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wdp" ContentType="image/vnd.ms-photo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6.9.0.0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3" r:id="rId7"/>
    <p:sldId id="264" r:id="rId8"/>
    <p:sldId id="262" r:id="rId9"/>
    <p:sldId id="261" r:id="rId10"/>
    <p:sldId id="260" r:id="rId11"/>
    <p:sldId id="267" r:id="rId12"/>
    <p:sldId id="266" r:id="rId13"/>
    <p:sldId id="265" r:id="rId14"/>
    <p:sldId id="268" r:id="rId15"/>
    <p:sldId id="269" r:id="rId16"/>
    <p:sldId id="270" r:id="rId17"/>
  </p:sldIdLst>
  <p:sldSz cx="11522075" cy="6480175"/>
  <p:notesSz cx="6858000" cy="9144000"/>
  <p:custDataLst>
    <p:tags r:id="rId18"/>
  </p:custDataLst>
  <p:defaultTextStyle>
    <a:defPPr>
      <a:defRPr lang="zh-CN"/>
    </a:defPPr>
    <a:lvl1pPr marL="0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1pPr>
    <a:lvl2pPr marL="432054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2pPr>
    <a:lvl3pPr marL="864108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3pPr>
    <a:lvl4pPr marL="1296162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4pPr>
    <a:lvl5pPr marL="1728216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5pPr>
    <a:lvl6pPr marL="2160270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6pPr>
    <a:lvl7pPr marL="2592324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7pPr>
    <a:lvl8pPr marL="3024378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8pPr>
    <a:lvl9pPr marL="3456432" algn="l" defTabSz="864108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0" d="100"/>
          <a:sy n="0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notesMaster" Target="notesMasters/notes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iagrams/_rels/data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/Relationships>
</file>

<file path=ppt/diagrams/_rels/data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jpeg" /></Relationships>
</file>

<file path=ppt/diagrams/_rels/data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jpeg" /></Relationships>
</file>

<file path=ppt/diagrams/_rels/data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/Relationships>
</file>

<file path=ppt/diagrams/_rels/drawing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/Relationships>
</file>

<file path=ppt/diagrams/_rels/drawing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jpeg" /></Relationships>
</file>

<file path=ppt/diagrams/_rels/drawing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jpeg" /></Relationships>
</file>

<file path=ppt/diagrams/_rels/drawing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90AC56DF-C1CB-4FDF-A572-6918983AB9CE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F63C678-B35F-45F9-B4AE-9BB629D82DF8}" type="parTrans" cxnId="{123E7B96-68FA-4FEA-9101-2A53E84246C1}">
      <dgm:prSet/>
      <dgm:spPr/>
      <dgm:t>
        <a:bodyPr/>
        <a:lstStyle/>
        <a:p>
          <a:endParaRPr lang="zh-CN" altLang="en-US"/>
        </a:p>
      </dgm:t>
    </dgm:pt>
    <dgm:pt modelId="{79C3BC48-809A-477A-B03E-9E063B2F5622}">
      <dgm:prSet phldrT="[文本]"/>
      <dgm:spPr/>
      <dgm:t>
        <a:bodyPr/>
        <a:lstStyle/>
        <a:p>
          <a:r>
            <a:rPr lang="zh-CN" altLang="en-US" smtClean="0"/>
            <a:t>我们将不断改善服务，为病人带来更周全的帮助。</a:t>
          </a:r>
          <a:endParaRPr lang="zh-CN" altLang="en-US"/>
        </a:p>
      </dgm:t>
    </dgm:pt>
    <dgm:pt modelId="{224883EC-D3D3-4BC9-9BEA-7DD2B8ABB6CA}" type="parTrans" cxnId="{BFEE2606-07BA-4FC2-AE65-254E702769E8}">
      <dgm:prSet/>
      <dgm:spPr/>
      <dgm:t>
        <a:bodyPr/>
        <a:lstStyle/>
        <a:p>
          <a:endParaRPr lang="zh-CN" altLang="en-US"/>
        </a:p>
      </dgm:t>
    </dgm:pt>
    <dgm:pt modelId="{F5B0A006-3629-4C1F-9162-4854ADA8D31B}">
      <dgm:prSet phldrT="[文本]" custT="1"/>
      <dgm:spPr/>
      <dgm:t>
        <a:bodyPr/>
        <a:lstStyle/>
        <a:p>
          <a:r>
            <a:rPr lang="zh-CN" altLang="en-US" sz="1800" smtClean="0"/>
            <a:t>护理部重申了各级护理人员职责，明确了各类岗位责任制和护理工作制度，如责任护士、巡回护士各尽其职，杜绝了病人自换吊瓶，自拔针的不良现象。</a:t>
          </a:r>
          <a:endParaRPr lang="zh-CN" altLang="en-US" sz="1800"/>
        </a:p>
      </dgm:t>
    </dgm:pt>
    <dgm:pt modelId="{26CC4819-36C7-4258-B151-F07396B0750D}" type="sibTrans" cxnId="{BFEE2606-07BA-4FC2-AE65-254E702769E8}">
      <dgm:prSet/>
      <dgm:spPr/>
      <dgm:t>
        <a:bodyPr/>
        <a:lstStyle/>
        <a:p>
          <a:endParaRPr lang="zh-CN" altLang="en-US"/>
        </a:p>
      </dgm:t>
    </dgm:pt>
    <dgm:pt modelId="{950116A8-0BAC-4F55-9835-69FDFE07A558}" type="sibTrans" cxnId="{123E7B96-68FA-4FEA-9101-2A53E84246C1}">
      <dgm:prSet/>
      <dgm:spPr/>
      <dgm:t>
        <a:bodyPr/>
        <a:lstStyle/>
        <a:p>
          <a:endParaRPr lang="zh-CN" altLang="en-US"/>
        </a:p>
      </dgm:t>
    </dgm:pt>
    <dgm:pt modelId="{C690BDC8-B12F-4DFA-BAC4-B928242C1937}" type="pres">
      <dgm:prSet presAssocID="{90AC56DF-C1CB-4FDF-A572-6918983AB9CE}" presName="Name0">
        <dgm:presLayoutVars>
          <dgm:chMax/>
          <dgm:chPref/>
          <dgm:dir/>
          <dgm:animLvl val="lvl"/>
        </dgm:presLayoutVars>
      </dgm:prSet>
      <dgm:spPr/>
      <dgm:t>
        <a:bodyPr/>
        <a:lstStyle/>
        <a:p/>
      </dgm:t>
    </dgm:pt>
    <dgm:pt modelId="{6D33976C-7680-45DD-83EA-4308F1BE9097}" type="pres">
      <dgm:prSet presAssocID="{79C3BC48-809A-477A-B03E-9E063B2F5622}" presName="composite"/>
      <dgm:spPr/>
      <dgm:t>
        <a:bodyPr/>
        <a:lstStyle/>
        <a:p/>
      </dgm:t>
    </dgm:pt>
    <dgm:pt modelId="{B6ABCFFD-3975-4797-979E-8091501C79DE}" type="pres">
      <dgm:prSet presAssocID="{79C3BC48-809A-477A-B03E-9E063B2F5622}" presName="ParentAccentShape" presStyleLbl="trBgShp" presStyleCnt="1"/>
      <dgm:spPr/>
      <dgm:t>
        <a:bodyPr/>
        <a:lstStyle/>
        <a:p/>
      </dgm:t>
    </dgm:pt>
    <dgm:pt modelId="{CEFDBC35-FCF3-4C89-A056-F6A78CA8C6C3}" type="pres">
      <dgm:prSet presAssocID="{79C3BC48-809A-477A-B03E-9E063B2F5622}" presName="ParentText" presStyleLbl="revTx" presStyleCnt="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4E3DBC-8EFA-4A27-9427-3E9D82C06B32}" type="pres">
      <dgm:prSet presAssocID="{79C3BC48-809A-477A-B03E-9E063B2F5622}" presName="ChildText" presStyleLbl="revTx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E866B5F-7535-4186-B1C4-51F05296001B}" type="pres">
      <dgm:prSet presAssocID="{79C3BC48-809A-477A-B03E-9E063B2F5622}" presName="ChildAccentShape" presStyleLbl="trBgShp" presStyleCnt="1" custLinFactNeighborX="27950" custLinFactNeighborY="755"/>
      <dgm:spPr/>
      <dgm:t>
        <a:bodyPr/>
        <a:lstStyle/>
        <a:p/>
      </dgm:t>
    </dgm:pt>
    <dgm:pt modelId="{49DD7ABA-BD9D-4F49-9A7C-30DB8485BCA0}" type="pres">
      <dgm:prSet presAssocID="{79C3BC48-809A-477A-B03E-9E063B2F5622}" presName="Image" presStyleLbl="alignImgPlace1" presStyleCnt="1" custLinFactNeighborX="-545" custLinFactNeighborY="260"/>
      <dgm:spPr>
        <a:blipFill rotWithShape="1">
          <a:blip r:embed="rId1"/>
          <a:stretch>
            <a:fillRect/>
          </a:stretch>
        </a:blipFill>
      </dgm:spPr>
      <dgm:t>
        <a:bodyPr/>
        <a:lstStyle/>
        <a:p/>
      </dgm:t>
    </dgm:pt>
  </dgm:ptLst>
  <dgm:cxnLst>
    <dgm:cxn modelId="{123E7B96-68FA-4FEA-9101-2A53E84246C1}" srcId="{90AC56DF-C1CB-4FDF-A572-6918983AB9CE}" destId="{79C3BC48-809A-477A-B03E-9E063B2F5622}" srcOrd="0" destOrd="0" parTransId="{AF63C678-B35F-45F9-B4AE-9BB629D82DF8}" sibTransId="{950116A8-0BAC-4F55-9835-69FDFE07A558}"/>
    <dgm:cxn modelId="{BFEE2606-07BA-4FC2-AE65-254E702769E8}" srcId="{79C3BC48-809A-477A-B03E-9E063B2F5622}" destId="{F5B0A006-3629-4C1F-9162-4854ADA8D31B}" srcOrd="0" destOrd="0" parTransId="{224883EC-D3D3-4BC9-9BEA-7DD2B8ABB6CA}" sibTransId="{26CC4819-36C7-4258-B151-F07396B0750D}"/>
    <dgm:cxn modelId="{68F0B437-3BB2-4B6A-A17C-0EB89D93E1E1}" type="presOf" srcId="{90AC56DF-C1CB-4FDF-A572-6918983AB9CE}" destId="{C690BDC8-B12F-4DFA-BAC4-B928242C1937}" srcOrd="0" destOrd="0" presId="urn:microsoft.com/office/officeart/2009/3/layout/SnapshotPictureList"/>
    <dgm:cxn modelId="{CB241754-AD9A-4A25-A39D-020952C2F87B}" type="presParOf" srcId="{C690BDC8-B12F-4DFA-BAC4-B928242C1937}" destId="{6D33976C-7680-45DD-83EA-4308F1BE9097}" srcOrd="0" destOrd="0" presId="urn:microsoft.com/office/officeart/2009/3/layout/SnapshotPictureList"/>
    <dgm:cxn modelId="{CF1480ED-FCA4-4F65-ADD2-B0609893BB93}" type="presParOf" srcId="{6D33976C-7680-45DD-83EA-4308F1BE9097}" destId="{B6ABCFFD-3975-4797-979E-8091501C79DE}" srcOrd="0" destOrd="0" presId="urn:microsoft.com/office/officeart/2009/3/layout/SnapshotPictureList"/>
    <dgm:cxn modelId="{BCFEDC92-3F43-4C90-82A1-497E26E06462}" type="presParOf" srcId="{6D33976C-7680-45DD-83EA-4308F1BE9097}" destId="{CEFDBC35-FCF3-4C89-A056-F6A78CA8C6C3}" srcOrd="1" destOrd="0" presId="urn:microsoft.com/office/officeart/2009/3/layout/SnapshotPictureList"/>
    <dgm:cxn modelId="{179BA6D4-7152-4DE2-8E7F-C1D611BDF7E9}" type="presOf" srcId="{79C3BC48-809A-477A-B03E-9E063B2F5622}" destId="{CEFDBC35-FCF3-4C89-A056-F6A78CA8C6C3}" srcOrd="0" destOrd="0" presId="urn:microsoft.com/office/officeart/2009/3/layout/SnapshotPictureList"/>
    <dgm:cxn modelId="{D4705AFD-8CA8-40E0-9BFB-9FA3F6A47BAD}" type="presParOf" srcId="{6D33976C-7680-45DD-83EA-4308F1BE9097}" destId="{F74E3DBC-8EFA-4A27-9427-3E9D82C06B32}" srcOrd="2" destOrd="0" presId="urn:microsoft.com/office/officeart/2009/3/layout/SnapshotPictureList"/>
    <dgm:cxn modelId="{A22CBEF6-AFBB-4CF1-80D4-EB166FB25D87}" type="presOf" srcId="{F5B0A006-3629-4C1F-9162-4854ADA8D31B}" destId="{F74E3DBC-8EFA-4A27-9427-3E9D82C06B32}" srcOrd="0" destOrd="0" presId="urn:microsoft.com/office/officeart/2009/3/layout/SnapshotPictureList"/>
    <dgm:cxn modelId="{443F1BF0-4085-4C4C-9CCD-275064DA77AE}" type="presParOf" srcId="{6D33976C-7680-45DD-83EA-4308F1BE9097}" destId="{0E866B5F-7535-4186-B1C4-51F05296001B}" srcOrd="3" destOrd="0" presId="urn:microsoft.com/office/officeart/2009/3/layout/SnapshotPictureList"/>
    <dgm:cxn modelId="{C0247F72-69FA-468B-9CE2-EDBAE2131976}" type="presParOf" srcId="{6D33976C-7680-45DD-83EA-4308F1BE9097}" destId="{49DD7ABA-BD9D-4F49-9A7C-30DB8485BCA0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435DE091-54AC-440C-AB75-D547C6E71378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AEBDB3-F8E6-452A-B3C5-1E0EC6602385}" type="parTrans" cxnId="{0665E6D8-BB24-4FF1-A170-0219218ABD78}">
      <dgm:prSet/>
      <dgm:spPr/>
      <dgm:t>
        <a:bodyPr/>
        <a:lstStyle/>
        <a:p>
          <a:endParaRPr lang="zh-CN" altLang="en-US"/>
        </a:p>
      </dgm:t>
    </dgm:pt>
    <dgm:pt modelId="{9ADA9704-304E-43DD-9AEC-7F707459ED91}">
      <dgm:prSet phldrT="[文本]" custT="1"/>
      <dgm:spPr/>
      <dgm:t>
        <a:bodyPr/>
        <a:lstStyle/>
        <a:p>
          <a:r>
            <a:rPr lang="zh-CN" altLang="en-US" sz="2800" smtClean="0"/>
            <a:t>护理操作时要求三查七对</a:t>
          </a:r>
          <a:endParaRPr lang="zh-CN" altLang="en-US" sz="2800"/>
        </a:p>
      </dgm:t>
    </dgm:pt>
    <dgm:pt modelId="{8763B46D-6AB1-4E58-ABCD-1E06BBD743EC}" type="sibTrans" cxnId="{0665E6D8-BB24-4FF1-A170-0219218ABD78}">
      <dgm:prSet/>
      <dgm:spPr/>
      <dgm:t>
        <a:bodyPr/>
        <a:lstStyle/>
        <a:p>
          <a:endParaRPr lang="zh-CN" altLang="en-US"/>
        </a:p>
      </dgm:t>
    </dgm:pt>
    <dgm:pt modelId="{B5620CB6-986F-4413-9F09-92AAD997B1FD}" type="parTrans" cxnId="{AD9A3BCC-AF9B-42AA-BB78-EACBAD398631}">
      <dgm:prSet/>
      <dgm:spPr/>
      <dgm:t>
        <a:bodyPr/>
        <a:lstStyle/>
        <a:p>
          <a:endParaRPr lang="zh-CN" altLang="en-US"/>
        </a:p>
      </dgm:t>
    </dgm:pt>
    <dgm:pt modelId="{2A2F5A41-238D-4297-A3CF-A97656A89E21}">
      <dgm:prSet phldrT="[文本]"/>
      <dgm:spPr/>
      <dgm:t>
        <a:bodyPr/>
        <a:lstStyle/>
        <a:p>
          <a:r>
            <a:rPr lang="zh-CN" altLang="en-US" smtClean="0"/>
            <a:t>要求医嘱班班查对，每周护士长参加总核对</a:t>
          </a:r>
          <a:r>
            <a:rPr lang="en-US" altLang="zh-CN" smtClean="0"/>
            <a:t>1-2</a:t>
          </a:r>
          <a:r>
            <a:rPr lang="zh-CN" altLang="en-US" smtClean="0"/>
            <a:t>次，并有记录</a:t>
          </a:r>
          <a:endParaRPr lang="zh-CN" altLang="en-US"/>
        </a:p>
      </dgm:t>
    </dgm:pt>
    <dgm:pt modelId="{350E741F-418E-4CE3-A698-3A6207D7AFBA}" type="sibTrans" cxnId="{AD9A3BCC-AF9B-42AA-BB78-EACBAD398631}">
      <dgm:prSet/>
      <dgm:spPr/>
      <dgm:t>
        <a:bodyPr/>
        <a:lstStyle/>
        <a:p>
          <a:endParaRPr lang="zh-CN" altLang="en-US"/>
        </a:p>
      </dgm:t>
    </dgm:pt>
    <dgm:pt modelId="{ED5D7E84-A5D2-4D3A-A8AB-16A3A50731C4}" type="parTrans" cxnId="{DA0D4A28-7BE8-4761-B46C-3F14E5BA3DA1}">
      <dgm:prSet/>
      <dgm:spPr/>
      <dgm:t>
        <a:bodyPr/>
        <a:lstStyle/>
        <a:p>
          <a:endParaRPr lang="zh-CN" altLang="en-US"/>
        </a:p>
      </dgm:t>
    </dgm:pt>
    <dgm:pt modelId="{BDE37ED3-A13C-4D25-BEB8-67BFE3C33B2E}">
      <dgm:prSet phldrT="[文本]"/>
      <dgm:spPr/>
      <dgm:t>
        <a:bodyPr/>
        <a:lstStyle/>
        <a:p>
          <a:r>
            <a:rPr lang="zh-CN" altLang="en-US" smtClean="0"/>
            <a:t>坚持填写输液卡，一年来未发生大的护理差错</a:t>
          </a:r>
          <a:endParaRPr lang="zh-CN" altLang="en-US"/>
        </a:p>
      </dgm:t>
    </dgm:pt>
    <dgm:pt modelId="{C39583E7-B27E-4097-A691-C16C7BA87E28}" type="sibTrans" cxnId="{DA0D4A28-7BE8-4761-B46C-3F14E5BA3DA1}">
      <dgm:prSet/>
      <dgm:spPr/>
      <dgm:t>
        <a:bodyPr/>
        <a:lstStyle/>
        <a:p>
          <a:endParaRPr lang="zh-CN" altLang="en-US"/>
        </a:p>
      </dgm:t>
    </dgm:pt>
    <dgm:pt modelId="{F43893E6-5978-4790-BA22-5DEBB48878F3}" type="pres">
      <dgm:prSet presAssocID="{435DE091-54AC-440C-AB75-D547C6E71378}" presName="rootnode">
        <dgm:presLayoutVars>
          <dgm:chMax/>
          <dgm:chPref/>
          <dgm:dir/>
          <dgm:animLvl val="lvl"/>
        </dgm:presLayoutVars>
      </dgm:prSet>
      <dgm:spPr/>
      <dgm:t>
        <a:bodyPr/>
        <a:lstStyle/>
        <a:p/>
      </dgm:t>
    </dgm:pt>
    <dgm:pt modelId="{3960D44F-1452-41D4-A839-BC4079EFCA02}" type="pres">
      <dgm:prSet presAssocID="{9ADA9704-304E-43DD-9AEC-7F707459ED91}" presName="composite"/>
      <dgm:spPr/>
      <dgm:t>
        <a:bodyPr/>
        <a:lstStyle/>
        <a:p/>
      </dgm:t>
    </dgm:pt>
    <dgm:pt modelId="{4E58D778-0740-4A7E-BE9C-EB9237637C6E}" type="pres">
      <dgm:prSet presAssocID="{9ADA9704-304E-43DD-9AEC-7F707459ED91}" presName="LShape" presStyleLbl="alignNode1" presStyleCnt="3"/>
      <dgm:spPr>
        <a:solidFill>
          <a:srgbClr val="00B0F0"/>
        </a:solidFill>
      </dgm:spPr>
      <dgm:t>
        <a:bodyPr/>
        <a:lstStyle/>
        <a:p/>
      </dgm:t>
    </dgm:pt>
    <dgm:pt modelId="{6886BF5E-466E-48D4-843B-B320344D127F}" type="pres">
      <dgm:prSet presAssocID="{9ADA9704-304E-43DD-9AEC-7F707459ED91}" presName="ParentText" presStyleLbl="revTx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BB2AE1-F16E-4EFE-B197-8A1C110B7428}" type="pres">
      <dgm:prSet presAssocID="{9ADA9704-304E-43DD-9AEC-7F707459ED91}" presName="Triangle" presStyleLbl="alignNode1" presStyleCnt="3"/>
      <dgm:spPr>
        <a:solidFill>
          <a:srgbClr val="FFC000"/>
        </a:solidFill>
      </dgm:spPr>
      <dgm:t>
        <a:bodyPr/>
        <a:lstStyle/>
        <a:p/>
      </dgm:t>
    </dgm:pt>
    <dgm:pt modelId="{A8728D50-12CF-4A34-BE44-40D0C134FCC2}" type="pres">
      <dgm:prSet presAssocID="{8763B46D-6AB1-4E58-ABCD-1E06BBD743EC}" presName="sibTrans"/>
      <dgm:spPr/>
      <dgm:t>
        <a:bodyPr/>
        <a:lstStyle/>
        <a:p/>
      </dgm:t>
    </dgm:pt>
    <dgm:pt modelId="{E517ED76-44A4-4DC8-8856-9222655C1ED9}" type="pres">
      <dgm:prSet presAssocID="{8763B46D-6AB1-4E58-ABCD-1E06BBD743EC}" presName="space"/>
      <dgm:spPr/>
      <dgm:t>
        <a:bodyPr/>
        <a:lstStyle/>
        <a:p/>
      </dgm:t>
    </dgm:pt>
    <dgm:pt modelId="{D64568A0-1B1B-4DC1-9434-EDB3A88AC6D0}" type="pres">
      <dgm:prSet presAssocID="{2A2F5A41-238D-4297-A3CF-A97656A89E21}" presName="composite"/>
      <dgm:spPr/>
      <dgm:t>
        <a:bodyPr/>
        <a:lstStyle/>
        <a:p/>
      </dgm:t>
    </dgm:pt>
    <dgm:pt modelId="{5DFF53D8-83F7-4015-AFBA-CA712DA68CA9}" type="pres">
      <dgm:prSet presAssocID="{2A2F5A41-238D-4297-A3CF-A97656A89E21}" presName="LShape" presStyleLbl="alignNode1" presStyleIdx="1" presStyleCnt="3"/>
      <dgm:spPr>
        <a:solidFill>
          <a:srgbClr val="FFC000"/>
        </a:solidFill>
      </dgm:spPr>
      <dgm:t>
        <a:bodyPr/>
        <a:lstStyle/>
        <a:p/>
      </dgm:t>
    </dgm:pt>
    <dgm:pt modelId="{56B1EA3F-3B63-4ACE-9FD7-BA5EFE054AB1}" type="pres">
      <dgm:prSet presAssocID="{2A2F5A41-238D-4297-A3CF-A97656A89E21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0D68F2-0FBE-423A-AB65-4994609C897A}" type="pres">
      <dgm:prSet presAssocID="{2A2F5A41-238D-4297-A3CF-A97656A89E21}" presName="Triangle" presStyleLbl="alignNode1" presStyleIdx="1" presStyleCnt="3"/>
      <dgm:spPr>
        <a:solidFill>
          <a:srgbClr val="FF5050"/>
        </a:solidFill>
      </dgm:spPr>
      <dgm:t>
        <a:bodyPr/>
        <a:lstStyle/>
        <a:p/>
      </dgm:t>
    </dgm:pt>
    <dgm:pt modelId="{D090BAEC-EAFF-4904-AC6E-DA8F09F5469B}" type="pres">
      <dgm:prSet presAssocID="{350E741F-418E-4CE3-A698-3A6207D7AFBA}" presName="sibTrans"/>
      <dgm:spPr/>
      <dgm:t>
        <a:bodyPr/>
        <a:lstStyle/>
        <a:p/>
      </dgm:t>
    </dgm:pt>
    <dgm:pt modelId="{2890B26E-3C49-4381-8C5D-E4C668AF8A1A}" type="pres">
      <dgm:prSet presAssocID="{350E741F-418E-4CE3-A698-3A6207D7AFBA}" presName="space"/>
      <dgm:spPr/>
      <dgm:t>
        <a:bodyPr/>
        <a:lstStyle/>
        <a:p/>
      </dgm:t>
    </dgm:pt>
    <dgm:pt modelId="{1F0BA713-D8FA-426A-AF30-34C3A6B9EA4C}" type="pres">
      <dgm:prSet presAssocID="{BDE37ED3-A13C-4D25-BEB8-67BFE3C33B2E}" presName="composite"/>
      <dgm:spPr/>
      <dgm:t>
        <a:bodyPr/>
        <a:lstStyle/>
        <a:p/>
      </dgm:t>
    </dgm:pt>
    <dgm:pt modelId="{E81CE3A4-107F-41A8-B2F2-179BD9B5A293}" type="pres">
      <dgm:prSet presAssocID="{BDE37ED3-A13C-4D25-BEB8-67BFE3C33B2E}" presName="LShape" presStyleLbl="alignNode1" presStyleIdx="2" presStyleCnt="3"/>
      <dgm:spPr>
        <a:solidFill>
          <a:srgbClr val="FF5050"/>
        </a:solidFill>
      </dgm:spPr>
      <dgm:t>
        <a:bodyPr/>
        <a:lstStyle/>
        <a:p/>
      </dgm:t>
    </dgm:pt>
    <dgm:pt modelId="{BC55A879-707D-4FBF-829C-B0E1B0ADB5B0}" type="pres">
      <dgm:prSet presAssocID="{BDE37ED3-A13C-4D25-BEB8-67BFE3C33B2E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65E6D8-BB24-4FF1-A170-0219218ABD78}" srcId="{435DE091-54AC-440C-AB75-D547C6E71378}" destId="{9ADA9704-304E-43DD-9AEC-7F707459ED91}" srcOrd="0" destOrd="0" parTransId="{33AEBDB3-F8E6-452A-B3C5-1E0EC6602385}" sibTransId="{8763B46D-6AB1-4E58-ABCD-1E06BBD743EC}"/>
    <dgm:cxn modelId="{AD9A3BCC-AF9B-42AA-BB78-EACBAD398631}" srcId="{435DE091-54AC-440C-AB75-D547C6E71378}" destId="{2A2F5A41-238D-4297-A3CF-A97656A89E21}" srcOrd="1" destOrd="0" parTransId="{B5620CB6-986F-4413-9F09-92AAD997B1FD}" sibTransId="{350E741F-418E-4CE3-A698-3A6207D7AFBA}"/>
    <dgm:cxn modelId="{DA0D4A28-7BE8-4761-B46C-3F14E5BA3DA1}" srcId="{435DE091-54AC-440C-AB75-D547C6E71378}" destId="{BDE37ED3-A13C-4D25-BEB8-67BFE3C33B2E}" srcOrd="2" destOrd="0" parTransId="{ED5D7E84-A5D2-4D3A-A8AB-16A3A50731C4}" sibTransId="{C39583E7-B27E-4097-A691-C16C7BA87E28}"/>
    <dgm:cxn modelId="{9BF433BD-DFFC-4625-9F3E-B661E78B14F2}" type="presOf" srcId="{435DE091-54AC-440C-AB75-D547C6E71378}" destId="{F43893E6-5978-4790-BA22-5DEBB48878F3}" srcOrd="0" destOrd="0" presId="urn:microsoft.com/office/officeart/2009/3/layout/StepUpProcess"/>
    <dgm:cxn modelId="{734A4834-4151-4771-A001-C4227BA71D95}" type="presParOf" srcId="{F43893E6-5978-4790-BA22-5DEBB48878F3}" destId="{3960D44F-1452-41D4-A839-BC4079EFCA02}" srcOrd="0" destOrd="0" presId="urn:microsoft.com/office/officeart/2009/3/layout/StepUpProcess"/>
    <dgm:cxn modelId="{CCADE8A2-070B-4788-97BF-0FF310419E50}" type="presParOf" srcId="{3960D44F-1452-41D4-A839-BC4079EFCA02}" destId="{4E58D778-0740-4A7E-BE9C-EB9237637C6E}" srcOrd="0" destOrd="0" presId="urn:microsoft.com/office/officeart/2009/3/layout/StepUpProcess"/>
    <dgm:cxn modelId="{5ECFFC4A-FCD6-4AE9-9E78-EAE595772A49}" type="presParOf" srcId="{3960D44F-1452-41D4-A839-BC4079EFCA02}" destId="{6886BF5E-466E-48D4-843B-B320344D127F}" srcOrd="1" destOrd="0" presId="urn:microsoft.com/office/officeart/2009/3/layout/StepUpProcess"/>
    <dgm:cxn modelId="{789BA30F-659E-4CFD-BDA1-25C04B5384E5}" type="presOf" srcId="{9ADA9704-304E-43DD-9AEC-7F707459ED91}" destId="{6886BF5E-466E-48D4-843B-B320344D127F}" srcOrd="0" destOrd="0" presId="urn:microsoft.com/office/officeart/2009/3/layout/StepUpProcess"/>
    <dgm:cxn modelId="{CF96609F-4498-401F-A9D7-1BBBE32DF050}" type="presParOf" srcId="{3960D44F-1452-41D4-A839-BC4079EFCA02}" destId="{E2BB2AE1-F16E-4EFE-B197-8A1C110B7428}" srcOrd="2" destOrd="0" presId="urn:microsoft.com/office/officeart/2009/3/layout/StepUpProcess"/>
    <dgm:cxn modelId="{2D2E1A07-F7F4-4AE7-96EC-B54A291FC64A}" type="presParOf" srcId="{F43893E6-5978-4790-BA22-5DEBB48878F3}" destId="{A8728D50-12CF-4A34-BE44-40D0C134FCC2}" srcOrd="1" destOrd="0" presId="urn:microsoft.com/office/officeart/2009/3/layout/StepUpProcess"/>
    <dgm:cxn modelId="{C28B2400-4D75-41C2-988F-A444CA1A5DA8}" type="presParOf" srcId="{A8728D50-12CF-4A34-BE44-40D0C134FCC2}" destId="{E517ED76-44A4-4DC8-8856-9222655C1ED9}" srcOrd="0" destOrd="0" presId="urn:microsoft.com/office/officeart/2009/3/layout/StepUpProcess"/>
    <dgm:cxn modelId="{19DAD5BA-9751-4E67-B49C-B7D1BB7415E0}" type="presParOf" srcId="{F43893E6-5978-4790-BA22-5DEBB48878F3}" destId="{D64568A0-1B1B-4DC1-9434-EDB3A88AC6D0}" srcOrd="2" destOrd="0" presId="urn:microsoft.com/office/officeart/2009/3/layout/StepUpProcess"/>
    <dgm:cxn modelId="{677C8CD4-D720-4FED-8A2A-B6D46FEACD92}" type="presParOf" srcId="{D64568A0-1B1B-4DC1-9434-EDB3A88AC6D0}" destId="{5DFF53D8-83F7-4015-AFBA-CA712DA68CA9}" srcOrd="0" destOrd="0" presId="urn:microsoft.com/office/officeart/2009/3/layout/StepUpProcess"/>
    <dgm:cxn modelId="{3A4EE850-F4B7-4B8A-8C8A-8D3840E008C7}" type="presParOf" srcId="{D64568A0-1B1B-4DC1-9434-EDB3A88AC6D0}" destId="{56B1EA3F-3B63-4ACE-9FD7-BA5EFE054AB1}" srcOrd="1" destOrd="0" presId="urn:microsoft.com/office/officeart/2009/3/layout/StepUpProcess"/>
    <dgm:cxn modelId="{D9D451F3-8028-478D-915D-31B81EF838AE}" type="presOf" srcId="{2A2F5A41-238D-4297-A3CF-A97656A89E21}" destId="{56B1EA3F-3B63-4ACE-9FD7-BA5EFE054AB1}" srcOrd="0" destOrd="0" presId="urn:microsoft.com/office/officeart/2009/3/layout/StepUpProcess"/>
    <dgm:cxn modelId="{2722ABCC-EC27-4B12-B909-6E910A8CAEF9}" type="presParOf" srcId="{D64568A0-1B1B-4DC1-9434-EDB3A88AC6D0}" destId="{580D68F2-0FBE-423A-AB65-4994609C897A}" srcOrd="2" destOrd="0" presId="urn:microsoft.com/office/officeart/2009/3/layout/StepUpProcess"/>
    <dgm:cxn modelId="{FBA3ADD3-D2EF-4DBB-9DD4-CB439D8A0955}" type="presParOf" srcId="{F43893E6-5978-4790-BA22-5DEBB48878F3}" destId="{D090BAEC-EAFF-4904-AC6E-DA8F09F5469B}" srcOrd="3" destOrd="0" presId="urn:microsoft.com/office/officeart/2009/3/layout/StepUpProcess"/>
    <dgm:cxn modelId="{2522B7AB-9EE9-4062-B170-CC90519B2CE6}" type="presParOf" srcId="{D090BAEC-EAFF-4904-AC6E-DA8F09F5469B}" destId="{2890B26E-3C49-4381-8C5D-E4C668AF8A1A}" srcOrd="0" destOrd="0" presId="urn:microsoft.com/office/officeart/2009/3/layout/StepUpProcess"/>
    <dgm:cxn modelId="{E312F2CD-4CEA-42E6-8BB7-540964CD823F}" type="presParOf" srcId="{F43893E6-5978-4790-BA22-5DEBB48878F3}" destId="{1F0BA713-D8FA-426A-AF30-34C3A6B9EA4C}" srcOrd="4" destOrd="0" presId="urn:microsoft.com/office/officeart/2009/3/layout/StepUpProcess"/>
    <dgm:cxn modelId="{D63ED279-41E5-453D-BF79-F279B66B703C}" type="presParOf" srcId="{1F0BA713-D8FA-426A-AF30-34C3A6B9EA4C}" destId="{E81CE3A4-107F-41A8-B2F2-179BD9B5A293}" srcOrd="0" destOrd="0" presId="urn:microsoft.com/office/officeart/2009/3/layout/StepUpProcess"/>
    <dgm:cxn modelId="{7FFA1BD0-ED82-44EB-9C38-63CA1523ED13}" type="presParOf" srcId="{1F0BA713-D8FA-426A-AF30-34C3A6B9EA4C}" destId="{BC55A879-707D-4FBF-829C-B0E1B0ADB5B0}" srcOrd="1" destOrd="0" presId="urn:microsoft.com/office/officeart/2009/3/layout/StepUpProcess"/>
    <dgm:cxn modelId="{6A42B322-139E-44AA-8A55-37B704D80C86}" type="presOf" srcId="{BDE37ED3-A13C-4D25-BEB8-67BFE3C33B2E}" destId="{BC55A879-707D-4FBF-829C-B0E1B0ADB5B0}" srcOrd="0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5D033517-5692-4F26-AB43-1C71BA86FF0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DF5A55CF-3B4C-4602-B871-5F9B83F87146}" type="parTrans" cxnId="{8A88348A-07E8-4924-982F-C6910A9D264A}">
      <dgm:prSet/>
      <dgm:spPr/>
      <dgm:t>
        <a:bodyPr/>
        <a:lstStyle/>
        <a:p>
          <a:endParaRPr lang="zh-CN" altLang="en-US"/>
        </a:p>
      </dgm:t>
    </dgm:pt>
    <dgm:pt modelId="{610E8BF5-16EF-4CD0-86B9-C71F355B0675}">
      <dgm:prSet phldrT="[文本]"/>
      <dgm:spPr/>
      <dgm:t>
        <a:bodyPr/>
        <a:lstStyle/>
        <a:p>
          <a:r>
            <a:rPr lang="zh-CN" altLang="en-US" smtClean="0"/>
            <a:t>要求护士长手册每月</a:t>
          </a:r>
          <a:r>
            <a:rPr lang="en-US" altLang="zh-CN" smtClean="0"/>
            <a:t>5</a:t>
          </a:r>
          <a:r>
            <a:rPr lang="zh-CN" altLang="en-US" smtClean="0"/>
            <a:t>日前交护理部进行考核</a:t>
          </a:r>
          <a:endParaRPr lang="en-US" altLang="zh-CN" smtClean="0"/>
        </a:p>
        <a:p>
          <a:endParaRPr lang="zh-CN" altLang="en-US"/>
        </a:p>
      </dgm:t>
    </dgm:pt>
    <dgm:pt modelId="{CC46CE28-8DBF-40A1-8082-BFBEA526DBD8}" type="sibTrans" cxnId="{8A88348A-07E8-4924-982F-C6910A9D264A}">
      <dgm:prSet/>
      <dgm:spPr/>
      <dgm:t>
        <a:bodyPr/>
        <a:lstStyle/>
        <a:p>
          <a:endParaRPr lang="zh-CN" altLang="en-US"/>
        </a:p>
      </dgm:t>
    </dgm:pt>
    <dgm:pt modelId="{E80775AB-13B4-460D-B2F4-9BC4ADF09C39}" type="parTrans" cxnId="{71553E4A-4D78-49C0-BBD3-14D56B703937}">
      <dgm:prSet/>
      <dgm:spPr/>
      <dgm:t>
        <a:bodyPr/>
        <a:lstStyle/>
        <a:p>
          <a:endParaRPr lang="zh-CN" altLang="en-US"/>
        </a:p>
      </dgm:t>
    </dgm:pt>
    <dgm:pt modelId="{B73EB275-44D4-4EA4-870F-0D09C8A89B44}">
      <dgm:prSet phldrT="[文本]"/>
      <dgm:spPr/>
      <dgm:t>
        <a:bodyPr/>
        <a:lstStyle/>
        <a:p>
          <a:r>
            <a:rPr lang="zh-CN" altLang="en-US" smtClean="0"/>
            <a:t>根据护士长订出的适合科室的年计划、季安排、月计划重点进行督促实施，并监测实施效果</a:t>
          </a:r>
          <a:endParaRPr lang="zh-CN" altLang="en-US"/>
        </a:p>
      </dgm:t>
    </dgm:pt>
    <dgm:pt modelId="{C896E201-90D5-43FC-BA7E-876711705BF8}" type="sibTrans" cxnId="{71553E4A-4D78-49C0-BBD3-14D56B703937}">
      <dgm:prSet/>
      <dgm:spPr/>
      <dgm:t>
        <a:bodyPr/>
        <a:lstStyle/>
        <a:p>
          <a:endParaRPr lang="zh-CN" altLang="en-US"/>
        </a:p>
      </dgm:t>
    </dgm:pt>
    <dgm:pt modelId="{D3C90044-711A-4BF4-B9B9-C6928181C070}" type="parTrans" cxnId="{A039CF5C-5DA0-4F8E-982C-A1D907A2F382}">
      <dgm:prSet/>
      <dgm:spPr/>
      <dgm:t>
        <a:bodyPr/>
        <a:lstStyle/>
        <a:p>
          <a:endParaRPr lang="zh-CN" altLang="en-US"/>
        </a:p>
      </dgm:t>
    </dgm:pt>
    <dgm:pt modelId="{0ED9A2A2-1920-45D0-9298-F0F987247FFE}">
      <dgm:prSet phldrT="[文本]"/>
      <dgm:spPr/>
      <dgm:t>
        <a:bodyPr/>
        <a:lstStyle/>
        <a:p>
          <a:r>
            <a:rPr lang="zh-CN" altLang="en-US" smtClean="0"/>
            <a:t>要求护士长把每月工作做一小结，以利于总结经验，开展工作。</a:t>
          </a:r>
          <a:endParaRPr lang="zh-CN" altLang="en-US"/>
        </a:p>
      </dgm:t>
    </dgm:pt>
    <dgm:pt modelId="{5DB8C805-9BD3-427F-A098-79FF0ADFC2B5}" type="sibTrans" cxnId="{A039CF5C-5DA0-4F8E-982C-A1D907A2F382}">
      <dgm:prSet/>
      <dgm:spPr/>
      <dgm:t>
        <a:bodyPr/>
        <a:lstStyle/>
        <a:p>
          <a:endParaRPr lang="zh-CN" altLang="en-US"/>
        </a:p>
      </dgm:t>
    </dgm:pt>
    <dgm:pt modelId="{175AD25E-A24C-42DB-B172-97DD8AE2D2E2}" type="pres">
      <dgm:prSet presAssocID="{5D033517-5692-4F26-AB43-1C71BA86FF08}" presName="compositeShape">
        <dgm:presLayoutVars>
          <dgm:dir/>
          <dgm:resizeHandles/>
        </dgm:presLayoutVars>
      </dgm:prSet>
      <dgm:spPr/>
      <dgm:t>
        <a:bodyPr/>
        <a:lstStyle/>
        <a:p/>
      </dgm:t>
    </dgm:pt>
    <dgm:pt modelId="{638E6615-2612-48AE-899E-35E7445A4BC6}" type="pres">
      <dgm:prSet presAssocID="{5D033517-5692-4F26-AB43-1C71BA86FF08}" presName="pyramid" presStyleLbl="node1" presStyleCnt="1"/>
      <dgm:spPr/>
      <dgm:t>
        <a:bodyPr/>
        <a:lstStyle/>
        <a:p/>
      </dgm:t>
    </dgm:pt>
    <dgm:pt modelId="{0C8024A0-18D5-470D-A794-3ADD8CC416F9}" type="pres">
      <dgm:prSet presAssocID="{5D033517-5692-4F26-AB43-1C71BA86FF08}" presName="theList"/>
      <dgm:spPr/>
      <dgm:t>
        <a:bodyPr/>
        <a:lstStyle/>
        <a:p/>
      </dgm:t>
    </dgm:pt>
    <dgm:pt modelId="{286946C9-210B-4E0F-B1FF-0DC04D7178AB}" type="pres">
      <dgm:prSet presAssocID="{610E8BF5-16EF-4CD0-86B9-C71F355B0675}" presName="aNode" presStyleLbl="fgAcc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A8B43C-E497-47E2-AA4C-145D628E38EF}" type="pres">
      <dgm:prSet presAssocID="{610E8BF5-16EF-4CD0-86B9-C71F355B0675}" presName="aSpace"/>
      <dgm:spPr/>
      <dgm:t>
        <a:bodyPr/>
        <a:lstStyle/>
        <a:p/>
      </dgm:t>
    </dgm:pt>
    <dgm:pt modelId="{ACEFB60F-3A98-41DE-B085-C979BA7DC50D}" type="pres">
      <dgm:prSet presAssocID="{B73EB275-44D4-4EA4-870F-0D09C8A89B4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CECED-A950-4A21-9A53-3D188F4D39A8}" type="pres">
      <dgm:prSet presAssocID="{B73EB275-44D4-4EA4-870F-0D09C8A89B44}" presName="aSpace"/>
      <dgm:spPr/>
      <dgm:t>
        <a:bodyPr/>
        <a:lstStyle/>
        <a:p/>
      </dgm:t>
    </dgm:pt>
    <dgm:pt modelId="{9D3D8F6E-7CAA-428C-A277-79D8814CDD11}" type="pres">
      <dgm:prSet presAssocID="{0ED9A2A2-1920-45D0-9298-F0F987247FFE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F16729-1EAC-40F0-BD95-9F15DB0F4F44}" type="pres">
      <dgm:prSet presAssocID="{0ED9A2A2-1920-45D0-9298-F0F987247FFE}" presName="aSpace"/>
      <dgm:spPr/>
      <dgm:t>
        <a:bodyPr/>
        <a:lstStyle/>
        <a:p/>
      </dgm:t>
    </dgm:pt>
  </dgm:ptLst>
  <dgm:cxnLst>
    <dgm:cxn modelId="{8A88348A-07E8-4924-982F-C6910A9D264A}" srcId="{5D033517-5692-4F26-AB43-1C71BA86FF08}" destId="{610E8BF5-16EF-4CD0-86B9-C71F355B0675}" srcOrd="0" destOrd="0" parTransId="{DF5A55CF-3B4C-4602-B871-5F9B83F87146}" sibTransId="{CC46CE28-8DBF-40A1-8082-BFBEA526DBD8}"/>
    <dgm:cxn modelId="{71553E4A-4D78-49C0-BBD3-14D56B703937}" srcId="{5D033517-5692-4F26-AB43-1C71BA86FF08}" destId="{B73EB275-44D4-4EA4-870F-0D09C8A89B44}" srcOrd="1" destOrd="0" parTransId="{E80775AB-13B4-460D-B2F4-9BC4ADF09C39}" sibTransId="{C896E201-90D5-43FC-BA7E-876711705BF8}"/>
    <dgm:cxn modelId="{A039CF5C-5DA0-4F8E-982C-A1D907A2F382}" srcId="{5D033517-5692-4F26-AB43-1C71BA86FF08}" destId="{0ED9A2A2-1920-45D0-9298-F0F987247FFE}" srcOrd="2" destOrd="0" parTransId="{D3C90044-711A-4BF4-B9B9-C6928181C070}" sibTransId="{5DB8C805-9BD3-427F-A098-79FF0ADFC2B5}"/>
    <dgm:cxn modelId="{F999FE42-50E4-42FC-BDF3-449F78BC918B}" type="presOf" srcId="{5D033517-5692-4F26-AB43-1C71BA86FF08}" destId="{175AD25E-A24C-42DB-B172-97DD8AE2D2E2}" srcOrd="0" destOrd="0" presId="urn:microsoft.com/office/officeart/2005/8/layout/pyramid2"/>
    <dgm:cxn modelId="{492DAA36-0A46-4489-A387-635A11628FDA}" type="presParOf" srcId="{175AD25E-A24C-42DB-B172-97DD8AE2D2E2}" destId="{638E6615-2612-48AE-899E-35E7445A4BC6}" srcOrd="0" destOrd="0" presId="urn:microsoft.com/office/officeart/2005/8/layout/pyramid2"/>
    <dgm:cxn modelId="{A5967118-780D-451A-9D75-C51FBC214713}" type="presParOf" srcId="{175AD25E-A24C-42DB-B172-97DD8AE2D2E2}" destId="{0C8024A0-18D5-470D-A794-3ADD8CC416F9}" srcOrd="1" destOrd="0" presId="urn:microsoft.com/office/officeart/2005/8/layout/pyramid2"/>
    <dgm:cxn modelId="{265649FC-4CCC-47B1-AACD-4A496212ADBC}" type="presParOf" srcId="{0C8024A0-18D5-470D-A794-3ADD8CC416F9}" destId="{286946C9-210B-4E0F-B1FF-0DC04D7178AB}" srcOrd="0" destOrd="0" presId="urn:microsoft.com/office/officeart/2005/8/layout/pyramid2"/>
    <dgm:cxn modelId="{F2B5F474-B7AE-4917-99A4-B187B90FA687}" type="presOf" srcId="{610E8BF5-16EF-4CD0-86B9-C71F355B0675}" destId="{286946C9-210B-4E0F-B1FF-0DC04D7178AB}" srcOrd="0" destOrd="0" presId="urn:microsoft.com/office/officeart/2005/8/layout/pyramid2"/>
    <dgm:cxn modelId="{2668F663-D8F9-46A3-A2FD-E73EB36AD28B}" type="presParOf" srcId="{0C8024A0-18D5-470D-A794-3ADD8CC416F9}" destId="{B7A8B43C-E497-47E2-AA4C-145D628E38EF}" srcOrd="1" destOrd="0" presId="urn:microsoft.com/office/officeart/2005/8/layout/pyramid2"/>
    <dgm:cxn modelId="{9F7D06CE-C07B-41EF-8CF2-90103302C890}" type="presParOf" srcId="{0C8024A0-18D5-470D-A794-3ADD8CC416F9}" destId="{ACEFB60F-3A98-41DE-B085-C979BA7DC50D}" srcOrd="2" destOrd="0" presId="urn:microsoft.com/office/officeart/2005/8/layout/pyramid2"/>
    <dgm:cxn modelId="{4AA35A17-6C5B-4687-A467-4EA764EC84DF}" type="presOf" srcId="{B73EB275-44D4-4EA4-870F-0D09C8A89B44}" destId="{ACEFB60F-3A98-41DE-B085-C979BA7DC50D}" srcOrd="0" destOrd="0" presId="urn:microsoft.com/office/officeart/2005/8/layout/pyramid2"/>
    <dgm:cxn modelId="{13F9D810-BA49-4FE7-B22A-DBC8BB1E7F5A}" type="presParOf" srcId="{0C8024A0-18D5-470D-A794-3ADD8CC416F9}" destId="{4BECECED-A950-4A21-9A53-3D188F4D39A8}" srcOrd="3" destOrd="0" presId="urn:microsoft.com/office/officeart/2005/8/layout/pyramid2"/>
    <dgm:cxn modelId="{31E11B24-9B8A-4743-BDA2-D7E423046BDA}" type="presParOf" srcId="{0C8024A0-18D5-470D-A794-3ADD8CC416F9}" destId="{9D3D8F6E-7CAA-428C-A277-79D8814CDD11}" srcOrd="4" destOrd="0" presId="urn:microsoft.com/office/officeart/2005/8/layout/pyramid2"/>
    <dgm:cxn modelId="{06838A80-DFCE-4B76-BD25-DF22024BFED9}" type="presOf" srcId="{0ED9A2A2-1920-45D0-9298-F0F987247FFE}" destId="{9D3D8F6E-7CAA-428C-A277-79D8814CDD11}" srcOrd="0" destOrd="0" presId="urn:microsoft.com/office/officeart/2005/8/layout/pyramid2"/>
    <dgm:cxn modelId="{3634E49A-69B6-490F-A555-F00E9ABE55B1}" type="presParOf" srcId="{0C8024A0-18D5-470D-A794-3ADD8CC416F9}" destId="{6CF16729-1EAC-40F0-BD95-9F15DB0F4F44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E82F036D-E81C-42E1-AA86-68C39B5603A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CE243FB-144F-417E-B4A4-E671164EE10E}" type="parTrans" cxnId="{0BC4C5FB-9E6B-41C5-B24F-0E999D2C1C73}">
      <dgm:prSet/>
      <dgm:spPr/>
      <dgm:t>
        <a:bodyPr/>
        <a:lstStyle/>
        <a:p>
          <a:endParaRPr lang="zh-CN" altLang="en-US"/>
        </a:p>
      </dgm:t>
    </dgm:pt>
    <dgm:pt modelId="{8736C997-C264-4D52-BA52-A6C3E7480CF7}">
      <dgm:prSet phldrT="[文本]"/>
      <dgm:spPr>
        <a:solidFill>
          <a:srgbClr val="FF5050"/>
        </a:solidFill>
      </dgm:spPr>
      <dgm:t>
        <a:bodyPr/>
        <a:lstStyle/>
        <a:p>
          <a:r>
            <a:rPr lang="zh-CN" altLang="en-US" smtClean="0"/>
            <a:t>继续落实护士行为规范，在日常工作中落实护士文明用语</a:t>
          </a:r>
          <a:r>
            <a:rPr lang="en-US" altLang="zh-CN" smtClean="0"/>
            <a:t>50</a:t>
          </a:r>
          <a:r>
            <a:rPr lang="zh-CN" altLang="en-US" smtClean="0"/>
            <a:t>句</a:t>
          </a:r>
          <a:endParaRPr lang="zh-CN" altLang="en-US"/>
        </a:p>
      </dgm:t>
    </dgm:pt>
    <dgm:pt modelId="{D49C65A1-5C16-4A62-B309-5ED789A93611}" type="sibTrans" cxnId="{0BC4C5FB-9E6B-41C5-B24F-0E999D2C1C73}">
      <dgm:prSet/>
      <dgm:spPr/>
      <dgm:t>
        <a:bodyPr/>
        <a:lstStyle/>
        <a:p>
          <a:endParaRPr lang="zh-CN" altLang="en-US"/>
        </a:p>
      </dgm:t>
    </dgm:pt>
    <dgm:pt modelId="{E0521071-0C84-45C3-920E-5EFFFCD7E601}" type="parTrans" cxnId="{71ABA17D-49C6-436F-9582-1AD39D588DE4}">
      <dgm:prSet/>
      <dgm:spPr/>
      <dgm:t>
        <a:bodyPr/>
        <a:lstStyle/>
        <a:p>
          <a:endParaRPr lang="zh-CN" altLang="en-US"/>
        </a:p>
      </dgm:t>
    </dgm:pt>
    <dgm:pt modelId="{AD812A3B-92B2-42B2-82D4-5C9B141FEF4F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smtClean="0"/>
            <a:t>分别于</a:t>
          </a:r>
          <a:r>
            <a:rPr lang="en-US" altLang="zh-CN" smtClean="0"/>
            <a:t>6</a:t>
          </a:r>
          <a:r>
            <a:rPr lang="zh-CN" altLang="en-US" smtClean="0"/>
            <a:t>月份、</a:t>
          </a:r>
          <a:r>
            <a:rPr lang="en-US" altLang="zh-CN" smtClean="0"/>
            <a:t>11</a:t>
          </a:r>
          <a:r>
            <a:rPr lang="zh-CN" altLang="en-US" smtClean="0"/>
            <a:t>月份组织全体护士参加**宾馆、**宾馆的礼仪培训</a:t>
          </a:r>
          <a:endParaRPr lang="zh-CN" altLang="en-US"/>
        </a:p>
      </dgm:t>
    </dgm:pt>
    <dgm:pt modelId="{D3139E3C-663A-4F6D-B3CF-6FA76911DDEF}" type="sibTrans" cxnId="{71ABA17D-49C6-436F-9582-1AD39D588DE4}">
      <dgm:prSet/>
      <dgm:spPr/>
      <dgm:t>
        <a:bodyPr/>
        <a:lstStyle/>
        <a:p>
          <a:endParaRPr lang="zh-CN" altLang="en-US"/>
        </a:p>
      </dgm:t>
    </dgm:pt>
    <dgm:pt modelId="{4879DD85-ACE5-42FC-AB50-36DEAE8308E0}" type="parTrans" cxnId="{7B034DC5-061B-4150-82A5-F5752865361E}">
      <dgm:prSet/>
      <dgm:spPr/>
      <dgm:t>
        <a:bodyPr/>
        <a:lstStyle/>
        <a:p>
          <a:endParaRPr lang="zh-CN" altLang="en-US"/>
        </a:p>
      </dgm:t>
    </dgm:pt>
    <dgm:pt modelId="{44B10EBE-11CE-4409-9EFF-813D00F3B872}">
      <dgm:prSet phldrT="[文本]"/>
      <dgm:spPr>
        <a:solidFill>
          <a:srgbClr val="00B050"/>
        </a:solidFill>
      </dgm:spPr>
      <dgm:t>
        <a:bodyPr/>
        <a:lstStyle/>
        <a:p>
          <a:r>
            <a:rPr lang="zh-CN" altLang="en-US" smtClean="0"/>
            <a:t>继续开展健康教育，对住院病人发放满意度调查表，（定期或不定期测评）满意度调查结果均在</a:t>
          </a:r>
          <a:r>
            <a:rPr lang="en-US" altLang="zh-CN" smtClean="0"/>
            <a:t>95%</a:t>
          </a:r>
          <a:r>
            <a:rPr lang="zh-CN" altLang="en-US" smtClean="0"/>
            <a:t>以上，并对满意度调查中存在的问题提出了整改措施，评选出了最佳护士。</a:t>
          </a:r>
          <a:endParaRPr lang="zh-CN" altLang="en-US"/>
        </a:p>
      </dgm:t>
    </dgm:pt>
    <dgm:pt modelId="{1F3B70E7-96FA-4AC4-8152-CA019F5F1B1D}" type="sibTrans" cxnId="{7B034DC5-061B-4150-82A5-F5752865361E}">
      <dgm:prSet/>
      <dgm:spPr/>
      <dgm:t>
        <a:bodyPr/>
        <a:lstStyle/>
        <a:p>
          <a:endParaRPr lang="zh-CN" altLang="en-US"/>
        </a:p>
      </dgm:t>
    </dgm:pt>
    <dgm:pt modelId="{F37C7271-3857-4E99-9632-4FC786C2C402}" type="parTrans" cxnId="{74EFD9B6-54BB-44BC-AE5C-DD296B28C8B8}">
      <dgm:prSet/>
      <dgm:spPr/>
      <dgm:t>
        <a:bodyPr/>
        <a:lstStyle/>
        <a:p>
          <a:endParaRPr lang="zh-CN" altLang="en-US"/>
        </a:p>
      </dgm:t>
    </dgm:pt>
    <dgm:pt modelId="{6F501123-A348-4812-AF2F-F8A2D543CA26}">
      <dgm:prSet phldrT="[文本]"/>
      <dgm:spPr>
        <a:solidFill>
          <a:srgbClr val="00B0F0"/>
        </a:solidFill>
      </dgm:spPr>
      <dgm:t>
        <a:bodyPr/>
        <a:lstStyle/>
        <a:p>
          <a:r>
            <a:rPr lang="zh-CN" altLang="en-US" smtClean="0"/>
            <a:t>每月科室定期召开工休座谈会一次，征求病人意见，对病人提出的要求给予最大程度的满足</a:t>
          </a:r>
          <a:endParaRPr lang="zh-CN" altLang="en-US"/>
        </a:p>
      </dgm:t>
    </dgm:pt>
    <dgm:pt modelId="{C8C721FB-DE85-4489-B564-87F4C4666B6F}" type="sibTrans" cxnId="{74EFD9B6-54BB-44BC-AE5C-DD296B28C8B8}">
      <dgm:prSet/>
      <dgm:spPr/>
      <dgm:t>
        <a:bodyPr/>
        <a:lstStyle/>
        <a:p>
          <a:endParaRPr lang="zh-CN" altLang="en-US"/>
        </a:p>
      </dgm:t>
    </dgm:pt>
    <dgm:pt modelId="{C436E002-6A2B-4666-8A65-F0B02F1BB86C}" type="parTrans" cxnId="{83C3107F-BDDA-42D4-8E2C-17D6F24E7FB5}">
      <dgm:prSet/>
      <dgm:spPr/>
      <dgm:t>
        <a:bodyPr/>
        <a:lstStyle/>
        <a:p>
          <a:endParaRPr lang="zh-CN" altLang="en-US"/>
        </a:p>
      </dgm:t>
    </dgm:pt>
    <dgm:pt modelId="{F03CB96D-82A3-4EE4-AE27-7A37CC4BE930}">
      <dgm:prSet phldrT="[文本]"/>
      <dgm:spPr>
        <a:solidFill>
          <a:srgbClr val="7030A0"/>
        </a:solidFill>
      </dgm:spPr>
      <dgm:t>
        <a:bodyPr/>
        <a:lstStyle/>
        <a:p>
          <a:r>
            <a:rPr lang="zh-CN" altLang="en-US" smtClean="0">
              <a:latin typeface="+mn-lt"/>
            </a:rPr>
            <a:t>对新分配的护士进行岗前职业道德教育、规章制度、护士行为规范教育及护理基础知识、专科知识、护理技术操作考核，合格者给予上岗。</a:t>
          </a:r>
          <a:endParaRPr lang="zh-CN" altLang="en-US"/>
        </a:p>
      </dgm:t>
    </dgm:pt>
    <dgm:pt modelId="{44596A39-477B-4C7E-B73F-66295D8393A5}" type="sibTrans" cxnId="{83C3107F-BDDA-42D4-8E2C-17D6F24E7FB5}">
      <dgm:prSet/>
      <dgm:spPr/>
      <dgm:t>
        <a:bodyPr/>
        <a:lstStyle/>
        <a:p>
          <a:endParaRPr lang="zh-CN" altLang="en-US"/>
        </a:p>
      </dgm:t>
    </dgm:pt>
    <dgm:pt modelId="{B170D7C2-576B-4213-843B-B0C3E5EC56BE}" type="pres">
      <dgm:prSet presAssocID="{E82F036D-E81C-42E1-AA86-68C39B5603A8}" presName="Name0">
        <dgm:presLayoutVars>
          <dgm:chMax val="7"/>
          <dgm:chPref val="7"/>
          <dgm:dir/>
        </dgm:presLayoutVars>
      </dgm:prSet>
      <dgm:spPr/>
      <dgm:t>
        <a:bodyPr/>
        <a:lstStyle/>
        <a:p/>
      </dgm:t>
    </dgm:pt>
    <dgm:pt modelId="{A1AC3B95-1F2A-473C-9D65-9C49F9C92C88}" type="pres">
      <dgm:prSet presAssocID="{E82F036D-E81C-42E1-AA86-68C39B5603A8}" presName="Name1"/>
      <dgm:spPr/>
      <dgm:t>
        <a:bodyPr/>
        <a:lstStyle/>
        <a:p/>
      </dgm:t>
    </dgm:pt>
    <dgm:pt modelId="{ADEDF0C7-9DA3-4562-BEE5-67AC89B59971}" type="pres">
      <dgm:prSet presAssocID="{E82F036D-E81C-42E1-AA86-68C39B5603A8}" presName="cycle"/>
      <dgm:spPr/>
      <dgm:t>
        <a:bodyPr/>
        <a:lstStyle/>
        <a:p/>
      </dgm:t>
    </dgm:pt>
    <dgm:pt modelId="{F5045AC8-8520-4E90-9F2C-AD56F906494A}" type="pres">
      <dgm:prSet presAssocID="{E82F036D-E81C-42E1-AA86-68C39B5603A8}" presName="srcNode" presStyleLbl="node1" presStyleCnt="7"/>
      <dgm:spPr/>
      <dgm:t>
        <a:bodyPr/>
        <a:lstStyle/>
        <a:p/>
      </dgm:t>
    </dgm:pt>
    <dgm:pt modelId="{CCB32EC8-4AD6-491A-96E2-AA42BDCFD5CD}" type="pres">
      <dgm:prSet presAssocID="{E82F036D-E81C-42E1-AA86-68C39B5603A8}" presName="conn" presStyleLbl="parChTrans1D2" presStyleCnt="1"/>
      <dgm:spPr/>
      <dgm:t>
        <a:bodyPr/>
        <a:lstStyle/>
        <a:p/>
      </dgm:t>
    </dgm:pt>
    <dgm:pt modelId="{B16ABD8D-C5B2-4EE3-A9E6-B59D24A19ADA}" type="pres">
      <dgm:prSet presAssocID="{E82F036D-E81C-42E1-AA86-68C39B5603A8}" presName="extraNode" presStyleLbl="node1" presStyleIdx="1" presStyleCnt="7"/>
      <dgm:spPr/>
      <dgm:t>
        <a:bodyPr/>
        <a:lstStyle/>
        <a:p/>
      </dgm:t>
    </dgm:pt>
    <dgm:pt modelId="{9711A56E-A68D-4638-B225-9AACE1B561EC}" type="pres">
      <dgm:prSet presAssocID="{E82F036D-E81C-42E1-AA86-68C39B5603A8}" presName="dstNode" presStyleLbl="node1" presStyleIdx="1" presStyleCnt="7"/>
      <dgm:spPr/>
      <dgm:t>
        <a:bodyPr/>
        <a:lstStyle/>
        <a:p/>
      </dgm:t>
    </dgm:pt>
    <dgm:pt modelId="{9BCC45FD-1C60-4646-B911-05AFB3B71C23}" type="pres">
      <dgm:prSet presAssocID="{8736C997-C264-4D52-BA52-A6C3E7480CF7}" presName="text_1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2A8EFD-F7C4-4EEF-A106-69B0759A0C98}" type="pres">
      <dgm:prSet presAssocID="{8736C997-C264-4D52-BA52-A6C3E7480CF7}" presName="accent_1"/>
      <dgm:spPr/>
      <dgm:t>
        <a:bodyPr/>
        <a:lstStyle/>
        <a:p/>
      </dgm:t>
    </dgm:pt>
    <dgm:pt modelId="{3E818662-C1DD-4F49-BE99-2A0CDC4252A2}" type="pres">
      <dgm:prSet presAssocID="{8736C997-C264-4D52-BA52-A6C3E7480CF7}" presName="accentRepeatNode" presStyleLbl="solidFgAcc1" presStyleCnt="5"/>
      <dgm:spPr/>
      <dgm:t>
        <a:bodyPr/>
        <a:lstStyle/>
        <a:p/>
      </dgm:t>
    </dgm:pt>
    <dgm:pt modelId="{71AD4F94-35FA-47AD-911C-9938901BFE9B}" type="pres">
      <dgm:prSet presAssocID="{AD812A3B-92B2-42B2-82D4-5C9B141FEF4F}" presName="text_2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B70EE6-A2F5-474C-8072-6BDC1EF09408}" type="pres">
      <dgm:prSet presAssocID="{AD812A3B-92B2-42B2-82D4-5C9B141FEF4F}" presName="accent_2"/>
      <dgm:spPr/>
      <dgm:t>
        <a:bodyPr/>
        <a:lstStyle/>
        <a:p/>
      </dgm:t>
    </dgm:pt>
    <dgm:pt modelId="{99CCEF72-7021-456F-B0B5-726F0668BE5B}" type="pres">
      <dgm:prSet presAssocID="{AD812A3B-92B2-42B2-82D4-5C9B141FEF4F}" presName="accentRepeatNode" presStyleLbl="solidFgAcc1" presStyleIdx="1" presStyleCnt="5"/>
      <dgm:spPr/>
      <dgm:t>
        <a:bodyPr/>
        <a:lstStyle/>
        <a:p/>
      </dgm:t>
    </dgm:pt>
    <dgm:pt modelId="{762C198F-90FC-4990-AFB4-E4B50AFFA253}" type="pres">
      <dgm:prSet presAssocID="{44B10EBE-11CE-4409-9EFF-813D00F3B872}" presName="text_3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757F6D-D588-49AA-A628-CE9F255FE653}" type="pres">
      <dgm:prSet presAssocID="{44B10EBE-11CE-4409-9EFF-813D00F3B872}" presName="accent_3"/>
      <dgm:spPr/>
      <dgm:t>
        <a:bodyPr/>
        <a:lstStyle/>
        <a:p/>
      </dgm:t>
    </dgm:pt>
    <dgm:pt modelId="{2A2E7BC1-7F67-43F1-83B8-86AEC677CB70}" type="pres">
      <dgm:prSet presAssocID="{44B10EBE-11CE-4409-9EFF-813D00F3B872}" presName="accentRepeatNode" presStyleLbl="solidFgAcc1" presStyleIdx="2" presStyleCnt="5"/>
      <dgm:spPr/>
      <dgm:t>
        <a:bodyPr/>
        <a:lstStyle/>
        <a:p/>
      </dgm:t>
    </dgm:pt>
    <dgm:pt modelId="{46BDC047-1661-4198-9EC6-7D99F561E192}" type="pres">
      <dgm:prSet presAssocID="{6F501123-A348-4812-AF2F-F8A2D543CA26}" presName="text_4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FCA345-F813-4140-B418-E84A219775F2}" type="pres">
      <dgm:prSet presAssocID="{6F501123-A348-4812-AF2F-F8A2D543CA26}" presName="accent_4"/>
      <dgm:spPr/>
      <dgm:t>
        <a:bodyPr/>
        <a:lstStyle/>
        <a:p/>
      </dgm:t>
    </dgm:pt>
    <dgm:pt modelId="{EF4A049A-7243-4F74-8831-35DC71F79390}" type="pres">
      <dgm:prSet presAssocID="{6F501123-A348-4812-AF2F-F8A2D543CA26}" presName="accentRepeatNode" presStyleLbl="solidFgAcc1" presStyleIdx="3" presStyleCnt="5"/>
      <dgm:spPr/>
      <dgm:t>
        <a:bodyPr/>
        <a:lstStyle/>
        <a:p/>
      </dgm:t>
    </dgm:pt>
    <dgm:pt modelId="{28F9EB96-FF31-4049-862D-063BCAE6011F}" type="pres">
      <dgm:prSet presAssocID="{F03CB96D-82A3-4EE4-AE27-7A37CC4BE930}" presName="text_5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8893BB-EEB9-4458-811F-313F0261F22F}" type="pres">
      <dgm:prSet presAssocID="{F03CB96D-82A3-4EE4-AE27-7A37CC4BE930}" presName="accent_5"/>
      <dgm:spPr/>
      <dgm:t>
        <a:bodyPr/>
        <a:lstStyle/>
        <a:p/>
      </dgm:t>
    </dgm:pt>
    <dgm:pt modelId="{329E288C-6F64-4CFD-BA7F-620247A6BEA4}" type="pres">
      <dgm:prSet presAssocID="{F03CB96D-82A3-4EE4-AE27-7A37CC4BE930}" presName="accentRepeatNode" presStyleLbl="solidFgAcc1" presStyleIdx="4" presStyleCnt="5"/>
      <dgm:spPr/>
      <dgm:t>
        <a:bodyPr/>
        <a:lstStyle/>
        <a:p/>
      </dgm:t>
    </dgm:pt>
  </dgm:ptLst>
  <dgm:cxnLst>
    <dgm:cxn modelId="{0BC4C5FB-9E6B-41C5-B24F-0E999D2C1C73}" srcId="{E82F036D-E81C-42E1-AA86-68C39B5603A8}" destId="{8736C997-C264-4D52-BA52-A6C3E7480CF7}" srcOrd="0" destOrd="0" parTransId="{ECE243FB-144F-417E-B4A4-E671164EE10E}" sibTransId="{D49C65A1-5C16-4A62-B309-5ED789A93611}"/>
    <dgm:cxn modelId="{71ABA17D-49C6-436F-9582-1AD39D588DE4}" srcId="{E82F036D-E81C-42E1-AA86-68C39B5603A8}" destId="{AD812A3B-92B2-42B2-82D4-5C9B141FEF4F}" srcOrd="1" destOrd="0" parTransId="{E0521071-0C84-45C3-920E-5EFFFCD7E601}" sibTransId="{D3139E3C-663A-4F6D-B3CF-6FA76911DDEF}"/>
    <dgm:cxn modelId="{7B034DC5-061B-4150-82A5-F5752865361E}" srcId="{E82F036D-E81C-42E1-AA86-68C39B5603A8}" destId="{44B10EBE-11CE-4409-9EFF-813D00F3B872}" srcOrd="2" destOrd="0" parTransId="{4879DD85-ACE5-42FC-AB50-36DEAE8308E0}" sibTransId="{1F3B70E7-96FA-4AC4-8152-CA019F5F1B1D}"/>
    <dgm:cxn modelId="{74EFD9B6-54BB-44BC-AE5C-DD296B28C8B8}" srcId="{E82F036D-E81C-42E1-AA86-68C39B5603A8}" destId="{6F501123-A348-4812-AF2F-F8A2D543CA26}" srcOrd="3" destOrd="0" parTransId="{F37C7271-3857-4E99-9632-4FC786C2C402}" sibTransId="{C8C721FB-DE85-4489-B564-87F4C4666B6F}"/>
    <dgm:cxn modelId="{83C3107F-BDDA-42D4-8E2C-17D6F24E7FB5}" srcId="{E82F036D-E81C-42E1-AA86-68C39B5603A8}" destId="{F03CB96D-82A3-4EE4-AE27-7A37CC4BE930}" srcOrd="4" destOrd="0" parTransId="{C436E002-6A2B-4666-8A65-F0B02F1BB86C}" sibTransId="{44596A39-477B-4C7E-B73F-66295D8393A5}"/>
    <dgm:cxn modelId="{99C04340-2DD3-4202-AA8B-75334BDA4763}" type="presOf" srcId="{E82F036D-E81C-42E1-AA86-68C39B5603A8}" destId="{B170D7C2-576B-4213-843B-B0C3E5EC56BE}" srcOrd="0" destOrd="0" presId="urn:microsoft.com/office/officeart/2008/layout/VerticalCurvedList"/>
    <dgm:cxn modelId="{39F24DF0-6297-4209-A360-8D58FF561DE8}" type="presParOf" srcId="{B170D7C2-576B-4213-843B-B0C3E5EC56BE}" destId="{A1AC3B95-1F2A-473C-9D65-9C49F9C92C88}" srcOrd="0" destOrd="0" presId="urn:microsoft.com/office/officeart/2008/layout/VerticalCurvedList"/>
    <dgm:cxn modelId="{4B5F850D-4300-4899-95E7-2F35C15D08D3}" type="presParOf" srcId="{A1AC3B95-1F2A-473C-9D65-9C49F9C92C88}" destId="{ADEDF0C7-9DA3-4562-BEE5-67AC89B59971}" srcOrd="0" destOrd="0" presId="urn:microsoft.com/office/officeart/2008/layout/VerticalCurvedList"/>
    <dgm:cxn modelId="{1F833277-060B-436E-ADFC-C9AEEA036185}" type="presParOf" srcId="{ADEDF0C7-9DA3-4562-BEE5-67AC89B59971}" destId="{F5045AC8-8520-4E90-9F2C-AD56F906494A}" srcOrd="0" destOrd="0" presId="urn:microsoft.com/office/officeart/2008/layout/VerticalCurvedList"/>
    <dgm:cxn modelId="{32B2426C-77AB-4B1E-8A9F-A3506D15BF69}" type="presParOf" srcId="{ADEDF0C7-9DA3-4562-BEE5-67AC89B59971}" destId="{CCB32EC8-4AD6-491A-96E2-AA42BDCFD5CD}" srcOrd="1" destOrd="0" presId="urn:microsoft.com/office/officeart/2008/layout/VerticalCurvedList"/>
    <dgm:cxn modelId="{0A812460-3CD0-4328-BE65-18A5897587CA}" type="presOf" srcId="{D49C65A1-5C16-4A62-B309-5ED789A93611}" destId="{CCB32EC8-4AD6-491A-96E2-AA42BDCFD5CD}" srcOrd="0" destOrd="0" presId="urn:microsoft.com/office/officeart/2008/layout/VerticalCurvedList"/>
    <dgm:cxn modelId="{034828A0-53C1-43BA-9CE6-0A52C6DB5D3D}" type="presParOf" srcId="{ADEDF0C7-9DA3-4562-BEE5-67AC89B59971}" destId="{B16ABD8D-C5B2-4EE3-A9E6-B59D24A19ADA}" srcOrd="2" destOrd="0" presId="urn:microsoft.com/office/officeart/2008/layout/VerticalCurvedList"/>
    <dgm:cxn modelId="{E04E6784-95D9-4CF4-8A01-A639F9AB5B4D}" type="presParOf" srcId="{ADEDF0C7-9DA3-4562-BEE5-67AC89B59971}" destId="{9711A56E-A68D-4638-B225-9AACE1B561EC}" srcOrd="3" destOrd="0" presId="urn:microsoft.com/office/officeart/2008/layout/VerticalCurvedList"/>
    <dgm:cxn modelId="{A07E06BB-667C-4C01-9656-233013CA92C5}" type="presParOf" srcId="{A1AC3B95-1F2A-473C-9D65-9C49F9C92C88}" destId="{9BCC45FD-1C60-4646-B911-05AFB3B71C23}" srcOrd="1" destOrd="0" presId="urn:microsoft.com/office/officeart/2008/layout/VerticalCurvedList"/>
    <dgm:cxn modelId="{5A3D7897-EF17-4931-B989-D66914E1E160}" type="presOf" srcId="{8736C997-C264-4D52-BA52-A6C3E7480CF7}" destId="{9BCC45FD-1C60-4646-B911-05AFB3B71C23}" srcOrd="0" destOrd="0" presId="urn:microsoft.com/office/officeart/2008/layout/VerticalCurvedList"/>
    <dgm:cxn modelId="{46F747A7-A839-4021-A3F2-39B64333D86F}" type="presParOf" srcId="{A1AC3B95-1F2A-473C-9D65-9C49F9C92C88}" destId="{FE2A8EFD-F7C4-4EEF-A106-69B0759A0C98}" srcOrd="2" destOrd="0" presId="urn:microsoft.com/office/officeart/2008/layout/VerticalCurvedList"/>
    <dgm:cxn modelId="{41897DFE-A1D8-4B86-AB8E-D83E425029CD}" type="presParOf" srcId="{FE2A8EFD-F7C4-4EEF-A106-69B0759A0C98}" destId="{3E818662-C1DD-4F49-BE99-2A0CDC4252A2}" srcOrd="0" destOrd="0" presId="urn:microsoft.com/office/officeart/2008/layout/VerticalCurvedList"/>
    <dgm:cxn modelId="{2A12B2A6-1EF9-441C-A4C6-5445B0EFBD51}" type="presParOf" srcId="{A1AC3B95-1F2A-473C-9D65-9C49F9C92C88}" destId="{71AD4F94-35FA-47AD-911C-9938901BFE9B}" srcOrd="3" destOrd="0" presId="urn:microsoft.com/office/officeart/2008/layout/VerticalCurvedList"/>
    <dgm:cxn modelId="{0F34A8D3-F7C3-421F-8580-CF1D5C0A5D64}" type="presOf" srcId="{AD812A3B-92B2-42B2-82D4-5C9B141FEF4F}" destId="{71AD4F94-35FA-47AD-911C-9938901BFE9B}" srcOrd="0" destOrd="0" presId="urn:microsoft.com/office/officeart/2008/layout/VerticalCurvedList"/>
    <dgm:cxn modelId="{F923D3AA-C319-4C8D-9141-0487C1CBB3E9}" type="presParOf" srcId="{A1AC3B95-1F2A-473C-9D65-9C49F9C92C88}" destId="{A8B70EE6-A2F5-474C-8072-6BDC1EF09408}" srcOrd="4" destOrd="0" presId="urn:microsoft.com/office/officeart/2008/layout/VerticalCurvedList"/>
    <dgm:cxn modelId="{727F7C8F-CDA8-41C2-93E9-9DDBE72C955B}" type="presParOf" srcId="{A8B70EE6-A2F5-474C-8072-6BDC1EF09408}" destId="{99CCEF72-7021-456F-B0B5-726F0668BE5B}" srcOrd="0" destOrd="0" presId="urn:microsoft.com/office/officeart/2008/layout/VerticalCurvedList"/>
    <dgm:cxn modelId="{AF37BEDE-4AB3-4E89-B403-404EBD53D56D}" type="presParOf" srcId="{A1AC3B95-1F2A-473C-9D65-9C49F9C92C88}" destId="{762C198F-90FC-4990-AFB4-E4B50AFFA253}" srcOrd="5" destOrd="0" presId="urn:microsoft.com/office/officeart/2008/layout/VerticalCurvedList"/>
    <dgm:cxn modelId="{70DB7A79-DF8F-46DC-93EE-61636F7288F4}" type="presOf" srcId="{44B10EBE-11CE-4409-9EFF-813D00F3B872}" destId="{762C198F-90FC-4990-AFB4-E4B50AFFA253}" srcOrd="0" destOrd="0" presId="urn:microsoft.com/office/officeart/2008/layout/VerticalCurvedList"/>
    <dgm:cxn modelId="{B997FF66-A6E9-470C-B556-E4635A3E4A65}" type="presParOf" srcId="{A1AC3B95-1F2A-473C-9D65-9C49F9C92C88}" destId="{BE757F6D-D588-49AA-A628-CE9F255FE653}" srcOrd="6" destOrd="0" presId="urn:microsoft.com/office/officeart/2008/layout/VerticalCurvedList"/>
    <dgm:cxn modelId="{C93F176F-A963-4B1A-AE72-972DA0252EC4}" type="presParOf" srcId="{BE757F6D-D588-49AA-A628-CE9F255FE653}" destId="{2A2E7BC1-7F67-43F1-83B8-86AEC677CB70}" srcOrd="0" destOrd="0" presId="urn:microsoft.com/office/officeart/2008/layout/VerticalCurvedList"/>
    <dgm:cxn modelId="{B131CF33-1D78-4253-87EF-3554226EB296}" type="presParOf" srcId="{A1AC3B95-1F2A-473C-9D65-9C49F9C92C88}" destId="{46BDC047-1661-4198-9EC6-7D99F561E192}" srcOrd="7" destOrd="0" presId="urn:microsoft.com/office/officeart/2008/layout/VerticalCurvedList"/>
    <dgm:cxn modelId="{556F83E2-2A91-4E7B-91A7-AD7AC1D0DDDA}" type="presOf" srcId="{6F501123-A348-4812-AF2F-F8A2D543CA26}" destId="{46BDC047-1661-4198-9EC6-7D99F561E192}" srcOrd="0" destOrd="0" presId="urn:microsoft.com/office/officeart/2008/layout/VerticalCurvedList"/>
    <dgm:cxn modelId="{B0FD67F3-431C-4D26-B81D-AA17521DCC57}" type="presParOf" srcId="{A1AC3B95-1F2A-473C-9D65-9C49F9C92C88}" destId="{31FCA345-F813-4140-B418-E84A219775F2}" srcOrd="8" destOrd="0" presId="urn:microsoft.com/office/officeart/2008/layout/VerticalCurvedList"/>
    <dgm:cxn modelId="{A06C1B87-EC8F-4E28-A747-1C7C2C49CFCE}" type="presParOf" srcId="{31FCA345-F813-4140-B418-E84A219775F2}" destId="{EF4A049A-7243-4F74-8831-35DC71F79390}" srcOrd="0" destOrd="0" presId="urn:microsoft.com/office/officeart/2008/layout/VerticalCurvedList"/>
    <dgm:cxn modelId="{C5223B59-D378-42C7-8B09-F7012FE237B1}" type="presParOf" srcId="{A1AC3B95-1F2A-473C-9D65-9C49F9C92C88}" destId="{28F9EB96-FF31-4049-862D-063BCAE6011F}" srcOrd="9" destOrd="0" presId="urn:microsoft.com/office/officeart/2008/layout/VerticalCurvedList"/>
    <dgm:cxn modelId="{3D64F7F9-F9AA-451D-9B28-9E882E44B2C7}" type="presOf" srcId="{F03CB96D-82A3-4EE4-AE27-7A37CC4BE930}" destId="{28F9EB96-FF31-4049-862D-063BCAE6011F}" srcOrd="0" destOrd="0" presId="urn:microsoft.com/office/officeart/2008/layout/VerticalCurvedList"/>
    <dgm:cxn modelId="{E754D586-E57B-4472-BFA6-EA230D4D4377}" type="presParOf" srcId="{A1AC3B95-1F2A-473C-9D65-9C49F9C92C88}" destId="{C68893BB-EEB9-4458-811F-313F0261F22F}" srcOrd="10" destOrd="0" presId="urn:microsoft.com/office/officeart/2008/layout/VerticalCurvedList"/>
    <dgm:cxn modelId="{D34ABE28-9EA1-4FDD-9393-F9D132400B8B}" type="presParOf" srcId="{C68893BB-EEB9-4458-811F-313F0261F22F}" destId="{329E288C-6F64-4CFD-BA7F-620247A6BE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5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9DB71B77-0A24-4AA6-8CE9-51DD3B7514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214E25-27B5-4B5A-ABEB-3ED05A576CDE}" type="parTrans" cxnId="{D935CB5C-173F-446D-AD84-D448DED3BF79}">
      <dgm:prSet/>
      <dgm:spPr/>
      <dgm:t>
        <a:bodyPr/>
        <a:lstStyle/>
        <a:p>
          <a:endParaRPr lang="zh-CN" altLang="en-US"/>
        </a:p>
      </dgm:t>
    </dgm:pt>
    <dgm:pt modelId="{3E2DC407-409F-46CE-8747-29C406980117}">
      <dgm:prSet phldrT="[文本]"/>
      <dgm:spPr/>
      <dgm:t>
        <a:bodyPr/>
        <a:lstStyle/>
        <a:p>
          <a:r>
            <a:rPr lang="zh-CN" altLang="en-US" smtClean="0"/>
            <a:t>严格执行了院内管理领导小组制定的消毒隔离制度。</a:t>
          </a:r>
        </a:p>
        <a:p>
          <a:r>
            <a:rPr lang="zh-CN" altLang="en-US" smtClean="0"/>
            <a:t>每个科室坚持了每月对病区治疗室、换药室的空气培养，对高危科室夏季如手术室、门诊手术室，每月进行二次空气培养，确保了无菌切口无一例感染的好成绩。</a:t>
          </a:r>
        </a:p>
        <a:p>
          <a:r>
            <a:rPr lang="zh-CN" altLang="en-US" smtClean="0"/>
            <a:t>科室坚持了每月对治疗室、换药室进行紫外线消毒，并记录，每周对紫外线灯管用无水酒精进行除尘处理，并记录，每两月对紫外线强度进行监测。</a:t>
          </a:r>
          <a:endParaRPr lang="zh-CN" altLang="en-US"/>
        </a:p>
      </dgm:t>
    </dgm:pt>
    <dgm:pt modelId="{28FC327C-984B-4703-859E-8DAF007C61A6}" type="parTrans" cxnId="{A71A8ED7-4399-47B9-9E63-CCFEDFA08671}">
      <dgm:prSet/>
      <dgm:spPr/>
      <dgm:t>
        <a:bodyPr/>
        <a:lstStyle/>
        <a:p>
          <a:endParaRPr lang="zh-CN" altLang="en-US"/>
        </a:p>
      </dgm:t>
    </dgm:pt>
    <dgm:pt modelId="{C28D6EF9-B0FF-4915-AEF0-5CC8FB68C101}">
      <dgm:prSet phldrT="[文本]" phldr="1"/>
      <dgm:spPr/>
      <dgm:t>
        <a:bodyPr/>
        <a:lstStyle/>
        <a:p>
          <a:endParaRPr lang="zh-CN" altLang="en-US"/>
        </a:p>
      </dgm:t>
    </dgm:pt>
    <dgm:pt modelId="{2F5B354B-DC6A-41A4-8539-A4FDF0B4F772}" type="sibTrans" cxnId="{A71A8ED7-4399-47B9-9E63-CCFEDFA08671}">
      <dgm:prSet/>
      <dgm:spPr/>
      <dgm:t>
        <a:bodyPr/>
        <a:lstStyle/>
        <a:p>
          <a:endParaRPr lang="zh-CN" altLang="en-US"/>
        </a:p>
      </dgm:t>
    </dgm:pt>
    <dgm:pt modelId="{D1622BE1-6326-4FD5-B4D2-ECF6F504302B}" type="sibTrans" cxnId="{D935CB5C-173F-446D-AD84-D448DED3BF79}">
      <dgm:prSet/>
      <dgm:spPr/>
      <dgm:t>
        <a:bodyPr/>
        <a:lstStyle/>
        <a:p>
          <a:endParaRPr lang="zh-CN" altLang="en-US"/>
        </a:p>
      </dgm:t>
    </dgm:pt>
    <dgm:pt modelId="{BD2CA552-08DD-4E84-AE5A-F6EBCA38AC15}" type="parTrans" cxnId="{2473C034-ABB3-4724-B3F5-A4C52591FC27}">
      <dgm:prSet/>
      <dgm:spPr/>
      <dgm:t>
        <a:bodyPr/>
        <a:lstStyle/>
        <a:p>
          <a:endParaRPr lang="zh-CN" altLang="en-US"/>
        </a:p>
      </dgm:t>
    </dgm:pt>
    <dgm:pt modelId="{14C3DE45-FDBC-4097-AFD8-4B72B08BFA89}">
      <dgm:prSet phldrT="[文本]"/>
      <dgm:spPr/>
      <dgm:t>
        <a:bodyPr/>
        <a:lstStyle/>
        <a:p>
          <a:r>
            <a:rPr lang="zh-CN" altLang="en-US" smtClean="0"/>
            <a:t>一次性用品使用后各病区、手术室、急诊室均能及时毁形，浸泡，集中处理，并定期检查督促，对各种消毒液浓度定期测试检查坚持晨间护理一床一中一湿扫。</a:t>
          </a:r>
          <a:endParaRPr lang="en-US" altLang="zh-CN" smtClean="0"/>
        </a:p>
        <a:p>
          <a:r>
            <a:rPr lang="zh-CN" altLang="en-US" smtClean="0"/>
            <a:t>手术室严格执行了院染管理要求，无菌包内用了化学指示剂。</a:t>
          </a:r>
          <a:endParaRPr lang="en-US" altLang="zh-CN" smtClean="0"/>
        </a:p>
        <a:p>
          <a:r>
            <a:rPr lang="zh-CN" altLang="en-US" smtClean="0"/>
            <a:t>供应室建立了消毒物品监测记录本，对每种消毒物品进行了定期定点监测。</a:t>
          </a:r>
          <a:endParaRPr lang="zh-CN" altLang="en-US"/>
        </a:p>
      </dgm:t>
    </dgm:pt>
    <dgm:pt modelId="{FA31558A-C70F-4074-A565-B6EAEC2DB5CD}" type="parTrans" cxnId="{881A4C6B-896B-4D3D-BF64-B4279360BF33}">
      <dgm:prSet/>
      <dgm:spPr/>
      <dgm:t>
        <a:bodyPr/>
        <a:lstStyle/>
        <a:p>
          <a:endParaRPr lang="zh-CN" altLang="en-US"/>
        </a:p>
      </dgm:t>
    </dgm:pt>
    <dgm:pt modelId="{6305624F-666E-467A-A157-4A9C25A6761F}">
      <dgm:prSet phldrT="[文本]" phldr="1"/>
      <dgm:spPr/>
      <dgm:t>
        <a:bodyPr/>
        <a:lstStyle/>
        <a:p>
          <a:endParaRPr lang="zh-CN" altLang="en-US"/>
        </a:p>
      </dgm:t>
    </dgm:pt>
    <dgm:pt modelId="{F571263B-5E05-4A3B-90A0-BC2DAE058D8C}" type="sibTrans" cxnId="{881A4C6B-896B-4D3D-BF64-B4279360BF33}">
      <dgm:prSet/>
      <dgm:spPr/>
      <dgm:t>
        <a:bodyPr/>
        <a:lstStyle/>
        <a:p>
          <a:endParaRPr lang="zh-CN" altLang="en-US"/>
        </a:p>
      </dgm:t>
    </dgm:pt>
    <dgm:pt modelId="{2F1873BB-174C-4906-9566-BB1C74388565}" type="sibTrans" cxnId="{2473C034-ABB3-4724-B3F5-A4C52591FC27}">
      <dgm:prSet/>
      <dgm:spPr/>
      <dgm:t>
        <a:bodyPr/>
        <a:lstStyle/>
        <a:p>
          <a:endParaRPr lang="zh-CN" altLang="en-US"/>
        </a:p>
      </dgm:t>
    </dgm:pt>
    <dgm:pt modelId="{7BE116AB-C607-4DEB-A8ED-C0CD386A65B8}" type="pres">
      <dgm:prSet presAssocID="{9DB71B77-0A24-4AA6-8CE9-51DD3B7514AA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2B49CE12-3207-4F75-8D1D-016797040DE9}" type="pres">
      <dgm:prSet presAssocID="{3E2DC407-409F-46CE-8747-29C406980117}" presName="parentText" presStyleLbl="node1" presStyleCnt="2" custScaleY="13346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C97E8C-D610-4E6D-A475-C8FD5BEB25BB}" type="pres">
      <dgm:prSet presAssocID="{3E2DC407-409F-46CE-8747-29C406980117}" presName="childText" presStyleLbl="revTx" presStyleCnt="2">
        <dgm:presLayoutVars>
          <dgm:bulletEnabled val="1"/>
        </dgm:presLayoutVars>
      </dgm:prSet>
      <dgm:spPr/>
      <dgm:t>
        <a:bodyPr/>
        <a:lstStyle/>
        <a:p/>
      </dgm:t>
    </dgm:pt>
    <dgm:pt modelId="{0C5A73B5-163D-477D-94E9-CDAF9BE8EED6}" type="pres">
      <dgm:prSet presAssocID="{14C3DE45-FDBC-4097-AFD8-4B72B08BFA8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1E0581-6551-4E45-8BCC-4C28C30B0716}" type="pres">
      <dgm:prSet presAssocID="{14C3DE45-FDBC-4097-AFD8-4B72B08BFA8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D935CB5C-173F-446D-AD84-D448DED3BF79}" srcId="{9DB71B77-0A24-4AA6-8CE9-51DD3B7514AA}" destId="{3E2DC407-409F-46CE-8747-29C406980117}" srcOrd="0" destOrd="0" parTransId="{55214E25-27B5-4B5A-ABEB-3ED05A576CDE}" sibTransId="{D1622BE1-6326-4FD5-B4D2-ECF6F504302B}"/>
    <dgm:cxn modelId="{A71A8ED7-4399-47B9-9E63-CCFEDFA08671}" srcId="{3E2DC407-409F-46CE-8747-29C406980117}" destId="{C28D6EF9-B0FF-4915-AEF0-5CC8FB68C101}" srcOrd="0" destOrd="0" parTransId="{28FC327C-984B-4703-859E-8DAF007C61A6}" sibTransId="{2F5B354B-DC6A-41A4-8539-A4FDF0B4F772}"/>
    <dgm:cxn modelId="{2473C034-ABB3-4724-B3F5-A4C52591FC27}" srcId="{9DB71B77-0A24-4AA6-8CE9-51DD3B7514AA}" destId="{14C3DE45-FDBC-4097-AFD8-4B72B08BFA89}" srcOrd="1" destOrd="0" parTransId="{BD2CA552-08DD-4E84-AE5A-F6EBCA38AC15}" sibTransId="{2F1873BB-174C-4906-9566-BB1C74388565}"/>
    <dgm:cxn modelId="{881A4C6B-896B-4D3D-BF64-B4279360BF33}" srcId="{14C3DE45-FDBC-4097-AFD8-4B72B08BFA89}" destId="{6305624F-666E-467A-A157-4A9C25A6761F}" srcOrd="0" destOrd="0" parTransId="{FA31558A-C70F-4074-A565-B6EAEC2DB5CD}" sibTransId="{F571263B-5E05-4A3B-90A0-BC2DAE058D8C}"/>
    <dgm:cxn modelId="{8AC02B14-21DF-4AF6-9E9B-853D85C3671A}" type="presOf" srcId="{9DB71B77-0A24-4AA6-8CE9-51DD3B7514AA}" destId="{7BE116AB-C607-4DEB-A8ED-C0CD386A65B8}" srcOrd="0" destOrd="0" presId="urn:microsoft.com/office/officeart/2005/8/layout/vList2"/>
    <dgm:cxn modelId="{6C9E8EC7-0CEF-4CA6-B9B3-3D68A5BD1643}" type="presParOf" srcId="{7BE116AB-C607-4DEB-A8ED-C0CD386A65B8}" destId="{2B49CE12-3207-4F75-8D1D-016797040DE9}" srcOrd="0" destOrd="0" presId="urn:microsoft.com/office/officeart/2005/8/layout/vList2"/>
    <dgm:cxn modelId="{2BBE30E5-E46C-4409-8639-3FF4034E6066}" type="presOf" srcId="{3E2DC407-409F-46CE-8747-29C406980117}" destId="{2B49CE12-3207-4F75-8D1D-016797040DE9}" srcOrd="0" destOrd="0" presId="urn:microsoft.com/office/officeart/2005/8/layout/vList2"/>
    <dgm:cxn modelId="{BF1BBA41-FBEB-49E4-ABF9-43DBB5A43F0A}" type="presParOf" srcId="{7BE116AB-C607-4DEB-A8ED-C0CD386A65B8}" destId="{59C97E8C-D610-4E6D-A475-C8FD5BEB25BB}" srcOrd="1" destOrd="0" presId="urn:microsoft.com/office/officeart/2005/8/layout/vList2"/>
    <dgm:cxn modelId="{0BEBD286-75E9-4FDF-8518-A04770D6CDAD}" type="presOf" srcId="{C28D6EF9-B0FF-4915-AEF0-5CC8FB68C101}" destId="{59C97E8C-D610-4E6D-A475-C8FD5BEB25BB}" srcOrd="0" destOrd="0" presId="urn:microsoft.com/office/officeart/2005/8/layout/vList2"/>
    <dgm:cxn modelId="{F844A836-D088-498B-AAC6-C8161D434936}" type="presParOf" srcId="{7BE116AB-C607-4DEB-A8ED-C0CD386A65B8}" destId="{0C5A73B5-163D-477D-94E9-CDAF9BE8EED6}" srcOrd="2" destOrd="0" presId="urn:microsoft.com/office/officeart/2005/8/layout/vList2"/>
    <dgm:cxn modelId="{7FDAB089-2990-4227-A1C7-3EE8462D9781}" type="presOf" srcId="{14C3DE45-FDBC-4097-AFD8-4B72B08BFA89}" destId="{0C5A73B5-163D-477D-94E9-CDAF9BE8EED6}" srcOrd="0" destOrd="0" presId="urn:microsoft.com/office/officeart/2005/8/layout/vList2"/>
    <dgm:cxn modelId="{E2712E9F-EE6C-4DE8-9A54-A92C90CB047C}" type="presParOf" srcId="{7BE116AB-C607-4DEB-A8ED-C0CD386A65B8}" destId="{701E0581-6551-4E45-8BCC-4C28C30B0716}" srcOrd="3" destOrd="0" presId="urn:microsoft.com/office/officeart/2005/8/layout/vList2"/>
    <dgm:cxn modelId="{5A05105D-190C-4401-A542-BA9C24DF5900}" type="presOf" srcId="{6305624F-666E-467A-A157-4A9C25A6761F}" destId="{701E0581-6551-4E45-8BCC-4C28C30B07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6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72DD9741-D6A6-476B-9463-F548581778F6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2B57BCC-2701-4B3A-ADD0-0DDBF2376134}" type="parTrans" cxnId="{D2B97139-DEF1-4C46-954D-150FA08949F8}">
      <dgm:prSet/>
      <dgm:spPr/>
      <dgm:t>
        <a:bodyPr/>
        <a:lstStyle/>
        <a:p>
          <a:endParaRPr lang="zh-CN" altLang="en-US"/>
        </a:p>
      </dgm:t>
    </dgm:pt>
    <dgm:pt modelId="{4EA7B086-C76D-4D0D-A0F2-27DC4741BC14}">
      <dgm:prSet phldrT="[文本]"/>
      <dgm:spPr/>
      <dgm:t>
        <a:bodyPr/>
        <a:lstStyle/>
        <a:p>
          <a:r>
            <a:rPr lang="zh-CN" altLang="en-US" smtClean="0"/>
            <a:t>坚持了以病人为中心，以质量为核心，为病人提供</a:t>
          </a:r>
          <a:endParaRPr lang="en-US" altLang="zh-CN" smtClean="0"/>
        </a:p>
        <a:p>
          <a:r>
            <a:rPr lang="zh-CN" altLang="en-US" smtClean="0"/>
            <a:t>优质服务的宗旨，深入开展了以病人为中心的健康</a:t>
          </a:r>
          <a:endParaRPr lang="en-US" altLang="zh-CN" smtClean="0"/>
        </a:p>
        <a:p>
          <a:r>
            <a:rPr lang="zh-CN" altLang="en-US" smtClean="0"/>
            <a:t>教育，通过发放健康教育手册，以及通过护士的言</a:t>
          </a:r>
          <a:endParaRPr lang="en-US" altLang="zh-CN" smtClean="0"/>
        </a:p>
        <a:p>
          <a:r>
            <a:rPr lang="zh-CN" altLang="en-US" smtClean="0"/>
            <a:t>传身教，让病人熟悉掌握疾病防治，康复及相关的</a:t>
          </a:r>
          <a:endParaRPr lang="en-US" altLang="zh-CN" smtClean="0"/>
        </a:p>
        <a:p>
          <a:r>
            <a:rPr lang="zh-CN" altLang="en-US" smtClean="0"/>
            <a:t>医疗，护理及自我保健等知识。</a:t>
          </a:r>
          <a:endParaRPr lang="zh-CN" altLang="en-US"/>
        </a:p>
      </dgm:t>
    </dgm:pt>
    <dgm:pt modelId="{49487037-6C31-4D4F-926E-9C73636A1BAF}" type="sibTrans" cxnId="{D2B97139-DEF1-4C46-954D-150FA08949F8}">
      <dgm:prSet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</dgm:spPr>
      <dgm:t>
        <a:bodyPr/>
        <a:lstStyle/>
        <a:p>
          <a:endParaRPr lang="zh-CN" altLang="en-US"/>
        </a:p>
      </dgm:t>
    </dgm:pt>
    <dgm:pt modelId="{8643DA80-4D63-43BC-80D7-7788A1D41514}" type="pres">
      <dgm:prSet presAssocID="{72DD9741-D6A6-476B-9463-F548581778F6}" presName="Name0">
        <dgm:presLayoutVars>
          <dgm:chMax val="7"/>
          <dgm:chPref val="7"/>
          <dgm:dir/>
        </dgm:presLayoutVars>
      </dgm:prSet>
      <dgm:spPr/>
      <dgm:t>
        <a:bodyPr/>
        <a:lstStyle/>
        <a:p/>
      </dgm:t>
    </dgm:pt>
    <dgm:pt modelId="{D960431E-D14C-49EA-AE9E-491BD4CBBBC6}" type="pres">
      <dgm:prSet presAssocID="{4EA7B086-C76D-4D0D-A0F2-27DC4741BC14}" presName="parTx1" presStyleLbl="node1" presStyleCnt="1"/>
      <dgm:spPr/>
      <dgm:t>
        <a:bodyPr/>
        <a:lstStyle/>
        <a:p>
          <a:endParaRPr lang="zh-CN" altLang="en-US"/>
        </a:p>
      </dgm:t>
    </dgm:pt>
    <dgm:pt modelId="{408A47E1-907E-41BB-8B45-DF507F83D5CC}" type="pres">
      <dgm:prSet presAssocID="{49487037-6C31-4D4F-926E-9C73636A1BAF}" presName="picture1"/>
      <dgm:spPr/>
      <dgm:t>
        <a:bodyPr/>
        <a:lstStyle/>
        <a:p/>
      </dgm:t>
    </dgm:pt>
    <dgm:pt modelId="{0552D425-3811-42F9-82E5-EDF6455B1B6C}" type="pres">
      <dgm:prSet presAssocID="{49487037-6C31-4D4F-926E-9C73636A1BAF}" presName="imageRepeatNode" presStyleLbl="fgImgPlace1" presStyleCnt="1"/>
      <dgm:spPr/>
      <dgm:t>
        <a:bodyPr/>
        <a:lstStyle/>
        <a:p/>
      </dgm:t>
    </dgm:pt>
  </dgm:ptLst>
  <dgm:cxnLst>
    <dgm:cxn modelId="{D2B97139-DEF1-4C46-954D-150FA08949F8}" srcId="{72DD9741-D6A6-476B-9463-F548581778F6}" destId="{4EA7B086-C76D-4D0D-A0F2-27DC4741BC14}" srcOrd="0" destOrd="0" parTransId="{22B57BCC-2701-4B3A-ADD0-0DDBF2376134}" sibTransId="{49487037-6C31-4D4F-926E-9C73636A1BAF}"/>
    <dgm:cxn modelId="{FC893896-91CE-4A63-9E12-2DE62F8E98EA}" type="presOf" srcId="{72DD9741-D6A6-476B-9463-F548581778F6}" destId="{8643DA80-4D63-43BC-80D7-7788A1D41514}" srcOrd="0" destOrd="0" presId="urn:microsoft.com/office/officeart/2008/layout/AscendingPictureAccentProcess"/>
    <dgm:cxn modelId="{6E71072E-237F-42F8-B9C4-B3023133C56C}" type="presParOf" srcId="{8643DA80-4D63-43BC-80D7-7788A1D41514}" destId="{D960431E-D14C-49EA-AE9E-491BD4CBBBC6}" srcOrd="0" destOrd="0" presId="urn:microsoft.com/office/officeart/2008/layout/AscendingPictureAccentProcess"/>
    <dgm:cxn modelId="{6B801B0A-20EE-4990-B249-FFE6A4E68EC6}" type="presOf" srcId="{4EA7B086-C76D-4D0D-A0F2-27DC4741BC14}" destId="{D960431E-D14C-49EA-AE9E-491BD4CBBBC6}" srcOrd="0" destOrd="0" presId="urn:microsoft.com/office/officeart/2008/layout/AscendingPictureAccentProcess"/>
    <dgm:cxn modelId="{A19A80C8-99E8-4A02-AD9A-B5D9621155C4}" type="presParOf" srcId="{8643DA80-4D63-43BC-80D7-7788A1D41514}" destId="{408A47E1-907E-41BB-8B45-DF507F83D5CC}" srcOrd="1" destOrd="0" presId="urn:microsoft.com/office/officeart/2008/layout/AscendingPictureAccentProcess"/>
    <dgm:cxn modelId="{8B797C05-1B5E-4A65-98DD-DEE44AAB43F3}" type="presParOf" srcId="{408A47E1-907E-41BB-8B45-DF507F83D5CC}" destId="{0552D425-3811-42F9-82E5-EDF6455B1B6C}" srcOrd="0" destOrd="0" presId="urn:microsoft.com/office/officeart/2008/layout/AscendingPictureAccentProcess"/>
    <dgm:cxn modelId="{2C22B249-4657-4994-A24B-88136CA16656}" type="presOf" srcId="{49487037-6C31-4D4F-926E-9C73636A1BAF}" destId="{0552D425-3811-42F9-82E5-EDF6455B1B6C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7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BA2AA7A-1CC0-4CF6-8D7E-68EA9C7FFF11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C337050-9990-452F-AA29-0AAA018C6B73}" type="parTrans" cxnId="{38A451A4-4723-4C9C-81D7-4FD430DE667C}">
      <dgm:prSet/>
      <dgm:spPr/>
      <dgm:t>
        <a:bodyPr/>
        <a:lstStyle/>
        <a:p>
          <a:endParaRPr lang="zh-CN" altLang="en-US"/>
        </a:p>
      </dgm:t>
    </dgm:pt>
    <dgm:pt modelId="{DFA0FC76-448B-4821-8AF2-6200BAE188E3}">
      <dgm:prSet phldrT="[文本]"/>
      <dgm:spPr/>
      <dgm:t>
        <a:bodyPr/>
        <a:lstStyle/>
        <a:p>
          <a:r>
            <a:rPr lang="zh-CN" altLang="en-US" smtClean="0"/>
            <a:t>八月份在三病区开展整体护理模式病房</a:t>
          </a:r>
          <a:endParaRPr lang="en-US" altLang="zh-CN" smtClean="0"/>
        </a:p>
        <a:p>
          <a:endParaRPr lang="en-US" altLang="zh-CN" smtClean="0"/>
        </a:p>
        <a:p>
          <a:r>
            <a:rPr lang="zh-CN" altLang="en-US" smtClean="0"/>
            <a:t>三病区护士除了向病人讲授疾病的防治及康复知识外，还深入病房与病人谈心。</a:t>
          </a:r>
        </a:p>
        <a:p>
          <a:endParaRPr lang="zh-CN" altLang="en-US"/>
        </a:p>
      </dgm:t>
    </dgm:pt>
    <dgm:pt modelId="{AB0B15DC-82C7-49D6-A9DD-C95A014D6220}" type="sibTrans" cxnId="{38A451A4-4723-4C9C-81D7-4FD430DE667C}">
      <dgm:prSet/>
      <dgm:spPr/>
      <dgm:t>
        <a:bodyPr/>
        <a:lstStyle/>
        <a:p>
          <a:endParaRPr lang="zh-CN" altLang="en-US"/>
        </a:p>
      </dgm:t>
    </dgm:pt>
    <dgm:pt modelId="{4B0525FF-D36F-407F-B74C-036E0716094B}" type="pres">
      <dgm:prSet presAssocID="{BBA2AA7A-1CC0-4CF6-8D7E-68EA9C7FFF11}" presName="Name0">
        <dgm:presLayoutVars>
          <dgm:chMax/>
          <dgm:chPref/>
          <dgm:dir/>
        </dgm:presLayoutVars>
      </dgm:prSet>
      <dgm:spPr/>
      <dgm:t>
        <a:bodyPr/>
        <a:lstStyle/>
        <a:p/>
      </dgm:t>
    </dgm:pt>
    <dgm:pt modelId="{F71F9A60-CC3D-4CE2-8E93-E2EA2D1A59E8}" type="pres">
      <dgm:prSet presAssocID="{DFA0FC76-448B-4821-8AF2-6200BAE188E3}" presName="composite">
        <dgm:presLayoutVars>
          <dgm:chMax/>
          <dgm:chPref/>
        </dgm:presLayoutVars>
      </dgm:prSet>
      <dgm:spPr/>
      <dgm:t>
        <a:bodyPr/>
        <a:lstStyle/>
        <a:p/>
      </dgm:t>
    </dgm:pt>
    <dgm:pt modelId="{732FF8D0-D6E6-4F2B-948E-10D11FB757F8}" type="pres">
      <dgm:prSet presAssocID="{DFA0FC76-448B-4821-8AF2-6200BAE188E3}" presName="Image" presStyleLbl="bgImgPlace1" presStyleCnt="1"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/>
      </dgm:t>
    </dgm:pt>
    <dgm:pt modelId="{4D39AC2A-000B-4B68-8B12-295173F89D28}" type="pres">
      <dgm:prSet presAssocID="{DFA0FC76-448B-4821-8AF2-6200BAE188E3}" presName="ParentText" presStyleLbl="revTx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CFB8B6-FAEF-437C-9700-6C4DD4D9F9D2}" type="pres">
      <dgm:prSet presAssocID="{DFA0FC76-448B-4821-8AF2-6200BAE188E3}" presName="tlFrame" presStyleLbl="node1" presStyleCnt="1"/>
      <dgm:spPr>
        <a:solidFill>
          <a:srgbClr val="FFC000"/>
        </a:solidFill>
      </dgm:spPr>
      <dgm:t>
        <a:bodyPr/>
        <a:lstStyle/>
        <a:p/>
      </dgm:t>
    </dgm:pt>
    <dgm:pt modelId="{B4717911-DC01-481B-B813-CC1248064400}" type="pres">
      <dgm:prSet presAssocID="{DFA0FC76-448B-4821-8AF2-6200BAE188E3}" presName="trFrame" presStyleLbl="node1" presStyleCnt="1"/>
      <dgm:spPr>
        <a:solidFill>
          <a:srgbClr val="FFC000"/>
        </a:solidFill>
      </dgm:spPr>
      <dgm:t>
        <a:bodyPr/>
        <a:lstStyle/>
        <a:p/>
      </dgm:t>
    </dgm:pt>
    <dgm:pt modelId="{71FD9355-EC26-4189-8917-500727B598CB}" type="pres">
      <dgm:prSet presAssocID="{DFA0FC76-448B-4821-8AF2-6200BAE188E3}" presName="blFrame" presStyleLbl="node1" presStyleCnt="1"/>
      <dgm:spPr>
        <a:solidFill>
          <a:srgbClr val="FFC000"/>
        </a:solidFill>
      </dgm:spPr>
      <dgm:t>
        <a:bodyPr/>
        <a:lstStyle/>
        <a:p/>
      </dgm:t>
    </dgm:pt>
    <dgm:pt modelId="{9229F355-A4E9-4314-B802-56BE2A4821CE}" type="pres">
      <dgm:prSet presAssocID="{DFA0FC76-448B-4821-8AF2-6200BAE188E3}" presName="brFrame" presStyleLbl="node1" presStyleCnt="1"/>
      <dgm:spPr>
        <a:solidFill>
          <a:srgbClr val="FFC000"/>
        </a:solidFill>
      </dgm:spPr>
      <dgm:t>
        <a:bodyPr/>
        <a:lstStyle/>
        <a:p/>
      </dgm:t>
    </dgm:pt>
  </dgm:ptLst>
  <dgm:cxnLst>
    <dgm:cxn modelId="{38A451A4-4723-4C9C-81D7-4FD430DE667C}" srcId="{BBA2AA7A-1CC0-4CF6-8D7E-68EA9C7FFF11}" destId="{DFA0FC76-448B-4821-8AF2-6200BAE188E3}" srcOrd="0" destOrd="0" parTransId="{5C337050-9990-452F-AA29-0AAA018C6B73}" sibTransId="{AB0B15DC-82C7-49D6-A9DD-C95A014D6220}"/>
    <dgm:cxn modelId="{4E03BD66-6186-4887-B34B-B012DE945633}" type="presOf" srcId="{BBA2AA7A-1CC0-4CF6-8D7E-68EA9C7FFF11}" destId="{4B0525FF-D36F-407F-B74C-036E0716094B}" srcOrd="0" destOrd="0" presId="urn:microsoft.com/office/officeart/2009/3/layout/FramedTextPicture"/>
    <dgm:cxn modelId="{58146612-35C0-4273-A2CE-60937C02B2EE}" type="presParOf" srcId="{4B0525FF-D36F-407F-B74C-036E0716094B}" destId="{F71F9A60-CC3D-4CE2-8E93-E2EA2D1A59E8}" srcOrd="0" destOrd="0" presId="urn:microsoft.com/office/officeart/2009/3/layout/FramedTextPicture"/>
    <dgm:cxn modelId="{37C54B3F-A979-45E3-B6F8-9D8EE909117F}" type="presParOf" srcId="{F71F9A60-CC3D-4CE2-8E93-E2EA2D1A59E8}" destId="{732FF8D0-D6E6-4F2B-948E-10D11FB757F8}" srcOrd="0" destOrd="0" presId="urn:microsoft.com/office/officeart/2009/3/layout/FramedTextPicture"/>
    <dgm:cxn modelId="{FB65AA3B-0232-4554-A81B-AA327A6FF358}" type="presParOf" srcId="{F71F9A60-CC3D-4CE2-8E93-E2EA2D1A59E8}" destId="{4D39AC2A-000B-4B68-8B12-295173F89D28}" srcOrd="1" destOrd="0" presId="urn:microsoft.com/office/officeart/2009/3/layout/FramedTextPicture"/>
    <dgm:cxn modelId="{498BE9B9-E61D-4622-8202-A04B4612A9CB}" type="presOf" srcId="{DFA0FC76-448B-4821-8AF2-6200BAE188E3}" destId="{4D39AC2A-000B-4B68-8B12-295173F89D28}" srcOrd="0" destOrd="0" presId="urn:microsoft.com/office/officeart/2009/3/layout/FramedTextPicture"/>
    <dgm:cxn modelId="{A671BCAF-563D-46D2-976C-C4ACBF08D321}" type="presParOf" srcId="{F71F9A60-CC3D-4CE2-8E93-E2EA2D1A59E8}" destId="{F7CFB8B6-FAEF-437C-9700-6C4DD4D9F9D2}" srcOrd="2" destOrd="0" presId="urn:microsoft.com/office/officeart/2009/3/layout/FramedTextPicture"/>
    <dgm:cxn modelId="{2726EDF3-32EE-4159-B6A5-0D62F3A9E573}" type="presParOf" srcId="{F71F9A60-CC3D-4CE2-8E93-E2EA2D1A59E8}" destId="{B4717911-DC01-481B-B813-CC1248064400}" srcOrd="3" destOrd="0" presId="urn:microsoft.com/office/officeart/2009/3/layout/FramedTextPicture"/>
    <dgm:cxn modelId="{DD7447CD-C9B5-49C4-89D8-78FB7A081DCA}" type="presParOf" srcId="{F71F9A60-CC3D-4CE2-8E93-E2EA2D1A59E8}" destId="{71FD9355-EC26-4189-8917-500727B598CB}" srcOrd="4" destOrd="0" presId="urn:microsoft.com/office/officeart/2009/3/layout/FramedTextPicture"/>
    <dgm:cxn modelId="{19EC77B5-199A-40F7-B900-0766D83B1431}" type="presParOf" srcId="{F71F9A60-CC3D-4CE2-8E93-E2EA2D1A59E8}" destId="{9229F355-A4E9-4314-B802-56BE2A4821CE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8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A026A13-D07A-44BE-BABC-4EAE872145C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001CD1-66AB-4C6B-9885-DA6ED978186B}" type="parTrans" cxnId="{88927B01-4DC2-41F4-BA99-C2AED34C9765}">
      <dgm:prSet/>
      <dgm:spPr/>
      <dgm:t>
        <a:bodyPr/>
        <a:lstStyle/>
        <a:p>
          <a:endParaRPr lang="zh-CN" altLang="en-US"/>
        </a:p>
      </dgm:t>
    </dgm:pt>
    <dgm:pt modelId="{5A4E15F8-E0E7-4ACA-BC45-B560B40017C0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smtClean="0"/>
            <a:t>一篇</a:t>
          </a:r>
          <a:endParaRPr lang="zh-CN" altLang="en-US"/>
        </a:p>
      </dgm:t>
    </dgm:pt>
    <dgm:pt modelId="{5F6569E0-1F6A-4FBA-91C1-FE4F4FA1903C}" type="parTrans" cxnId="{168716F2-33BD-4627-A38A-DCE6307C703E}">
      <dgm:prSet/>
      <dgm:spPr/>
      <dgm:t>
        <a:bodyPr/>
        <a:lstStyle/>
        <a:p>
          <a:endParaRPr lang="zh-CN" altLang="en-US"/>
        </a:p>
      </dgm:t>
    </dgm:pt>
    <dgm:pt modelId="{DE1BACCB-EE88-4ADE-9495-C0D2F81A6A9B}">
      <dgm:prSet phldrT="[文本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zh-CN" altLang="en-US" sz="2000" smtClean="0"/>
            <a:t>参加了全国第三届骨科护理学术交流。</a:t>
          </a:r>
          <a:endParaRPr lang="zh-CN" altLang="en-US" sz="2000"/>
        </a:p>
      </dgm:t>
    </dgm:pt>
    <dgm:pt modelId="{FAEB871A-EE05-4757-ADFC-B5704FD4A4C4}" type="sibTrans" cxnId="{168716F2-33BD-4627-A38A-DCE6307C703E}">
      <dgm:prSet/>
      <dgm:spPr/>
      <dgm:t>
        <a:bodyPr/>
        <a:lstStyle/>
        <a:p>
          <a:endParaRPr lang="zh-CN" altLang="en-US"/>
        </a:p>
      </dgm:t>
    </dgm:pt>
    <dgm:pt modelId="{0A0DB0AE-C96B-48AC-95B9-61D66157F9EC}" type="sibTrans" cxnId="{88927B01-4DC2-41F4-BA99-C2AED34C9765}">
      <dgm:prSet/>
      <dgm:spPr/>
      <dgm:t>
        <a:bodyPr/>
        <a:lstStyle/>
        <a:p>
          <a:endParaRPr lang="zh-CN" altLang="en-US"/>
        </a:p>
      </dgm:t>
    </dgm:pt>
    <dgm:pt modelId="{70D2E745-609D-41DC-ABA5-A6E76CD332EC}" type="parTrans" cxnId="{8718A8C3-0238-4C55-B838-EF0ED67F5247}">
      <dgm:prSet/>
      <dgm:spPr/>
      <dgm:t>
        <a:bodyPr/>
        <a:lstStyle/>
        <a:p>
          <a:endParaRPr lang="zh-CN" altLang="en-US"/>
        </a:p>
      </dgm:t>
    </dgm:pt>
    <dgm:pt modelId="{C128D1E0-0711-40F7-9CF5-E2DDAD3E6541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smtClean="0"/>
            <a:t>二篇</a:t>
          </a:r>
          <a:endParaRPr lang="zh-CN" altLang="en-US"/>
        </a:p>
      </dgm:t>
    </dgm:pt>
    <dgm:pt modelId="{A7BFC725-C564-4C13-9F64-F1CC5CA935E2}" type="parTrans" cxnId="{1B73C38A-CE18-4AB3-BF53-BF69F5C4C43E}">
      <dgm:prSet/>
      <dgm:spPr/>
      <dgm:t>
        <a:bodyPr/>
        <a:lstStyle/>
        <a:p>
          <a:endParaRPr lang="zh-CN" altLang="en-US"/>
        </a:p>
      </dgm:t>
    </dgm:pt>
    <dgm:pt modelId="{FD7B42D5-CA17-4CBD-A256-6F0EAD34964C}">
      <dgm:prSet phldrT="[文本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zh-CN" altLang="en-US" sz="2400" smtClean="0"/>
            <a:t>参加台州地区学术交流。</a:t>
          </a:r>
          <a:endParaRPr lang="zh-CN" altLang="en-US" sz="2400"/>
        </a:p>
      </dgm:t>
    </dgm:pt>
    <dgm:pt modelId="{06305EF8-DE5B-4F6F-B816-BCEEF2481C1E}" type="sibTrans" cxnId="{1B73C38A-CE18-4AB3-BF53-BF69F5C4C43E}">
      <dgm:prSet/>
      <dgm:spPr/>
      <dgm:t>
        <a:bodyPr/>
        <a:lstStyle/>
        <a:p>
          <a:endParaRPr lang="zh-CN" altLang="en-US"/>
        </a:p>
      </dgm:t>
    </dgm:pt>
    <dgm:pt modelId="{CB18A590-1DD4-49D4-9170-7B3F3D6D6A23}" type="sibTrans" cxnId="{8718A8C3-0238-4C55-B838-EF0ED67F5247}">
      <dgm:prSet/>
      <dgm:spPr/>
      <dgm:t>
        <a:bodyPr/>
        <a:lstStyle/>
        <a:p>
          <a:endParaRPr lang="zh-CN" altLang="en-US"/>
        </a:p>
      </dgm:t>
    </dgm:pt>
    <dgm:pt modelId="{832173CF-0C68-44B9-BAB4-6F84FD2447BB}" type="parTrans" cxnId="{25623463-B9C4-4353-98C7-7C4DCEC3D7EA}">
      <dgm:prSet/>
      <dgm:spPr/>
      <dgm:t>
        <a:bodyPr/>
        <a:lstStyle/>
        <a:p>
          <a:endParaRPr lang="zh-CN" altLang="en-US"/>
        </a:p>
      </dgm:t>
    </dgm:pt>
    <dgm:pt modelId="{367E29BB-8A5D-4672-9BE0-8F105ED3A1A7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smtClean="0"/>
            <a:t>三篇</a:t>
          </a:r>
          <a:endParaRPr lang="zh-CN" altLang="en-US"/>
        </a:p>
      </dgm:t>
    </dgm:pt>
    <dgm:pt modelId="{C6B7C317-7C7B-48F0-A8B7-9042AEFB527E}" type="parTrans" cxnId="{43430E63-7DB0-48DD-A675-B34B07B9CBE5}">
      <dgm:prSet/>
      <dgm:spPr/>
      <dgm:t>
        <a:bodyPr/>
        <a:lstStyle/>
        <a:p>
          <a:endParaRPr lang="zh-CN" altLang="en-US"/>
        </a:p>
      </dgm:t>
    </dgm:pt>
    <dgm:pt modelId="{9829E2B5-3E6B-4794-95D2-9DF613648CD6}">
      <dgm:prSet phldrT="[文本]" custT="1"/>
      <dgm:spPr>
        <a:solidFill>
          <a:srgbClr val="FF5050">
            <a:alpha val="90000"/>
          </a:srgbClr>
        </a:solidFill>
      </dgm:spPr>
      <dgm:t>
        <a:bodyPr/>
        <a:lstStyle/>
        <a:p>
          <a:r>
            <a:rPr lang="zh-CN" altLang="en-US" sz="2400" smtClean="0"/>
            <a:t>参加</a:t>
          </a:r>
          <a:r>
            <a:rPr lang="en-US" altLang="zh-CN" sz="2400" smtClean="0"/>
            <a:t>《</a:t>
          </a:r>
          <a:r>
            <a:rPr lang="zh-CN" altLang="en-US" sz="2400" smtClean="0"/>
            <a:t>当代护士</a:t>
          </a:r>
          <a:r>
            <a:rPr lang="en-US" altLang="zh-CN" sz="2400" smtClean="0"/>
            <a:t>》</a:t>
          </a:r>
          <a:r>
            <a:rPr lang="zh-CN" altLang="en-US" sz="2400" smtClean="0"/>
            <a:t>第二十一次全国护理学术交流。</a:t>
          </a:r>
          <a:endParaRPr lang="zh-CN" altLang="en-US" sz="2400"/>
        </a:p>
      </dgm:t>
    </dgm:pt>
    <dgm:pt modelId="{38B608C6-84A7-41D6-8E75-E4045DBAD375}" type="sibTrans" cxnId="{43430E63-7DB0-48DD-A675-B34B07B9CBE5}">
      <dgm:prSet/>
      <dgm:spPr/>
      <dgm:t>
        <a:bodyPr/>
        <a:lstStyle/>
        <a:p>
          <a:endParaRPr lang="zh-CN" altLang="en-US"/>
        </a:p>
      </dgm:t>
    </dgm:pt>
    <dgm:pt modelId="{67278B4F-D753-4864-98F2-E429DB3A31BD}" type="sibTrans" cxnId="{25623463-B9C4-4353-98C7-7C4DCEC3D7EA}">
      <dgm:prSet/>
      <dgm:spPr/>
      <dgm:t>
        <a:bodyPr/>
        <a:lstStyle/>
        <a:p>
          <a:endParaRPr lang="zh-CN" altLang="en-US"/>
        </a:p>
      </dgm:t>
    </dgm:pt>
    <dgm:pt modelId="{08E631D3-9F7A-491F-BBA7-79BD997D398E}" type="pres">
      <dgm:prSet presAssocID="{8A026A13-D07A-44BE-BABC-4EAE872145C0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45A441EE-9F47-411C-95F6-F075116BA707}" type="pres">
      <dgm:prSet presAssocID="{5A4E15F8-E0E7-4ACA-BC45-B560B40017C0}" presName="composite"/>
      <dgm:spPr/>
      <dgm:t>
        <a:bodyPr/>
        <a:lstStyle/>
        <a:p/>
      </dgm:t>
    </dgm:pt>
    <dgm:pt modelId="{1CC12AA0-63CE-4F87-B1CA-93051C4B9AEC}" type="pres">
      <dgm:prSet presAssocID="{5A4E15F8-E0E7-4ACA-BC45-B560B40017C0}" presName="parTx" presStyleLbl="alignNode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C2D92F91-48CE-4BFC-B6E0-7C6CFDAE0044}" type="pres">
      <dgm:prSet presAssocID="{5A4E15F8-E0E7-4ACA-BC45-B560B40017C0}" presName="desTx" presStyleLbl="alignAccFollowNode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63967E-5113-4171-8F46-EB49C0165500}" type="pres">
      <dgm:prSet presAssocID="{0A0DB0AE-C96B-48AC-95B9-61D66157F9EC}" presName="space"/>
      <dgm:spPr/>
      <dgm:t>
        <a:bodyPr/>
        <a:lstStyle/>
        <a:p/>
      </dgm:t>
    </dgm:pt>
    <dgm:pt modelId="{410DCCDD-DBB6-45F9-85F0-9952501B6B8F}" type="pres">
      <dgm:prSet presAssocID="{C128D1E0-0711-40F7-9CF5-E2DDAD3E6541}" presName="composite"/>
      <dgm:spPr/>
      <dgm:t>
        <a:bodyPr/>
        <a:lstStyle/>
        <a:p/>
      </dgm:t>
    </dgm:pt>
    <dgm:pt modelId="{38C1F72D-B9F2-4D50-9EEF-01111C90BC1F}" type="pres">
      <dgm:prSet presAssocID="{C128D1E0-0711-40F7-9CF5-E2DDAD3E654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18187ED1-3054-420B-99E4-5DED0D81B275}" type="pres">
      <dgm:prSet presAssocID="{C128D1E0-0711-40F7-9CF5-E2DDAD3E654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71554E-86A9-415A-AEF5-9FAFB45D66C9}" type="pres">
      <dgm:prSet presAssocID="{CB18A590-1DD4-49D4-9170-7B3F3D6D6A23}" presName="space"/>
      <dgm:spPr/>
      <dgm:t>
        <a:bodyPr/>
        <a:lstStyle/>
        <a:p/>
      </dgm:t>
    </dgm:pt>
    <dgm:pt modelId="{25F4FDF8-BA84-451C-A469-8CD48D37D837}" type="pres">
      <dgm:prSet presAssocID="{367E29BB-8A5D-4672-9BE0-8F105ED3A1A7}" presName="composite"/>
      <dgm:spPr/>
      <dgm:t>
        <a:bodyPr/>
        <a:lstStyle/>
        <a:p/>
      </dgm:t>
    </dgm:pt>
    <dgm:pt modelId="{561F4020-6E4C-41A2-ACC2-852D4101BC28}" type="pres">
      <dgm:prSet presAssocID="{367E29BB-8A5D-4672-9BE0-8F105ED3A1A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29675089-B9E1-491F-8A79-C48D493FDB2E}" type="pres">
      <dgm:prSet presAssocID="{367E29BB-8A5D-4672-9BE0-8F105ED3A1A7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8927B01-4DC2-41F4-BA99-C2AED34C9765}" srcId="{8A026A13-D07A-44BE-BABC-4EAE872145C0}" destId="{5A4E15F8-E0E7-4ACA-BC45-B560B40017C0}" srcOrd="0" destOrd="0" parTransId="{56001CD1-66AB-4C6B-9885-DA6ED978186B}" sibTransId="{0A0DB0AE-C96B-48AC-95B9-61D66157F9EC}"/>
    <dgm:cxn modelId="{168716F2-33BD-4627-A38A-DCE6307C703E}" srcId="{5A4E15F8-E0E7-4ACA-BC45-B560B40017C0}" destId="{DE1BACCB-EE88-4ADE-9495-C0D2F81A6A9B}" srcOrd="0" destOrd="0" parTransId="{5F6569E0-1F6A-4FBA-91C1-FE4F4FA1903C}" sibTransId="{FAEB871A-EE05-4757-ADFC-B5704FD4A4C4}"/>
    <dgm:cxn modelId="{8718A8C3-0238-4C55-B838-EF0ED67F5247}" srcId="{8A026A13-D07A-44BE-BABC-4EAE872145C0}" destId="{C128D1E0-0711-40F7-9CF5-E2DDAD3E6541}" srcOrd="1" destOrd="0" parTransId="{70D2E745-609D-41DC-ABA5-A6E76CD332EC}" sibTransId="{CB18A590-1DD4-49D4-9170-7B3F3D6D6A23}"/>
    <dgm:cxn modelId="{1B73C38A-CE18-4AB3-BF53-BF69F5C4C43E}" srcId="{C128D1E0-0711-40F7-9CF5-E2DDAD3E6541}" destId="{FD7B42D5-CA17-4CBD-A256-6F0EAD34964C}" srcOrd="0" destOrd="0" parTransId="{A7BFC725-C564-4C13-9F64-F1CC5CA935E2}" sibTransId="{06305EF8-DE5B-4F6F-B816-BCEEF2481C1E}"/>
    <dgm:cxn modelId="{25623463-B9C4-4353-98C7-7C4DCEC3D7EA}" srcId="{8A026A13-D07A-44BE-BABC-4EAE872145C0}" destId="{367E29BB-8A5D-4672-9BE0-8F105ED3A1A7}" srcOrd="2" destOrd="0" parTransId="{832173CF-0C68-44B9-BAB4-6F84FD2447BB}" sibTransId="{67278B4F-D753-4864-98F2-E429DB3A31BD}"/>
    <dgm:cxn modelId="{43430E63-7DB0-48DD-A675-B34B07B9CBE5}" srcId="{367E29BB-8A5D-4672-9BE0-8F105ED3A1A7}" destId="{9829E2B5-3E6B-4794-95D2-9DF613648CD6}" srcOrd="0" destOrd="0" parTransId="{C6B7C317-7C7B-48F0-A8B7-9042AEFB527E}" sibTransId="{38B608C6-84A7-41D6-8E75-E4045DBAD375}"/>
    <dgm:cxn modelId="{368B39A3-5EBA-4B08-9350-C0D82BC4AE74}" type="presOf" srcId="{8A026A13-D07A-44BE-BABC-4EAE872145C0}" destId="{08E631D3-9F7A-491F-BBA7-79BD997D398E}" srcOrd="0" destOrd="0" presId="urn:microsoft.com/office/officeart/2005/8/layout/hList1"/>
    <dgm:cxn modelId="{A8839A82-E984-4949-A56A-12C3B15555CF}" type="presParOf" srcId="{08E631D3-9F7A-491F-BBA7-79BD997D398E}" destId="{45A441EE-9F47-411C-95F6-F075116BA707}" srcOrd="0" destOrd="0" presId="urn:microsoft.com/office/officeart/2005/8/layout/hList1"/>
    <dgm:cxn modelId="{349A1E6F-05B0-494D-8882-AB57CB09C642}" type="presParOf" srcId="{45A441EE-9F47-411C-95F6-F075116BA707}" destId="{1CC12AA0-63CE-4F87-B1CA-93051C4B9AEC}" srcOrd="0" destOrd="0" presId="urn:microsoft.com/office/officeart/2005/8/layout/hList1"/>
    <dgm:cxn modelId="{B46523D1-981B-4181-A4B8-EA69ECAB165D}" type="presOf" srcId="{5A4E15F8-E0E7-4ACA-BC45-B560B40017C0}" destId="{1CC12AA0-63CE-4F87-B1CA-93051C4B9AEC}" srcOrd="0" destOrd="0" presId="urn:microsoft.com/office/officeart/2005/8/layout/hList1"/>
    <dgm:cxn modelId="{C0ABCD8F-EFBA-4BFE-90AE-97121E3361A0}" type="presParOf" srcId="{45A441EE-9F47-411C-95F6-F075116BA707}" destId="{C2D92F91-48CE-4BFC-B6E0-7C6CFDAE0044}" srcOrd="1" destOrd="0" presId="urn:microsoft.com/office/officeart/2005/8/layout/hList1"/>
    <dgm:cxn modelId="{5005115B-3A59-499A-A223-39FFACD6976E}" type="presOf" srcId="{DE1BACCB-EE88-4ADE-9495-C0D2F81A6A9B}" destId="{C2D92F91-48CE-4BFC-B6E0-7C6CFDAE0044}" srcOrd="0" destOrd="0" presId="urn:microsoft.com/office/officeart/2005/8/layout/hList1"/>
    <dgm:cxn modelId="{0305D258-09CE-4B0F-B774-38508B392E3C}" type="presParOf" srcId="{08E631D3-9F7A-491F-BBA7-79BD997D398E}" destId="{4F63967E-5113-4171-8F46-EB49C0165500}" srcOrd="1" destOrd="0" presId="urn:microsoft.com/office/officeart/2005/8/layout/hList1"/>
    <dgm:cxn modelId="{03391B5B-6F3F-4A26-9184-57A7B7DB792D}" type="presParOf" srcId="{08E631D3-9F7A-491F-BBA7-79BD997D398E}" destId="{410DCCDD-DBB6-45F9-85F0-9952501B6B8F}" srcOrd="2" destOrd="0" presId="urn:microsoft.com/office/officeart/2005/8/layout/hList1"/>
    <dgm:cxn modelId="{1D3D5323-1905-46EA-994B-64D0F7DE3998}" type="presParOf" srcId="{410DCCDD-DBB6-45F9-85F0-9952501B6B8F}" destId="{38C1F72D-B9F2-4D50-9EEF-01111C90BC1F}" srcOrd="0" destOrd="0" presId="urn:microsoft.com/office/officeart/2005/8/layout/hList1"/>
    <dgm:cxn modelId="{FA13D923-D8EA-4336-AF4B-063D080B372E}" type="presOf" srcId="{C128D1E0-0711-40F7-9CF5-E2DDAD3E6541}" destId="{38C1F72D-B9F2-4D50-9EEF-01111C90BC1F}" srcOrd="0" destOrd="0" presId="urn:microsoft.com/office/officeart/2005/8/layout/hList1"/>
    <dgm:cxn modelId="{20594B40-AB11-4F03-A0FD-4391FD088D5C}" type="presParOf" srcId="{410DCCDD-DBB6-45F9-85F0-9952501B6B8F}" destId="{18187ED1-3054-420B-99E4-5DED0D81B275}" srcOrd="1" destOrd="0" presId="urn:microsoft.com/office/officeart/2005/8/layout/hList1"/>
    <dgm:cxn modelId="{A175600E-05FE-4C47-A1C7-254C919F2CE2}" type="presOf" srcId="{FD7B42D5-CA17-4CBD-A256-6F0EAD34964C}" destId="{18187ED1-3054-420B-99E4-5DED0D81B275}" srcOrd="0" destOrd="0" presId="urn:microsoft.com/office/officeart/2005/8/layout/hList1"/>
    <dgm:cxn modelId="{21CD7B2A-19D7-4E99-80E5-A00F5CADA8B2}" type="presParOf" srcId="{08E631D3-9F7A-491F-BBA7-79BD997D398E}" destId="{3C71554E-86A9-415A-AEF5-9FAFB45D66C9}" srcOrd="3" destOrd="0" presId="urn:microsoft.com/office/officeart/2005/8/layout/hList1"/>
    <dgm:cxn modelId="{A6B824A6-5DE0-4FA1-A04E-C63CE5675F7B}" type="presParOf" srcId="{08E631D3-9F7A-491F-BBA7-79BD997D398E}" destId="{25F4FDF8-BA84-451C-A469-8CD48D37D837}" srcOrd="4" destOrd="0" presId="urn:microsoft.com/office/officeart/2005/8/layout/hList1"/>
    <dgm:cxn modelId="{A7864DAC-4B82-4EB8-A8E7-E6D6D65A7961}" type="presParOf" srcId="{25F4FDF8-BA84-451C-A469-8CD48D37D837}" destId="{561F4020-6E4C-41A2-ACC2-852D4101BC28}" srcOrd="0" destOrd="0" presId="urn:microsoft.com/office/officeart/2005/8/layout/hList1"/>
    <dgm:cxn modelId="{E39B0A2C-1A99-47F0-8B18-D73A7E38CE3E}" type="presOf" srcId="{367E29BB-8A5D-4672-9BE0-8F105ED3A1A7}" destId="{561F4020-6E4C-41A2-ACC2-852D4101BC28}" srcOrd="0" destOrd="0" presId="urn:microsoft.com/office/officeart/2005/8/layout/hList1"/>
    <dgm:cxn modelId="{003C36AA-8195-4A2C-9962-ECEF277E3843}" type="presParOf" srcId="{25F4FDF8-BA84-451C-A469-8CD48D37D837}" destId="{29675089-B9E1-491F-8A79-C48D493FDB2E}" srcOrd="1" destOrd="0" presId="urn:microsoft.com/office/officeart/2005/8/layout/hList1"/>
    <dgm:cxn modelId="{B8AED149-BA0F-4CC2-AE09-55D9FF084354}" type="presOf" srcId="{9829E2B5-3E6B-4794-95D2-9DF613648CD6}" destId="{29675089-B9E1-491F-8A79-C48D493FDB2E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9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003F6840-FAEA-4827-8595-AC083C0EEAFA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135533F2-EFAF-4856-B9B1-A532D382E698}" type="parTrans" cxnId="{EEF035C3-36EC-4DB3-8D69-3376A71B2781}">
      <dgm:prSet/>
      <dgm:spPr/>
      <dgm:t>
        <a:bodyPr/>
        <a:lstStyle/>
        <a:p>
          <a:endParaRPr lang="zh-CN" altLang="en-US"/>
        </a:p>
      </dgm:t>
    </dgm:pt>
    <dgm:pt modelId="{B286DD6F-15CA-4AA3-A397-DD689EA14118}">
      <dgm:prSet phldrT="[文本]" custT="1"/>
      <dgm:spPr>
        <a:solidFill>
          <a:srgbClr val="FF5050"/>
        </a:solidFill>
      </dgm:spPr>
      <dgm:t>
        <a:bodyPr/>
        <a:lstStyle/>
        <a:p>
          <a:r>
            <a:rPr lang="zh-CN" altLang="en-US" sz="2000" smtClean="0"/>
            <a:t>个别护士素质不高，无菌观念不强。</a:t>
          </a:r>
          <a:endParaRPr lang="zh-CN" altLang="en-US" sz="2000"/>
        </a:p>
      </dgm:t>
    </dgm:pt>
    <dgm:pt modelId="{C37571A3-4F50-411D-82B9-826C58649771}" type="sibTrans" cxnId="{EEF035C3-36EC-4DB3-8D69-3376A71B2781}">
      <dgm:prSet/>
      <dgm:spPr/>
      <dgm:t>
        <a:bodyPr/>
        <a:lstStyle/>
        <a:p>
          <a:endParaRPr lang="zh-CN" altLang="en-US"/>
        </a:p>
      </dgm:t>
    </dgm:pt>
    <dgm:pt modelId="{7198B0D3-7ED3-49B3-A8F3-6BB4715ACDD2}" type="parTrans" cxnId="{8EAD4E8D-9B77-4152-A9B8-9D46EE3F3C35}">
      <dgm:prSet/>
      <dgm:spPr/>
      <dgm:t>
        <a:bodyPr/>
        <a:lstStyle/>
        <a:p>
          <a:endParaRPr lang="zh-CN" altLang="en-US"/>
        </a:p>
      </dgm:t>
    </dgm:pt>
    <dgm:pt modelId="{B6D444DF-C694-4865-B815-FAA716DAB7AD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smtClean="0"/>
            <a:t>整体护理尚处于摸索阶段，护理书写欠规范。</a:t>
          </a:r>
          <a:endParaRPr lang="zh-CN" altLang="en-US"/>
        </a:p>
      </dgm:t>
    </dgm:pt>
    <dgm:pt modelId="{E362C2FC-5583-47B5-826C-71C976BDAF64}" type="sibTrans" cxnId="{8EAD4E8D-9B77-4152-A9B8-9D46EE3F3C35}">
      <dgm:prSet/>
      <dgm:spPr/>
      <dgm:t>
        <a:bodyPr/>
        <a:lstStyle/>
        <a:p>
          <a:endParaRPr lang="zh-CN" altLang="en-US"/>
        </a:p>
      </dgm:t>
    </dgm:pt>
    <dgm:pt modelId="{CD09A0AF-98AD-4BD1-80AE-2F3C6F650EFF}" type="parTrans" cxnId="{B24C5F43-8CCB-4BBA-A57E-4D4166896BF9}">
      <dgm:prSet/>
      <dgm:spPr/>
      <dgm:t>
        <a:bodyPr/>
        <a:lstStyle/>
        <a:p>
          <a:endParaRPr lang="zh-CN" altLang="en-US"/>
        </a:p>
      </dgm:t>
    </dgm:pt>
    <dgm:pt modelId="{8AA3C434-567E-4E8E-B678-EEB2BC6C05A9}">
      <dgm:prSet phldrT="[文本]"/>
      <dgm:spPr>
        <a:solidFill>
          <a:srgbClr val="00B0F0"/>
        </a:solidFill>
      </dgm:spPr>
      <dgm:t>
        <a:bodyPr/>
        <a:lstStyle/>
        <a:p>
          <a:r>
            <a:rPr lang="zh-CN" altLang="en-US" smtClean="0"/>
            <a:t>护理人员较少，基础护理不到位。</a:t>
          </a:r>
          <a:endParaRPr lang="zh-CN" altLang="en-US"/>
        </a:p>
      </dgm:t>
    </dgm:pt>
    <dgm:pt modelId="{EBE95F8E-A737-4435-BACD-195E48F82F9F}" type="sibTrans" cxnId="{B24C5F43-8CCB-4BBA-A57E-4D4166896BF9}">
      <dgm:prSet/>
      <dgm:spPr/>
      <dgm:t>
        <a:bodyPr/>
        <a:lstStyle/>
        <a:p>
          <a:endParaRPr lang="zh-CN" altLang="en-US"/>
        </a:p>
      </dgm:t>
    </dgm:pt>
    <dgm:pt modelId="{E1126940-CE08-47B4-B4F7-CE0A7402B51C}" type="parTrans" cxnId="{79CDE9C2-7920-48C7-971A-4073031A8EF5}">
      <dgm:prSet/>
      <dgm:spPr/>
      <dgm:t>
        <a:bodyPr/>
        <a:lstStyle/>
        <a:p>
          <a:endParaRPr lang="zh-CN" altLang="en-US"/>
        </a:p>
      </dgm:t>
    </dgm:pt>
    <dgm:pt modelId="{50959F39-D15C-446D-80D5-72D9338C9C9C}">
      <dgm:prSet phldrT="[文本]"/>
      <dgm:spPr>
        <a:solidFill>
          <a:srgbClr val="7030A0"/>
        </a:solidFill>
      </dgm:spPr>
      <dgm:t>
        <a:bodyPr/>
        <a:lstStyle/>
        <a:p>
          <a:r>
            <a:rPr lang="zh-CN" altLang="en-US" smtClean="0"/>
            <a:t>病房管理尚不尽人意。</a:t>
          </a:r>
          <a:endParaRPr lang="zh-CN" altLang="en-US"/>
        </a:p>
      </dgm:t>
    </dgm:pt>
    <dgm:pt modelId="{1FC9B501-DB67-4B89-9471-B9CC774E0D50}" type="sibTrans" cxnId="{79CDE9C2-7920-48C7-971A-4073031A8EF5}">
      <dgm:prSet/>
      <dgm:spPr/>
      <dgm:t>
        <a:bodyPr/>
        <a:lstStyle/>
        <a:p>
          <a:endParaRPr lang="zh-CN" altLang="en-US"/>
        </a:p>
      </dgm:t>
    </dgm:pt>
    <dgm:pt modelId="{F52F7BE5-5253-498E-8CA1-5E4E930A3105}" type="pres">
      <dgm:prSet presAssocID="{003F6840-FAEA-4827-8595-AC083C0EEAFA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8C789A15-B07D-4960-8332-C0B686A4F37E}" type="pres">
      <dgm:prSet presAssocID="{003F6840-FAEA-4827-8595-AC083C0EEAFA}" presName="bkgdShp" presStyleLbl="alignAccFollowNode1" presStyleCnt="1"/>
      <dgm:spPr>
        <a:solidFill>
          <a:srgbClr val="00B050">
            <a:alpha val="90000"/>
          </a:srgbClr>
        </a:solidFill>
      </dgm:spPr>
      <dgm:t>
        <a:bodyPr/>
        <a:lstStyle/>
        <a:p/>
      </dgm:t>
    </dgm:pt>
    <dgm:pt modelId="{C68A800E-5A21-44DA-B8CD-B7A1EDD689DA}" type="pres">
      <dgm:prSet presAssocID="{003F6840-FAEA-4827-8595-AC083C0EEAFA}" presName="linComp"/>
      <dgm:spPr/>
      <dgm:t>
        <a:bodyPr/>
        <a:lstStyle/>
        <a:p/>
      </dgm:t>
    </dgm:pt>
    <dgm:pt modelId="{AB5E821F-EF9F-4B0A-BF86-EF1B76692A6A}" type="pres">
      <dgm:prSet presAssocID="{B286DD6F-15CA-4AA3-A397-DD689EA14118}" presName="compNode"/>
      <dgm:spPr/>
      <dgm:t>
        <a:bodyPr/>
        <a:lstStyle/>
        <a:p/>
      </dgm:t>
    </dgm:pt>
    <dgm:pt modelId="{8D3B7B8F-6ABB-4D5A-AC22-748244481197}" type="pres">
      <dgm:prSet presAssocID="{B286DD6F-15CA-4AA3-A397-DD689EA14118}" presName="node" presStyleLbl="node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48F96D-04B2-497A-A879-40926B32C4E2}" type="pres">
      <dgm:prSet presAssocID="{B286DD6F-15CA-4AA3-A397-DD689EA14118}" presName="invisiNode" presStyleLbl="node1" presStyleCnt="4"/>
      <dgm:spPr/>
      <dgm:t>
        <a:bodyPr/>
        <a:lstStyle/>
        <a:p/>
      </dgm:t>
    </dgm:pt>
    <dgm:pt modelId="{B6476A63-6C47-4FAE-9A63-98B56B39444A}" type="pres">
      <dgm:prSet presAssocID="{B286DD6F-15CA-4AA3-A397-DD689EA14118}" presName="imagNode" presStyleLbl="fgImgPlace1" presStyleCnt="4"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</dgm:spPr>
      <dgm:t>
        <a:bodyPr/>
        <a:lstStyle/>
        <a:p/>
      </dgm:t>
    </dgm:pt>
    <dgm:pt modelId="{7241EE49-904C-4EB4-A907-2B2E14B18F58}" type="pres">
      <dgm:prSet presAssocID="{C37571A3-4F50-411D-82B9-826C58649771}" presName="sibTrans" presStyleLbl="sibTrans2D1" presStyleCnt="3"/>
      <dgm:spPr/>
      <dgm:t>
        <a:bodyPr/>
        <a:lstStyle/>
        <a:p/>
      </dgm:t>
    </dgm:pt>
    <dgm:pt modelId="{D5BD0F46-D071-48F6-B72A-CC3AB060B1F5}" type="pres">
      <dgm:prSet presAssocID="{B6D444DF-C694-4865-B815-FAA716DAB7AD}" presName="compNode"/>
      <dgm:spPr/>
      <dgm:t>
        <a:bodyPr/>
        <a:lstStyle/>
        <a:p/>
      </dgm:t>
    </dgm:pt>
    <dgm:pt modelId="{80A79D92-4490-486A-9BEF-669C7E31107D}" type="pres">
      <dgm:prSet presAssocID="{B6D444DF-C694-4865-B815-FAA716DAB7A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EB1C95-DB4E-42E0-897B-2143879F7992}" type="pres">
      <dgm:prSet presAssocID="{B6D444DF-C694-4865-B815-FAA716DAB7AD}" presName="invisiNode" presStyleLbl="node1" presStyleIdx="1" presStyleCnt="4"/>
      <dgm:spPr/>
      <dgm:t>
        <a:bodyPr/>
        <a:lstStyle/>
        <a:p/>
      </dgm:t>
    </dgm:pt>
    <dgm:pt modelId="{F75E54A9-611B-49A2-8DD3-0849588CE0B4}" type="pres">
      <dgm:prSet presAssocID="{B6D444DF-C694-4865-B815-FAA716DAB7AD}" presName="imagNode" presStyleLbl="fgImgPlace1" presStyleIdx="1" presStyleCnt="4"/>
      <dgm:sp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</dgm:spPr>
      <dgm:t>
        <a:bodyPr/>
        <a:lstStyle/>
        <a:p/>
      </dgm:t>
    </dgm:pt>
    <dgm:pt modelId="{F980E9F5-E898-4893-8543-69F4F063EFB8}" type="pres">
      <dgm:prSet presAssocID="{E362C2FC-5583-47B5-826C-71C976BDAF64}" presName="sibTrans" presStyleLbl="sibTrans2D1" presStyleIdx="1" presStyleCnt="3"/>
      <dgm:spPr/>
      <dgm:t>
        <a:bodyPr/>
        <a:lstStyle/>
        <a:p/>
      </dgm:t>
    </dgm:pt>
    <dgm:pt modelId="{83FCB8EB-E37C-4D06-A96F-5C4B9EC576AD}" type="pres">
      <dgm:prSet presAssocID="{8AA3C434-567E-4E8E-B678-EEB2BC6C05A9}" presName="compNode"/>
      <dgm:spPr/>
      <dgm:t>
        <a:bodyPr/>
        <a:lstStyle/>
        <a:p/>
      </dgm:t>
    </dgm:pt>
    <dgm:pt modelId="{D746C161-6435-42C7-9CBA-CE84AB04F68A}" type="pres">
      <dgm:prSet presAssocID="{8AA3C434-567E-4E8E-B678-EEB2BC6C05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626F08-4191-4A03-BFEE-903D4D2F4478}" type="pres">
      <dgm:prSet presAssocID="{8AA3C434-567E-4E8E-B678-EEB2BC6C05A9}" presName="invisiNode" presStyleLbl="node1" presStyleIdx="2" presStyleCnt="4"/>
      <dgm:spPr/>
      <dgm:t>
        <a:bodyPr/>
        <a:lstStyle/>
        <a:p/>
      </dgm:t>
    </dgm:pt>
    <dgm:pt modelId="{F4503C29-2725-48DD-97A3-43E60760F5FD}" type="pres">
      <dgm:prSet presAssocID="{8AA3C434-567E-4E8E-B678-EEB2BC6C05A9}" presName="imagNode" presStyleLbl="fgImgPlace1" presStyleIdx="2" presStyleCnt="4"/>
      <dgm:spPr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</dgm:spPr>
      <dgm:t>
        <a:bodyPr/>
        <a:lstStyle/>
        <a:p/>
      </dgm:t>
    </dgm:pt>
    <dgm:pt modelId="{C51C22F6-B673-4FC4-AB75-393D04E4A715}" type="pres">
      <dgm:prSet presAssocID="{EBE95F8E-A737-4435-BACD-195E48F82F9F}" presName="sibTrans" presStyleLbl="sibTrans2D1" presStyleIdx="2" presStyleCnt="3"/>
      <dgm:spPr/>
      <dgm:t>
        <a:bodyPr/>
        <a:lstStyle/>
        <a:p/>
      </dgm:t>
    </dgm:pt>
    <dgm:pt modelId="{2CC77034-AC98-4068-ADFD-B2E0DB102404}" type="pres">
      <dgm:prSet presAssocID="{50959F39-D15C-446D-80D5-72D9338C9C9C}" presName="compNode"/>
      <dgm:spPr/>
      <dgm:t>
        <a:bodyPr/>
        <a:lstStyle/>
        <a:p/>
      </dgm:t>
    </dgm:pt>
    <dgm:pt modelId="{C8A07C74-6FCD-4919-B898-011B6DF9F99D}" type="pres">
      <dgm:prSet presAssocID="{50959F39-D15C-446D-80D5-72D9338C9C9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9D03A5-AF3E-4F69-A085-C81ED809BE02}" type="pres">
      <dgm:prSet presAssocID="{50959F39-D15C-446D-80D5-72D9338C9C9C}" presName="invisiNode" presStyleLbl="node1" presStyleIdx="3" presStyleCnt="4"/>
      <dgm:spPr/>
      <dgm:t>
        <a:bodyPr/>
        <a:lstStyle/>
        <a:p/>
      </dgm:t>
    </dgm:pt>
    <dgm:pt modelId="{E815D3AD-FA51-49F8-9D39-F726D2439BD1}" type="pres">
      <dgm:prSet presAssocID="{50959F39-D15C-446D-80D5-72D9338C9C9C}" presName="imagNode" presStyleLbl="fgImgPlace1" presStyleIdx="3" presStyleCnt="4"/>
      <dgm:spPr>
        <a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</dgm:spPr>
      <dgm:t>
        <a:bodyPr/>
        <a:lstStyle/>
        <a:p/>
      </dgm:t>
    </dgm:pt>
  </dgm:ptLst>
  <dgm:cxnLst>
    <dgm:cxn modelId="{EEF035C3-36EC-4DB3-8D69-3376A71B2781}" srcId="{003F6840-FAEA-4827-8595-AC083C0EEAFA}" destId="{B286DD6F-15CA-4AA3-A397-DD689EA14118}" srcOrd="0" destOrd="0" parTransId="{135533F2-EFAF-4856-B9B1-A532D382E698}" sibTransId="{C37571A3-4F50-411D-82B9-826C58649771}"/>
    <dgm:cxn modelId="{8EAD4E8D-9B77-4152-A9B8-9D46EE3F3C35}" srcId="{003F6840-FAEA-4827-8595-AC083C0EEAFA}" destId="{B6D444DF-C694-4865-B815-FAA716DAB7AD}" srcOrd="1" destOrd="0" parTransId="{7198B0D3-7ED3-49B3-A8F3-6BB4715ACDD2}" sibTransId="{E362C2FC-5583-47B5-826C-71C976BDAF64}"/>
    <dgm:cxn modelId="{B24C5F43-8CCB-4BBA-A57E-4D4166896BF9}" srcId="{003F6840-FAEA-4827-8595-AC083C0EEAFA}" destId="{8AA3C434-567E-4E8E-B678-EEB2BC6C05A9}" srcOrd="2" destOrd="0" parTransId="{CD09A0AF-98AD-4BD1-80AE-2F3C6F650EFF}" sibTransId="{EBE95F8E-A737-4435-BACD-195E48F82F9F}"/>
    <dgm:cxn modelId="{79CDE9C2-7920-48C7-971A-4073031A8EF5}" srcId="{003F6840-FAEA-4827-8595-AC083C0EEAFA}" destId="{50959F39-D15C-446D-80D5-72D9338C9C9C}" srcOrd="3" destOrd="0" parTransId="{E1126940-CE08-47B4-B4F7-CE0A7402B51C}" sibTransId="{1FC9B501-DB67-4B89-9471-B9CC774E0D50}"/>
    <dgm:cxn modelId="{18CDB873-0FF4-492E-AD57-E80846C5C6B7}" type="presOf" srcId="{003F6840-FAEA-4827-8595-AC083C0EEAFA}" destId="{F52F7BE5-5253-498E-8CA1-5E4E930A3105}" srcOrd="0" destOrd="0" presId="urn:microsoft.com/office/officeart/2005/8/layout/pList2"/>
    <dgm:cxn modelId="{D1BE57A4-08E5-4172-BB2E-05E6CECBCEB7}" type="presParOf" srcId="{F52F7BE5-5253-498E-8CA1-5E4E930A3105}" destId="{8C789A15-B07D-4960-8332-C0B686A4F37E}" srcOrd="0" destOrd="0" presId="urn:microsoft.com/office/officeart/2005/8/layout/pList2"/>
    <dgm:cxn modelId="{575D7992-9CB5-41FF-9758-B436FC52DE29}" type="presParOf" srcId="{F52F7BE5-5253-498E-8CA1-5E4E930A3105}" destId="{C68A800E-5A21-44DA-B8CD-B7A1EDD689DA}" srcOrd="1" destOrd="0" presId="urn:microsoft.com/office/officeart/2005/8/layout/pList2"/>
    <dgm:cxn modelId="{451EC5E1-C010-4CE5-A4C7-C1FD0860F918}" type="presParOf" srcId="{C68A800E-5A21-44DA-B8CD-B7A1EDD689DA}" destId="{AB5E821F-EF9F-4B0A-BF86-EF1B76692A6A}" srcOrd="0" destOrd="0" presId="urn:microsoft.com/office/officeart/2005/8/layout/pList2"/>
    <dgm:cxn modelId="{B88AF17A-216A-45FD-B428-9923B33BE53F}" type="presParOf" srcId="{AB5E821F-EF9F-4B0A-BF86-EF1B76692A6A}" destId="{8D3B7B8F-6ABB-4D5A-AC22-748244481197}" srcOrd="0" destOrd="0" presId="urn:microsoft.com/office/officeart/2005/8/layout/pList2"/>
    <dgm:cxn modelId="{20646BA8-7373-432B-AAC4-74969E3A96CA}" type="presOf" srcId="{B286DD6F-15CA-4AA3-A397-DD689EA14118}" destId="{8D3B7B8F-6ABB-4D5A-AC22-748244481197}" srcOrd="0" destOrd="0" presId="urn:microsoft.com/office/officeart/2005/8/layout/pList2"/>
    <dgm:cxn modelId="{3F8A48EF-6D24-477E-9F33-2F130CFC6647}" type="presParOf" srcId="{AB5E821F-EF9F-4B0A-BF86-EF1B76692A6A}" destId="{F048F96D-04B2-497A-A879-40926B32C4E2}" srcOrd="1" destOrd="0" presId="urn:microsoft.com/office/officeart/2005/8/layout/pList2"/>
    <dgm:cxn modelId="{A8ECFEF2-9A7F-4EE2-A790-387C6CBAAA53}" type="presParOf" srcId="{AB5E821F-EF9F-4B0A-BF86-EF1B76692A6A}" destId="{B6476A63-6C47-4FAE-9A63-98B56B39444A}" srcOrd="2" destOrd="0" presId="urn:microsoft.com/office/officeart/2005/8/layout/pList2"/>
    <dgm:cxn modelId="{D5DE305E-195C-4F17-A880-60C53AF9C93B}" type="presParOf" srcId="{C68A800E-5A21-44DA-B8CD-B7A1EDD689DA}" destId="{7241EE49-904C-4EB4-A907-2B2E14B18F58}" srcOrd="1" destOrd="0" presId="urn:microsoft.com/office/officeart/2005/8/layout/pList2"/>
    <dgm:cxn modelId="{DDB068AF-AB2F-4A8F-A0F9-3D9C50DD2338}" type="presOf" srcId="{C37571A3-4F50-411D-82B9-826C58649771}" destId="{7241EE49-904C-4EB4-A907-2B2E14B18F58}" srcOrd="0" destOrd="0" presId="urn:microsoft.com/office/officeart/2005/8/layout/pList2"/>
    <dgm:cxn modelId="{054F8B6F-34A7-4FEF-9757-CCC71174EBC9}" type="presParOf" srcId="{C68A800E-5A21-44DA-B8CD-B7A1EDD689DA}" destId="{D5BD0F46-D071-48F6-B72A-CC3AB060B1F5}" srcOrd="2" destOrd="0" presId="urn:microsoft.com/office/officeart/2005/8/layout/pList2"/>
    <dgm:cxn modelId="{8A32E676-08A6-4389-9A33-12D8BCD81C8E}" type="presParOf" srcId="{D5BD0F46-D071-48F6-B72A-CC3AB060B1F5}" destId="{80A79D92-4490-486A-9BEF-669C7E31107D}" srcOrd="0" destOrd="0" presId="urn:microsoft.com/office/officeart/2005/8/layout/pList2"/>
    <dgm:cxn modelId="{8FD368C0-0B9E-4B94-AF32-B8D503DDDF9C}" type="presOf" srcId="{B6D444DF-C694-4865-B815-FAA716DAB7AD}" destId="{80A79D92-4490-486A-9BEF-669C7E31107D}" srcOrd="0" destOrd="0" presId="urn:microsoft.com/office/officeart/2005/8/layout/pList2"/>
    <dgm:cxn modelId="{262548E4-B6EA-4DDD-B867-487259DA0263}" type="presParOf" srcId="{D5BD0F46-D071-48F6-B72A-CC3AB060B1F5}" destId="{2EEB1C95-DB4E-42E0-897B-2143879F7992}" srcOrd="1" destOrd="0" presId="urn:microsoft.com/office/officeart/2005/8/layout/pList2"/>
    <dgm:cxn modelId="{9E742666-726E-4691-A618-8D262E51A5A4}" type="presParOf" srcId="{D5BD0F46-D071-48F6-B72A-CC3AB060B1F5}" destId="{F75E54A9-611B-49A2-8DD3-0849588CE0B4}" srcOrd="2" destOrd="0" presId="urn:microsoft.com/office/officeart/2005/8/layout/pList2"/>
    <dgm:cxn modelId="{D955F495-E9A3-405B-AAAE-8A670ED63012}" type="presParOf" srcId="{C68A800E-5A21-44DA-B8CD-B7A1EDD689DA}" destId="{F980E9F5-E898-4893-8543-69F4F063EFB8}" srcOrd="3" destOrd="0" presId="urn:microsoft.com/office/officeart/2005/8/layout/pList2"/>
    <dgm:cxn modelId="{52D13471-16AF-46E8-8451-3E4BCAAEB1F1}" type="presOf" srcId="{E362C2FC-5583-47B5-826C-71C976BDAF64}" destId="{F980E9F5-E898-4893-8543-69F4F063EFB8}" srcOrd="0" destOrd="0" presId="urn:microsoft.com/office/officeart/2005/8/layout/pList2"/>
    <dgm:cxn modelId="{CB73E3F8-ACEF-4F18-A6AB-6679FD1EBCDB}" type="presParOf" srcId="{C68A800E-5A21-44DA-B8CD-B7A1EDD689DA}" destId="{83FCB8EB-E37C-4D06-A96F-5C4B9EC576AD}" srcOrd="4" destOrd="0" presId="urn:microsoft.com/office/officeart/2005/8/layout/pList2"/>
    <dgm:cxn modelId="{BBFAA780-A4E8-4C4C-8621-7AA08AED9EA2}" type="presParOf" srcId="{83FCB8EB-E37C-4D06-A96F-5C4B9EC576AD}" destId="{D746C161-6435-42C7-9CBA-CE84AB04F68A}" srcOrd="0" destOrd="0" presId="urn:microsoft.com/office/officeart/2005/8/layout/pList2"/>
    <dgm:cxn modelId="{FDC60E5C-69F1-4B54-BDA7-265FEB5164AE}" type="presOf" srcId="{8AA3C434-567E-4E8E-B678-EEB2BC6C05A9}" destId="{D746C161-6435-42C7-9CBA-CE84AB04F68A}" srcOrd="0" destOrd="0" presId="urn:microsoft.com/office/officeart/2005/8/layout/pList2"/>
    <dgm:cxn modelId="{C32BD6DC-B14D-4A82-8467-692631661A97}" type="presParOf" srcId="{83FCB8EB-E37C-4D06-A96F-5C4B9EC576AD}" destId="{22626F08-4191-4A03-BFEE-903D4D2F4478}" srcOrd="1" destOrd="0" presId="urn:microsoft.com/office/officeart/2005/8/layout/pList2"/>
    <dgm:cxn modelId="{2AA1A21E-0A12-420F-BCBD-E627F62EA943}" type="presParOf" srcId="{83FCB8EB-E37C-4D06-A96F-5C4B9EC576AD}" destId="{F4503C29-2725-48DD-97A3-43E60760F5FD}" srcOrd="2" destOrd="0" presId="urn:microsoft.com/office/officeart/2005/8/layout/pList2"/>
    <dgm:cxn modelId="{35D76069-50AA-487A-9BBA-109CE127D6C8}" type="presParOf" srcId="{C68A800E-5A21-44DA-B8CD-B7A1EDD689DA}" destId="{C51C22F6-B673-4FC4-AB75-393D04E4A715}" srcOrd="5" destOrd="0" presId="urn:microsoft.com/office/officeart/2005/8/layout/pList2"/>
    <dgm:cxn modelId="{A514BC5B-4026-4B1F-A2C4-217CFD0DC7A1}" type="presOf" srcId="{EBE95F8E-A737-4435-BACD-195E48F82F9F}" destId="{C51C22F6-B673-4FC4-AB75-393D04E4A715}" srcOrd="0" destOrd="0" presId="urn:microsoft.com/office/officeart/2005/8/layout/pList2"/>
    <dgm:cxn modelId="{295E924D-FC34-4DB5-964B-F7C9F9476C44}" type="presParOf" srcId="{C68A800E-5A21-44DA-B8CD-B7A1EDD689DA}" destId="{2CC77034-AC98-4068-ADFD-B2E0DB102404}" srcOrd="6" destOrd="0" presId="urn:microsoft.com/office/officeart/2005/8/layout/pList2"/>
    <dgm:cxn modelId="{18C76B3E-336F-481D-8F48-972BE6DC9291}" type="presParOf" srcId="{2CC77034-AC98-4068-ADFD-B2E0DB102404}" destId="{C8A07C74-6FCD-4919-B898-011B6DF9F99D}" srcOrd="0" destOrd="0" presId="urn:microsoft.com/office/officeart/2005/8/layout/pList2"/>
    <dgm:cxn modelId="{FD0E4442-2DDE-4767-A527-3C76945ED5E5}" type="presOf" srcId="{50959F39-D15C-446D-80D5-72D9338C9C9C}" destId="{C8A07C74-6FCD-4919-B898-011B6DF9F99D}" srcOrd="0" destOrd="0" presId="urn:microsoft.com/office/officeart/2005/8/layout/pList2"/>
    <dgm:cxn modelId="{C4988897-31CE-443D-BA11-8746850E72D6}" type="presParOf" srcId="{2CC77034-AC98-4068-ADFD-B2E0DB102404}" destId="{539D03A5-AF3E-4F69-A085-C81ED809BE02}" srcOrd="1" destOrd="0" presId="urn:microsoft.com/office/officeart/2005/8/layout/pList2"/>
    <dgm:cxn modelId="{6D04E699-DC2D-4C2F-8C98-8DDEBEAD2DD2}" type="presParOf" srcId="{2CC77034-AC98-4068-ADFD-B2E0DB102404}" destId="{E815D3AD-FA51-49F8-9D39-F726D2439BD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0" name=""/>
      <dsp:cNvGrpSpPr/>
    </dsp:nvGrpSpPr>
    <dsp:grpSpPr/>
    <dsp:sp modelId="{0E866B5F-7535-4186-B1C4-51F05296001B}">
      <dsp:nvSpPr>
        <dsp:cNvPr id="11" name=""/>
        <dsp:cNvSpPr/>
      </dsp:nvSpPr>
      <dsp:spPr>
        <a:xfrm>
          <a:off x="7319522" y="1026282"/>
          <a:ext cx="178451" cy="3302762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B6ABCFFD-3975-4797-979E-8091501C79DE}">
      <dsp:nvSpPr>
        <dsp:cNvPr id="12" name=""/>
        <dsp:cNvSpPr/>
      </dsp:nvSpPr>
      <dsp:spPr>
        <a:xfrm>
          <a:off x="178451" y="1001346"/>
          <a:ext cx="4641245" cy="3302762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9DD7ABA-BD9D-4F49-9A7C-30DB8485BCA0}">
      <dsp:nvSpPr>
        <dsp:cNvPr id="13" name=""/>
        <dsp:cNvSpPr/>
      </dsp:nvSpPr>
      <dsp:spPr>
        <a:xfrm>
          <a:off x="0" y="613729"/>
          <a:ext cx="4462794" cy="3124125"/>
        </a:xfrm>
        <a:prstGeom prst="rect">
          <a:avLst/>
        </a:prstGeom>
        <a:blipFill rotWithShape="1">
          <a:blip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CEFDBC35-FCF3-4C89-A056-F6A78CA8C6C3}">
      <dsp:nvSpPr>
        <dsp:cNvPr id="14" name=""/>
        <dsp:cNvSpPr/>
      </dsp:nvSpPr>
      <dsp:spPr>
        <a:xfrm>
          <a:off x="359902" y="3730841"/>
          <a:ext cx="4281343" cy="3920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3340" rIns="1422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我们将不断改善服务，为病人带来更周全的帮助。</a:t>
          </a:r>
          <a:endParaRPr lang="zh-CN" altLang="en-US" sz="1400" kern="1200"/>
        </a:p>
      </dsp:txBody>
      <dsp:txXfrm>
        <a:off x="359902" y="3730841"/>
        <a:ext cx="4281343" cy="392041"/>
      </dsp:txXfrm>
    </dsp:sp>
    <dsp:sp modelId="{F74E3DBC-8EFA-4A27-9427-3E9D82C06B32}">
      <dsp:nvSpPr>
        <dsp:cNvPr id="15" name=""/>
        <dsp:cNvSpPr/>
      </dsp:nvSpPr>
      <dsp:spPr>
        <a:xfrm>
          <a:off x="5008646" y="1001346"/>
          <a:ext cx="2121926" cy="33027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护理部重申了各级护理人员职责，明确了各类岗位责任制和护理工作制度，如责任护士、巡回护士各尽其职，杜绝了病人自换吊瓶，自拔针的不良现象。</a:t>
          </a:r>
          <a:endParaRPr lang="zh-CN" altLang="en-US" sz="1800" kern="1200"/>
        </a:p>
      </dsp:txBody>
      <dsp:txXfrm>
        <a:off x="5008646" y="1001346"/>
        <a:ext cx="2121926" cy="3302762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4" name=""/>
      <dsp:cNvGrpSpPr/>
    </dsp:nvGrpSpPr>
    <dsp:grpSpPr/>
    <dsp:sp modelId="{4E58D778-0740-4A7E-BE9C-EB9237637C6E}">
      <dsp:nvSpPr>
        <dsp:cNvPr id="15" name=""/>
        <dsp:cNvSpPr/>
      </dsp:nvSpPr>
      <dsp:spPr>
        <a:xfrm rot="5400000">
          <a:off x="460724" y="1597748"/>
          <a:ext cx="1371074" cy="2281437"/>
        </a:xfrm>
        <a:prstGeom prst="corner">
          <a:avLst>
            <a:gd name="adj1" fmla="val 16120"/>
            <a:gd name="adj2" fmla="val 16110"/>
          </a:avLst>
        </a:prstGeom>
        <a:solidFill>
          <a:srgbClr val="00B0F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6886BF5E-466E-48D4-843B-B320344D127F}">
      <dsp:nvSpPr>
        <dsp:cNvPr id="16" name=""/>
        <dsp:cNvSpPr/>
      </dsp:nvSpPr>
      <dsp:spPr>
        <a:xfrm>
          <a:off x="231857" y="2279407"/>
          <a:ext cx="2059694" cy="180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smtClean="0"/>
            <a:t>护理操作时要求三查七对</a:t>
          </a:r>
          <a:endParaRPr lang="zh-CN" altLang="en-US" sz="2800" kern="1200"/>
        </a:p>
      </dsp:txBody>
      <dsp:txXfrm>
        <a:off x="231857" y="2279407"/>
        <a:ext cx="2059694" cy="1805443"/>
      </dsp:txXfrm>
    </dsp:sp>
    <dsp:sp modelId="{E2BB2AE1-F16E-4EFE-B197-8A1C110B7428}">
      <dsp:nvSpPr>
        <dsp:cNvPr id="17" name=""/>
        <dsp:cNvSpPr/>
      </dsp:nvSpPr>
      <dsp:spPr>
        <a:xfrm>
          <a:off x="1902930" y="1429786"/>
          <a:ext cx="388621" cy="388621"/>
        </a:xfrm>
        <a:prstGeom prst="triangle">
          <a:avLst>
            <a:gd name="adj" fmla="val 100000"/>
          </a:avLst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DFF53D8-83F7-4015-AFBA-CA712DA68CA9}">
      <dsp:nvSpPr>
        <dsp:cNvPr id="18" name=""/>
        <dsp:cNvSpPr/>
      </dsp:nvSpPr>
      <dsp:spPr>
        <a:xfrm rot="5400000">
          <a:off x="2982192" y="973809"/>
          <a:ext cx="1371074" cy="2281437"/>
        </a:xfrm>
        <a:prstGeom prst="corner">
          <a:avLst>
            <a:gd name="adj1" fmla="val 16120"/>
            <a:gd name="adj2" fmla="val 16110"/>
          </a:avLst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6B1EA3F-3B63-4ACE-9FD7-BA5EFE054AB1}">
      <dsp:nvSpPr>
        <dsp:cNvPr id="19" name=""/>
        <dsp:cNvSpPr/>
      </dsp:nvSpPr>
      <dsp:spPr>
        <a:xfrm>
          <a:off x="2753326" y="1655467"/>
          <a:ext cx="2059694" cy="180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smtClean="0"/>
            <a:t>要求医嘱班班查对，每周护士长参加总核对</a:t>
          </a:r>
          <a:r>
            <a:rPr lang="en-US" altLang="zh-CN" sz="2200" kern="1200" smtClean="0"/>
            <a:t>1-2</a:t>
          </a:r>
          <a:r>
            <a:rPr lang="zh-CN" altLang="en-US" sz="2200" kern="1200" smtClean="0"/>
            <a:t>次，并有记录</a:t>
          </a:r>
          <a:endParaRPr lang="zh-CN" altLang="en-US" sz="2200" kern="1200"/>
        </a:p>
      </dsp:txBody>
      <dsp:txXfrm>
        <a:off x="2753326" y="1655467"/>
        <a:ext cx="2059694" cy="1805443"/>
      </dsp:txXfrm>
    </dsp:sp>
    <dsp:sp modelId="{580D68F2-0FBE-423A-AB65-4994609C897A}">
      <dsp:nvSpPr>
        <dsp:cNvPr id="20" name=""/>
        <dsp:cNvSpPr/>
      </dsp:nvSpPr>
      <dsp:spPr>
        <a:xfrm>
          <a:off x="4424399" y="805847"/>
          <a:ext cx="388621" cy="388621"/>
        </a:xfrm>
        <a:prstGeom prst="triangle">
          <a:avLst>
            <a:gd name="adj" fmla="val 100000"/>
          </a:avLst>
        </a:prstGeom>
        <a:solidFill>
          <a:srgbClr val="FF505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81CE3A4-107F-41A8-B2F2-179BD9B5A293}">
      <dsp:nvSpPr>
        <dsp:cNvPr id="21" name=""/>
        <dsp:cNvSpPr/>
      </dsp:nvSpPr>
      <dsp:spPr>
        <a:xfrm rot="5400000">
          <a:off x="5503661" y="349869"/>
          <a:ext cx="1371074" cy="2281437"/>
        </a:xfrm>
        <a:prstGeom prst="corner">
          <a:avLst>
            <a:gd name="adj1" fmla="val 16120"/>
            <a:gd name="adj2" fmla="val 16110"/>
          </a:avLst>
        </a:prstGeom>
        <a:solidFill>
          <a:srgbClr val="FF505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C55A879-707D-4FBF-829C-B0E1B0ADB5B0}">
      <dsp:nvSpPr>
        <dsp:cNvPr id="22" name=""/>
        <dsp:cNvSpPr/>
      </dsp:nvSpPr>
      <dsp:spPr>
        <a:xfrm>
          <a:off x="5274794" y="1031527"/>
          <a:ext cx="2059694" cy="1805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smtClean="0"/>
            <a:t>坚持填写输液卡，一年来未发生大的护理差错</a:t>
          </a:r>
          <a:endParaRPr lang="zh-CN" altLang="en-US" sz="2200" kern="1200"/>
        </a:p>
      </dsp:txBody>
      <dsp:txXfrm>
        <a:off x="5274794" y="1031527"/>
        <a:ext cx="2059694" cy="1805443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8" name=""/>
      <dsp:cNvGrpSpPr/>
    </dsp:nvGrpSpPr>
    <dsp:grpSpPr/>
    <dsp:sp modelId="{638E6615-2612-48AE-899E-35E7445A4BC6}">
      <dsp:nvSpPr>
        <dsp:cNvPr id="19" name=""/>
        <dsp:cNvSpPr/>
      </dsp:nvSpPr>
      <dsp:spPr>
        <a:xfrm>
          <a:off x="817798" y="0"/>
          <a:ext cx="4432701" cy="443270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286946C9-210B-4E0F-B1FF-0DC04D7178AB}">
      <dsp:nvSpPr>
        <dsp:cNvPr id="20" name=""/>
        <dsp:cNvSpPr/>
      </dsp:nvSpPr>
      <dsp:spPr>
        <a:xfrm>
          <a:off x="3034148" y="445650"/>
          <a:ext cx="2881255" cy="104930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要求护士长手册每月</a:t>
          </a:r>
          <a:r>
            <a:rPr lang="en-US" altLang="zh-CN" sz="1400" kern="1200" smtClean="0"/>
            <a:t>5</a:t>
          </a:r>
          <a:r>
            <a:rPr lang="zh-CN" altLang="en-US" sz="1400" kern="1200" smtClean="0"/>
            <a:t>日前交护理部进行考核</a:t>
          </a:r>
          <a:endParaRPr lang="en-US" altLang="zh-CN" sz="1400" kern="120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3085371" y="496873"/>
        <a:ext cx="2778809" cy="946857"/>
      </dsp:txXfrm>
    </dsp:sp>
    <dsp:sp modelId="{ACEFB60F-3A98-41DE-B085-C979BA7DC50D}">
      <dsp:nvSpPr>
        <dsp:cNvPr id="21" name=""/>
        <dsp:cNvSpPr/>
      </dsp:nvSpPr>
      <dsp:spPr>
        <a:xfrm>
          <a:off x="3034148" y="1626117"/>
          <a:ext cx="2881255" cy="104930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根据护士长订出的适合科室的年计划、季安排、月计划重点进行督促实施，并监测实施效果</a:t>
          </a:r>
          <a:endParaRPr lang="zh-CN" altLang="en-US" sz="1400" kern="1200"/>
        </a:p>
      </dsp:txBody>
      <dsp:txXfrm>
        <a:off x="3085371" y="1677340"/>
        <a:ext cx="2778809" cy="946857"/>
      </dsp:txXfrm>
    </dsp:sp>
    <dsp:sp modelId="{9D3D8F6E-7CAA-428C-A277-79D8814CDD11}">
      <dsp:nvSpPr>
        <dsp:cNvPr id="22" name=""/>
        <dsp:cNvSpPr/>
      </dsp:nvSpPr>
      <dsp:spPr>
        <a:xfrm>
          <a:off x="3034148" y="2806583"/>
          <a:ext cx="2881255" cy="104930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要求护士长把每月工作做一小结，以利于总结经验，开展工作。</a:t>
          </a:r>
          <a:endParaRPr lang="zh-CN" altLang="en-US" sz="1400" kern="1200"/>
        </a:p>
      </dsp:txBody>
      <dsp:txXfrm>
        <a:off x="3085371" y="2857806"/>
        <a:ext cx="2778809" cy="946857"/>
      </dsp:txXfrm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1" name=""/>
      <dsp:cNvGrpSpPr/>
    </dsp:nvGrpSpPr>
    <dsp:grpSpPr/>
    <dsp:sp modelId="{CCB32EC8-4AD6-491A-96E2-AA42BDCFD5CD}">
      <dsp:nvSpPr>
        <dsp:cNvPr id="12" name=""/>
        <dsp:cNvSpPr/>
      </dsp:nvSpPr>
      <dsp:spPr>
        <a:xfrm>
          <a:off x="-4560043" y="-699194"/>
          <a:ext cx="5432079" cy="5432079"/>
        </a:xfrm>
        <a:prstGeom prst="blockArc">
          <a:avLst>
            <a:gd name="adj1" fmla="val 18900000"/>
            <a:gd name="adj2" fmla="val 2700000"/>
            <a:gd name="adj3" fmla="val 39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9BCC45FD-1C60-4646-B911-05AFB3B71C23}">
      <dsp:nvSpPr>
        <dsp:cNvPr id="13" name=""/>
        <dsp:cNvSpPr/>
      </dsp:nvSpPr>
      <dsp:spPr>
        <a:xfrm>
          <a:off x="381737" y="252024"/>
          <a:ext cx="5008284" cy="504372"/>
        </a:xfrm>
        <a:prstGeom prst="rect">
          <a:avLst/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346" tIns="25400" rIns="25400" bIns="254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/>
            <a:t>继续落实护士行为规范，在日常工作中落实护士文明用语</a:t>
          </a:r>
          <a:r>
            <a:rPr lang="en-US" altLang="zh-CN" sz="1000" kern="1200" smtClean="0"/>
            <a:t>50</a:t>
          </a:r>
          <a:r>
            <a:rPr lang="zh-CN" altLang="en-US" sz="1000" kern="1200" smtClean="0"/>
            <a:t>句</a:t>
          </a:r>
          <a:endParaRPr lang="zh-CN" altLang="en-US" sz="1000" kern="1200"/>
        </a:p>
      </dsp:txBody>
      <dsp:txXfrm>
        <a:off x="381737" y="252024"/>
        <a:ext cx="5008284" cy="504372"/>
      </dsp:txXfrm>
    </dsp:sp>
    <dsp:sp modelId="{3E818662-C1DD-4F49-BE99-2A0CDC4252A2}">
      <dsp:nvSpPr>
        <dsp:cNvPr id="14" name=""/>
        <dsp:cNvSpPr/>
      </dsp:nvSpPr>
      <dsp:spPr>
        <a:xfrm>
          <a:off x="66504" y="188978"/>
          <a:ext cx="630465" cy="63046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71AD4F94-35FA-47AD-911C-9938901BFE9B}">
      <dsp:nvSpPr>
        <dsp:cNvPr id="15" name=""/>
        <dsp:cNvSpPr/>
      </dsp:nvSpPr>
      <dsp:spPr>
        <a:xfrm>
          <a:off x="743156" y="1008341"/>
          <a:ext cx="4646866" cy="504372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346" tIns="25400" rIns="25400" bIns="254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/>
            <a:t>分别于</a:t>
          </a:r>
          <a:r>
            <a:rPr lang="en-US" altLang="zh-CN" sz="1000" kern="1200" smtClean="0"/>
            <a:t>6</a:t>
          </a:r>
          <a:r>
            <a:rPr lang="zh-CN" altLang="en-US" sz="1000" kern="1200" smtClean="0"/>
            <a:t>月份、</a:t>
          </a:r>
          <a:r>
            <a:rPr lang="en-US" altLang="zh-CN" sz="1000" kern="1200" smtClean="0"/>
            <a:t>11</a:t>
          </a:r>
          <a:r>
            <a:rPr lang="zh-CN" altLang="en-US" sz="1000" kern="1200" smtClean="0"/>
            <a:t>月份组织全体护士参加**宾馆、**宾馆的礼仪培训</a:t>
          </a:r>
          <a:endParaRPr lang="zh-CN" altLang="en-US" sz="1000" kern="1200"/>
        </a:p>
      </dsp:txBody>
      <dsp:txXfrm>
        <a:off x="743156" y="1008341"/>
        <a:ext cx="4646866" cy="504372"/>
      </dsp:txXfrm>
    </dsp:sp>
    <dsp:sp modelId="{99CCEF72-7021-456F-B0B5-726F0668BE5B}">
      <dsp:nvSpPr>
        <dsp:cNvPr id="16" name=""/>
        <dsp:cNvSpPr/>
      </dsp:nvSpPr>
      <dsp:spPr>
        <a:xfrm>
          <a:off x="427923" y="945295"/>
          <a:ext cx="630465" cy="63046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762C198F-90FC-4990-AFB4-E4B50AFFA253}">
      <dsp:nvSpPr>
        <dsp:cNvPr id="17" name=""/>
        <dsp:cNvSpPr/>
      </dsp:nvSpPr>
      <dsp:spPr>
        <a:xfrm>
          <a:off x="854082" y="1764658"/>
          <a:ext cx="4535939" cy="504372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346" tIns="25400" rIns="25400" bIns="254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/>
            <a:t>继续开展健康教育，对住院病人发放满意度调查表，（定期或不定期测评）满意度调查结果均在</a:t>
          </a:r>
          <a:r>
            <a:rPr lang="en-US" altLang="zh-CN" sz="1000" kern="1200" smtClean="0"/>
            <a:t>95%</a:t>
          </a:r>
          <a:r>
            <a:rPr lang="zh-CN" altLang="en-US" sz="1000" kern="1200" smtClean="0"/>
            <a:t>以上，并对满意度调查中存在的问题提出了整改措施，评选出了最佳护士。</a:t>
          </a:r>
          <a:endParaRPr lang="zh-CN" altLang="en-US" sz="1000" kern="1200"/>
        </a:p>
      </dsp:txBody>
      <dsp:txXfrm>
        <a:off x="854082" y="1764658"/>
        <a:ext cx="4535939" cy="504372"/>
      </dsp:txXfrm>
    </dsp:sp>
    <dsp:sp modelId="{2A2E7BC1-7F67-43F1-83B8-86AEC677CB70}">
      <dsp:nvSpPr>
        <dsp:cNvPr id="18" name=""/>
        <dsp:cNvSpPr/>
      </dsp:nvSpPr>
      <dsp:spPr>
        <a:xfrm>
          <a:off x="538849" y="1701612"/>
          <a:ext cx="630465" cy="63046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6BDC047-1661-4198-9EC6-7D99F561E192}">
      <dsp:nvSpPr>
        <dsp:cNvPr id="19" name=""/>
        <dsp:cNvSpPr/>
      </dsp:nvSpPr>
      <dsp:spPr>
        <a:xfrm>
          <a:off x="743156" y="2520975"/>
          <a:ext cx="4646866" cy="504372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346" tIns="25400" rIns="25400" bIns="254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/>
            <a:t>每月科室定期召开工休座谈会一次，征求病人意见，对病人提出的要求给予最大程度的满足</a:t>
          </a:r>
          <a:endParaRPr lang="zh-CN" altLang="en-US" sz="1000" kern="1200"/>
        </a:p>
      </dsp:txBody>
      <dsp:txXfrm>
        <a:off x="743156" y="2520975"/>
        <a:ext cx="4646866" cy="504372"/>
      </dsp:txXfrm>
    </dsp:sp>
    <dsp:sp modelId="{EF4A049A-7243-4F74-8831-35DC71F79390}">
      <dsp:nvSpPr>
        <dsp:cNvPr id="20" name=""/>
        <dsp:cNvSpPr/>
      </dsp:nvSpPr>
      <dsp:spPr>
        <a:xfrm>
          <a:off x="427923" y="2457929"/>
          <a:ext cx="630465" cy="63046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28F9EB96-FF31-4049-862D-063BCAE6011F}">
      <dsp:nvSpPr>
        <dsp:cNvPr id="21" name=""/>
        <dsp:cNvSpPr/>
      </dsp:nvSpPr>
      <dsp:spPr>
        <a:xfrm>
          <a:off x="381737" y="3277292"/>
          <a:ext cx="5008284" cy="504372"/>
        </a:xfrm>
        <a:prstGeom prst="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346" tIns="25400" rIns="25400" bIns="254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+mn-lt"/>
            </a:rPr>
            <a:t>对新分配的护士进行岗前职业道德教育、规章制度、护士行为规范教育及护理基础知识、专科知识、护理技术操作考核，合格者给予上岗。</a:t>
          </a:r>
          <a:endParaRPr lang="zh-CN" altLang="en-US" sz="1000" kern="1200"/>
        </a:p>
      </dsp:txBody>
      <dsp:txXfrm>
        <a:off x="381737" y="3277292"/>
        <a:ext cx="5008284" cy="504372"/>
      </dsp:txXfrm>
    </dsp:sp>
    <dsp:sp modelId="{329E288C-6F64-4CFD-BA7F-620247A6BEA4}">
      <dsp:nvSpPr>
        <dsp:cNvPr id="22" name=""/>
        <dsp:cNvSpPr/>
      </dsp:nvSpPr>
      <dsp:spPr>
        <a:xfrm>
          <a:off x="66504" y="3214245"/>
          <a:ext cx="630465" cy="63046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5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9" name=""/>
      <dsp:cNvGrpSpPr/>
    </dsp:nvGrpSpPr>
    <dsp:grpSpPr/>
    <dsp:sp modelId="{2B49CE12-3207-4F75-8D1D-016797040DE9}">
      <dsp:nvSpPr>
        <dsp:cNvPr id="10" name=""/>
        <dsp:cNvSpPr/>
      </dsp:nvSpPr>
      <dsp:spPr>
        <a:xfrm>
          <a:off x="0" y="328758"/>
          <a:ext cx="7681383" cy="2248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严格执行了院内管理领导小组制定的消毒隔离制度。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每个科室坚持了每月对病区治疗室、换药室的空气培养，对高危科室夏季如手术室、门诊手术室，每月进行二次空气培养，确保了无菌切口无一例感染的好成绩。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科室坚持了每月对治疗室、换药室进行紫外线消毒，并记录，每周对紫外线灯管用无水酒精进行除尘处理，并记录，每两月对紫外线强度进行监测。</a:t>
          </a:r>
          <a:endParaRPr lang="zh-CN" altLang="en-US" sz="1600" kern="1200"/>
        </a:p>
      </dsp:txBody>
      <dsp:txXfrm>
        <a:off x="109772" y="438530"/>
        <a:ext cx="7461839" cy="2029141"/>
      </dsp:txXfrm>
    </dsp:sp>
    <dsp:sp modelId="{59C97E8C-D610-4E6D-A475-C8FD5BEB25BB}">
      <dsp:nvSpPr>
        <dsp:cNvPr id="11" name=""/>
        <dsp:cNvSpPr/>
      </dsp:nvSpPr>
      <dsp:spPr>
        <a:xfrm>
          <a:off x="0" y="2577443"/>
          <a:ext cx="7681383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84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zh-CN" altLang="en-US" sz="1200" kern="1200"/>
        </a:p>
      </dsp:txBody>
      <dsp:txXfrm>
        <a:off x="0" y="2577443"/>
        <a:ext cx="7681383" cy="264960"/>
      </dsp:txXfrm>
    </dsp:sp>
    <dsp:sp modelId="{0C5A73B5-163D-477D-94E9-CDAF9BE8EED6}">
      <dsp:nvSpPr>
        <dsp:cNvPr id="12" name=""/>
        <dsp:cNvSpPr/>
      </dsp:nvSpPr>
      <dsp:spPr>
        <a:xfrm>
          <a:off x="0" y="2842403"/>
          <a:ext cx="7681383" cy="168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一次性用品使用后各病区、手术室、急诊室均能及时毁形，浸泡，集中处理，并定期检查督促，对各种消毒液浓度定期测试检查坚持晨间护理一床一中一湿扫。</a:t>
          </a:r>
          <a:endParaRPr lang="en-US" altLang="zh-CN" sz="1600" kern="120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手术室严格执行了院染管理要求，无菌包内用了化学指示剂。</a:t>
          </a:r>
          <a:endParaRPr lang="en-US" altLang="zh-CN" sz="1600" kern="120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供应室建立了消毒物品监测记录本，对每种消毒物品进行了定期定点监测。</a:t>
          </a:r>
          <a:endParaRPr lang="zh-CN" altLang="en-US" sz="1600" kern="1200"/>
        </a:p>
      </dsp:txBody>
      <dsp:txXfrm>
        <a:off x="82245" y="2924648"/>
        <a:ext cx="7516893" cy="1520310"/>
      </dsp:txXfrm>
    </dsp:sp>
    <dsp:sp modelId="{701E0581-6551-4E45-8BCC-4C28C30B0716}">
      <dsp:nvSpPr>
        <dsp:cNvPr id="13" name=""/>
        <dsp:cNvSpPr/>
      </dsp:nvSpPr>
      <dsp:spPr>
        <a:xfrm>
          <a:off x="0" y="4527203"/>
          <a:ext cx="7681383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84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zh-CN" altLang="en-US" sz="1200" kern="1200"/>
        </a:p>
      </dsp:txBody>
      <dsp:txXfrm>
        <a:off x="0" y="4527203"/>
        <a:ext cx="7681383" cy="264960"/>
      </dsp:txXfrm>
    </dsp:sp>
  </dsp:spTree>
</dsp:drawing>
</file>

<file path=ppt/diagrams/drawing6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0" name=""/>
      <dsp:cNvGrpSpPr/>
    </dsp:nvGrpSpPr>
    <dsp:grpSpPr/>
    <dsp:sp modelId="{D960431E-D14C-49EA-AE9E-491BD4CBBBC6}">
      <dsp:nvSpPr>
        <dsp:cNvPr id="11" name=""/>
        <dsp:cNvSpPr/>
      </dsp:nvSpPr>
      <dsp:spPr>
        <a:xfrm>
          <a:off x="1763277" y="2429621"/>
          <a:ext cx="5276803" cy="14151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6923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smtClean="0"/>
            <a:t>坚持了以病人为中心，以质量为核心，为病人提供</a:t>
          </a:r>
          <a:endParaRPr lang="en-US" altLang="zh-CN" sz="1200" kern="120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smtClean="0"/>
            <a:t>优质服务的宗旨，深入开展了以病人为中心的健康</a:t>
          </a:r>
          <a:endParaRPr lang="en-US" altLang="zh-CN" sz="1200" kern="120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smtClean="0"/>
            <a:t>教育，通过发放健康教育手册，以及通过护士的言</a:t>
          </a:r>
          <a:endParaRPr lang="en-US" altLang="zh-CN" sz="1200" kern="120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smtClean="0"/>
            <a:t>传身教，让病人熟悉掌握疾病防治，康复及相关的</a:t>
          </a:r>
          <a:endParaRPr lang="en-US" altLang="zh-CN" sz="1200" kern="120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smtClean="0"/>
            <a:t>医疗，护理及自我保健等知识。</a:t>
          </a:r>
          <a:endParaRPr lang="zh-CN" altLang="en-US" sz="1200" kern="1200"/>
        </a:p>
      </dsp:txBody>
      <dsp:txXfrm>
        <a:off x="1832360" y="2498704"/>
        <a:ext cx="5138637" cy="1277006"/>
      </dsp:txXfrm>
    </dsp:sp>
    <dsp:sp modelId="{0552D425-3811-42F9-82E5-EDF6455B1B6C}">
      <dsp:nvSpPr>
        <dsp:cNvPr id="12" name=""/>
        <dsp:cNvSpPr/>
      </dsp:nvSpPr>
      <dsp:spPr>
        <a:xfrm>
          <a:off x="300026" y="1042524"/>
          <a:ext cx="2446457" cy="2446825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7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9" name=""/>
      <dsp:cNvGrpSpPr/>
    </dsp:nvGrpSpPr>
    <dsp:grpSpPr/>
    <dsp:sp modelId="{732FF8D0-D6E6-4F2B-948E-10D11FB757F8}">
      <dsp:nvSpPr>
        <dsp:cNvPr id="10" name=""/>
        <dsp:cNvSpPr/>
      </dsp:nvSpPr>
      <dsp:spPr>
        <a:xfrm>
          <a:off x="0" y="120317"/>
          <a:ext cx="2458491" cy="1638988"/>
        </a:xfrm>
        <a:prstGeom prst="rect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D39AC2A-000B-4B68-8B12-295173F89D28}">
      <dsp:nvSpPr>
        <dsp:cNvPr id="11" name=""/>
        <dsp:cNvSpPr/>
      </dsp:nvSpPr>
      <dsp:spPr>
        <a:xfrm>
          <a:off x="2561141" y="1861794"/>
          <a:ext cx="3483075" cy="21514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八月份在三病区开展整体护理模式病房</a:t>
          </a:r>
          <a:endParaRPr lang="en-US" altLang="zh-CN" sz="1600" kern="120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600" kern="120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三病区护士除了向病人讲授疾病的防治及康复知识外，还深入病房与病人谈心。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2561141" y="1861794"/>
        <a:ext cx="3483075" cy="2151434"/>
      </dsp:txXfrm>
    </dsp:sp>
    <dsp:sp modelId="{F7CFB8B6-FAEF-437C-9700-6C4DD4D9F9D2}">
      <dsp:nvSpPr>
        <dsp:cNvPr id="12" name=""/>
        <dsp:cNvSpPr/>
      </dsp:nvSpPr>
      <dsp:spPr>
        <a:xfrm>
          <a:off x="2253829" y="1554746"/>
          <a:ext cx="836499" cy="836715"/>
        </a:xfrm>
        <a:prstGeom prst="halfFrame">
          <a:avLst>
            <a:gd name="adj1" fmla="val 25770"/>
            <a:gd name="adj2" fmla="val 2577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4717911-DC01-481B-B813-CC1248064400}">
      <dsp:nvSpPr>
        <dsp:cNvPr id="13" name=""/>
        <dsp:cNvSpPr/>
      </dsp:nvSpPr>
      <dsp:spPr>
        <a:xfrm rot="5400000">
          <a:off x="5539148" y="1554855"/>
          <a:ext cx="836715" cy="836499"/>
        </a:xfrm>
        <a:prstGeom prst="halfFrame">
          <a:avLst>
            <a:gd name="adj1" fmla="val 25770"/>
            <a:gd name="adj2" fmla="val 2577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71FD9355-EC26-4189-8917-500727B598CB}">
      <dsp:nvSpPr>
        <dsp:cNvPr id="14" name=""/>
        <dsp:cNvSpPr/>
      </dsp:nvSpPr>
      <dsp:spPr>
        <a:xfrm rot="16200000">
          <a:off x="2253721" y="3484089"/>
          <a:ext cx="836715" cy="836499"/>
        </a:xfrm>
        <a:prstGeom prst="halfFrame">
          <a:avLst>
            <a:gd name="adj1" fmla="val 25770"/>
            <a:gd name="adj2" fmla="val 2577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229F355-A4E9-4314-B802-56BE2A4821CE}">
      <dsp:nvSpPr>
        <dsp:cNvPr id="15" name=""/>
        <dsp:cNvSpPr/>
      </dsp:nvSpPr>
      <dsp:spPr>
        <a:xfrm rot="10800000">
          <a:off x="5539256" y="3483981"/>
          <a:ext cx="836499" cy="836715"/>
        </a:xfrm>
        <a:prstGeom prst="halfFrame">
          <a:avLst>
            <a:gd name="adj1" fmla="val 25770"/>
            <a:gd name="adj2" fmla="val 2577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</dsp:spTree>
</dsp:drawing>
</file>

<file path=ppt/diagrams/drawing8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0" name=""/>
      <dsp:cNvGrpSpPr/>
    </dsp:nvGrpSpPr>
    <dsp:grpSpPr/>
    <dsp:sp modelId="{1CC12AA0-63CE-4F87-B1CA-93051C4B9AEC}">
      <dsp:nvSpPr>
        <dsp:cNvPr id="11" name=""/>
        <dsp:cNvSpPr/>
      </dsp:nvSpPr>
      <dsp:spPr>
        <a:xfrm>
          <a:off x="1997" y="493459"/>
          <a:ext cx="1947678" cy="779071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smtClean="0"/>
            <a:t>一篇</a:t>
          </a:r>
          <a:endParaRPr lang="zh-CN" altLang="en-US" sz="3300" kern="1200"/>
        </a:p>
      </dsp:txBody>
      <dsp:txXfrm>
        <a:off x="1997" y="493459"/>
        <a:ext cx="1947678" cy="779071"/>
      </dsp:txXfrm>
    </dsp:sp>
    <dsp:sp modelId="{C2D92F91-48CE-4BFC-B6E0-7C6CFDAE0044}">
      <dsp:nvSpPr>
        <dsp:cNvPr id="12" name=""/>
        <dsp:cNvSpPr/>
      </dsp:nvSpPr>
      <dsp:spPr>
        <a:xfrm>
          <a:off x="1997" y="1272531"/>
          <a:ext cx="1947678" cy="2475518"/>
        </a:xfrm>
        <a:prstGeom prst="rect">
          <a:avLst/>
        </a:prstGeom>
        <a:solidFill>
          <a:srgbClr val="00B0F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smtClean="0"/>
            <a:t>参加了全国第三届骨科护理学术交流。</a:t>
          </a:r>
          <a:endParaRPr lang="zh-CN" altLang="en-US" sz="2000" kern="1200"/>
        </a:p>
      </dsp:txBody>
      <dsp:txXfrm>
        <a:off x="1997" y="1272531"/>
        <a:ext cx="1947678" cy="2475518"/>
      </dsp:txXfrm>
    </dsp:sp>
    <dsp:sp modelId="{38C1F72D-B9F2-4D50-9EEF-01111C90BC1F}">
      <dsp:nvSpPr>
        <dsp:cNvPr id="13" name=""/>
        <dsp:cNvSpPr/>
      </dsp:nvSpPr>
      <dsp:spPr>
        <a:xfrm>
          <a:off x="2222351" y="493459"/>
          <a:ext cx="1947678" cy="779071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smtClean="0"/>
            <a:t>二篇</a:t>
          </a:r>
          <a:endParaRPr lang="zh-CN" altLang="en-US" sz="3300" kern="1200"/>
        </a:p>
      </dsp:txBody>
      <dsp:txXfrm>
        <a:off x="2222351" y="493459"/>
        <a:ext cx="1947678" cy="779071"/>
      </dsp:txXfrm>
    </dsp:sp>
    <dsp:sp modelId="{18187ED1-3054-420B-99E4-5DED0D81B275}">
      <dsp:nvSpPr>
        <dsp:cNvPr id="14" name=""/>
        <dsp:cNvSpPr/>
      </dsp:nvSpPr>
      <dsp:spPr>
        <a:xfrm>
          <a:off x="2222351" y="1272531"/>
          <a:ext cx="1947678" cy="2475518"/>
        </a:xfrm>
        <a:prstGeom prst="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400" kern="1200" smtClean="0"/>
            <a:t>参加台州地区学术交流。</a:t>
          </a:r>
          <a:endParaRPr lang="zh-CN" altLang="en-US" sz="2400" kern="1200"/>
        </a:p>
      </dsp:txBody>
      <dsp:txXfrm>
        <a:off x="2222351" y="1272531"/>
        <a:ext cx="1947678" cy="2475518"/>
      </dsp:txXfrm>
    </dsp:sp>
    <dsp:sp modelId="{561F4020-6E4C-41A2-ACC2-852D4101BC28}">
      <dsp:nvSpPr>
        <dsp:cNvPr id="15" name=""/>
        <dsp:cNvSpPr/>
      </dsp:nvSpPr>
      <dsp:spPr>
        <a:xfrm>
          <a:off x="4442704" y="493459"/>
          <a:ext cx="1947678" cy="779071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smtClean="0"/>
            <a:t>三篇</a:t>
          </a:r>
          <a:endParaRPr lang="zh-CN" altLang="en-US" sz="3300" kern="1200"/>
        </a:p>
      </dsp:txBody>
      <dsp:txXfrm>
        <a:off x="4442704" y="493459"/>
        <a:ext cx="1947678" cy="779071"/>
      </dsp:txXfrm>
    </dsp:sp>
    <dsp:sp modelId="{29675089-B9E1-491F-8A79-C48D493FDB2E}">
      <dsp:nvSpPr>
        <dsp:cNvPr id="16" name=""/>
        <dsp:cNvSpPr/>
      </dsp:nvSpPr>
      <dsp:spPr>
        <a:xfrm>
          <a:off x="4442704" y="1272531"/>
          <a:ext cx="1947678" cy="2475518"/>
        </a:xfrm>
        <a:prstGeom prst="rect">
          <a:avLst/>
        </a:prstGeom>
        <a:solidFill>
          <a:srgbClr val="FF5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400" kern="1200" smtClean="0"/>
            <a:t>参加</a:t>
          </a:r>
          <a:r>
            <a:rPr lang="en-US" altLang="zh-CN" sz="2400" kern="1200" smtClean="0"/>
            <a:t>《</a:t>
          </a:r>
          <a:r>
            <a:rPr lang="zh-CN" altLang="en-US" sz="2400" kern="1200" smtClean="0"/>
            <a:t>当代护士</a:t>
          </a:r>
          <a:r>
            <a:rPr lang="en-US" altLang="zh-CN" sz="2400" kern="1200" smtClean="0"/>
            <a:t>》</a:t>
          </a:r>
          <a:r>
            <a:rPr lang="zh-CN" altLang="en-US" sz="2400" kern="1200" smtClean="0"/>
            <a:t>第二十一次全国护理学术交流。</a:t>
          </a:r>
          <a:endParaRPr lang="zh-CN" altLang="en-US" sz="2400" kern="1200"/>
        </a:p>
      </dsp:txBody>
      <dsp:txXfrm>
        <a:off x="4442704" y="1272531"/>
        <a:ext cx="1947678" cy="2475518"/>
      </dsp:txXfrm>
    </dsp:sp>
  </dsp:spTree>
</dsp:drawing>
</file>

<file path=ppt/diagrams/drawing9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11" name=""/>
      <dsp:cNvGrpSpPr/>
    </dsp:nvGrpSpPr>
    <dsp:grpSpPr/>
    <dsp:sp modelId="{8C789A15-B07D-4960-8332-C0B686A4F37E}">
      <dsp:nvSpPr>
        <dsp:cNvPr id="12" name=""/>
        <dsp:cNvSpPr/>
      </dsp:nvSpPr>
      <dsp:spPr>
        <a:xfrm>
          <a:off x="0" y="0"/>
          <a:ext cx="6450570" cy="191241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B6476A63-6C47-4FAE-9A63-98B56B39444A}">
      <dsp:nvSpPr>
        <dsp:cNvPr id="13" name=""/>
        <dsp:cNvSpPr/>
      </dsp:nvSpPr>
      <dsp:spPr>
        <a:xfrm>
          <a:off x="195293" y="254989"/>
          <a:ext cx="1409298" cy="1402440"/>
        </a:xfrm>
        <a:prstGeom prst="roundRect">
          <a:avLst>
            <a:gd name="adj" fmla="val 10000"/>
          </a:avLst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8D3B7B8F-6ABB-4D5A-AC22-748244481197}">
      <dsp:nvSpPr>
        <dsp:cNvPr id="14" name=""/>
        <dsp:cNvSpPr/>
      </dsp:nvSpPr>
      <dsp:spPr>
        <a:xfrm rot="10800000">
          <a:off x="195293" y="1912419"/>
          <a:ext cx="1409298" cy="2337401"/>
        </a:xfrm>
        <a:prstGeom prst="round2SameRect">
          <a:avLst>
            <a:gd name="adj1" fmla="val 10500"/>
            <a:gd name="adj2" fmla="val 0"/>
          </a:avLst>
        </a:prstGeom>
        <a:solidFill>
          <a:srgbClr val="FF5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个别护士素质不高，无菌观念不强。</a:t>
          </a:r>
          <a:endParaRPr lang="zh-CN" altLang="en-US" sz="2000" kern="1200"/>
        </a:p>
      </dsp:txBody>
      <dsp:txXfrm rot="10800000">
        <a:off x="238634" y="1912419"/>
        <a:ext cx="1322616" cy="2294060"/>
      </dsp:txXfrm>
    </dsp:sp>
    <dsp:sp modelId="{F75E54A9-611B-49A2-8DD3-0849588CE0B4}">
      <dsp:nvSpPr>
        <dsp:cNvPr id="15" name=""/>
        <dsp:cNvSpPr/>
      </dsp:nvSpPr>
      <dsp:spPr>
        <a:xfrm>
          <a:off x="1745521" y="254989"/>
          <a:ext cx="1409298" cy="1402440"/>
        </a:xfrm>
        <a:prstGeom prst="roundRect">
          <a:avLst>
            <a:gd name="adj" fmla="val 10000"/>
          </a:avLst>
        </a:prstGeom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80A79D92-4490-486A-9BEF-669C7E31107D}">
      <dsp:nvSpPr>
        <dsp:cNvPr id="16" name=""/>
        <dsp:cNvSpPr/>
      </dsp:nvSpPr>
      <dsp:spPr>
        <a:xfrm rot="10800000">
          <a:off x="1745521" y="1912419"/>
          <a:ext cx="1409298" cy="2337401"/>
        </a:xfrm>
        <a:prstGeom prst="round2SameRect">
          <a:avLst>
            <a:gd name="adj1" fmla="val 10500"/>
            <a:gd name="adj2" fmla="val 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整体护理尚处于摸索阶段，护理书写欠规范。</a:t>
          </a:r>
          <a:endParaRPr lang="zh-CN" altLang="en-US" sz="2000" kern="1200"/>
        </a:p>
      </dsp:txBody>
      <dsp:txXfrm rot="10800000">
        <a:off x="1788862" y="1912419"/>
        <a:ext cx="1322616" cy="2294060"/>
      </dsp:txXfrm>
    </dsp:sp>
    <dsp:sp modelId="{F4503C29-2725-48DD-97A3-43E60760F5FD}">
      <dsp:nvSpPr>
        <dsp:cNvPr id="17" name=""/>
        <dsp:cNvSpPr/>
      </dsp:nvSpPr>
      <dsp:spPr>
        <a:xfrm>
          <a:off x="3295749" y="254989"/>
          <a:ext cx="1409298" cy="1402440"/>
        </a:xfrm>
        <a:prstGeom prst="roundRect">
          <a:avLst>
            <a:gd name="adj" fmla="val 10000"/>
          </a:avLst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D746C161-6435-42C7-9CBA-CE84AB04F68A}">
      <dsp:nvSpPr>
        <dsp:cNvPr id="18" name=""/>
        <dsp:cNvSpPr/>
      </dsp:nvSpPr>
      <dsp:spPr>
        <a:xfrm rot="10800000">
          <a:off x="3295749" y="1912419"/>
          <a:ext cx="1409298" cy="2337401"/>
        </a:xfrm>
        <a:prstGeom prst="round2SameRect">
          <a:avLst>
            <a:gd name="adj1" fmla="val 10500"/>
            <a:gd name="adj2" fmla="val 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护理人员较少，基础护理不到位。</a:t>
          </a:r>
          <a:endParaRPr lang="zh-CN" altLang="en-US" sz="2000" kern="1200"/>
        </a:p>
      </dsp:txBody>
      <dsp:txXfrm rot="10800000">
        <a:off x="3339090" y="1912419"/>
        <a:ext cx="1322616" cy="2294060"/>
      </dsp:txXfrm>
    </dsp:sp>
    <dsp:sp modelId="{E815D3AD-FA51-49F8-9D39-F726D2439BD1}">
      <dsp:nvSpPr>
        <dsp:cNvPr id="19" name=""/>
        <dsp:cNvSpPr/>
      </dsp:nvSpPr>
      <dsp:spPr>
        <a:xfrm>
          <a:off x="4845978" y="254989"/>
          <a:ext cx="1409298" cy="1402440"/>
        </a:xfrm>
        <a:prstGeom prst="roundRect">
          <a:avLst>
            <a:gd name="adj" fmla="val 10000"/>
          </a:avLst>
        </a:prstGeom>
        <a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C8A07C74-6FCD-4919-B898-011B6DF9F99D}">
      <dsp:nvSpPr>
        <dsp:cNvPr id="20" name=""/>
        <dsp:cNvSpPr/>
      </dsp:nvSpPr>
      <dsp:spPr>
        <a:xfrm rot="10800000">
          <a:off x="4845978" y="1912419"/>
          <a:ext cx="1409298" cy="2337401"/>
        </a:xfrm>
        <a:prstGeom prst="round2SameRect">
          <a:avLst>
            <a:gd name="adj1" fmla="val 10500"/>
            <a:gd name="adj2" fmla="val 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病房管理尚不尽人意。</a:t>
          </a:r>
          <a:endParaRPr lang="zh-CN" altLang="en-US" sz="2000" kern="1200"/>
        </a:p>
      </dsp:txBody>
      <dsp:txXfrm rot="10800000">
        <a:off x="4889319" y="1912419"/>
        <a:ext cx="1322616" cy="2294060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type="rect" r:blip="" zOrderOff="-10">
                <dgm:adjLst/>
              </dgm:shape>
            </dgm:if>
            <dgm:else name="Name9">
              <dgm:shape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r:blip="">
            <dgm:adjLst/>
          </dgm:shape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type="triangle" r:blip="">
                    <dgm:adjLst>
                      <dgm:adj idx="1" val="1"/>
                    </dgm:adjLst>
                  </dgm:shape>
                </dgm:if>
                <dgm:else name="Name13">
                  <dgm:shape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/>
              </dgm:ruleLst>
            </dgm:layoutNode>
            <dgm:layoutNode name="a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r:blip="">
      <dgm:adjLst/>
    </dgm:shape>
    <dgm:constrLst>
      <dgm:constr type="w" for="ch" refType="h" refFor="ch" op="gte" fact="0.8"/>
    </dgm:constrLst>
    <dgm:layoutNode name="Name1">
      <dgm:alg type="composite"/>
      <dgm:shape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type="rect" r:blip="" hideGeom="1">
            <dgm:adjLst/>
          </dgm:shape>
          <dgm:presOf/>
        </dgm:layoutNode>
        <dgm:layoutNode name="dstNode">
          <dgm:alg type="sp"/>
          <dgm:shape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1">
          <dgm:alg type="sp"/>
          <dgm:shape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2">
          <dgm:alg type="sp"/>
          <dgm:shape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3">
          <dgm:alg type="sp"/>
          <dgm:shape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4">
          <dgm:alg type="sp"/>
          <dgm:shape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5">
          <dgm:alg type="sp"/>
          <dgm:shape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6">
          <dgm:alg type="sp"/>
          <dgm:shape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7">
          <dgm:alg type="sp"/>
          <dgm:shape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type="ellipse" r:blip="">
            <dgm:adjLst/>
          </dgm:shape>
          <dgm:presOf/>
        </dgm:layoutNode>
        <dgm:layoutNode name="dot2" styleLbl="alignNode1">
          <dgm:alg type="sp"/>
          <dgm:shape type="ellipse" r:blip="">
            <dgm:adjLst/>
          </dgm:shape>
          <dgm:presOf/>
        </dgm:layoutNode>
        <dgm:layoutNode name="dot3" styleLbl="alignNode1">
          <dgm:alg type="sp"/>
          <dgm:shape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type="ellipse" r:blip="">
            <dgm:adjLst/>
          </dgm:shape>
          <dgm:presOf/>
        </dgm:layoutNode>
        <dgm:layoutNode name="dot5" styleLbl="alignNode1">
          <dgm:alg type="sp"/>
          <dgm:shape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type="ellipse" r:blip="">
            <dgm:adjLst/>
          </dgm:shape>
          <dgm:presOf/>
        </dgm:layoutNode>
        <dgm:layoutNode name="dot8" styleLbl="alignNode1">
          <dgm:alg type="sp"/>
          <dgm:shape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type="ellipse" r:blip="">
            <dgm:adjLst/>
          </dgm:shape>
          <dgm:presOf/>
        </dgm:layoutNode>
        <dgm:layoutNode name="dot10" styleLbl="alignNode1">
          <dgm:alg type="sp"/>
          <dgm:shape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type="ellipse" r:blip="">
            <dgm:adjLst/>
          </dgm:shape>
          <dgm:presOf/>
        </dgm:layoutNode>
        <dgm:layoutNode name="dotArrow2" styleLbl="alignNode1">
          <dgm:alg type="sp"/>
          <dgm:shape type="ellipse" r:blip="">
            <dgm:adjLst/>
          </dgm:shape>
          <dgm:presOf/>
        </dgm:layoutNode>
        <dgm:layoutNode name="dotArrow3" styleLbl="alignNode1">
          <dgm:alg type="sp"/>
          <dgm:shape type="ellipse" r:blip="">
            <dgm:adjLst/>
          </dgm:shape>
          <dgm:presOf/>
        </dgm:layoutNode>
        <dgm:layoutNode name="dotArrow4" styleLbl="alignNode1">
          <dgm:alg type="sp"/>
          <dgm:shape type="ellipse" r:blip="">
            <dgm:adjLst/>
          </dgm:shape>
          <dgm:presOf/>
        </dgm:layoutNode>
        <dgm:layoutNode name="dotArrow5" styleLbl="alignNode1">
          <dgm:alg type="sp"/>
          <dgm:shape type="ellipse" r:blip="">
            <dgm:adjLst/>
          </dgm:shape>
          <dgm:presOf/>
        </dgm:layoutNode>
        <dgm:layoutNode name="dotArrow6" styleLbl="alignNode1">
          <dgm:alg type="sp"/>
          <dgm:shape type="ellipse" r:blip="">
            <dgm:adjLst/>
          </dgm:shape>
          <dgm:presOf/>
        </dgm:layoutNode>
        <dgm:layoutNode name="dotArrow7" styleLbl="alignNode1">
          <dgm:alg type="sp"/>
          <dgm:shape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layoutNode name="tlFrame" styleLbl="node1">
          <dgm:alg type="sp"/>
          <dgm:shape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r:blip="">
            <dgm:adjLst/>
          </dgm:shape>
        </dgm:layoutNode>
      </dgm:forEach>
    </dgm:forEach>
  </dgm:layoutNode>
</dgm:layoutDef>
</file>

<file path=ppt/diagrams/layout8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/>
      <dgm:rule type="primFontSz" for="des" forName="parTx" val="5"/>
    </dgm:ruleLst>
    <dgm:forEach name="Name4" axis="ch" ptType="node">
      <dgm:layoutNode name="composite">
        <dgm:alg type="composite"/>
        <dgm:shape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/>
          </dgm:ruleLst>
        </dgm:layoutNode>
      </dgm:layoutNode>
      <dgm:forEach name="Name5" axis="followSib" ptType="sibTrans" cnt="1">
        <dgm:layoutNode name="space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/>
                </dgm:ruleLst>
              </dgm:layoutNode>
              <dgm:layoutNode name="invisiNode">
                <dgm:alg type="sp"/>
                <dgm:shape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0AA19-EB66-44A5-ABF0-E791D8514AF6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9C010-F83E-4FB8-9D52-ABF010731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42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1pPr>
    <a:lvl2pPr marL="432054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2pPr>
    <a:lvl3pPr marL="864108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3pPr>
    <a:lvl4pPr marL="1296162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4pPr>
    <a:lvl5pPr marL="1728216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5pPr>
    <a:lvl6pPr marL="2160270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6pPr>
    <a:lvl7pPr marL="2592324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7pPr>
    <a:lvl8pPr marL="3024378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8pPr>
    <a:lvl9pPr marL="3456432" algn="l" defTabSz="864108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C9C010-F83E-4FB8-9D52-ABF0107317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651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D57AF-55C2-4260-B32B-63359F6E33EA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0AF43-B535-4326-8C6C-010D7AA963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" b="87"/>
          <a:stretch>
            <a:fillRect/>
          </a:stretch>
        </p:blipFill>
        <p:spPr bwMode="auto">
          <a:xfrm>
            <a:off x="-21706" y="0"/>
            <a:ext cx="10910667" cy="61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" b="87"/>
          <a:stretch>
            <a:fillRect/>
          </a:stretch>
        </p:blipFill>
        <p:spPr bwMode="auto">
          <a:xfrm>
            <a:off x="-22968" y="0"/>
            <a:ext cx="11545042" cy="649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56064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D57AF-55C2-4260-B32B-63359F6E33EA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0AF43-B535-4326-8C6C-010D7AA963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0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/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3.png" /><Relationship Id="rId7" Type="http://schemas.microsoft.com/office/2007/relationships/hdphoto" Target="../media/hdphoto1.wdp" /><Relationship Id="rId8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5.xml" /><Relationship Id="rId3" Type="http://schemas.openxmlformats.org/officeDocument/2006/relationships/diagramData" Target="../diagrams/data5.xml" /><Relationship Id="rId4" Type="http://schemas.openxmlformats.org/officeDocument/2006/relationships/diagramLayout" Target="../diagrams/layout5.xml" /><Relationship Id="rId5" Type="http://schemas.openxmlformats.org/officeDocument/2006/relationships/diagramQuickStyle" Target="../diagrams/quickStyle5.xml" /><Relationship Id="rId6" Type="http://schemas.openxmlformats.org/officeDocument/2006/relationships/diagramColors" Target="../diagrams/colors5.xml" /><Relationship Id="rId7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6.xml" /><Relationship Id="rId3" Type="http://schemas.openxmlformats.org/officeDocument/2006/relationships/diagramData" Target="../diagrams/data6.xml" /><Relationship Id="rId4" Type="http://schemas.openxmlformats.org/officeDocument/2006/relationships/diagramLayout" Target="../diagrams/layout6.xml" /><Relationship Id="rId5" Type="http://schemas.openxmlformats.org/officeDocument/2006/relationships/diagramQuickStyle" Target="../diagrams/quickStyle6.xml" /><Relationship Id="rId6" Type="http://schemas.openxmlformats.org/officeDocument/2006/relationships/diagramColors" Target="../diagrams/colors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7.xml" /><Relationship Id="rId3" Type="http://schemas.openxmlformats.org/officeDocument/2006/relationships/diagramData" Target="../diagrams/data7.xml" /><Relationship Id="rId4" Type="http://schemas.openxmlformats.org/officeDocument/2006/relationships/diagramLayout" Target="../diagrams/layout7.xml" /><Relationship Id="rId5" Type="http://schemas.openxmlformats.org/officeDocument/2006/relationships/diagramQuickStyle" Target="../diagrams/quickStyle7.xml" /><Relationship Id="rId6" Type="http://schemas.openxmlformats.org/officeDocument/2006/relationships/diagramColors" Target="../diagrams/colors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8.xml" /><Relationship Id="rId3" Type="http://schemas.openxmlformats.org/officeDocument/2006/relationships/diagramData" Target="../diagrams/data8.xml" /><Relationship Id="rId4" Type="http://schemas.openxmlformats.org/officeDocument/2006/relationships/diagramLayout" Target="../diagrams/layout8.xml" /><Relationship Id="rId5" Type="http://schemas.openxmlformats.org/officeDocument/2006/relationships/diagramQuickStyle" Target="../diagrams/quickStyle8.xml" /><Relationship Id="rId6" Type="http://schemas.openxmlformats.org/officeDocument/2006/relationships/diagramColors" Target="../diagrams/colors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9.xml" /><Relationship Id="rId3" Type="http://schemas.openxmlformats.org/officeDocument/2006/relationships/diagramData" Target="../diagrams/data9.xml" /><Relationship Id="rId4" Type="http://schemas.openxmlformats.org/officeDocument/2006/relationships/diagramLayout" Target="../diagrams/layout9.xml" /><Relationship Id="rId5" Type="http://schemas.openxmlformats.org/officeDocument/2006/relationships/diagramQuickStyle" Target="../diagrams/quickStyle9.xml" /><Relationship Id="rId6" Type="http://schemas.openxmlformats.org/officeDocument/2006/relationships/diagramColors" Target="../diagrams/colors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microsoft.com/office/2007/relationships/hdphoto" Target="../media/hdphoto1.wdp" /><Relationship Id="rId4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Relationship Id="rId7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3.xml" /><Relationship Id="rId3" Type="http://schemas.openxmlformats.org/officeDocument/2006/relationships/diagramData" Target="../diagrams/data3.xml" /><Relationship Id="rId4" Type="http://schemas.openxmlformats.org/officeDocument/2006/relationships/diagramLayout" Target="../diagrams/layout3.xml" /><Relationship Id="rId5" Type="http://schemas.openxmlformats.org/officeDocument/2006/relationships/diagramQuickStyle" Target="../diagrams/quickStyle3.xml" /><Relationship Id="rId6" Type="http://schemas.openxmlformats.org/officeDocument/2006/relationships/diagramColors" Target="../diagrams/colors3.xml" /><Relationship Id="rId7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diagramDrawing" Target="../diagrams/drawing4.xml" /><Relationship Id="rId3" Type="http://schemas.openxmlformats.org/officeDocument/2006/relationships/diagramData" Target="../diagrams/data4.xml" /><Relationship Id="rId4" Type="http://schemas.openxmlformats.org/officeDocument/2006/relationships/diagramLayout" Target="../diagrams/layout4.xml" /><Relationship Id="rId5" Type="http://schemas.openxmlformats.org/officeDocument/2006/relationships/diagramQuickStyle" Target="../diagrams/quickStyle4.xml" /><Relationship Id="rId6" Type="http://schemas.openxmlformats.org/officeDocument/2006/relationships/diagramColors" Target="../diagrams/colors4.xml" /><Relationship Id="rId7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Freeform 5"/>
          <p:cNvSpPr/>
          <p:nvPr/>
        </p:nvSpPr>
        <p:spPr bwMode="auto">
          <a:xfrm rot="10800000">
            <a:off x="1813692" y="1266840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54002" y="1379143"/>
            <a:ext cx="109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</a:t>
            </a: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2" name="秦基博 (はたもとひろ) - Rain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17436" y="6904325"/>
            <a:ext cx="6096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76364" y="4107119"/>
            <a:ext cx="575945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br>
              <a:rPr lang="en-US" altLang="zh-CN" sz="1600" b="1" smtClean="0">
                <a:solidFill>
                  <a:srgbClr val="28808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r>
              <a:rPr lang="zh-CN" altLang="en-US" sz="6000" b="1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年终述职报告</a:t>
            </a:r>
            <a:endParaRPr lang="zh-CN" altLang="en-US" sz="6000">
              <a:solidFill>
                <a:srgbClr val="FF505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05049" y="3861948"/>
            <a:ext cx="8721469" cy="1770706"/>
            <a:chOff x="107514" y="2596595"/>
            <a:chExt cx="11976972" cy="191009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107514" y="4234205"/>
              <a:ext cx="11976972" cy="27248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flipV="1">
              <a:off x="107514" y="2596595"/>
              <a:ext cx="11976972" cy="278773"/>
            </a:xfrm>
            <a:prstGeom prst="rect">
              <a:avLst/>
            </a:prstGeom>
          </p:spPr>
        </p:pic>
      </p:grpSp>
      <p:sp>
        <p:nvSpPr>
          <p:cNvPr id="18" name="Freeform 5"/>
          <p:cNvSpPr/>
          <p:nvPr/>
        </p:nvSpPr>
        <p:spPr bwMode="auto">
          <a:xfrm rot="10800000">
            <a:off x="4911979" y="1266840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90530" y="1379144"/>
            <a:ext cx="13311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麦体简" panose="00020600040101010101" pitchFamily="18" charset="-122"/>
                <a:ea typeface="汉仪小麦体简" panose="00020600040101010101"/>
              </a:rPr>
              <a:t>士</a:t>
            </a:r>
            <a:endParaRPr lang="zh-CN" altLang="en-US">
              <a:ea typeface="汉仪小麦体简" panose="00020600040101010101"/>
            </a:endParaRPr>
          </a:p>
        </p:txBody>
      </p:sp>
      <p:sp>
        <p:nvSpPr>
          <p:cNvPr id="20" name="Freeform 5"/>
          <p:cNvSpPr/>
          <p:nvPr/>
        </p:nvSpPr>
        <p:spPr bwMode="auto">
          <a:xfrm rot="10800000">
            <a:off x="8010266" y="1266839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16714" y="1392852"/>
            <a:ext cx="83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长</a:t>
            </a:r>
            <a:endParaRPr lang="zh-CN" altLang="en-US">
              <a:solidFill>
                <a:srgbClr val="FF5050"/>
              </a:solidFill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8351380" y="5682374"/>
            <a:ext cx="1211858" cy="414844"/>
          </a:xfrm>
          <a:prstGeom prst="rightArrow">
            <a:avLst/>
          </a:prstGeom>
          <a:solidFill>
            <a:srgbClr val="FF5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箭头 27"/>
          <p:cNvSpPr/>
          <p:nvPr/>
        </p:nvSpPr>
        <p:spPr>
          <a:xfrm>
            <a:off x="2094173" y="5632656"/>
            <a:ext cx="1211858" cy="45445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535288" y="5632654"/>
            <a:ext cx="264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C000"/>
                </a:solidFill>
              </a:rPr>
              <a:t>汇报人</a:t>
            </a:r>
            <a:endParaRPr lang="zh-CN" altLang="en-US" sz="3200" b="1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78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00" p14:dur="700">
        <p:fade/>
      </p:transition>
    </mc:Choice>
    <mc:Fallback>
      <p:transition spd="med" advTm="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3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2" fill="hold" grpId="4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2" fill="hold" grpId="6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2" nodeType="with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8" fill="hold" grpId="7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9" nodeType="with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53" presetClass="entr" presetSubtype="0" fill="hold" grpId="11" nodeType="after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withGroup">
                            <p:stCondLst>
                              <p:cond delay="8500"/>
                            </p:stCondLst>
                            <p:childTnLst>
                              <p:par>
                                <p:cTn id="60" presetID="2" presetClass="exit" presetSubtype="2" fill="hold" grpId="8" nodeType="afterEffect"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8" fill="hold" grpId="10" nodeType="withEffect"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1"/>
      <p:bldP spid="5" grpId="2"/>
      <p:bldP spid="18" grpId="3"/>
      <p:bldP spid="19" grpId="4"/>
      <p:bldP spid="20" grpId="5"/>
      <p:bldP spid="21" grpId="6"/>
      <p:bldP spid="27" grpId="7"/>
      <p:bldP spid="27" grpId="8"/>
      <p:bldP spid="28" grpId="9"/>
      <p:bldP spid="28" grpId="10"/>
      <p:bldP spid="30" grpId="1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505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82700" y="1020424"/>
            <a:ext cx="2466340" cy="4138"/>
          </a:xfrm>
          <a:prstGeom prst="line">
            <a:avLst/>
          </a:prstGeom>
          <a:ln w="38100">
            <a:solidFill>
              <a:srgbClr val="FF5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70520" y="531405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加强院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内感染管理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42937819"/>
              </p:ext>
            </p:extLst>
          </p:nvPr>
        </p:nvGraphicFramePr>
        <p:xfrm>
          <a:off x="1282700" y="1359253"/>
          <a:ext cx="7681383" cy="5120922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8" name="椭圆 7"/>
          <p:cNvSpPr/>
          <p:nvPr/>
        </p:nvSpPr>
        <p:spPr>
          <a:xfrm>
            <a:off x="9199886" y="2911895"/>
            <a:ext cx="2015638" cy="2015638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87946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20" p14:dur="2000">
        <p15:prstTrans prst="drape"/>
      </p:transition>
    </mc:Choice>
    <mc:Fallback>
      <p:transition spd="slow" advTm="1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49CE12-3207-4F75-8D1D-016797040DE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5A73B5-163D-477D-94E9-CDAF9BE8EED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C97E8C-D610-4E6D-A475-C8FD5BEB25B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1E0581-6551-4E45-8BCC-4C28C30B071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  <p:bldP spid="8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7030A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2700" y="1020424"/>
            <a:ext cx="2840413" cy="413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30561" y="531405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护理</a:t>
            </a: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人员出色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完成护理工作</a:t>
            </a:r>
          </a:p>
        </p:txBody>
      </p:sp>
      <p:sp>
        <p:nvSpPr>
          <p:cNvPr id="8" name="矩形 7"/>
          <p:cNvSpPr/>
          <p:nvPr/>
        </p:nvSpPr>
        <p:spPr>
          <a:xfrm>
            <a:off x="2877234" y="134231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坚持了以病人为中心，以质量为核心</a:t>
            </a:r>
            <a:endParaRPr lang="zh-CN" altLang="en-US" sz="2800">
              <a:solidFill>
                <a:srgbClr val="7030A0"/>
              </a:solidFill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542788350"/>
              </p:ext>
            </p:extLst>
          </p:nvPr>
        </p:nvGraphicFramePr>
        <p:xfrm>
          <a:off x="1587762" y="1320867"/>
          <a:ext cx="7340108" cy="4887318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57808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00" p14:dur="2000">
        <p15:prstTrans prst="drape"/>
      </p:transition>
    </mc:Choice>
    <mc:Fallback>
      <p:transition spd="slow" advTm="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960431E-D14C-49EA-AE9E-491BD4CBB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dgm id="{D960431E-D14C-49EA-AE9E-491BD4CBB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graphicEl>
                                              <a:dgm id="{D960431E-D14C-49EA-AE9E-491BD4CBB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552D425-3811-42F9-82E5-EDF6455B1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graphicEl>
                                              <a:dgm id="{0552D425-3811-42F9-82E5-EDF6455B1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0552D425-3811-42F9-82E5-EDF6455B1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7030A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2700" y="1020424"/>
            <a:ext cx="2840413" cy="413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30561" y="531405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护理</a:t>
            </a: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人员出色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完成护理工作</a:t>
            </a:r>
          </a:p>
        </p:txBody>
      </p:sp>
      <p:sp>
        <p:nvSpPr>
          <p:cNvPr id="7" name="矩形 6"/>
          <p:cNvSpPr/>
          <p:nvPr/>
        </p:nvSpPr>
        <p:spPr>
          <a:xfrm>
            <a:off x="4123113" y="134231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开展整体护理模式病房</a:t>
            </a:r>
            <a:endParaRPr lang="zh-CN" altLang="en-US" sz="2800">
              <a:solidFill>
                <a:srgbClr val="7030A0"/>
              </a:solidFill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401992242"/>
              </p:ext>
            </p:extLst>
          </p:nvPr>
        </p:nvGraphicFramePr>
        <p:xfrm>
          <a:off x="2702906" y="2183296"/>
          <a:ext cx="6375756" cy="4441014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49891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00" p14:dur="2000">
        <p15:prstTrans prst="drape"/>
      </p:transition>
    </mc:Choice>
    <mc:Fallback>
      <p:transition spd="slow" advTm="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32FF8D0-D6E6-4F2B-948E-10D11FB75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graphicEl>
                                              <a:dgm id="{732FF8D0-D6E6-4F2B-948E-10D11FB757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graphicEl>
                                              <a:dgm id="{732FF8D0-D6E6-4F2B-948E-10D11FB75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graphicEl>
                                              <a:dgm id="{732FF8D0-D6E6-4F2B-948E-10D11FB75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229F355-A4E9-4314-B802-56BE2A482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graphicEl>
                                              <a:dgm id="{9229F355-A4E9-4314-B802-56BE2A4821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graphicEl>
                                              <a:dgm id="{9229F355-A4E9-4314-B802-56BE2A482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graphicEl>
                                              <a:dgm id="{9229F355-A4E9-4314-B802-56BE2A482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1FD9355-EC26-4189-8917-500727B59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graphicEl>
                                              <a:dgm id="{71FD9355-EC26-4189-8917-500727B598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graphicEl>
                                              <a:dgm id="{71FD9355-EC26-4189-8917-500727B59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graphicEl>
                                              <a:dgm id="{71FD9355-EC26-4189-8917-500727B59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717911-DC01-481B-B813-CC1248064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graphicEl>
                                              <a:dgm id="{B4717911-DC01-481B-B813-CC1248064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graphicEl>
                                              <a:dgm id="{B4717911-DC01-481B-B813-CC1248064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graphicEl>
                                              <a:dgm id="{B4717911-DC01-481B-B813-CC1248064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CFB8B6-FAEF-437C-9700-6C4DD4D9F9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graphicEl>
                                              <a:dgm id="{F7CFB8B6-FAEF-437C-9700-6C4DD4D9F9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graphicEl>
                                              <a:dgm id="{F7CFB8B6-FAEF-437C-9700-6C4DD4D9F9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graphicEl>
                                              <a:dgm id="{F7CFB8B6-FAEF-437C-9700-6C4DD4D9F9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D39AC2A-000B-4B68-8B12-295173F89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graphicEl>
                                              <a:dgm id="{4D39AC2A-000B-4B68-8B12-295173F89D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graphicEl>
                                              <a:dgm id="{4D39AC2A-000B-4B68-8B12-295173F89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graphicEl>
                                              <a:dgm id="{4D39AC2A-000B-4B68-8B12-295173F89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078826" y="1475018"/>
            <a:ext cx="5541472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8640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66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smtClean="0">
                <a:solidFill>
                  <a:srgbClr val="7030A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全院护理人员撰写护理论文</a:t>
            </a:r>
          </a:p>
        </p:txBody>
      </p:sp>
      <p:sp>
        <p:nvSpPr>
          <p:cNvPr id="5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7030A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82700" y="1020424"/>
            <a:ext cx="2840413" cy="413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130561" y="531405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护理</a:t>
            </a: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人员出色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完成护理工作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499945960"/>
              </p:ext>
            </p:extLst>
          </p:nvPr>
        </p:nvGraphicFramePr>
        <p:xfrm>
          <a:off x="2653371" y="2122718"/>
          <a:ext cx="6392381" cy="4241509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086463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20" p14:dur="2000">
        <p15:prstTrans prst="drape"/>
      </p:transition>
    </mc:Choice>
    <mc:Fallback>
      <p:transition spd="slow" advTm="1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2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CC12AA0-63CE-4F87-B1CA-93051C4B9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1CC12AA0-63CE-4F87-B1CA-93051C4B9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graphicEl>
                                              <a:dgm id="{1CC12AA0-63CE-4F87-B1CA-93051C4B9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graphicEl>
                                              <a:dgm id="{1CC12AA0-63CE-4F87-B1CA-93051C4B9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1CC12AA0-63CE-4F87-B1CA-93051C4B9A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8C1F72D-B9F2-4D50-9EEF-01111C90B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graphicEl>
                                              <a:dgm id="{38C1F72D-B9F2-4D50-9EEF-01111C90B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graphicEl>
                                              <a:dgm id="{38C1F72D-B9F2-4D50-9EEF-01111C90B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38C1F72D-B9F2-4D50-9EEF-01111C90B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graphicEl>
                                              <a:dgm id="{38C1F72D-B9F2-4D50-9EEF-01111C90BC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1F4020-6E4C-41A2-ACC2-852D4101B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graphicEl>
                                              <a:dgm id="{561F4020-6E4C-41A2-ACC2-852D4101B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graphicEl>
                                              <a:dgm id="{561F4020-6E4C-41A2-ACC2-852D4101B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graphicEl>
                                              <a:dgm id="{561F4020-6E4C-41A2-ACC2-852D4101B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graphicEl>
                                              <a:dgm id="{561F4020-6E4C-41A2-ACC2-852D4101BC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2D92F91-48CE-4BFC-B6E0-7C6CFDAE0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graphicEl>
                                              <a:dgm id="{C2D92F91-48CE-4BFC-B6E0-7C6CFDAE0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graphicEl>
                                              <a:dgm id="{C2D92F91-48CE-4BFC-B6E0-7C6CFDAE0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graphicEl>
                                              <a:dgm id="{C2D92F91-48CE-4BFC-B6E0-7C6CFDAE0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graphicEl>
                                              <a:dgm id="{C2D92F91-48CE-4BFC-B6E0-7C6CFDAE00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8187ED1-3054-420B-99E4-5DED0D81B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graphicEl>
                                              <a:dgm id="{18187ED1-3054-420B-99E4-5DED0D81B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graphicEl>
                                              <a:dgm id="{18187ED1-3054-420B-99E4-5DED0D81B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graphicEl>
                                              <a:dgm id="{18187ED1-3054-420B-99E4-5DED0D81B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>
                                            <p:graphicEl>
                                              <a:dgm id="{18187ED1-3054-420B-99E4-5DED0D81B2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9675089-B9E1-491F-8A79-C48D493FD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graphicEl>
                                              <a:dgm id="{29675089-B9E1-491F-8A79-C48D493FD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graphicEl>
                                              <a:dgm id="{29675089-B9E1-491F-8A79-C48D493FD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graphicEl>
                                              <a:dgm id="{29675089-B9E1-491F-8A79-C48D493FD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graphicEl>
                                              <a:dgm id="{29675089-B9E1-491F-8A79-C48D493FD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7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1282700" y="1020424"/>
            <a:ext cx="115292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77782" y="531405"/>
            <a:ext cx="1562763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存在问题</a:t>
            </a:r>
            <a:endParaRPr lang="zh-CN" altLang="en-US" sz="1800" b="1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05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910858299"/>
              </p:ext>
            </p:extLst>
          </p:nvPr>
        </p:nvGraphicFramePr>
        <p:xfrm>
          <a:off x="2640545" y="2039162"/>
          <a:ext cx="6450570" cy="4249821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409632" y="1284161"/>
            <a:ext cx="2912396" cy="49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2800" b="1" smtClean="0">
                <a:solidFill>
                  <a:srgbClr val="00B05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存在问题</a:t>
            </a:r>
            <a:endParaRPr lang="zh-CN" altLang="en-US" sz="2800" b="1">
              <a:solidFill>
                <a:srgbClr val="00B050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470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30" p14:dur="6000">
        <p15:prstTrans prst="curtains"/>
      </p:transition>
    </mc:Choice>
    <mc:Fallback>
      <p:transition spd="slow" advTm="1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C789A15-B07D-4960-8332-C0B686A4F3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8C789A15-B07D-4960-8332-C0B686A4F3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6476A63-6C47-4FAE-9A63-98B56B394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B6476A63-6C47-4FAE-9A63-98B56B394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D3B7B8F-6ABB-4D5A-AC22-7482444811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dgm id="{8D3B7B8F-6ABB-4D5A-AC22-7482444811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75E54A9-611B-49A2-8DD3-0849588CE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F75E54A9-611B-49A2-8DD3-0849588CE0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A79D92-4490-486A-9BEF-669C7E3110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80A79D92-4490-486A-9BEF-669C7E3110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503C29-2725-48DD-97A3-43E60760F5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graphicEl>
                                              <a:dgm id="{F4503C29-2725-48DD-97A3-43E60760F5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46C161-6435-42C7-9CBA-CE84AB04F6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graphicEl>
                                              <a:dgm id="{D746C161-6435-42C7-9CBA-CE84AB04F6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815D3AD-FA51-49F8-9D39-F726D2439B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E815D3AD-FA51-49F8-9D39-F726D2439B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A07C74-6FCD-4919-B898-011B6DF9F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C8A07C74-6FCD-4919-B898-011B6DF9F9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0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Freeform 5"/>
          <p:cNvSpPr/>
          <p:nvPr/>
        </p:nvSpPr>
        <p:spPr bwMode="auto">
          <a:xfrm rot="10800000">
            <a:off x="687865" y="1419239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8737494" y="1419239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 rot="10800000">
            <a:off x="5986397" y="1419239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/>
          <p:nvPr/>
        </p:nvSpPr>
        <p:spPr bwMode="auto">
          <a:xfrm rot="10800000">
            <a:off x="3337131" y="1419239"/>
            <a:ext cx="1888219" cy="167115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05049" y="3861948"/>
            <a:ext cx="8721469" cy="1770706"/>
            <a:chOff x="107514" y="2596595"/>
            <a:chExt cx="11976972" cy="19100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107514" y="4234205"/>
              <a:ext cx="11976972" cy="27248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flipV="1">
              <a:off x="107514" y="2596595"/>
              <a:ext cx="11976972" cy="27877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045590" y="4573181"/>
            <a:ext cx="7240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FF5050"/>
                </a:solidFill>
                <a:ea typeface="汉仪小麦体简" panose="00020600040101010101"/>
              </a:rPr>
              <a:t>主讲人：某某某</a:t>
            </a:r>
            <a:endParaRPr lang="zh-CN" altLang="en-US" sz="2800" b="1">
              <a:solidFill>
                <a:srgbClr val="FF5050"/>
              </a:solidFill>
              <a:ea typeface="汉仪小麦体简" panose="00020600040101010101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4959" y="1616668"/>
            <a:ext cx="109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mtClean="0">
                <a:solidFill>
                  <a:srgbClr val="00B0F0"/>
                </a:solidFill>
                <a:latin typeface="汉仪小麦体简" panose="00020600040101010101"/>
                <a:ea typeface="汉仪小麦体简" panose="00020600040101010101"/>
              </a:rPr>
              <a:t>谢</a:t>
            </a:r>
            <a:endParaRPr lang="zh-CN" altLang="en-US" sz="8800" b="1">
              <a:solidFill>
                <a:srgbClr val="00B0F0"/>
              </a:solidFill>
              <a:latin typeface="汉仪小麦体简" panose="00020600040101010101"/>
              <a:ea typeface="汉仪小麦体简" panose="00020600040101010101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84225" y="1616668"/>
            <a:ext cx="109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mtClean="0">
                <a:solidFill>
                  <a:srgbClr val="FFC000"/>
                </a:solidFill>
                <a:latin typeface="汉仪小麦体简" panose="00020600040101010101"/>
                <a:ea typeface="汉仪小麦体简" panose="00020600040101010101"/>
              </a:rPr>
              <a:t>谢</a:t>
            </a:r>
            <a:endParaRPr lang="zh-CN" altLang="en-US" sz="8800" b="1">
              <a:solidFill>
                <a:srgbClr val="FFC000"/>
              </a:solidFill>
              <a:latin typeface="汉仪小麦体简" panose="00020600040101010101"/>
              <a:ea typeface="汉仪小麦体简" panose="00020600040101010101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13818" y="1531541"/>
            <a:ext cx="109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mtClean="0">
                <a:solidFill>
                  <a:srgbClr val="FF5050"/>
                </a:solidFill>
                <a:ea typeface="汉仪小麦体简" panose="00020600040101010101"/>
              </a:rPr>
              <a:t>观</a:t>
            </a:r>
            <a:endParaRPr lang="zh-CN" altLang="en-US" sz="8800" b="1">
              <a:solidFill>
                <a:srgbClr val="FF5050"/>
              </a:solidFill>
              <a:ea typeface="汉仪小麦体简" panose="00020600040101010101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77314" y="1531541"/>
            <a:ext cx="109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mtClean="0">
                <a:solidFill>
                  <a:srgbClr val="7030A0"/>
                </a:solidFill>
                <a:ea typeface="汉仪小麦体简" panose="00020600040101010101"/>
              </a:rPr>
              <a:t>赏</a:t>
            </a:r>
            <a:endParaRPr lang="zh-CN" altLang="en-US" sz="8800" b="1">
              <a:solidFill>
                <a:srgbClr val="7030A0"/>
              </a:solidFill>
              <a:ea typeface="汉仪小麦体简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2243359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Tm="150" p14:dur="2000">
        <p15:prstTrans prst="wind"/>
      </p:transition>
    </mc:Choice>
    <mc:Fallback>
      <p:transition spd="slow" advTm="1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2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2" fill="hold" grpId="5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2" fill="hold" grpId="6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2" fill="hold" grpId="7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grpId="8" nodeType="after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" presetClass="entr" presetSubtype="2" fill="hold" grpId="4" nodeType="after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  <p:bldP spid="17" grpId="4" build="p"/>
      <p:bldP spid="18" grpId="5"/>
      <p:bldP spid="20" grpId="6"/>
      <p:bldP spid="21" grpId="7"/>
      <p:bldP spid="22" gr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4346"/>
      </p:ext>
    </p:extLst>
  </p:cSld>
  <p:clrMapOvr>
    <a:masterClrMapping/>
  </p:clrMapOvr>
  <p:transition spd="slow" advTm="1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/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76758"/>
      </p:ext>
    </p:extLst>
  </p:cSld>
  <p:clrMapOvr>
    <a:masterClrMapping/>
  </p:clrMapOvr>
  <p:transition spd="med" advTm="12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/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0F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2700" y="1020424"/>
            <a:ext cx="2433089" cy="413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82700" y="520794"/>
            <a:ext cx="260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认真落实各项规章制度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3272651" y="1222836"/>
            <a:ext cx="4897437" cy="61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ctr" defTabSz="8640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66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b="1" smtClean="0">
                <a:solidFill>
                  <a:srgbClr val="00B0F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护理部制度重申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4153868590"/>
              </p:ext>
            </p:extLst>
          </p:nvPr>
        </p:nvGraphicFramePr>
        <p:xfrm>
          <a:off x="1986849" y="1653587"/>
          <a:ext cx="7497974" cy="4909716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46263843"/>
      </p:ext>
    </p:extLst>
  </p:cSld>
  <p:clrMapOvr>
    <a:masterClrMapping/>
  </p:clrMapOvr>
  <p:transition spd="med" advTm="12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50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" presetID="2" presetClass="entr" presetSubtype="2" fill="hold" grpId="0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2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0F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2700" y="1020424"/>
            <a:ext cx="2466340" cy="413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82700" y="520794"/>
            <a:ext cx="260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认真落实各项规章制度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979935199"/>
              </p:ext>
            </p:extLst>
          </p:nvPr>
        </p:nvGraphicFramePr>
        <p:xfrm>
          <a:off x="1978536" y="1402833"/>
          <a:ext cx="7340032" cy="4889901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568" y="3923607"/>
            <a:ext cx="1768005" cy="2369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Freeform 5"/>
          <p:cNvSpPr/>
          <p:nvPr/>
        </p:nvSpPr>
        <p:spPr bwMode="auto">
          <a:xfrm rot="10800000">
            <a:off x="2800427" y="2621362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0F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 rot="10800000">
            <a:off x="5288512" y="19831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C00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5"/>
          <p:cNvSpPr/>
          <p:nvPr/>
        </p:nvSpPr>
        <p:spPr bwMode="auto">
          <a:xfrm rot="10800000">
            <a:off x="7844831" y="1344957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505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96285"/>
      </p:ext>
    </p:extLst>
  </p:cSld>
  <p:clrMapOvr>
    <a:masterClrMapping/>
  </p:clrMapOvr>
  <p:transition spd="med" advTm="12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3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4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E58D778-0740-4A7E-BE9C-EB9237637C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">
                                            <p:graphicEl>
                                              <a:dgm id="{4E58D778-0740-4A7E-BE9C-EB9237637C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BB2AE1-F16E-4EFE-B197-8A1C110B7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9">
                                            <p:graphicEl>
                                              <a:dgm id="{E2BB2AE1-F16E-4EFE-B197-8A1C110B7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886BF5E-466E-48D4-843B-B320344D1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">
                                            <p:graphicEl>
                                              <a:dgm id="{6886BF5E-466E-48D4-843B-B320344D12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80D68F2-0FBE-423A-AB65-4994609C8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9">
                                            <p:graphicEl>
                                              <a:dgm id="{580D68F2-0FBE-423A-AB65-4994609C8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DFF53D8-83F7-4015-AFBA-CA712DA68C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9">
                                            <p:graphicEl>
                                              <a:dgm id="{5DFF53D8-83F7-4015-AFBA-CA712DA68C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B1EA3F-3B63-4ACE-9FD7-BA5EFE054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9">
                                            <p:graphicEl>
                                              <a:dgm id="{56B1EA3F-3B63-4ACE-9FD7-BA5EFE054A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81CE3A4-107F-41A8-B2F2-179BD9B5A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9">
                                            <p:graphicEl>
                                              <a:dgm id="{E81CE3A4-107F-41A8-B2F2-179BD9B5A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55A879-707D-4FBF-829C-B0E1B0ADB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9">
                                            <p:graphicEl>
                                              <a:dgm id="{BC55A879-707D-4FBF-829C-B0E1B0ADB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11" grpId="2"/>
      <p:bldP spid="12" grpId="3"/>
      <p:bldP spid="13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C00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2700" y="443850"/>
            <a:ext cx="2491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提高护士长的管理水平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307638" y="1020424"/>
            <a:ext cx="2466340" cy="413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749040" y="1194286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C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坚持护士长</a:t>
            </a:r>
            <a:r>
              <a:rPr lang="zh-CN" altLang="en-US" sz="2400" b="1">
                <a:solidFill>
                  <a:srgbClr val="FFC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手册的记录与考核</a:t>
            </a:r>
            <a:endParaRPr lang="zh-CN" altLang="en-US" sz="2400">
              <a:solidFill>
                <a:srgbClr val="FFC000"/>
              </a:solidFill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437330863"/>
              </p:ext>
            </p:extLst>
          </p:nvPr>
        </p:nvGraphicFramePr>
        <p:xfrm>
          <a:off x="410480" y="2112091"/>
          <a:ext cx="6733203" cy="4432701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624" y="3484977"/>
            <a:ext cx="2247385" cy="1685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1" name="直接连接符 10"/>
          <p:cNvCxnSpPr>
            <a:endCxn id="9" idx="1"/>
          </p:cNvCxnSpPr>
          <p:nvPr/>
        </p:nvCxnSpPr>
        <p:spPr>
          <a:xfrm>
            <a:off x="6325985" y="3067396"/>
            <a:ext cx="2354639" cy="126035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9" idx="1"/>
          </p:cNvCxnSpPr>
          <p:nvPr/>
        </p:nvCxnSpPr>
        <p:spPr>
          <a:xfrm>
            <a:off x="6325985" y="4327746"/>
            <a:ext cx="2354639" cy="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9" idx="1"/>
          </p:cNvCxnSpPr>
          <p:nvPr/>
        </p:nvCxnSpPr>
        <p:spPr>
          <a:xfrm flipV="1">
            <a:off x="6325985" y="4327747"/>
            <a:ext cx="2354639" cy="117527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640561"/>
      </p:ext>
    </p:extLst>
  </p:cSld>
  <p:clrMapOvr>
    <a:masterClrMapping/>
  </p:clrMapOvr>
  <p:transition spd="slow" advTm="12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200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" presetID="2" presetClass="entr" presetSubtype="2" fill="hold" grpId="0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8E6615-2612-48AE-899E-35E7445A4BC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6946C9-210B-4E0F-B1FF-0DC04D7178AB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CEFB60F-3A98-41DE-B085-C979BA7DC50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withGroup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3D8F6E-7CAA-428C-A277-79D8814CDD1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withGroup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withGroup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withGroup">
                            <p:stCondLst>
                              <p:cond delay="14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C00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700" y="443850"/>
            <a:ext cx="2491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提高护士长的管理水平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95169" y="1020424"/>
            <a:ext cx="2466340" cy="413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749040" y="1294575"/>
            <a:ext cx="42177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坚持了护士长例会制度</a:t>
            </a:r>
            <a:br>
              <a:rPr lang="zh-CN" altLang="en-US" sz="2800" b="1">
                <a:solidFill>
                  <a:srgbClr val="FFC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</a:br>
            <a:endParaRPr lang="zh-CN" altLang="en-US" sz="2800">
              <a:solidFill>
                <a:srgbClr val="FFC000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528339" y="2178917"/>
            <a:ext cx="682445" cy="974922"/>
          </a:xfrm>
          <a:custGeom>
            <a:gdLst>
              <a:gd name="connsiteX0" fmla="*/ 0 w 974921"/>
              <a:gd name="connsiteY0" fmla="*/ 0 h 682445"/>
              <a:gd name="connsiteX1" fmla="*/ 633699 w 974921"/>
              <a:gd name="connsiteY1" fmla="*/ 0 h 682445"/>
              <a:gd name="connsiteX2" fmla="*/ 974921 w 974921"/>
              <a:gd name="connsiteY2" fmla="*/ 341223 h 682445"/>
              <a:gd name="connsiteX3" fmla="*/ 633699 w 974921"/>
              <a:gd name="connsiteY3" fmla="*/ 682445 h 682445"/>
              <a:gd name="connsiteX4" fmla="*/ 0 w 974921"/>
              <a:gd name="connsiteY4" fmla="*/ 682445 h 682445"/>
              <a:gd name="connsiteX5" fmla="*/ 341223 w 974921"/>
              <a:gd name="connsiteY5" fmla="*/ 341223 h 682445"/>
              <a:gd name="connsiteX6" fmla="*/ 0 w 974921"/>
              <a:gd name="connsiteY6" fmla="*/ 0 h 682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4921" h="682445">
                <a:moveTo>
                  <a:pt x="974920" y="0"/>
                </a:moveTo>
                <a:lnTo>
                  <a:pt x="974920" y="443589"/>
                </a:lnTo>
                <a:lnTo>
                  <a:pt x="487460" y="682445"/>
                </a:lnTo>
                <a:lnTo>
                  <a:pt x="1" y="443589"/>
                </a:lnTo>
                <a:lnTo>
                  <a:pt x="1" y="0"/>
                </a:lnTo>
                <a:lnTo>
                  <a:pt x="487460" y="238856"/>
                </a:lnTo>
                <a:lnTo>
                  <a:pt x="97492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66" tIns="353289" rIns="12064" bIns="35328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 kern="1200" smtClean="0"/>
              <a:t>NO.1</a:t>
            </a:r>
            <a:endParaRPr lang="zh-CN" altLang="en-US" sz="1900" kern="1200"/>
          </a:p>
        </p:txBody>
      </p:sp>
      <p:sp>
        <p:nvSpPr>
          <p:cNvPr id="12" name="任意多边形 11"/>
          <p:cNvSpPr/>
          <p:nvPr/>
        </p:nvSpPr>
        <p:spPr>
          <a:xfrm>
            <a:off x="3210784" y="2178918"/>
            <a:ext cx="5086481" cy="633699"/>
          </a:xfrm>
          <a:custGeom>
            <a:gdLst>
              <a:gd name="connsiteX0" fmla="*/ 105619 w 633699"/>
              <a:gd name="connsiteY0" fmla="*/ 0 h 5086481"/>
              <a:gd name="connsiteX1" fmla="*/ 528080 w 633699"/>
              <a:gd name="connsiteY1" fmla="*/ 0 h 5086481"/>
              <a:gd name="connsiteX2" fmla="*/ 633699 w 633699"/>
              <a:gd name="connsiteY2" fmla="*/ 105619 h 5086481"/>
              <a:gd name="connsiteX3" fmla="*/ 633699 w 633699"/>
              <a:gd name="connsiteY3" fmla="*/ 5086481 h 5086481"/>
              <a:gd name="connsiteX4" fmla="*/ 633699 w 633699"/>
              <a:gd name="connsiteY4" fmla="*/ 5086481 h 5086481"/>
              <a:gd name="connsiteX5" fmla="*/ 0 w 633699"/>
              <a:gd name="connsiteY5" fmla="*/ 5086481 h 5086481"/>
              <a:gd name="connsiteX6" fmla="*/ 0 w 633699"/>
              <a:gd name="connsiteY6" fmla="*/ 5086481 h 5086481"/>
              <a:gd name="connsiteX7" fmla="*/ 0 w 633699"/>
              <a:gd name="connsiteY7" fmla="*/ 105619 h 5086481"/>
              <a:gd name="connsiteX8" fmla="*/ 105619 w 633699"/>
              <a:gd name="connsiteY8" fmla="*/ 0 h 50864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699" h="5086481">
                <a:moveTo>
                  <a:pt x="633699" y="847770"/>
                </a:moveTo>
                <a:lnTo>
                  <a:pt x="633699" y="4238711"/>
                </a:lnTo>
                <a:cubicBezTo>
                  <a:pt x="633699" y="4706921"/>
                  <a:pt x="627808" y="5086477"/>
                  <a:pt x="620540" y="5086477"/>
                </a:cubicBezTo>
                <a:lnTo>
                  <a:pt x="0" y="5086477"/>
                </a:lnTo>
                <a:lnTo>
                  <a:pt x="0" y="5086477"/>
                </a:lnTo>
                <a:lnTo>
                  <a:pt x="0" y="4"/>
                </a:lnTo>
                <a:lnTo>
                  <a:pt x="0" y="4"/>
                </a:lnTo>
                <a:lnTo>
                  <a:pt x="620540" y="4"/>
                </a:lnTo>
                <a:cubicBezTo>
                  <a:pt x="627808" y="4"/>
                  <a:pt x="633699" y="379560"/>
                  <a:pt x="633699" y="847770"/>
                </a:cubicBez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42364" rIns="42364" bIns="42366" numCol="1" spcCol="1270" anchor="ctr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800" b="1" kern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安排本周工作重点</a:t>
            </a:r>
            <a:endParaRPr lang="zh-CN" altLang="en-US" sz="1800" kern="1200"/>
          </a:p>
        </p:txBody>
      </p:sp>
      <p:sp>
        <p:nvSpPr>
          <p:cNvPr id="13" name="任意多边形 12"/>
          <p:cNvSpPr/>
          <p:nvPr/>
        </p:nvSpPr>
        <p:spPr>
          <a:xfrm>
            <a:off x="2528339" y="3002543"/>
            <a:ext cx="682445" cy="974921"/>
          </a:xfrm>
          <a:custGeom>
            <a:gdLst>
              <a:gd name="connsiteX0" fmla="*/ 0 w 974921"/>
              <a:gd name="connsiteY0" fmla="*/ 0 h 682445"/>
              <a:gd name="connsiteX1" fmla="*/ 633699 w 974921"/>
              <a:gd name="connsiteY1" fmla="*/ 0 h 682445"/>
              <a:gd name="connsiteX2" fmla="*/ 974921 w 974921"/>
              <a:gd name="connsiteY2" fmla="*/ 341223 h 682445"/>
              <a:gd name="connsiteX3" fmla="*/ 633699 w 974921"/>
              <a:gd name="connsiteY3" fmla="*/ 682445 h 682445"/>
              <a:gd name="connsiteX4" fmla="*/ 0 w 974921"/>
              <a:gd name="connsiteY4" fmla="*/ 682445 h 682445"/>
              <a:gd name="connsiteX5" fmla="*/ 341223 w 974921"/>
              <a:gd name="connsiteY5" fmla="*/ 341223 h 682445"/>
              <a:gd name="connsiteX6" fmla="*/ 0 w 974921"/>
              <a:gd name="connsiteY6" fmla="*/ 0 h 682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4921" h="682445">
                <a:moveTo>
                  <a:pt x="974920" y="0"/>
                </a:moveTo>
                <a:lnTo>
                  <a:pt x="974920" y="443589"/>
                </a:lnTo>
                <a:lnTo>
                  <a:pt x="487460" y="682445"/>
                </a:lnTo>
                <a:lnTo>
                  <a:pt x="1" y="443589"/>
                </a:lnTo>
                <a:lnTo>
                  <a:pt x="1" y="0"/>
                </a:lnTo>
                <a:lnTo>
                  <a:pt x="487460" y="238856"/>
                </a:lnTo>
                <a:lnTo>
                  <a:pt x="97492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66" tIns="353288" rIns="12064" bIns="35328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 kern="1200" smtClean="0"/>
              <a:t>NO.2</a:t>
            </a:r>
            <a:endParaRPr lang="zh-CN" altLang="en-US" sz="1900" kern="1200"/>
          </a:p>
        </p:txBody>
      </p:sp>
      <p:sp>
        <p:nvSpPr>
          <p:cNvPr id="14" name="任意多边形 13"/>
          <p:cNvSpPr/>
          <p:nvPr/>
        </p:nvSpPr>
        <p:spPr>
          <a:xfrm>
            <a:off x="3210784" y="3002543"/>
            <a:ext cx="5086481" cy="633699"/>
          </a:xfrm>
          <a:custGeom>
            <a:gdLst>
              <a:gd name="connsiteX0" fmla="*/ 105619 w 633699"/>
              <a:gd name="connsiteY0" fmla="*/ 0 h 5086481"/>
              <a:gd name="connsiteX1" fmla="*/ 528080 w 633699"/>
              <a:gd name="connsiteY1" fmla="*/ 0 h 5086481"/>
              <a:gd name="connsiteX2" fmla="*/ 633699 w 633699"/>
              <a:gd name="connsiteY2" fmla="*/ 105619 h 5086481"/>
              <a:gd name="connsiteX3" fmla="*/ 633699 w 633699"/>
              <a:gd name="connsiteY3" fmla="*/ 5086481 h 5086481"/>
              <a:gd name="connsiteX4" fmla="*/ 633699 w 633699"/>
              <a:gd name="connsiteY4" fmla="*/ 5086481 h 5086481"/>
              <a:gd name="connsiteX5" fmla="*/ 0 w 633699"/>
              <a:gd name="connsiteY5" fmla="*/ 5086481 h 5086481"/>
              <a:gd name="connsiteX6" fmla="*/ 0 w 633699"/>
              <a:gd name="connsiteY6" fmla="*/ 5086481 h 5086481"/>
              <a:gd name="connsiteX7" fmla="*/ 0 w 633699"/>
              <a:gd name="connsiteY7" fmla="*/ 105619 h 5086481"/>
              <a:gd name="connsiteX8" fmla="*/ 105619 w 633699"/>
              <a:gd name="connsiteY8" fmla="*/ 0 h 50864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699" h="5086481">
                <a:moveTo>
                  <a:pt x="633699" y="847770"/>
                </a:moveTo>
                <a:lnTo>
                  <a:pt x="633699" y="4238711"/>
                </a:lnTo>
                <a:cubicBezTo>
                  <a:pt x="633699" y="4706921"/>
                  <a:pt x="627808" y="5086477"/>
                  <a:pt x="620540" y="5086477"/>
                </a:cubicBezTo>
                <a:lnTo>
                  <a:pt x="0" y="5086477"/>
                </a:lnTo>
                <a:lnTo>
                  <a:pt x="0" y="5086477"/>
                </a:lnTo>
                <a:lnTo>
                  <a:pt x="0" y="4"/>
                </a:lnTo>
                <a:lnTo>
                  <a:pt x="0" y="4"/>
                </a:lnTo>
                <a:lnTo>
                  <a:pt x="620540" y="4"/>
                </a:lnTo>
                <a:cubicBezTo>
                  <a:pt x="627808" y="4"/>
                  <a:pt x="633699" y="379560"/>
                  <a:pt x="633699" y="847770"/>
                </a:cubicBez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42364" rIns="42364" bIns="42366" numCol="1" spcCol="1270" anchor="ctr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800" b="1" kern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总结上周工作中存在的优缺点</a:t>
            </a:r>
            <a:endParaRPr lang="zh-CN" altLang="en-US" sz="1800" kern="1200"/>
          </a:p>
        </p:txBody>
      </p:sp>
      <p:sp>
        <p:nvSpPr>
          <p:cNvPr id="15" name="任意多边形 14"/>
          <p:cNvSpPr/>
          <p:nvPr/>
        </p:nvSpPr>
        <p:spPr>
          <a:xfrm>
            <a:off x="2528339" y="3826168"/>
            <a:ext cx="682445" cy="974921"/>
          </a:xfrm>
          <a:custGeom>
            <a:gdLst>
              <a:gd name="connsiteX0" fmla="*/ 0 w 974921"/>
              <a:gd name="connsiteY0" fmla="*/ 0 h 682445"/>
              <a:gd name="connsiteX1" fmla="*/ 633699 w 974921"/>
              <a:gd name="connsiteY1" fmla="*/ 0 h 682445"/>
              <a:gd name="connsiteX2" fmla="*/ 974921 w 974921"/>
              <a:gd name="connsiteY2" fmla="*/ 341223 h 682445"/>
              <a:gd name="connsiteX3" fmla="*/ 633699 w 974921"/>
              <a:gd name="connsiteY3" fmla="*/ 682445 h 682445"/>
              <a:gd name="connsiteX4" fmla="*/ 0 w 974921"/>
              <a:gd name="connsiteY4" fmla="*/ 682445 h 682445"/>
              <a:gd name="connsiteX5" fmla="*/ 341223 w 974921"/>
              <a:gd name="connsiteY5" fmla="*/ 341223 h 682445"/>
              <a:gd name="connsiteX6" fmla="*/ 0 w 974921"/>
              <a:gd name="connsiteY6" fmla="*/ 0 h 682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4921" h="682445">
                <a:moveTo>
                  <a:pt x="974920" y="0"/>
                </a:moveTo>
                <a:lnTo>
                  <a:pt x="974920" y="443589"/>
                </a:lnTo>
                <a:lnTo>
                  <a:pt x="487460" y="682445"/>
                </a:lnTo>
                <a:lnTo>
                  <a:pt x="1" y="443589"/>
                </a:lnTo>
                <a:lnTo>
                  <a:pt x="1" y="0"/>
                </a:lnTo>
                <a:lnTo>
                  <a:pt x="487460" y="238856"/>
                </a:lnTo>
                <a:lnTo>
                  <a:pt x="974920" y="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66" tIns="353288" rIns="12064" bIns="35328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 kern="1200" smtClean="0"/>
              <a:t>NO.3</a:t>
            </a:r>
            <a:endParaRPr lang="zh-CN" altLang="en-US" sz="1900" kern="1200"/>
          </a:p>
        </p:txBody>
      </p:sp>
      <p:sp>
        <p:nvSpPr>
          <p:cNvPr id="16" name="任意多边形 15"/>
          <p:cNvSpPr/>
          <p:nvPr/>
        </p:nvSpPr>
        <p:spPr>
          <a:xfrm>
            <a:off x="3210784" y="3826168"/>
            <a:ext cx="5086481" cy="633700"/>
          </a:xfrm>
          <a:custGeom>
            <a:gdLst>
              <a:gd name="connsiteX0" fmla="*/ 105619 w 633699"/>
              <a:gd name="connsiteY0" fmla="*/ 0 h 5086481"/>
              <a:gd name="connsiteX1" fmla="*/ 528080 w 633699"/>
              <a:gd name="connsiteY1" fmla="*/ 0 h 5086481"/>
              <a:gd name="connsiteX2" fmla="*/ 633699 w 633699"/>
              <a:gd name="connsiteY2" fmla="*/ 105619 h 5086481"/>
              <a:gd name="connsiteX3" fmla="*/ 633699 w 633699"/>
              <a:gd name="connsiteY3" fmla="*/ 5086481 h 5086481"/>
              <a:gd name="connsiteX4" fmla="*/ 633699 w 633699"/>
              <a:gd name="connsiteY4" fmla="*/ 5086481 h 5086481"/>
              <a:gd name="connsiteX5" fmla="*/ 0 w 633699"/>
              <a:gd name="connsiteY5" fmla="*/ 5086481 h 5086481"/>
              <a:gd name="connsiteX6" fmla="*/ 0 w 633699"/>
              <a:gd name="connsiteY6" fmla="*/ 5086481 h 5086481"/>
              <a:gd name="connsiteX7" fmla="*/ 0 w 633699"/>
              <a:gd name="connsiteY7" fmla="*/ 105619 h 5086481"/>
              <a:gd name="connsiteX8" fmla="*/ 105619 w 633699"/>
              <a:gd name="connsiteY8" fmla="*/ 0 h 50864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699" h="5086481">
                <a:moveTo>
                  <a:pt x="633699" y="847770"/>
                </a:moveTo>
                <a:lnTo>
                  <a:pt x="633699" y="4238711"/>
                </a:lnTo>
                <a:cubicBezTo>
                  <a:pt x="633699" y="4706921"/>
                  <a:pt x="627808" y="5086477"/>
                  <a:pt x="620540" y="5086477"/>
                </a:cubicBezTo>
                <a:lnTo>
                  <a:pt x="0" y="5086477"/>
                </a:lnTo>
                <a:lnTo>
                  <a:pt x="0" y="5086477"/>
                </a:lnTo>
                <a:lnTo>
                  <a:pt x="0" y="4"/>
                </a:lnTo>
                <a:lnTo>
                  <a:pt x="0" y="4"/>
                </a:lnTo>
                <a:lnTo>
                  <a:pt x="620540" y="4"/>
                </a:lnTo>
                <a:cubicBezTo>
                  <a:pt x="627808" y="4"/>
                  <a:pt x="633699" y="379560"/>
                  <a:pt x="633699" y="847770"/>
                </a:cubicBez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42364" rIns="42364" bIns="42367" numCol="1" spcCol="1270" anchor="ctr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800" b="1" kern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提出整改措施</a:t>
            </a:r>
            <a:endParaRPr lang="zh-CN" altLang="en-US" sz="1800" kern="1200"/>
          </a:p>
        </p:txBody>
      </p:sp>
      <p:sp>
        <p:nvSpPr>
          <p:cNvPr id="17" name="任意多边形 16"/>
          <p:cNvSpPr/>
          <p:nvPr/>
        </p:nvSpPr>
        <p:spPr>
          <a:xfrm>
            <a:off x="2528339" y="4649793"/>
            <a:ext cx="682445" cy="974921"/>
          </a:xfrm>
          <a:custGeom>
            <a:gdLst>
              <a:gd name="connsiteX0" fmla="*/ 0 w 974921"/>
              <a:gd name="connsiteY0" fmla="*/ 0 h 682445"/>
              <a:gd name="connsiteX1" fmla="*/ 633699 w 974921"/>
              <a:gd name="connsiteY1" fmla="*/ 0 h 682445"/>
              <a:gd name="connsiteX2" fmla="*/ 974921 w 974921"/>
              <a:gd name="connsiteY2" fmla="*/ 341223 h 682445"/>
              <a:gd name="connsiteX3" fmla="*/ 633699 w 974921"/>
              <a:gd name="connsiteY3" fmla="*/ 682445 h 682445"/>
              <a:gd name="connsiteX4" fmla="*/ 0 w 974921"/>
              <a:gd name="connsiteY4" fmla="*/ 682445 h 682445"/>
              <a:gd name="connsiteX5" fmla="*/ 341223 w 974921"/>
              <a:gd name="connsiteY5" fmla="*/ 341223 h 682445"/>
              <a:gd name="connsiteX6" fmla="*/ 0 w 974921"/>
              <a:gd name="connsiteY6" fmla="*/ 0 h 682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4921" h="682445">
                <a:moveTo>
                  <a:pt x="974920" y="0"/>
                </a:moveTo>
                <a:lnTo>
                  <a:pt x="974920" y="443589"/>
                </a:lnTo>
                <a:lnTo>
                  <a:pt x="487460" y="682445"/>
                </a:lnTo>
                <a:lnTo>
                  <a:pt x="1" y="443589"/>
                </a:lnTo>
                <a:lnTo>
                  <a:pt x="1" y="0"/>
                </a:lnTo>
                <a:lnTo>
                  <a:pt x="487460" y="238856"/>
                </a:lnTo>
                <a:lnTo>
                  <a:pt x="974920" y="0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66" tIns="353288" rIns="12064" bIns="35328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 kern="1200" smtClean="0"/>
              <a:t>NO.4</a:t>
            </a:r>
            <a:endParaRPr lang="zh-CN" altLang="en-US" sz="1900" kern="1200"/>
          </a:p>
        </p:txBody>
      </p:sp>
      <p:sp>
        <p:nvSpPr>
          <p:cNvPr id="18" name="任意多边形 17"/>
          <p:cNvSpPr/>
          <p:nvPr/>
        </p:nvSpPr>
        <p:spPr>
          <a:xfrm>
            <a:off x="3210784" y="4649792"/>
            <a:ext cx="5086481" cy="633700"/>
          </a:xfrm>
          <a:custGeom>
            <a:gdLst>
              <a:gd name="connsiteX0" fmla="*/ 105619 w 633699"/>
              <a:gd name="connsiteY0" fmla="*/ 0 h 5086481"/>
              <a:gd name="connsiteX1" fmla="*/ 528080 w 633699"/>
              <a:gd name="connsiteY1" fmla="*/ 0 h 5086481"/>
              <a:gd name="connsiteX2" fmla="*/ 633699 w 633699"/>
              <a:gd name="connsiteY2" fmla="*/ 105619 h 5086481"/>
              <a:gd name="connsiteX3" fmla="*/ 633699 w 633699"/>
              <a:gd name="connsiteY3" fmla="*/ 5086481 h 5086481"/>
              <a:gd name="connsiteX4" fmla="*/ 633699 w 633699"/>
              <a:gd name="connsiteY4" fmla="*/ 5086481 h 5086481"/>
              <a:gd name="connsiteX5" fmla="*/ 0 w 633699"/>
              <a:gd name="connsiteY5" fmla="*/ 5086481 h 5086481"/>
              <a:gd name="connsiteX6" fmla="*/ 0 w 633699"/>
              <a:gd name="connsiteY6" fmla="*/ 5086481 h 5086481"/>
              <a:gd name="connsiteX7" fmla="*/ 0 w 633699"/>
              <a:gd name="connsiteY7" fmla="*/ 105619 h 5086481"/>
              <a:gd name="connsiteX8" fmla="*/ 105619 w 633699"/>
              <a:gd name="connsiteY8" fmla="*/ 0 h 50864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699" h="5086481">
                <a:moveTo>
                  <a:pt x="633699" y="847770"/>
                </a:moveTo>
                <a:lnTo>
                  <a:pt x="633699" y="4238711"/>
                </a:lnTo>
                <a:cubicBezTo>
                  <a:pt x="633699" y="4706921"/>
                  <a:pt x="627808" y="5086477"/>
                  <a:pt x="620540" y="5086477"/>
                </a:cubicBezTo>
                <a:lnTo>
                  <a:pt x="0" y="5086477"/>
                </a:lnTo>
                <a:lnTo>
                  <a:pt x="0" y="5086477"/>
                </a:lnTo>
                <a:lnTo>
                  <a:pt x="0" y="4"/>
                </a:lnTo>
                <a:lnTo>
                  <a:pt x="0" y="4"/>
                </a:lnTo>
                <a:lnTo>
                  <a:pt x="620540" y="4"/>
                </a:lnTo>
                <a:cubicBezTo>
                  <a:pt x="627808" y="4"/>
                  <a:pt x="633699" y="379560"/>
                  <a:pt x="633699" y="847770"/>
                </a:cubicBez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42365" rIns="42364" bIns="42366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00" kern="1200"/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800" b="1" kern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向各护士长反馈护理质控检查情况</a:t>
            </a:r>
            <a:endParaRPr lang="zh-CN" altLang="en-US" sz="1800" kern="1200"/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1100" kern="1200"/>
          </a:p>
        </p:txBody>
      </p:sp>
    </p:spTree>
    <p:extLst>
      <p:ext uri="{BB962C8B-B14F-4D97-AF65-F5344CB8AC3E}">
        <p14:creationId xmlns:p14="http://schemas.microsoft.com/office/powerpoint/2010/main" val="2680739046"/>
      </p:ext>
    </p:extLst>
  </p:cSld>
  <p:clrMapOvr>
    <a:masterClrMapping/>
  </p:clrMapOvr>
  <p:transition spd="slow" advTm="12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3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4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5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6" nodeType="after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2" presetClass="entr" presetSubtype="0" fill="hold" grpId="7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8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2" presetClass="entr" presetSubtype="0" fill="hold" grpId="9" nodeType="after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fill="hold" grpId="10" nodeType="after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2" grpId="2"/>
      <p:bldP spid="11" grpId="3"/>
      <p:bldP spid="12" grpId="4"/>
      <p:bldP spid="13" grpId="5"/>
      <p:bldP spid="14" grpId="6"/>
      <p:bldP spid="15" grpId="7"/>
      <p:bldP spid="16" grpId="8"/>
      <p:bldP spid="17" grpId="9"/>
      <p:bldP spid="18" grpId="1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C00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82700" y="1020424"/>
            <a:ext cx="2466340" cy="413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6569" y="534644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加强护理</a:t>
            </a: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人员医德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医风建设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564241252"/>
              </p:ext>
            </p:extLst>
          </p:nvPr>
        </p:nvGraphicFramePr>
        <p:xfrm>
          <a:off x="5070870" y="1801845"/>
          <a:ext cx="5444730" cy="403369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10" name="椭圆 9"/>
          <p:cNvSpPr/>
          <p:nvPr/>
        </p:nvSpPr>
        <p:spPr>
          <a:xfrm>
            <a:off x="2033683" y="2602125"/>
            <a:ext cx="2433131" cy="243313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954270"/>
      </p:ext>
    </p:extLst>
  </p:cSld>
  <p:clrMapOvr>
    <a:masterClrMapping/>
  </p:clrMapOvr>
  <p:transition spd="slow" advTm="12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0" presetClass="entr" presetSubtype="0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CB32EC8-4AD6-491A-96E2-AA42BDCFD5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CCB32EC8-4AD6-491A-96E2-AA42BDCFD5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E818662-C1DD-4F49-BE99-2A0CDC4252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3E818662-C1DD-4F49-BE99-2A0CDC4252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BCC45FD-1C60-4646-B911-05AFB3B71C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9BCC45FD-1C60-4646-B911-05AFB3B71C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9CCEF72-7021-456F-B0B5-726F0668BE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graphicEl>
                                              <a:dgm id="{99CCEF72-7021-456F-B0B5-726F0668BE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1AD4F94-35FA-47AD-911C-9938901BF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71AD4F94-35FA-47AD-911C-9938901BFE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A2E7BC1-7F67-43F1-83B8-86AEC677C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dgm id="{2A2E7BC1-7F67-43F1-83B8-86AEC677CB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2C198F-90FC-4990-AFB4-E4B50AFFA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762C198F-90FC-4990-AFB4-E4B50AFFA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F4A049A-7243-4F74-8831-35DC71F79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EF4A049A-7243-4F74-8831-35DC71F79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BDC047-1661-4198-9EC6-7D99F561E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">
                                            <p:graphicEl>
                                              <a:dgm id="{46BDC047-1661-4198-9EC6-7D99F561E1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29E288C-6F64-4CFD-BA7F-620247A6BE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329E288C-6F64-4CFD-BA7F-620247A6BE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8F9EB96-FF31-4049-862D-063BCAE601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9">
                                            <p:graphicEl>
                                              <a:dgm id="{28F9EB96-FF31-4049-862D-063BCAE601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  <p:bldP spid="1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5"/>
          <p:cNvSpPr/>
          <p:nvPr/>
        </p:nvSpPr>
        <p:spPr bwMode="auto">
          <a:xfrm rot="10800000">
            <a:off x="410481" y="386359"/>
            <a:ext cx="720080" cy="638202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5050"/>
          </a:soli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82700" y="1020424"/>
            <a:ext cx="2466340" cy="4138"/>
          </a:xfrm>
          <a:prstGeom prst="line">
            <a:avLst/>
          </a:prstGeom>
          <a:ln w="38100">
            <a:solidFill>
              <a:srgbClr val="FF5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50191" y="531405"/>
            <a:ext cx="3131358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提高</a:t>
            </a:r>
            <a:r>
              <a:rPr lang="zh-CN" altLang="en-US" sz="1800" b="1" smtClean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护士长管理</a:t>
            </a:r>
            <a:r>
              <a:rPr lang="zh-CN" altLang="en-US" sz="1800" b="1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水平</a:t>
            </a:r>
          </a:p>
        </p:txBody>
      </p:sp>
      <p:sp>
        <p:nvSpPr>
          <p:cNvPr id="8" name="矩形 7"/>
          <p:cNvSpPr/>
          <p:nvPr/>
        </p:nvSpPr>
        <p:spPr>
          <a:xfrm>
            <a:off x="3994689" y="1331912"/>
            <a:ext cx="3416321" cy="49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zh-CN" altLang="en-US" sz="2800" b="1">
                <a:solidFill>
                  <a:srgbClr val="FF505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提高护士长管理水平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37360" y="2327564"/>
            <a:ext cx="8329353" cy="399010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408218" y="2327564"/>
            <a:ext cx="0" cy="39901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90407" y="2327561"/>
            <a:ext cx="0" cy="39901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669578" y="2327562"/>
            <a:ext cx="0" cy="39901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348748" y="2327562"/>
            <a:ext cx="0" cy="39901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145576" y="2552007"/>
            <a:ext cx="1388226" cy="2508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en-US" altLang="zh-CN" sz="1400"/>
              <a:t>12</a:t>
            </a:r>
            <a:r>
              <a:rPr lang="zh-CN" altLang="en-US" sz="1400"/>
              <a:t>月初，护理部对全院护士分组进行了护理技术操作</a:t>
            </a:r>
            <a:r>
              <a:rPr lang="zh-CN" altLang="en-US" sz="1400" smtClean="0"/>
              <a:t>考核。</a:t>
            </a:r>
            <a:endParaRPr lang="zh-CN" altLang="en-US" sz="1400"/>
          </a:p>
          <a:p>
            <a:pPr indent="360000"/>
            <a:r>
              <a:rPr lang="zh-CN" altLang="en-US" sz="1400"/>
              <a:t>加强了危重病人的护理，坚持了床头交接班制度和晨间护理</a:t>
            </a:r>
            <a:endParaRPr lang="en-US" altLang="zh-CN" sz="1400"/>
          </a:p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97826" y="2576945"/>
            <a:ext cx="1313411" cy="2508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zh-CN" altLang="en-US" sz="1400"/>
              <a:t>对在职人员进行三基培训，并组织理论</a:t>
            </a:r>
            <a:r>
              <a:rPr lang="zh-CN" altLang="en-US" sz="1400" smtClean="0"/>
              <a:t>考试。</a:t>
            </a:r>
            <a:endParaRPr lang="en-US" altLang="zh-CN" sz="1400"/>
          </a:p>
          <a:p>
            <a:pPr indent="360000"/>
            <a:r>
              <a:rPr lang="zh-CN" altLang="en-US" sz="1400"/>
              <a:t>与医务科合作，聘请专家授课，讲授骨科、内、外科知识，以提高专业知识</a:t>
            </a:r>
            <a:endParaRPr lang="en-US" altLang="zh-CN" sz="1400"/>
          </a:p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41222" y="2552007"/>
            <a:ext cx="1400693" cy="3216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>
              <a:defRPr/>
            </a:pPr>
            <a:r>
              <a:rPr lang="zh-CN" altLang="en-US" sz="1400"/>
              <a:t>各科室每周晨间提问</a:t>
            </a:r>
            <a:r>
              <a:rPr lang="en-US" altLang="zh-CN" sz="1400"/>
              <a:t>1-2</a:t>
            </a:r>
            <a:r>
              <a:rPr lang="zh-CN" altLang="en-US" sz="1400"/>
              <a:t>次，内容为基础理论知识和骨科知识</a:t>
            </a:r>
            <a:endParaRPr lang="zh-CN" altLang="en-US" sz="100"/>
          </a:p>
          <a:p>
            <a:pPr>
              <a:defRPr/>
            </a:pPr>
            <a:endParaRPr lang="en-US" altLang="zh-CN" sz="400"/>
          </a:p>
          <a:p>
            <a:pPr indent="360000"/>
            <a:r>
              <a:rPr lang="en-US" altLang="zh-CN" sz="1400"/>
              <a:t>"</a:t>
            </a:r>
            <a:r>
              <a:rPr lang="zh-CN" altLang="en-US" sz="1400"/>
              <a:t>三八妇女节</a:t>
            </a:r>
            <a:r>
              <a:rPr lang="en-US" altLang="zh-CN" sz="1400"/>
              <a:t>"</a:t>
            </a:r>
            <a:r>
              <a:rPr lang="zh-CN" altLang="en-US" sz="1400"/>
              <a:t>举行了护理技术操作比赛（无菌操作），并评选出了一等奖、二等奖、三等奖分别给予了奖励</a:t>
            </a:r>
            <a:endParaRPr lang="en-US" altLang="zh-CN" sz="1400"/>
          </a:p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823361" y="2576945"/>
            <a:ext cx="1379913" cy="3928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 smtClean="0"/>
              <a:t>坚持</a:t>
            </a:r>
            <a:r>
              <a:rPr lang="zh-CN" altLang="en-US" sz="1400"/>
              <a:t>了护理业务查房：每月轮流在三个病区进行了护理业务查房，对护理诊断、护理措施进行了探讨，以达到提高业务素质的</a:t>
            </a:r>
            <a:r>
              <a:rPr lang="zh-CN" altLang="en-US" sz="1400" smtClean="0"/>
              <a:t>目的。</a:t>
            </a:r>
            <a:endParaRPr lang="en-US" altLang="zh-CN" sz="1400" smtClean="0"/>
          </a:p>
          <a:p>
            <a:pPr indent="360000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 smtClean="0"/>
              <a:t>全</a:t>
            </a:r>
            <a:r>
              <a:rPr lang="zh-CN" altLang="en-US" sz="1400"/>
              <a:t>院有</a:t>
            </a:r>
            <a:r>
              <a:rPr lang="en-US" altLang="zh-CN" sz="1400"/>
              <a:t>5</a:t>
            </a:r>
            <a:r>
              <a:rPr lang="zh-CN" altLang="en-US" sz="1400"/>
              <a:t>名护士参加护理大专自学考试，有</a:t>
            </a:r>
            <a:r>
              <a:rPr lang="en-US" altLang="zh-CN" sz="1400"/>
              <a:t>3</a:t>
            </a:r>
            <a:r>
              <a:rPr lang="zh-CN" altLang="en-US" sz="1400"/>
              <a:t>名护士参加护理大专函授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zh-CN" altLang="en-US" sz="1400"/>
          </a:p>
          <a:p>
            <a:endParaRPr lang="en-US" altLang="zh-CN" sz="1400"/>
          </a:p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551025" y="2552007"/>
            <a:ext cx="1313411" cy="2723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en-US" altLang="zh-CN" sz="1400"/>
              <a:t>8</a:t>
            </a:r>
            <a:r>
              <a:rPr lang="zh-CN" altLang="en-US" sz="1400"/>
              <a:t>、</a:t>
            </a:r>
            <a:r>
              <a:rPr lang="en-US" altLang="zh-CN" sz="1400"/>
              <a:t>9</a:t>
            </a:r>
            <a:r>
              <a:rPr lang="zh-CN" altLang="en-US" sz="1400"/>
              <a:t>月份至</a:t>
            </a:r>
            <a:r>
              <a:rPr lang="en-US" altLang="zh-CN" sz="1400"/>
              <a:t>11</a:t>
            </a:r>
            <a:r>
              <a:rPr lang="zh-CN" altLang="en-US" sz="1400"/>
              <a:t>月份对今年进院的</a:t>
            </a:r>
            <a:r>
              <a:rPr lang="en-US" altLang="zh-CN" sz="1400"/>
              <a:t>9</a:t>
            </a:r>
            <a:r>
              <a:rPr lang="zh-CN" altLang="en-US" sz="1400"/>
              <a:t>名新护士进行了岗前培训，内容为基础护理与专科护理知识，组织护士长每人讲一课，提高护士长授课能力</a:t>
            </a:r>
            <a:endParaRPr lang="en-US" altLang="zh-CN" sz="10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249046"/>
      </p:ext>
    </p:extLst>
  </p:cSld>
  <p:clrMapOvr>
    <a:masterClrMapping/>
  </p:clrMapOvr>
  <p:transition spd="slow" advTm="9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2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5" presetClass="entr" presetSubtype="0" fill="hold" grpId="3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6" presetClass="entr" presetSubtype="0" fill="hold" grpId="5" nodeType="after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ntr" presetSubtype="0" fill="hold" grpId="6" nodeType="afterEffect"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42" presetClass="entr" presetSubtype="0" fill="hold" grpId="4" nodeType="afterEffect"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withGroup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6" presetClass="entr" presetSubtype="0" fill="hold" grpId="7" nodeType="afterEffect"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with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26" presetClass="entr" presetSubtype="0" fill="hold" grpId="8" nodeType="afterEffect"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  <p:bldP spid="8" grpId="2"/>
      <p:bldP spid="9" grpId="3"/>
      <p:bldP spid="19" grpId="4"/>
      <p:bldP spid="20" grpId="5"/>
      <p:bldP spid="21" grpId="6"/>
      <p:bldP spid="22" grpId="7"/>
      <p:bldP spid="23" grpId="8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>china</Company>
  <PresentationFormat>自定义</PresentationFormat>
  <Paragraphs>82</Paragraphs>
  <Slides>15</Slides>
  <Notes>1</Notes>
  <TotalTime>819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6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0</LinksUpToDate>
  <SharedDoc>0</SharedDoc>
  <HyperlinksChanged>0</HyperlinksChanged>
  <Application>Aspose.Slides for .NET</Application>
  <AppVersion>16.0900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刘宇函</dc:creator>
  <cp:lastModifiedBy>刘宇函</cp:lastModifiedBy>
  <cp:revision>37</cp:revision>
  <dcterms:created xsi:type="dcterms:W3CDTF">2017-12-05T01:37:05Z</dcterms:created>
  <dcterms:modified xsi:type="dcterms:W3CDTF">2020-05-26T02:34:01Z</dcterms:modified>
</cp:coreProperties>
</file>