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7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1505" r:id="rId3"/>
    <p:sldId id="1501" r:id="rId4"/>
    <p:sldId id="268" r:id="rId5"/>
    <p:sldId id="1500" r:id="rId6"/>
    <p:sldId id="299" r:id="rId7"/>
    <p:sldId id="1495" r:id="rId8"/>
    <p:sldId id="282" r:id="rId9"/>
    <p:sldId id="1502" r:id="rId10"/>
    <p:sldId id="309" r:id="rId11"/>
    <p:sldId id="271" r:id="rId12"/>
    <p:sldId id="319" r:id="rId13"/>
    <p:sldId id="2642" r:id="rId14"/>
    <p:sldId id="1503" r:id="rId15"/>
    <p:sldId id="2649" r:id="rId16"/>
    <p:sldId id="2651" r:id="rId17"/>
    <p:sldId id="2653" r:id="rId18"/>
    <p:sldId id="2652" r:id="rId19"/>
    <p:sldId id="2641" r:id="rId20"/>
    <p:sldId id="1504" r:id="rId21"/>
    <p:sldId id="2656" r:id="rId22"/>
    <p:sldId id="2655" r:id="rId23"/>
    <p:sldId id="2654" r:id="rId24"/>
    <p:sldId id="2650" r:id="rId25"/>
    <p:sldId id="1506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C72AAE-6824-459F-8016-5C2BFED50E10}" type="datetimeFigureOut">
              <a:rPr lang="zh-CN" altLang="en-US" smtClean="0"/>
              <a:t>2019-6-30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3D4C46-9028-4D9F-B3F8-20B18FA387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501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D4C46-9028-4D9F-B3F8-20B18FA387F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935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FA589-3660-4C45-B989-9C145CC905C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0145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2CABF-6CB3-4B35-B7D3-A33C27F8C53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0084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2CABF-6CB3-4B35-B7D3-A33C27F8C53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7908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2CABF-6CB3-4B35-B7D3-A33C27F8C53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1786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D4C46-9028-4D9F-B3F8-20B18FA387F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7226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2CABF-6CB3-4B35-B7D3-A33C27F8C53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1942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D4C46-9028-4D9F-B3F8-20B18FA387F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7098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D4C46-9028-4D9F-B3F8-20B18FA387F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2639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D4C46-9028-4D9F-B3F8-20B18FA387F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9233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794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D4C46-9028-4D9F-B3F8-20B18FA387F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6502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D4C46-9028-4D9F-B3F8-20B18FA387F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0468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D4C46-9028-4D9F-B3F8-20B18FA387F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4317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D4C46-9028-4D9F-B3F8-20B18FA387F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2367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D4C46-9028-4D9F-B3F8-20B18FA387F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0259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D4C46-9028-4D9F-B3F8-20B18FA387F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6722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D4C46-9028-4D9F-B3F8-20B18FA387F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146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D4C46-9028-4D9F-B3F8-20B18FA387F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9129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3419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452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2CABF-6CB3-4B35-B7D3-A33C27F8C53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7151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F6E3F-7229-435D-9B4A-E0ABCDF45996}" type="slidenum">
              <a:rPr lang="fr-CA" smtClean="0"/>
              <a:pPr/>
              <a:t>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736691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6056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D4C46-9028-4D9F-B3F8-20B18FA387F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93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5BDFD5-B178-4118-9DBF-3C9444BB0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C500534-9989-435A-B01F-792B8BAAE4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649BF7-912B-4832-B63E-09571B57A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C15C-4EDF-467E-A088-EE8A248D1D44}" type="datetimeFigureOut">
              <a:rPr lang="zh-CN" altLang="en-US" smtClean="0"/>
              <a:t>2019-6-30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EB28540-C283-49B5-AD81-CEFFE0045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365719-FBB9-4EE0-B5BB-F9DB1E22B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4A90E-2A9A-4BD1-9782-1D353F62BE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219613"/>
      </p:ext>
    </p:extLst>
  </p:cSld>
  <p:clrMapOvr>
    <a:masterClrMapping/>
  </p:clrMapOvr>
  <p:transition spd="slow" advClick="0" advTm="1000">
    <p:wheel spokes="1"/>
  </p:transition>
</p:sldLayout>
</file>

<file path=ppt/slideLayouts/slideLayout10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4E3DCD-8957-4B1C-88E9-CDC0D905A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B700D55-4615-42BE-A43D-D6B05EE548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0D7F8E-F9CC-4004-A891-40CD736A3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C15C-4EDF-467E-A088-EE8A248D1D44}" type="datetimeFigureOut">
              <a:rPr lang="zh-CN" altLang="en-US" smtClean="0"/>
              <a:t>2019-6-30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7F4E7A-345C-4A51-A45D-55A6BE72C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AF3416-B2A6-4B83-9579-C33F9A03A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4A90E-2A9A-4BD1-9782-1D353F62BE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101916"/>
      </p:ext>
    </p:extLst>
  </p:cSld>
  <p:clrMapOvr>
    <a:masterClrMapping/>
  </p:clrMapOvr>
  <p:transition spd="slow" advClick="0" advTm="1000">
    <p:wheel spokes="1"/>
  </p:transition>
</p:sldLayout>
</file>

<file path=ppt/slideLayouts/slideLayout11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57F1AD8-0DB5-422C-95C9-80DE43F2E6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25DBE78-73DE-4BEF-B021-D1699A827F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4244ED-47CD-4249-8621-A66D8B660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C15C-4EDF-467E-A088-EE8A248D1D44}" type="datetimeFigureOut">
              <a:rPr lang="zh-CN" altLang="en-US" smtClean="0"/>
              <a:t>2019-6-30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6A1E28F-3AC8-4FB9-8BD9-FB4A9481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FDF0DC-1F5F-4027-A065-D39339E24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4A90E-2A9A-4BD1-9782-1D353F62BE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596014"/>
      </p:ext>
    </p:extLst>
  </p:cSld>
  <p:clrMapOvr>
    <a:masterClrMapping/>
  </p:clrMapOvr>
  <p:transition spd="slow" advClick="0" advTm="1000">
    <p:wheel spokes="1"/>
  </p:transition>
</p:sldLayout>
</file>

<file path=ppt/slideLayouts/slideLayout1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0" y="2"/>
            <a:ext cx="12192000" cy="5639365"/>
          </a:xfrm>
          <a:custGeom>
            <a:avLst/>
            <a:gdLst>
              <a:gd name="connsiteX0" fmla="*/ 0 w 12192000"/>
              <a:gd name="connsiteY0" fmla="*/ 0 h 5639365"/>
              <a:gd name="connsiteX1" fmla="*/ 12192000 w 12192000"/>
              <a:gd name="connsiteY1" fmla="*/ 0 h 5639365"/>
              <a:gd name="connsiteX2" fmla="*/ 12192000 w 12192000"/>
              <a:gd name="connsiteY2" fmla="*/ 1794411 h 5639365"/>
              <a:gd name="connsiteX3" fmla="*/ 0 w 12192000"/>
              <a:gd name="connsiteY3" fmla="*/ 5639365 h 5639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39365">
                <a:moveTo>
                  <a:pt x="0" y="0"/>
                </a:moveTo>
                <a:lnTo>
                  <a:pt x="12192000" y="0"/>
                </a:lnTo>
                <a:lnTo>
                  <a:pt x="12192000" y="1794411"/>
                </a:lnTo>
                <a:lnTo>
                  <a:pt x="0" y="56393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50829382"/>
      </p:ext>
    </p:extLst>
  </p:cSld>
  <p:clrMapOvr>
    <a:masterClrMapping/>
  </p:clrMapOvr>
  <p:transition spd="slow" advClick="0" advTm="1000">
    <p:wheel spokes="1"/>
  </p:transition>
</p:sldLayout>
</file>

<file path=ppt/slideLayouts/slideLayout13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B7F9B1E-4653-4375-A3EE-DBC6B85D8F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03829" y="4484914"/>
            <a:ext cx="1436914" cy="1436914"/>
          </a:xfrm>
          <a:custGeom>
            <a:avLst/>
            <a:gdLst>
              <a:gd name="connsiteX0" fmla="*/ 0 w 1436914"/>
              <a:gd name="connsiteY0" fmla="*/ 0 h 1436914"/>
              <a:gd name="connsiteX1" fmla="*/ 1436914 w 1436914"/>
              <a:gd name="connsiteY1" fmla="*/ 0 h 1436914"/>
              <a:gd name="connsiteX2" fmla="*/ 1436914 w 1436914"/>
              <a:gd name="connsiteY2" fmla="*/ 1436914 h 1436914"/>
              <a:gd name="connsiteX3" fmla="*/ 0 w 1436914"/>
              <a:gd name="connsiteY3" fmla="*/ 1436914 h 1436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6914" h="1436914">
                <a:moveTo>
                  <a:pt x="0" y="0"/>
                </a:moveTo>
                <a:lnTo>
                  <a:pt x="1436914" y="0"/>
                </a:lnTo>
                <a:lnTo>
                  <a:pt x="1436914" y="1436914"/>
                </a:lnTo>
                <a:lnTo>
                  <a:pt x="0" y="1436914"/>
                </a:lnTo>
                <a:close/>
              </a:path>
            </a:pathLst>
          </a:custGeom>
        </p:spPr>
        <p:txBody>
          <a:bodyPr wrap="square" anchor="t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0DB1E93-D0BC-4602-95A4-A9DF20FA68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14915" y="4484914"/>
            <a:ext cx="1436914" cy="1436914"/>
          </a:xfrm>
          <a:custGeom>
            <a:avLst/>
            <a:gdLst>
              <a:gd name="connsiteX0" fmla="*/ 0 w 1436914"/>
              <a:gd name="connsiteY0" fmla="*/ 0 h 1436914"/>
              <a:gd name="connsiteX1" fmla="*/ 1436914 w 1436914"/>
              <a:gd name="connsiteY1" fmla="*/ 0 h 1436914"/>
              <a:gd name="connsiteX2" fmla="*/ 1436914 w 1436914"/>
              <a:gd name="connsiteY2" fmla="*/ 1436914 h 1436914"/>
              <a:gd name="connsiteX3" fmla="*/ 0 w 1436914"/>
              <a:gd name="connsiteY3" fmla="*/ 1436914 h 1436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6914" h="1436914">
                <a:moveTo>
                  <a:pt x="0" y="0"/>
                </a:moveTo>
                <a:lnTo>
                  <a:pt x="1436914" y="0"/>
                </a:lnTo>
                <a:lnTo>
                  <a:pt x="1436914" y="1436914"/>
                </a:lnTo>
                <a:lnTo>
                  <a:pt x="0" y="1436914"/>
                </a:lnTo>
                <a:close/>
              </a:path>
            </a:pathLst>
          </a:custGeom>
        </p:spPr>
        <p:txBody>
          <a:bodyPr wrap="square" anchor="t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3738D3C-94A5-483F-934E-9FBFB4F02C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214914" y="936172"/>
            <a:ext cx="7467600" cy="3374570"/>
          </a:xfrm>
          <a:custGeom>
            <a:avLst/>
            <a:gdLst>
              <a:gd name="connsiteX0" fmla="*/ 0 w 7467600"/>
              <a:gd name="connsiteY0" fmla="*/ 0 h 3374570"/>
              <a:gd name="connsiteX1" fmla="*/ 7467600 w 7467600"/>
              <a:gd name="connsiteY1" fmla="*/ 0 h 3374570"/>
              <a:gd name="connsiteX2" fmla="*/ 7467600 w 7467600"/>
              <a:gd name="connsiteY2" fmla="*/ 3374570 h 3374570"/>
              <a:gd name="connsiteX3" fmla="*/ 0 w 7467600"/>
              <a:gd name="connsiteY3" fmla="*/ 3374570 h 3374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67600" h="3374570">
                <a:moveTo>
                  <a:pt x="0" y="0"/>
                </a:moveTo>
                <a:lnTo>
                  <a:pt x="7467600" y="0"/>
                </a:lnTo>
                <a:lnTo>
                  <a:pt x="7467600" y="3374570"/>
                </a:lnTo>
                <a:lnTo>
                  <a:pt x="0" y="3374570"/>
                </a:lnTo>
                <a:close/>
              </a:path>
            </a:pathLst>
          </a:custGeom>
          <a:noFill/>
          <a:ln>
            <a:noFill/>
          </a:ln>
          <a:effectLst>
            <a:outerShdw blurRad="596900" dist="215900" dir="5400000" sx="95000" sy="9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 algn="ctr">
              <a:buNone/>
              <a:defRPr lang="en-US" sz="1800">
                <a:solidFill>
                  <a:schemeClr val="bg1">
                    <a:lumMod val="75000"/>
                  </a:schemeClr>
                </a:solidFill>
                <a:latin typeface="字魂58号-创中黑" panose="00000500000000000000" pitchFamily="2" charset="-122"/>
              </a:defRPr>
            </a:lvl1pPr>
          </a:lstStyle>
          <a:p>
            <a:pPr marL="0"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455060"/>
      </p:ext>
    </p:extLst>
  </p:cSld>
  <p:clrMapOvr>
    <a:masterClrMapping/>
  </p:clrMapOvr>
  <p:transition spd="slow" advClick="0" advTm="1000">
    <p:wheel spokes="1"/>
  </p:transition>
</p:sldLayout>
</file>

<file path=ppt/slideLayouts/slideLayout14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63FCD735-0F17-41CB-B320-DF97ECD1475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74860" y="1627075"/>
            <a:ext cx="3751461" cy="2116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62E982A-4ED1-4851-9011-C2C0F3E58F6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55695" y="1627075"/>
            <a:ext cx="3751461" cy="2116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BC35AB93-FE55-4197-8272-FED9FDC61FC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15277" y="1627075"/>
            <a:ext cx="3751461" cy="2116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</a:defRPr>
            </a:lvl1pPr>
          </a:lstStyle>
          <a:p>
            <a:pPr marL="0"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9442501"/>
      </p:ext>
    </p:extLst>
  </p:cSld>
  <p:clrMapOvr>
    <a:masterClrMapping/>
  </p:clrMapOvr>
  <p:transition spd="slow" advClick="0" advTm="1000">
    <p:wheel spokes="1"/>
  </p:transition>
</p:sldLayout>
</file>

<file path=ppt/slideLayouts/slideLayout15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11742418" cy="5176158"/>
          </a:xfrm>
          <a:custGeom>
            <a:avLst/>
            <a:gdLst>
              <a:gd name="connsiteX0" fmla="*/ 6857151 w 11742418"/>
              <a:gd name="connsiteY0" fmla="*/ 0 h 5176158"/>
              <a:gd name="connsiteX1" fmla="*/ 11742418 w 11742418"/>
              <a:gd name="connsiteY1" fmla="*/ 0 h 5176158"/>
              <a:gd name="connsiteX2" fmla="*/ 11742418 w 11742418"/>
              <a:gd name="connsiteY2" fmla="*/ 5176158 h 5176158"/>
              <a:gd name="connsiteX3" fmla="*/ 6857151 w 11742418"/>
              <a:gd name="connsiteY3" fmla="*/ 5176158 h 5176158"/>
              <a:gd name="connsiteX4" fmla="*/ 0 w 11742418"/>
              <a:gd name="connsiteY4" fmla="*/ 0 h 5176158"/>
              <a:gd name="connsiteX5" fmla="*/ 1878752 w 11742418"/>
              <a:gd name="connsiteY5" fmla="*/ 0 h 5176158"/>
              <a:gd name="connsiteX6" fmla="*/ 1878752 w 11742418"/>
              <a:gd name="connsiteY6" fmla="*/ 5176158 h 5176158"/>
              <a:gd name="connsiteX7" fmla="*/ 0 w 11742418"/>
              <a:gd name="connsiteY7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42418" h="5176158">
                <a:moveTo>
                  <a:pt x="6857151" y="0"/>
                </a:moveTo>
                <a:lnTo>
                  <a:pt x="11742418" y="0"/>
                </a:lnTo>
                <a:lnTo>
                  <a:pt x="11742418" y="5176158"/>
                </a:lnTo>
                <a:lnTo>
                  <a:pt x="6857151" y="5176158"/>
                </a:lnTo>
                <a:close/>
                <a:moveTo>
                  <a:pt x="0" y="0"/>
                </a:moveTo>
                <a:lnTo>
                  <a:pt x="1878752" y="0"/>
                </a:lnTo>
                <a:lnTo>
                  <a:pt x="1878752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397269"/>
      </p:ext>
    </p:extLst>
  </p:cSld>
  <p:clrMapOvr>
    <a:masterClrMapping/>
  </p:clrMapOvr>
  <p:transition spd="slow" advClick="0" advTm="1000">
    <p:wheel spokes="1"/>
  </p:transition>
</p:sldLayout>
</file>

<file path=ppt/slideLayouts/slideLayout16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90BA5DA-2FA1-4838-A6FE-6C8AA39A303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902548"/>
            <a:ext cx="12192000" cy="3790325"/>
          </a:xfrm>
          <a:custGeom>
            <a:avLst/>
            <a:gdLst>
              <a:gd name="connsiteX0" fmla="*/ 0 w 12192000"/>
              <a:gd name="connsiteY0" fmla="*/ 0 h 3790325"/>
              <a:gd name="connsiteX1" fmla="*/ 12192000 w 12192000"/>
              <a:gd name="connsiteY1" fmla="*/ 0 h 3790325"/>
              <a:gd name="connsiteX2" fmla="*/ 12192000 w 12192000"/>
              <a:gd name="connsiteY2" fmla="*/ 3790325 h 3790325"/>
              <a:gd name="connsiteX3" fmla="*/ 0 w 12192000"/>
              <a:gd name="connsiteY3" fmla="*/ 3790325 h 379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790325">
                <a:moveTo>
                  <a:pt x="0" y="0"/>
                </a:moveTo>
                <a:lnTo>
                  <a:pt x="12192000" y="0"/>
                </a:lnTo>
                <a:lnTo>
                  <a:pt x="12192000" y="3790325"/>
                </a:lnTo>
                <a:lnTo>
                  <a:pt x="0" y="379032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260374"/>
      </p:ext>
    </p:extLst>
  </p:cSld>
  <p:clrMapOvr>
    <a:masterClrMapping/>
  </p:clrMapOvr>
  <p:transition spd="slow" advClick="0" advTm="1000">
    <p:wheel spokes="1"/>
  </p:transition>
</p:sldLayout>
</file>

<file path=ppt/slideLayouts/slideLayout17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0AB9A59-64CE-40F1-B088-8E9A8E3D5CD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71718" y="2050025"/>
            <a:ext cx="3073875" cy="3642851"/>
          </a:xfrm>
          <a:custGeom>
            <a:avLst/>
            <a:gdLst>
              <a:gd name="connsiteX0" fmla="*/ 0 w 3073875"/>
              <a:gd name="connsiteY0" fmla="*/ 0 h 3642851"/>
              <a:gd name="connsiteX1" fmla="*/ 3073875 w 3073875"/>
              <a:gd name="connsiteY1" fmla="*/ 0 h 3642851"/>
              <a:gd name="connsiteX2" fmla="*/ 3073875 w 3073875"/>
              <a:gd name="connsiteY2" fmla="*/ 3642851 h 3642851"/>
              <a:gd name="connsiteX3" fmla="*/ 0 w 3073875"/>
              <a:gd name="connsiteY3" fmla="*/ 3642851 h 364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3875" h="3642851">
                <a:moveTo>
                  <a:pt x="0" y="0"/>
                </a:moveTo>
                <a:lnTo>
                  <a:pt x="3073875" y="0"/>
                </a:lnTo>
                <a:lnTo>
                  <a:pt x="3073875" y="3642851"/>
                </a:lnTo>
                <a:lnTo>
                  <a:pt x="0" y="3642851"/>
                </a:lnTo>
                <a:close/>
              </a:path>
            </a:pathLst>
          </a:custGeom>
        </p:spPr>
        <p:txBody>
          <a:bodyPr wrap="square" anchor="t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8E9D114-42B0-4959-8EED-5A7399E0B9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59064" y="1825288"/>
            <a:ext cx="3073875" cy="3642851"/>
          </a:xfrm>
          <a:custGeom>
            <a:avLst/>
            <a:gdLst>
              <a:gd name="connsiteX0" fmla="*/ 0 w 3073875"/>
              <a:gd name="connsiteY0" fmla="*/ 0 h 3642851"/>
              <a:gd name="connsiteX1" fmla="*/ 3073875 w 3073875"/>
              <a:gd name="connsiteY1" fmla="*/ 0 h 3642851"/>
              <a:gd name="connsiteX2" fmla="*/ 3073875 w 3073875"/>
              <a:gd name="connsiteY2" fmla="*/ 3642851 h 3642851"/>
              <a:gd name="connsiteX3" fmla="*/ 0 w 3073875"/>
              <a:gd name="connsiteY3" fmla="*/ 3642851 h 364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3875" h="3642851">
                <a:moveTo>
                  <a:pt x="0" y="0"/>
                </a:moveTo>
                <a:lnTo>
                  <a:pt x="3073875" y="0"/>
                </a:lnTo>
                <a:lnTo>
                  <a:pt x="3073875" y="3642851"/>
                </a:lnTo>
                <a:lnTo>
                  <a:pt x="0" y="3642851"/>
                </a:lnTo>
                <a:close/>
              </a:path>
            </a:pathLst>
          </a:custGeom>
          <a:noFill/>
          <a:ln>
            <a:noFill/>
          </a:ln>
          <a:effectLst>
            <a:outerShdw blurRad="596900" dist="215900" dir="5400000" sx="95000" sy="9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 algn="ctr">
              <a:buNone/>
              <a:defRPr lang="en-US" sz="1800">
                <a:solidFill>
                  <a:schemeClr val="bg1">
                    <a:lumMod val="75000"/>
                  </a:schemeClr>
                </a:solidFill>
                <a:latin typeface="杨任东竹石体-Semibold" panose="02000000000000000000" pitchFamily="2" charset="-122"/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AF07098-930D-41FD-80E8-4E35C79C27C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46411" y="2050025"/>
            <a:ext cx="3073875" cy="3642851"/>
          </a:xfrm>
          <a:custGeom>
            <a:avLst/>
            <a:gdLst>
              <a:gd name="connsiteX0" fmla="*/ 0 w 3073875"/>
              <a:gd name="connsiteY0" fmla="*/ 0 h 3642851"/>
              <a:gd name="connsiteX1" fmla="*/ 3073875 w 3073875"/>
              <a:gd name="connsiteY1" fmla="*/ 0 h 3642851"/>
              <a:gd name="connsiteX2" fmla="*/ 3073875 w 3073875"/>
              <a:gd name="connsiteY2" fmla="*/ 3642851 h 3642851"/>
              <a:gd name="connsiteX3" fmla="*/ 0 w 3073875"/>
              <a:gd name="connsiteY3" fmla="*/ 3642851 h 364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3875" h="3642851">
                <a:moveTo>
                  <a:pt x="0" y="0"/>
                </a:moveTo>
                <a:lnTo>
                  <a:pt x="3073875" y="0"/>
                </a:lnTo>
                <a:lnTo>
                  <a:pt x="3073875" y="3642851"/>
                </a:lnTo>
                <a:lnTo>
                  <a:pt x="0" y="3642851"/>
                </a:lnTo>
                <a:close/>
              </a:path>
            </a:pathLst>
          </a:custGeom>
        </p:spPr>
        <p:txBody>
          <a:bodyPr wrap="square" anchor="t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111138"/>
      </p:ext>
    </p:extLst>
  </p:cSld>
  <p:clrMapOvr>
    <a:masterClrMapping/>
  </p:clrMapOvr>
  <p:transition spd="slow" advClick="0" advTm="1000">
    <p:wheel spokes="1"/>
  </p:transition>
</p:sldLayout>
</file>

<file path=ppt/slideLayouts/slideLayout18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7C1015B-CD41-419E-BA9A-4C076F5C45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680251"/>
            <a:ext cx="2452914" cy="4256092"/>
          </a:xfrm>
          <a:custGeom>
            <a:avLst/>
            <a:gdLst>
              <a:gd name="connsiteX0" fmla="*/ 0 w 2452914"/>
              <a:gd name="connsiteY0" fmla="*/ 0 h 4256092"/>
              <a:gd name="connsiteX1" fmla="*/ 2452914 w 2452914"/>
              <a:gd name="connsiteY1" fmla="*/ 0 h 4256092"/>
              <a:gd name="connsiteX2" fmla="*/ 2452914 w 2452914"/>
              <a:gd name="connsiteY2" fmla="*/ 4256092 h 4256092"/>
              <a:gd name="connsiteX3" fmla="*/ 0 w 2452914"/>
              <a:gd name="connsiteY3" fmla="*/ 4256092 h 425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2914" h="4256092">
                <a:moveTo>
                  <a:pt x="0" y="0"/>
                </a:moveTo>
                <a:lnTo>
                  <a:pt x="2452914" y="0"/>
                </a:lnTo>
                <a:lnTo>
                  <a:pt x="2452914" y="4256092"/>
                </a:lnTo>
                <a:lnTo>
                  <a:pt x="0" y="4256092"/>
                </a:lnTo>
                <a:close/>
              </a:path>
            </a:pathLst>
          </a:custGeom>
        </p:spPr>
        <p:txBody>
          <a:bodyPr wrap="square" anchor="t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209D489-A546-4144-88E0-487B0A7415B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69543" y="1680251"/>
            <a:ext cx="2452914" cy="4256092"/>
          </a:xfrm>
          <a:custGeom>
            <a:avLst/>
            <a:gdLst>
              <a:gd name="connsiteX0" fmla="*/ 0 w 2452914"/>
              <a:gd name="connsiteY0" fmla="*/ 0 h 4256092"/>
              <a:gd name="connsiteX1" fmla="*/ 2452914 w 2452914"/>
              <a:gd name="connsiteY1" fmla="*/ 0 h 4256092"/>
              <a:gd name="connsiteX2" fmla="*/ 2452914 w 2452914"/>
              <a:gd name="connsiteY2" fmla="*/ 4256092 h 4256092"/>
              <a:gd name="connsiteX3" fmla="*/ 0 w 2452914"/>
              <a:gd name="connsiteY3" fmla="*/ 4256092 h 425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2914" h="4256092">
                <a:moveTo>
                  <a:pt x="0" y="0"/>
                </a:moveTo>
                <a:lnTo>
                  <a:pt x="2452914" y="0"/>
                </a:lnTo>
                <a:lnTo>
                  <a:pt x="2452914" y="4256092"/>
                </a:lnTo>
                <a:lnTo>
                  <a:pt x="0" y="4256092"/>
                </a:lnTo>
                <a:close/>
              </a:path>
            </a:pathLst>
          </a:custGeom>
          <a:noFill/>
          <a:ln>
            <a:noFill/>
          </a:ln>
          <a:effectLst>
            <a:outerShdw blurRad="596900" dist="215900" dir="5400000" sx="95000" sy="9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 algn="ctr">
              <a:buNone/>
              <a:defRPr lang="en-US" sz="1800">
                <a:solidFill>
                  <a:schemeClr val="bg1">
                    <a:lumMod val="75000"/>
                  </a:schemeClr>
                </a:solidFill>
                <a:latin typeface="杨任东竹石体-Semibold" panose="02000000000000000000" pitchFamily="2" charset="-122"/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2EDDB22-AEA1-4DE3-AC10-DE30BC14A45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739086" y="1680251"/>
            <a:ext cx="2452914" cy="4256092"/>
          </a:xfrm>
          <a:custGeom>
            <a:avLst/>
            <a:gdLst>
              <a:gd name="connsiteX0" fmla="*/ 0 w 2452914"/>
              <a:gd name="connsiteY0" fmla="*/ 0 h 4256092"/>
              <a:gd name="connsiteX1" fmla="*/ 2452914 w 2452914"/>
              <a:gd name="connsiteY1" fmla="*/ 0 h 4256092"/>
              <a:gd name="connsiteX2" fmla="*/ 2452914 w 2452914"/>
              <a:gd name="connsiteY2" fmla="*/ 4256092 h 4256092"/>
              <a:gd name="connsiteX3" fmla="*/ 0 w 2452914"/>
              <a:gd name="connsiteY3" fmla="*/ 4256092 h 425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2914" h="4256092">
                <a:moveTo>
                  <a:pt x="0" y="0"/>
                </a:moveTo>
                <a:lnTo>
                  <a:pt x="2452914" y="0"/>
                </a:lnTo>
                <a:lnTo>
                  <a:pt x="2452914" y="4256092"/>
                </a:lnTo>
                <a:lnTo>
                  <a:pt x="0" y="4256092"/>
                </a:lnTo>
                <a:close/>
              </a:path>
            </a:pathLst>
          </a:custGeom>
        </p:spPr>
        <p:txBody>
          <a:bodyPr wrap="square" anchor="t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696240"/>
      </p:ext>
    </p:extLst>
  </p:cSld>
  <p:clrMapOvr>
    <a:masterClrMapping/>
  </p:clrMapOvr>
  <p:transition spd="slow" advClick="0" advTm="1000">
    <p:wheel spokes="1"/>
  </p:transition>
</p:sldLayout>
</file>

<file path=ppt/slideLayouts/slideLayout19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FF091FF-B2ED-47A6-A4E6-22F5DE5EB46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0878" y="1135627"/>
            <a:ext cx="4527755" cy="5722374"/>
          </a:xfrm>
          <a:custGeom>
            <a:avLst/>
            <a:gdLst>
              <a:gd name="connsiteX0" fmla="*/ 0 w 4527755"/>
              <a:gd name="connsiteY0" fmla="*/ 0 h 5722374"/>
              <a:gd name="connsiteX1" fmla="*/ 4527755 w 4527755"/>
              <a:gd name="connsiteY1" fmla="*/ 0 h 5722374"/>
              <a:gd name="connsiteX2" fmla="*/ 4527755 w 4527755"/>
              <a:gd name="connsiteY2" fmla="*/ 5722374 h 5722374"/>
              <a:gd name="connsiteX3" fmla="*/ 0 w 4527755"/>
              <a:gd name="connsiteY3" fmla="*/ 5722374 h 5722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27755" h="5722374">
                <a:moveTo>
                  <a:pt x="0" y="0"/>
                </a:moveTo>
                <a:lnTo>
                  <a:pt x="4527755" y="0"/>
                </a:lnTo>
                <a:lnTo>
                  <a:pt x="4527755" y="5722374"/>
                </a:lnTo>
                <a:lnTo>
                  <a:pt x="0" y="572237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F6BF1F4-EE5D-4F72-A52C-A9254B86BCC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43371" y="3706313"/>
            <a:ext cx="4527753" cy="2016061"/>
          </a:xfrm>
          <a:custGeom>
            <a:avLst/>
            <a:gdLst>
              <a:gd name="connsiteX0" fmla="*/ 0 w 4527753"/>
              <a:gd name="connsiteY0" fmla="*/ 0 h 2016061"/>
              <a:gd name="connsiteX1" fmla="*/ 4527753 w 4527753"/>
              <a:gd name="connsiteY1" fmla="*/ 0 h 2016061"/>
              <a:gd name="connsiteX2" fmla="*/ 4527753 w 4527753"/>
              <a:gd name="connsiteY2" fmla="*/ 2016061 h 2016061"/>
              <a:gd name="connsiteX3" fmla="*/ 0 w 4527753"/>
              <a:gd name="connsiteY3" fmla="*/ 2016061 h 201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27753" h="2016061">
                <a:moveTo>
                  <a:pt x="0" y="0"/>
                </a:moveTo>
                <a:lnTo>
                  <a:pt x="4527753" y="0"/>
                </a:lnTo>
                <a:lnTo>
                  <a:pt x="4527753" y="2016061"/>
                </a:lnTo>
                <a:lnTo>
                  <a:pt x="0" y="201606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594218"/>
      </p:ext>
    </p:extLst>
  </p:cSld>
  <p:clrMapOvr>
    <a:masterClrMapping/>
  </p:clrMapOvr>
  <p:transition spd="slow" advClick="0" advTm="1000">
    <p:wheel spokes="1"/>
  </p:transition>
</p:sldLayout>
</file>

<file path=ppt/slideLayouts/slideLayout2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740D5E-207A-49D2-A945-1B2BD8AE2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C54068B-D501-43A7-AB6B-974E7DA98E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56C00D-BD7D-424B-AC09-CD8C711D9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C15C-4EDF-467E-A088-EE8A248D1D44}" type="datetimeFigureOut">
              <a:rPr lang="zh-CN" altLang="en-US" smtClean="0"/>
              <a:t>2019-6-30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5B6D6B-AAE9-47EE-94D4-53D635A9F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8F75CF-4582-4C72-967F-F8021743A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4A90E-2A9A-4BD1-9782-1D353F62BE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088247"/>
      </p:ext>
    </p:extLst>
  </p:cSld>
  <p:clrMapOvr>
    <a:masterClrMapping/>
  </p:clrMapOvr>
  <p:transition spd="slow" advClick="0" advTm="1000">
    <p:wheel spokes="1"/>
  </p:transition>
</p:sldLayout>
</file>

<file path=ppt/slideLayouts/slideLayout3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24578C-0D9A-412E-9990-7519F0577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E855A15-77A6-495E-ABB7-EC309DC1FA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794355-9C11-4034-AA8E-66377F9A4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C15C-4EDF-467E-A088-EE8A248D1D44}" type="datetimeFigureOut">
              <a:rPr lang="zh-CN" altLang="en-US" smtClean="0"/>
              <a:t>2019-6-30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FCE7A6-7858-4C44-BB6A-447132A0E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08DC06-EA20-48DC-ADDA-3D542A9F0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4A90E-2A9A-4BD1-9782-1D353F62BE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746834"/>
      </p:ext>
    </p:extLst>
  </p:cSld>
  <p:clrMapOvr>
    <a:masterClrMapping/>
  </p:clrMapOvr>
  <p:transition spd="slow" advClick="0" advTm="1000">
    <p:wheel spokes="1"/>
  </p:transition>
</p:sldLayout>
</file>

<file path=ppt/slideLayouts/slideLayout4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514D76-F7C3-4C08-B2D1-A6BF70EDD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02C8771-8E98-4968-8072-0B14F10B54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E93DAB5-D50B-44D5-8C65-BACFF1FE31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8245112-91AD-4BEF-BF3C-51E8F8354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C15C-4EDF-467E-A088-EE8A248D1D44}" type="datetimeFigureOut">
              <a:rPr lang="zh-CN" altLang="en-US" smtClean="0"/>
              <a:t>2019-6-30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57EEE78-C0CC-4FBF-93EF-071E1AAF0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B131C4A-77A5-4BB7-A8C2-98ED4498C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4A90E-2A9A-4BD1-9782-1D353F62BE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871320"/>
      </p:ext>
    </p:extLst>
  </p:cSld>
  <p:clrMapOvr>
    <a:masterClrMapping/>
  </p:clrMapOvr>
  <p:transition spd="slow" advClick="0" advTm="1000">
    <p:wheel spokes="1"/>
  </p:transition>
</p:sldLayout>
</file>

<file path=ppt/slideLayouts/slideLayout5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1F2D01-A280-4422-8684-45A2FD837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CBF0758-9305-4914-87B3-2DC22B1CBE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25D2ED7-F83E-4557-B35A-C42338E19D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45B9ABB-E592-43FB-AD91-3BE3EA40ED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7833DEE-FCB1-4ADE-AA00-2921A5F6EF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EC20B30-DC52-420D-A32C-44301712A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C15C-4EDF-467E-A088-EE8A248D1D44}" type="datetimeFigureOut">
              <a:rPr lang="zh-CN" altLang="en-US" smtClean="0"/>
              <a:t>2019-6-30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40994C8-0EA5-44F0-8B34-EACA1FBA8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92E0D2F-1F57-4EEC-A716-EB06499D8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4A90E-2A9A-4BD1-9782-1D353F62BE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311271"/>
      </p:ext>
    </p:extLst>
  </p:cSld>
  <p:clrMapOvr>
    <a:masterClrMapping/>
  </p:clrMapOvr>
  <p:transition spd="slow" advClick="0" advTm="1000">
    <p:wheel spokes="1"/>
  </p:transition>
</p:sldLayout>
</file>

<file path=ppt/slideLayouts/slideLayout6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2241C1-DD14-43E4-A600-5EFC61A70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7B83844-9F5A-457F-A634-46E5F363D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C15C-4EDF-467E-A088-EE8A248D1D44}" type="datetimeFigureOut">
              <a:rPr lang="zh-CN" altLang="en-US" smtClean="0"/>
              <a:t>2019-6-30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95F33FE-FC5D-40D2-A19B-9C663A9A9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723250F-E3F2-449E-A18D-166483A4A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4A90E-2A9A-4BD1-9782-1D353F62BE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213975"/>
      </p:ext>
    </p:extLst>
  </p:cSld>
  <p:clrMapOvr>
    <a:masterClrMapping/>
  </p:clrMapOvr>
  <p:transition spd="slow" advClick="0" advTm="1000">
    <p:wheel spokes="1"/>
  </p:transition>
</p:sldLayout>
</file>

<file path=ppt/slideLayouts/slideLayout7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65B1641-78CA-4660-86EC-8285A721E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C15C-4EDF-467E-A088-EE8A248D1D44}" type="datetimeFigureOut">
              <a:rPr lang="zh-CN" altLang="en-US" smtClean="0"/>
              <a:t>2019-6-30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754C3A7-1742-44C4-9D70-D7069EC49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B248C66-CC21-44C7-A5CA-1CAF1C662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4A90E-2A9A-4BD1-9782-1D353F62BE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801878"/>
      </p:ext>
    </p:extLst>
  </p:cSld>
  <p:clrMapOvr>
    <a:masterClrMapping/>
  </p:clrMapOvr>
  <p:transition spd="slow" advClick="0" advTm="1000">
    <p:wheel spokes="1"/>
  </p:transition>
</p:sldLayout>
</file>

<file path=ppt/slideLayouts/slideLayout8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EDBEAA-71D7-4638-BD0A-5703EB2D5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A56EA3-59F9-4E10-9C90-0E8FD2A18F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D70A724-F047-46AE-848F-5A93FCB18A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9F2F94D-4C4B-425F-81EC-E805E4AD4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C15C-4EDF-467E-A088-EE8A248D1D44}" type="datetimeFigureOut">
              <a:rPr lang="zh-CN" altLang="en-US" smtClean="0"/>
              <a:t>2019-6-30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F5A6B04-61DF-47D0-9884-623CA753C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34F8812-E52C-463B-B46F-0C1877435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4A90E-2A9A-4BD1-9782-1D353F62BE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691141"/>
      </p:ext>
    </p:extLst>
  </p:cSld>
  <p:clrMapOvr>
    <a:masterClrMapping/>
  </p:clrMapOvr>
  <p:transition spd="slow" advClick="0" advTm="1000">
    <p:wheel spokes="1"/>
  </p:transition>
</p:sldLayout>
</file>

<file path=ppt/slideLayouts/slideLayout9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5F63D9-F193-4076-87AD-2ABF378EF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860E00F-2953-4209-96EB-B3B82685C1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23F46C1-94E3-476C-92BE-5A6CA8261D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3ACEE7B-7679-4FF1-A106-06D0D3FA2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C15C-4EDF-467E-A088-EE8A248D1D44}" type="datetimeFigureOut">
              <a:rPr lang="zh-CN" altLang="en-US" smtClean="0"/>
              <a:t>2019-6-30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8C225E9-5F6A-4878-A998-5A397409D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10BF472-0DF8-41F6-9776-278C3B7BA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4A90E-2A9A-4BD1-9782-1D353F62BE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345364"/>
      </p:ext>
    </p:extLst>
  </p:cSld>
  <p:clrMapOvr>
    <a:masterClrMapping/>
  </p:clrMapOvr>
  <p:transition spd="slow" advClick="0" advTm="1000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6116203-8947-40EA-86DF-43F6441E1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2BC5EBD-3E36-4064-A53A-636D20B47B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5CBC29-A8D0-4251-B698-F9E8AB4295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B6C15C-4EDF-467E-A088-EE8A248D1D44}" type="datetimeFigureOut">
              <a:rPr lang="zh-CN" altLang="en-US" smtClean="0"/>
              <a:t>2019-6-30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D5BAF9-5ABA-489F-98D6-E7DEC4A14B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261E9FC-E336-4941-B48C-EA97AA049E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4A90E-2A9A-4BD1-9782-1D353F62BE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839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slow" advClick="0" advTm="1000">
    <p:wheel spokes="1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2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27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tags" Target="../tags/tag4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6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C4E48785-14B8-4E6F-9545-C97EF97AC0E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chemeClr val="tx1">
                  <a:lumMod val="95000"/>
                  <a:lumOff val="5000"/>
                  <a:alpha val="40000"/>
                </a:schemeClr>
              </a:gs>
              <a:gs pos="12000">
                <a:schemeClr val="tx1">
                  <a:lumMod val="95000"/>
                  <a:lumOff val="5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FCCD16-A6F4-487C-8B41-52CEC09DF80F}"/>
              </a:ext>
            </a:extLst>
          </p:cNvPr>
          <p:cNvSpPr txBox="1"/>
          <p:nvPr/>
        </p:nvSpPr>
        <p:spPr>
          <a:xfrm>
            <a:off x="571071" y="-258746"/>
            <a:ext cx="4031873" cy="35068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50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古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AEE985C-1DA1-4FDF-98D3-FC398627F929}"/>
              </a:ext>
            </a:extLst>
          </p:cNvPr>
          <p:cNvSpPr txBox="1"/>
          <p:nvPr/>
        </p:nvSpPr>
        <p:spPr>
          <a:xfrm>
            <a:off x="2356337" y="1284933"/>
            <a:ext cx="3262432" cy="37505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镇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560DA8C-BB71-422F-98BD-16B20AF12A75}"/>
              </a:ext>
            </a:extLst>
          </p:cNvPr>
          <p:cNvSpPr txBox="1"/>
          <p:nvPr/>
        </p:nvSpPr>
        <p:spPr>
          <a:xfrm>
            <a:off x="811382" y="2352266"/>
            <a:ext cx="2492990" cy="30948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50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印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E435336-6143-4FD4-9B59-55FC1BDEFB96}"/>
              </a:ext>
            </a:extLst>
          </p:cNvPr>
          <p:cNvSpPr txBox="1"/>
          <p:nvPr/>
        </p:nvSpPr>
        <p:spPr>
          <a:xfrm>
            <a:off x="1663992" y="3419599"/>
            <a:ext cx="2492990" cy="30948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50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象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8789C14-DAFE-4815-8A3B-2539C36DFC6A}"/>
              </a:ext>
            </a:extLst>
          </p:cNvPr>
          <p:cNvCxnSpPr>
            <a:cxnSpLocks/>
          </p:cNvCxnSpPr>
          <p:nvPr/>
        </p:nvCxnSpPr>
        <p:spPr>
          <a:xfrm>
            <a:off x="3985126" y="4428650"/>
            <a:ext cx="0" cy="1415506"/>
          </a:xfrm>
          <a:prstGeom prst="line">
            <a:avLst/>
          </a:prstGeom>
          <a:ln w="38100">
            <a:solidFill>
              <a:schemeClr val="bg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3C1ACD87-4DBA-44CC-BD46-14017C73128C}"/>
              </a:ext>
            </a:extLst>
          </p:cNvPr>
          <p:cNvSpPr txBox="1"/>
          <p:nvPr/>
        </p:nvSpPr>
        <p:spPr>
          <a:xfrm>
            <a:off x="4137650" y="4342078"/>
            <a:ext cx="4381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旅行纪念相册</a:t>
            </a:r>
            <a:r>
              <a:rPr lang="en-US" altLang="zh-CN" sz="3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PPT</a:t>
            </a:r>
            <a:r>
              <a:rPr lang="zh-CN" altLang="en-US" sz="3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模板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034637-BBED-4858-BA5B-45E4CAFA72F7}"/>
              </a:ext>
            </a:extLst>
          </p:cNvPr>
          <p:cNvSpPr txBox="1"/>
          <p:nvPr/>
        </p:nvSpPr>
        <p:spPr>
          <a:xfrm>
            <a:off x="4137650" y="4888781"/>
            <a:ext cx="60863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magna sed pulvinar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ultricies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purus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lectus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malesuada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libero, sit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commodo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magna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eros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pPr eaLnBrk="0"/>
            <a:endParaRPr lang="en-US" altLang="zh-CN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</p:txBody>
      </p:sp>
      <p:pic>
        <p:nvPicPr>
          <p:cNvPr id="9" name="18055824民乐喜庆中国风笛子欢快跳跃活泼">
            <a:hlinkClick r:id="" action="ppaction://media"/>
            <a:extLst>
              <a:ext uri="{FF2B5EF4-FFF2-40B4-BE49-F238E27FC236}">
                <a16:creationId xmlns:a16="http://schemas.microsoft.com/office/drawing/2014/main" id="{0962FCD4-E167-4109-A000-79CCEC8432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88436" y="100732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85299"/>
      </p:ext>
    </p:extLst>
  </p:cSld>
  <p:clrMapOvr>
    <a:masterClrMapping/>
  </p:clrMapOvr>
  <p:transition spd="slow" advClick="0" advTm="1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  <p:bldP spid="10" grpId="0"/>
      <p:bldP spid="11" grpId="0"/>
      <p:bldP spid="12" grpId="0"/>
      <p:bldP spid="4" grpId="0"/>
      <p:bldP spid="13" grpId="0"/>
    </p:bldLst>
  </p:timing>
</p:sld>
</file>

<file path=ppt/slides/slide10.xml><?xml version="1.0" encoding="utf-8"?>
<p:sl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熊猫原创">
            <a:extLst>
              <a:ext uri="{FF2B5EF4-FFF2-40B4-BE49-F238E27FC236}">
                <a16:creationId xmlns:a16="http://schemas.microsoft.com/office/drawing/2014/main" id="{9A1C29DD-4454-4CC1-8A35-723552D18643}"/>
              </a:ext>
            </a:extLst>
          </p:cNvPr>
          <p:cNvSpPr/>
          <p:nvPr/>
        </p:nvSpPr>
        <p:spPr>
          <a:xfrm>
            <a:off x="853582" y="4481073"/>
            <a:ext cx="1049466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去了不同的地方，看了不同的风景，知道了不同的事，感悟了不同的人生。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生活是一段奇妙的旅行，就在那一去无返的绿皮火车上，与那些新人和旧人们共同经历吧！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/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 eaLnBrk="0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</a:p>
          <a:p>
            <a:pPr algn="ctr" eaLnBrk="0"/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 eaLnBrk="0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pPr algn="ctr"/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A2DCE00-CEFC-4E02-8253-D3003AC3DE12}"/>
              </a:ext>
            </a:extLst>
          </p:cNvPr>
          <p:cNvSpPr/>
          <p:nvPr/>
        </p:nvSpPr>
        <p:spPr>
          <a:xfrm>
            <a:off x="4601497" y="3850131"/>
            <a:ext cx="299883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5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Have a nice trip</a:t>
            </a:r>
            <a:endParaRPr lang="zh-CN" altLang="en-US" sz="35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pic>
        <p:nvPicPr>
          <p:cNvPr id="14" name="图片占位符 13" descr="图片包含 建筑物, 水, 房屋, 户外&#10;&#10;已生成极高可信度的说明">
            <a:extLst>
              <a:ext uri="{FF2B5EF4-FFF2-40B4-BE49-F238E27FC236}">
                <a16:creationId xmlns:a16="http://schemas.microsoft.com/office/drawing/2014/main" id="{1E6799B6-FA86-4752-BC98-ACBBDFFB586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2" b="7692"/>
          <a:stretch>
            <a:fillRect/>
          </a:stretch>
        </p:blipFill>
        <p:spPr/>
      </p:pic>
      <p:pic>
        <p:nvPicPr>
          <p:cNvPr id="12" name="图片占位符 11" descr="图片包含 户外, 天空, 建筑物, 场景&#10;&#10;已生成极高可信度的说明">
            <a:extLst>
              <a:ext uri="{FF2B5EF4-FFF2-40B4-BE49-F238E27FC236}">
                <a16:creationId xmlns:a16="http://schemas.microsoft.com/office/drawing/2014/main" id="{4BF9AF43-2EA5-4D60-954E-A2F3DFACBE6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1" b="7691"/>
          <a:stretch>
            <a:fillRect/>
          </a:stretch>
        </p:blipFill>
        <p:spPr/>
      </p:pic>
      <p:pic>
        <p:nvPicPr>
          <p:cNvPr id="10" name="图片占位符 9" descr="图片包含 建筑物, 户外, 天空, 场景&#10;&#10;已生成极高可信度的说明">
            <a:extLst>
              <a:ext uri="{FF2B5EF4-FFF2-40B4-BE49-F238E27FC236}">
                <a16:creationId xmlns:a16="http://schemas.microsoft.com/office/drawing/2014/main" id="{F492DDF4-22EE-4F53-B2F8-114D926EFF7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1" b="76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66412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00">
        <p15:prstTrans prst="peelOff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/>
    </p:bldLst>
  </p:timing>
</p:sld>
</file>

<file path=ppt/slides/slide11.xml><?xml version="1.0" encoding="utf-8"?>
<p:sl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 descr="图片包含 户外, 天空, 建筑物, 场景&#10;&#10;已生成极高可信度的说明">
            <a:extLst>
              <a:ext uri="{FF2B5EF4-FFF2-40B4-BE49-F238E27FC236}">
                <a16:creationId xmlns:a16="http://schemas.microsoft.com/office/drawing/2014/main" id="{22D756E6-47B3-43DA-AD0D-3ADD24E2EE4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1" r="21881"/>
          <a:stretch>
            <a:fillRect/>
          </a:stretch>
        </p:blipFill>
        <p:spPr/>
      </p:pic>
      <p:pic>
        <p:nvPicPr>
          <p:cNvPr id="11" name="图片占位符 10" descr="图片包含 水, 天空, 户外, 船&#10;&#10;已生成极高可信度的说明">
            <a:extLst>
              <a:ext uri="{FF2B5EF4-FFF2-40B4-BE49-F238E27FC236}">
                <a16:creationId xmlns:a16="http://schemas.microsoft.com/office/drawing/2014/main" id="{3A89355F-14A3-46EF-8B89-C84F361557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0" r="21930"/>
          <a:stretch>
            <a:fillRect/>
          </a:stretch>
        </p:blipFill>
        <p:spPr>
          <a:xfrm>
            <a:off x="1071718" y="2050025"/>
            <a:ext cx="3073875" cy="3642851"/>
          </a:xfrm>
        </p:spPr>
      </p:pic>
      <p:pic>
        <p:nvPicPr>
          <p:cNvPr id="17" name="图片占位符 16" descr="图片包含 天空, 山, 户外, 山谷&#10;&#10;已生成极高可信度的说明">
            <a:extLst>
              <a:ext uri="{FF2B5EF4-FFF2-40B4-BE49-F238E27FC236}">
                <a16:creationId xmlns:a16="http://schemas.microsoft.com/office/drawing/2014/main" id="{BC976E2B-1806-4593-9A45-C6B1194CF41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28" r="21128"/>
          <a:stretch>
            <a:fillRect/>
          </a:stretch>
        </p:blipFill>
        <p:spPr>
          <a:xfrm>
            <a:off x="4559300" y="1825625"/>
            <a:ext cx="3073400" cy="3641725"/>
          </a:xfrm>
          <a:effectLst/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362A935A-BF75-485F-8425-F9C92D016D57}"/>
              </a:ext>
            </a:extLst>
          </p:cNvPr>
          <p:cNvSpPr/>
          <p:nvPr/>
        </p:nvSpPr>
        <p:spPr>
          <a:xfrm>
            <a:off x="4627955" y="1883577"/>
            <a:ext cx="2936090" cy="3526272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19AB211-0099-4719-BB47-6E10834630CD}"/>
              </a:ext>
            </a:extLst>
          </p:cNvPr>
          <p:cNvSpPr txBox="1"/>
          <p:nvPr/>
        </p:nvSpPr>
        <p:spPr>
          <a:xfrm>
            <a:off x="1956619" y="613007"/>
            <a:ext cx="8278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Have a nice trip</a:t>
            </a:r>
            <a:endParaRPr lang="zh-CN" altLang="en-US" sz="36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DBE4F54-AB2B-4325-9E49-238B0764B50B}"/>
              </a:ext>
            </a:extLst>
          </p:cNvPr>
          <p:cNvCxnSpPr>
            <a:cxnSpLocks/>
          </p:cNvCxnSpPr>
          <p:nvPr/>
        </p:nvCxnSpPr>
        <p:spPr>
          <a:xfrm>
            <a:off x="5632655" y="1411738"/>
            <a:ext cx="926691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F2C6E161-2A2A-4C89-9C7C-C0976876D860}"/>
              </a:ext>
            </a:extLst>
          </p:cNvPr>
          <p:cNvSpPr/>
          <p:nvPr/>
        </p:nvSpPr>
        <p:spPr>
          <a:xfrm>
            <a:off x="1071721" y="4914899"/>
            <a:ext cx="3073868" cy="777977"/>
          </a:xfrm>
          <a:prstGeom prst="rect">
            <a:avLst/>
          </a:prstGeom>
          <a:solidFill>
            <a:schemeClr val="tx1">
              <a:lumMod val="85000"/>
              <a:lumOff val="1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D8DC1DB-0580-45ED-88B9-48DBACB5C8C6}"/>
              </a:ext>
            </a:extLst>
          </p:cNvPr>
          <p:cNvSpPr/>
          <p:nvPr/>
        </p:nvSpPr>
        <p:spPr>
          <a:xfrm>
            <a:off x="8046414" y="4914899"/>
            <a:ext cx="3073868" cy="777977"/>
          </a:xfrm>
          <a:prstGeom prst="rect">
            <a:avLst/>
          </a:prstGeom>
          <a:solidFill>
            <a:schemeClr val="tx1">
              <a:lumMod val="85000"/>
              <a:lumOff val="1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33B7073A-72B6-4F6A-B22C-0A6CE1574FA2}"/>
              </a:ext>
            </a:extLst>
          </p:cNvPr>
          <p:cNvGrpSpPr/>
          <p:nvPr/>
        </p:nvGrpSpPr>
        <p:grpSpPr>
          <a:xfrm>
            <a:off x="1233121" y="4974918"/>
            <a:ext cx="2751068" cy="588226"/>
            <a:chOff x="1236732" y="4978834"/>
            <a:chExt cx="2751068" cy="588226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284F269-0302-47F3-B0D8-B3C8713FB2A2}"/>
                </a:ext>
              </a:extLst>
            </p:cNvPr>
            <p:cNvSpPr txBox="1"/>
            <p:nvPr/>
          </p:nvSpPr>
          <p:spPr>
            <a:xfrm>
              <a:off x="1236732" y="5248511"/>
              <a:ext cx="2751068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A wonderful serenity has taken…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25A22CF-990C-4FB6-8EF6-6D80E577EA85}"/>
                </a:ext>
              </a:extLst>
            </p:cNvPr>
            <p:cNvSpPr txBox="1"/>
            <p:nvPr/>
          </p:nvSpPr>
          <p:spPr>
            <a:xfrm>
              <a:off x="1236732" y="4978834"/>
              <a:ext cx="2077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Design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524EA39-7D4C-4805-8D33-D725D4F6766E}"/>
              </a:ext>
            </a:extLst>
          </p:cNvPr>
          <p:cNvGrpSpPr/>
          <p:nvPr/>
        </p:nvGrpSpPr>
        <p:grpSpPr>
          <a:xfrm>
            <a:off x="8207814" y="4974918"/>
            <a:ext cx="2751068" cy="588226"/>
            <a:chOff x="1236732" y="4978834"/>
            <a:chExt cx="2751068" cy="588226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30D800C-8B15-421F-A4E4-4AAD67205FBD}"/>
                </a:ext>
              </a:extLst>
            </p:cNvPr>
            <p:cNvSpPr txBox="1"/>
            <p:nvPr/>
          </p:nvSpPr>
          <p:spPr>
            <a:xfrm>
              <a:off x="1236732" y="5248511"/>
              <a:ext cx="2751068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A wonderful serenity has taken…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2CF007B-3114-43B4-A1AE-FDE916B558F0}"/>
                </a:ext>
              </a:extLst>
            </p:cNvPr>
            <p:cNvSpPr txBox="1"/>
            <p:nvPr/>
          </p:nvSpPr>
          <p:spPr>
            <a:xfrm>
              <a:off x="1236732" y="4978834"/>
              <a:ext cx="2077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Professional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1A6309B5-5374-4167-A74C-C9B8D817B7F5}"/>
              </a:ext>
            </a:extLst>
          </p:cNvPr>
          <p:cNvGrpSpPr/>
          <p:nvPr/>
        </p:nvGrpSpPr>
        <p:grpSpPr>
          <a:xfrm>
            <a:off x="4923261" y="2310211"/>
            <a:ext cx="2345478" cy="2682943"/>
            <a:chOff x="5057470" y="2241896"/>
            <a:chExt cx="2345478" cy="2682943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2A00FC3F-8314-42FB-833E-BBA39DB363ED}"/>
                </a:ext>
              </a:extLst>
            </p:cNvPr>
            <p:cNvSpPr txBox="1"/>
            <p:nvPr/>
          </p:nvSpPr>
          <p:spPr>
            <a:xfrm>
              <a:off x="5057470" y="2549673"/>
              <a:ext cx="234547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去了不同的地方，看了不同的风景，知道了不同的事，感悟了不同的人生。</a:t>
              </a:r>
              <a:endPara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生活是一段奇妙的旅行，就在那一去无返的绿皮火车上，与那些新人和旧人们共同经历吧！</a:t>
              </a:r>
              <a:endPara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  <a:p>
              <a:endParaRPr lang="zh-CN" altLang="en-US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646AA9DA-78E5-4B20-82AB-0A71CE62F625}"/>
                </a:ext>
              </a:extLst>
            </p:cNvPr>
            <p:cNvSpPr txBox="1"/>
            <p:nvPr/>
          </p:nvSpPr>
          <p:spPr>
            <a:xfrm>
              <a:off x="5057470" y="2241896"/>
              <a:ext cx="2077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Clean Layout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25859BF2-16EF-41A1-8F28-BD40B40C9F55}"/>
                </a:ext>
              </a:extLst>
            </p:cNvPr>
            <p:cNvSpPr txBox="1"/>
            <p:nvPr/>
          </p:nvSpPr>
          <p:spPr>
            <a:xfrm>
              <a:off x="5083340" y="4634567"/>
              <a:ext cx="1098198" cy="290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05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More text here</a:t>
              </a:r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90E1E81C-D6AF-488F-87E5-7B95D2D19482}"/>
                </a:ext>
              </a:extLst>
            </p:cNvPr>
            <p:cNvCxnSpPr>
              <a:cxnSpLocks/>
            </p:cNvCxnSpPr>
            <p:nvPr/>
          </p:nvCxnSpPr>
          <p:spPr>
            <a:xfrm>
              <a:off x="5169869" y="4581110"/>
              <a:ext cx="41980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50D6F0B5-F540-4B1B-98C8-903E5E4D90FF}"/>
              </a:ext>
            </a:extLst>
          </p:cNvPr>
          <p:cNvSpPr/>
          <p:nvPr/>
        </p:nvSpPr>
        <p:spPr>
          <a:xfrm>
            <a:off x="5544457" y="5894773"/>
            <a:ext cx="1103086" cy="31509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More text</a:t>
            </a:r>
          </a:p>
        </p:txBody>
      </p:sp>
    </p:spTree>
    <p:extLst>
      <p:ext uri="{BB962C8B-B14F-4D97-AF65-F5344CB8AC3E}">
        <p14:creationId xmlns:p14="http://schemas.microsoft.com/office/powerpoint/2010/main" val="1267894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00">
        <p15:prstTrans prst="peelOff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1" grpId="0" animBg="1"/>
      <p:bldP spid="42" grpId="0" animBg="1"/>
      <p:bldP spid="34" grpId="0" animBg="1"/>
    </p:bldLst>
  </p:timing>
</p:sld>
</file>

<file path=ppt/slides/slide12.xml><?xml version="1.0" encoding="utf-8"?>
<p:sl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DBE6945-6E07-4AF3-A9CF-49C5818CE944}"/>
              </a:ext>
            </a:extLst>
          </p:cNvPr>
          <p:cNvSpPr/>
          <p:nvPr/>
        </p:nvSpPr>
        <p:spPr>
          <a:xfrm>
            <a:off x="1603829" y="4484914"/>
            <a:ext cx="1436914" cy="143691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字魂58号-创中黑" panose="00000500000000000000" pitchFamily="2" charset="-12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84936F-7877-4309-8C45-425B1E395BA2}"/>
              </a:ext>
            </a:extLst>
          </p:cNvPr>
          <p:cNvSpPr txBox="1"/>
          <p:nvPr/>
        </p:nvSpPr>
        <p:spPr>
          <a:xfrm>
            <a:off x="4947500" y="4484914"/>
            <a:ext cx="3354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Have a nice trip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E8DF42-E9E1-4D9B-A1B5-76FF4016822E}"/>
              </a:ext>
            </a:extLst>
          </p:cNvPr>
          <p:cNvSpPr txBox="1"/>
          <p:nvPr/>
        </p:nvSpPr>
        <p:spPr>
          <a:xfrm>
            <a:off x="4947500" y="5004635"/>
            <a:ext cx="57350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</a:p>
          <a:p>
            <a:pPr eaLnBrk="0"/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AB412A4-963B-43F9-AF4F-3EBF507FCE85}"/>
              </a:ext>
            </a:extLst>
          </p:cNvPr>
          <p:cNvSpPr txBox="1"/>
          <p:nvPr/>
        </p:nvSpPr>
        <p:spPr>
          <a:xfrm>
            <a:off x="1088571" y="1920201"/>
            <a:ext cx="18141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去了不同的地方，看了不同的风景，知道了不同的事，感悟了不同的人生。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生活是一段奇妙的旅行，就在那一去无返的绿皮火车上，与那些新人和旧人们共同经历吧！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AE204A8-D91A-4365-9124-08961554C765}"/>
              </a:ext>
            </a:extLst>
          </p:cNvPr>
          <p:cNvSpPr txBox="1"/>
          <p:nvPr/>
        </p:nvSpPr>
        <p:spPr>
          <a:xfrm>
            <a:off x="1088571" y="1385002"/>
            <a:ext cx="18141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Have a nice trip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pic>
        <p:nvPicPr>
          <p:cNvPr id="20" name="图片占位符 19">
            <a:extLst>
              <a:ext uri="{FF2B5EF4-FFF2-40B4-BE49-F238E27FC236}">
                <a16:creationId xmlns:a16="http://schemas.microsoft.com/office/drawing/2014/main" id="{6BD84A9D-5572-4043-BF77-9B40F3785AE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913" y="936172"/>
            <a:ext cx="7467602" cy="3374570"/>
          </a:xfrm>
          <a:effectLst/>
        </p:spPr>
      </p:pic>
      <p:pic>
        <p:nvPicPr>
          <p:cNvPr id="12" name="图片占位符 11">
            <a:extLst>
              <a:ext uri="{FF2B5EF4-FFF2-40B4-BE49-F238E27FC236}">
                <a16:creationId xmlns:a16="http://schemas.microsoft.com/office/drawing/2014/main" id="{6EE9DCD9-CF09-4DEC-8019-6DF55C546F4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57" b="29126"/>
          <a:stretch/>
        </p:blipFill>
        <p:spPr>
          <a:xfrm>
            <a:off x="3214915" y="4484914"/>
            <a:ext cx="1436914" cy="1436914"/>
          </a:xfrm>
        </p:spPr>
      </p:pic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9F637329-9A24-4CC7-90F3-22BB8390275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7" r="66852"/>
          <a:stretch/>
        </p:blipFill>
        <p:spPr>
          <a:xfrm>
            <a:off x="1603829" y="4484914"/>
            <a:ext cx="1436914" cy="1436914"/>
          </a:xfrm>
        </p:spPr>
      </p:pic>
    </p:spTree>
    <p:extLst>
      <p:ext uri="{BB962C8B-B14F-4D97-AF65-F5344CB8AC3E}">
        <p14:creationId xmlns:p14="http://schemas.microsoft.com/office/powerpoint/2010/main" val="18585207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00">
        <p15:prstTrans prst="peelOff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  <p:bldP spid="18" grpId="0"/>
      <p:bldP spid="19" grpId="0"/>
    </p:bldLst>
  </p:timing>
</p:sld>
</file>

<file path=ppt/slides/slide13.xml><?xml version="1.0" encoding="utf-8"?>
<p:sl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24D0DD6-B417-4521-91A2-872C169F134C}"/>
              </a:ext>
            </a:extLst>
          </p:cNvPr>
          <p:cNvSpPr txBox="1"/>
          <p:nvPr/>
        </p:nvSpPr>
        <p:spPr>
          <a:xfrm>
            <a:off x="2609762" y="2792619"/>
            <a:ext cx="16574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去了不同的地方，看了不同的风景，知道了不同的事，感悟了不同的人生。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生活是一段奇妙的旅行，就在那一去无返的绿皮火车上，与那些新人和旧人们共同经历吧！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2ED010-D540-4524-ADAF-12AD0082E5EC}"/>
              </a:ext>
            </a:extLst>
          </p:cNvPr>
          <p:cNvSpPr txBox="1"/>
          <p:nvPr/>
        </p:nvSpPr>
        <p:spPr>
          <a:xfrm>
            <a:off x="2609762" y="2484842"/>
            <a:ext cx="2077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Clean Layout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75127E-00E7-48F1-BF2A-2D81481F211D}"/>
              </a:ext>
            </a:extLst>
          </p:cNvPr>
          <p:cNvSpPr txBox="1"/>
          <p:nvPr/>
        </p:nvSpPr>
        <p:spPr>
          <a:xfrm>
            <a:off x="1956619" y="613007"/>
            <a:ext cx="8278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Have a nice trip</a:t>
            </a:r>
            <a:endParaRPr lang="zh-CN" altLang="en-US" sz="36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06F5E2E-20D4-443C-B559-5DC9C8C4EA90}"/>
              </a:ext>
            </a:extLst>
          </p:cNvPr>
          <p:cNvCxnSpPr>
            <a:cxnSpLocks/>
          </p:cNvCxnSpPr>
          <p:nvPr/>
        </p:nvCxnSpPr>
        <p:spPr>
          <a:xfrm>
            <a:off x="5632655" y="1411738"/>
            <a:ext cx="926691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AFDB0CB-4FB7-4036-BDF1-AC92F6C2FEDF}"/>
              </a:ext>
            </a:extLst>
          </p:cNvPr>
          <p:cNvSpPr txBox="1"/>
          <p:nvPr/>
        </p:nvSpPr>
        <p:spPr>
          <a:xfrm>
            <a:off x="7492239" y="2792619"/>
            <a:ext cx="18150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去了不同的地方，看了不同的风景，知道了不同的事，感悟了不同的人生。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生活是一段奇妙的旅行，就在那一去无返的绿皮火车上，与那些新人和旧人们共同经历吧！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B5F967-4197-4674-8CED-C116527EED78}"/>
              </a:ext>
            </a:extLst>
          </p:cNvPr>
          <p:cNvSpPr txBox="1"/>
          <p:nvPr/>
        </p:nvSpPr>
        <p:spPr>
          <a:xfrm>
            <a:off x="7492239" y="2484842"/>
            <a:ext cx="2077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Minimal Design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A65C8F-3FC5-4C38-87B7-C2331A6ACED1}"/>
              </a:ext>
            </a:extLst>
          </p:cNvPr>
          <p:cNvSpPr txBox="1"/>
          <p:nvPr/>
        </p:nvSpPr>
        <p:spPr>
          <a:xfrm>
            <a:off x="7505174" y="4877513"/>
            <a:ext cx="1098198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More text here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F253249-32A8-4844-87AA-0DB127DD3C75}"/>
              </a:ext>
            </a:extLst>
          </p:cNvPr>
          <p:cNvCxnSpPr>
            <a:cxnSpLocks/>
          </p:cNvCxnSpPr>
          <p:nvPr/>
        </p:nvCxnSpPr>
        <p:spPr>
          <a:xfrm>
            <a:off x="7591703" y="4824056"/>
            <a:ext cx="41980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D3CD25E-3638-4A65-8803-436CA909C045}"/>
              </a:ext>
            </a:extLst>
          </p:cNvPr>
          <p:cNvSpPr txBox="1"/>
          <p:nvPr/>
        </p:nvSpPr>
        <p:spPr>
          <a:xfrm>
            <a:off x="2635632" y="4877513"/>
            <a:ext cx="1098198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More text here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E85234F-BF73-4252-9055-378F4EE36259}"/>
              </a:ext>
            </a:extLst>
          </p:cNvPr>
          <p:cNvCxnSpPr>
            <a:cxnSpLocks/>
          </p:cNvCxnSpPr>
          <p:nvPr/>
        </p:nvCxnSpPr>
        <p:spPr>
          <a:xfrm>
            <a:off x="2722161" y="4824056"/>
            <a:ext cx="41980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占位符 24" descr="图片包含 天空, 户外, 建筑物, 城市&#10;&#10;已生成极高可信度的说明">
            <a:extLst>
              <a:ext uri="{FF2B5EF4-FFF2-40B4-BE49-F238E27FC236}">
                <a16:creationId xmlns:a16="http://schemas.microsoft.com/office/drawing/2014/main" id="{98614D75-A202-4EC9-8612-38B8CEDC22C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34" r="30834"/>
          <a:stretch>
            <a:fillRect/>
          </a:stretch>
        </p:blipFill>
        <p:spPr/>
      </p:pic>
      <p:pic>
        <p:nvPicPr>
          <p:cNvPr id="21" name="图片占位符 20" descr="图片包含 天空, 户外, 水, 河流&#10;&#10;已生成极高可信度的说明">
            <a:extLst>
              <a:ext uri="{FF2B5EF4-FFF2-40B4-BE49-F238E27FC236}">
                <a16:creationId xmlns:a16="http://schemas.microsoft.com/office/drawing/2014/main" id="{DAF8D749-A210-4487-8AFE-C55B837EB9D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12" r="30812"/>
          <a:stretch>
            <a:fillRect/>
          </a:stretch>
        </p:blipFill>
        <p:spPr>
          <a:effectLst/>
        </p:spPr>
      </p:pic>
      <p:pic>
        <p:nvPicPr>
          <p:cNvPr id="19" name="图片占位符 18" descr="图片包含 户外, 天空, 建筑物, 场景&#10;&#10;已生成极高可信度的说明">
            <a:extLst>
              <a:ext uri="{FF2B5EF4-FFF2-40B4-BE49-F238E27FC236}">
                <a16:creationId xmlns:a16="http://schemas.microsoft.com/office/drawing/2014/main" id="{5D739CA8-26DC-4264-90F2-0E22E4B59B9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91" r="307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212131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00">
        <p15:prstTrans prst="peelOff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  <p:bldP spid="12" grpId="0"/>
      <p:bldP spid="14" grpId="0"/>
    </p:bldLst>
  </p:timing>
</p:sld>
</file>

<file path=ppt/slides/slide14.xml><?xml version="1.0" encoding="utf-8"?>
<p:sl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天空, 户外, 建筑物, 城市&#10;&#10;已生成极高可信度的说明">
            <a:extLst>
              <a:ext uri="{FF2B5EF4-FFF2-40B4-BE49-F238E27FC236}">
                <a16:creationId xmlns:a16="http://schemas.microsoft.com/office/drawing/2014/main" id="{664DE003-A36D-4DA2-8043-8804040F45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8" b="7718"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C73D0AC-CDD4-4499-96A8-F8800C575AC5}"/>
              </a:ext>
            </a:extLst>
          </p:cNvPr>
          <p:cNvSpPr/>
          <p:nvPr/>
        </p:nvSpPr>
        <p:spPr>
          <a:xfrm>
            <a:off x="0" y="1720646"/>
            <a:ext cx="6096000" cy="3905742"/>
          </a:xfrm>
          <a:prstGeom prst="rect">
            <a:avLst/>
          </a:prstGeom>
          <a:solidFill>
            <a:schemeClr val="tx1">
              <a:lumMod val="95000"/>
              <a:lumOff val="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12C2E4-83FF-431F-BDAA-0A1AE31652CA}"/>
              </a:ext>
            </a:extLst>
          </p:cNvPr>
          <p:cNvSpPr txBox="1"/>
          <p:nvPr/>
        </p:nvSpPr>
        <p:spPr>
          <a:xfrm>
            <a:off x="422788" y="1723973"/>
            <a:ext cx="50046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PART 03</a:t>
            </a:r>
            <a:endParaRPr lang="zh-CN" altLang="en-US" sz="8000" dirty="0">
              <a:solidFill>
                <a:schemeClr val="bg1"/>
              </a:solidFill>
              <a:latin typeface="字魂71号-御守锦书" panose="00000500000000000000" pitchFamily="2" charset="-122"/>
              <a:ea typeface="字魂71号-御守锦书" panose="000005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24B0E7-9943-4EF8-B358-32BC2C07A1BB}"/>
              </a:ext>
            </a:extLst>
          </p:cNvPr>
          <p:cNvSpPr txBox="1"/>
          <p:nvPr/>
        </p:nvSpPr>
        <p:spPr>
          <a:xfrm>
            <a:off x="294968" y="2864403"/>
            <a:ext cx="6096000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5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印象古镇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84139B-E273-4FA3-B27F-61D997D49234}"/>
              </a:ext>
            </a:extLst>
          </p:cNvPr>
          <p:cNvSpPr txBox="1"/>
          <p:nvPr/>
        </p:nvSpPr>
        <p:spPr>
          <a:xfrm>
            <a:off x="294968" y="4264786"/>
            <a:ext cx="5801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eaLnBrk="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magna sed pulvinar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ultricies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purus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lectus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malesuada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libero, sit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commodo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magna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eros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pPr marL="171450" indent="-171450" eaLnBrk="0"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marL="171450" indent="-171450" eaLnBrk="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423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6" grpId="0"/>
    </p:bldLst>
  </p:timing>
</p:sld>
</file>

<file path=ppt/slides/slide15.xml><?xml version="1.0" encoding="utf-8"?>
<p:sl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 descr="图片包含 天空, 户外&#10;&#10;已生成极高可信度的说明">
            <a:extLst>
              <a:ext uri="{FF2B5EF4-FFF2-40B4-BE49-F238E27FC236}">
                <a16:creationId xmlns:a16="http://schemas.microsoft.com/office/drawing/2014/main" id="{050EC695-A085-433C-9FCE-3C7254F59D7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8" r="23728"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F853803-32C6-455B-A06B-82675B69DABA}"/>
              </a:ext>
            </a:extLst>
          </p:cNvPr>
          <p:cNvSpPr txBox="1"/>
          <p:nvPr/>
        </p:nvSpPr>
        <p:spPr>
          <a:xfrm>
            <a:off x="6543370" y="1479268"/>
            <a:ext cx="2976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Have a nice trip</a:t>
            </a:r>
            <a:endParaRPr lang="zh-CN" altLang="en-US" sz="36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015507E-38A0-4171-9644-CFF92544DCB3}"/>
              </a:ext>
            </a:extLst>
          </p:cNvPr>
          <p:cNvCxnSpPr>
            <a:cxnSpLocks/>
          </p:cNvCxnSpPr>
          <p:nvPr/>
        </p:nvCxnSpPr>
        <p:spPr>
          <a:xfrm>
            <a:off x="6646608" y="2477731"/>
            <a:ext cx="926691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3CCA6CA7-02C9-42E8-B3CE-5BD0FCB720CD}"/>
              </a:ext>
            </a:extLst>
          </p:cNvPr>
          <p:cNvSpPr txBox="1"/>
          <p:nvPr/>
        </p:nvSpPr>
        <p:spPr>
          <a:xfrm>
            <a:off x="6543370" y="2648863"/>
            <a:ext cx="45277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去了不同的地方，看了不同的风景，知道了不同的事，感悟了不同的人生。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生活是一段奇妙的旅行，就在那一去无返的绿皮火车上，与那些新人和旧人们共同经历吧！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54424AF-C4B3-41CA-B76A-57A708490476}"/>
              </a:ext>
            </a:extLst>
          </p:cNvPr>
          <p:cNvSpPr/>
          <p:nvPr/>
        </p:nvSpPr>
        <p:spPr>
          <a:xfrm>
            <a:off x="1" y="5014452"/>
            <a:ext cx="4719484" cy="1120876"/>
          </a:xfrm>
          <a:prstGeom prst="rect">
            <a:avLst/>
          </a:prstGeom>
          <a:solidFill>
            <a:schemeClr val="tx1">
              <a:lumMod val="95000"/>
              <a:lumOff val="5000"/>
              <a:alpha val="45000"/>
            </a:schemeClr>
          </a:solidFill>
          <a:ln>
            <a:noFill/>
          </a:ln>
          <a:effectLst>
            <a:outerShdw blurRad="558800" dist="114300" dir="5400000" sx="96000" sy="96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杨任东竹石体-Semibold" panose="02000000000000000000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148657-068E-451B-821F-06828AD2D3E1}"/>
              </a:ext>
            </a:extLst>
          </p:cNvPr>
          <p:cNvSpPr txBox="1"/>
          <p:nvPr/>
        </p:nvSpPr>
        <p:spPr>
          <a:xfrm>
            <a:off x="1120876" y="5448740"/>
            <a:ext cx="3106994" cy="308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1"/>
                </a:solidFill>
                <a:latin typeface="杨任东竹石体-Semibold" panose="02000000000000000000" pitchFamily="2" charset="-122"/>
              </a:rPr>
              <a:t>A wonderful serenity has taken possession of my entire.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CD83571-C55A-4D94-8845-4999E21913AD}"/>
              </a:ext>
            </a:extLst>
          </p:cNvPr>
          <p:cNvSpPr txBox="1"/>
          <p:nvPr/>
        </p:nvSpPr>
        <p:spPr>
          <a:xfrm>
            <a:off x="1120877" y="5140963"/>
            <a:ext cx="2077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杨任东竹石体-Semibold" panose="02000000000000000000" pitchFamily="2" charset="-122"/>
              </a:rPr>
              <a:t>Image Subtitle</a:t>
            </a:r>
          </a:p>
        </p:txBody>
      </p:sp>
      <p:pic>
        <p:nvPicPr>
          <p:cNvPr id="10" name="图片占位符 9" descr="图片包含 水, 天空, 户外, 船&#10;&#10;已生成极高可信度的说明">
            <a:extLst>
              <a:ext uri="{FF2B5EF4-FFF2-40B4-BE49-F238E27FC236}">
                <a16:creationId xmlns:a16="http://schemas.microsoft.com/office/drawing/2014/main" id="{A4F3ED95-25AA-49BA-8546-DFC3CDCD8AB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45" b="165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144478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39CD7A5B-350C-4B2E-9DF2-6E25D595B5CA}"/>
              </a:ext>
            </a:extLst>
          </p:cNvPr>
          <p:cNvSpPr/>
          <p:nvPr/>
        </p:nvSpPr>
        <p:spPr>
          <a:xfrm>
            <a:off x="2912012" y="1480625"/>
            <a:ext cx="6330462" cy="38967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5" name="Freeform 59">
            <a:extLst>
              <a:ext uri="{FF2B5EF4-FFF2-40B4-BE49-F238E27FC236}">
                <a16:creationId xmlns:a16="http://schemas.microsoft.com/office/drawing/2014/main" id="{304216AA-21D8-4F4E-B81E-8C1975EE8D62}"/>
              </a:ext>
            </a:extLst>
          </p:cNvPr>
          <p:cNvSpPr>
            <a:spLocks/>
          </p:cNvSpPr>
          <p:nvPr/>
        </p:nvSpPr>
        <p:spPr bwMode="auto">
          <a:xfrm flipH="1">
            <a:off x="2154455" y="3169353"/>
            <a:ext cx="260160" cy="519294"/>
          </a:xfrm>
          <a:custGeom>
            <a:avLst/>
            <a:gdLst>
              <a:gd name="T0" fmla="*/ 0 w 253"/>
              <a:gd name="T1" fmla="*/ 505 h 505"/>
              <a:gd name="T2" fmla="*/ 253 w 253"/>
              <a:gd name="T3" fmla="*/ 251 h 505"/>
              <a:gd name="T4" fmla="*/ 0 w 253"/>
              <a:gd name="T5" fmla="*/ 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3" h="505">
                <a:moveTo>
                  <a:pt x="0" y="505"/>
                </a:moveTo>
                <a:lnTo>
                  <a:pt x="253" y="251"/>
                </a:lnTo>
                <a:lnTo>
                  <a:pt x="0" y="0"/>
                </a:lnTo>
              </a:path>
            </a:pathLst>
          </a:custGeom>
          <a:noFill/>
          <a:ln w="63500" cap="rnd">
            <a:solidFill>
              <a:srgbClr val="231F20"/>
            </a:solidFill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6" name="Freeform 60">
            <a:extLst>
              <a:ext uri="{FF2B5EF4-FFF2-40B4-BE49-F238E27FC236}">
                <a16:creationId xmlns:a16="http://schemas.microsoft.com/office/drawing/2014/main" id="{02044ABB-52DA-4802-931A-C98C13968C28}"/>
              </a:ext>
            </a:extLst>
          </p:cNvPr>
          <p:cNvSpPr>
            <a:spLocks/>
          </p:cNvSpPr>
          <p:nvPr/>
        </p:nvSpPr>
        <p:spPr bwMode="auto">
          <a:xfrm flipH="1">
            <a:off x="9730652" y="3225141"/>
            <a:ext cx="261186" cy="519294"/>
          </a:xfrm>
          <a:custGeom>
            <a:avLst/>
            <a:gdLst>
              <a:gd name="T0" fmla="*/ 254 w 254"/>
              <a:gd name="T1" fmla="*/ 505 h 505"/>
              <a:gd name="T2" fmla="*/ 0 w 254"/>
              <a:gd name="T3" fmla="*/ 251 h 505"/>
              <a:gd name="T4" fmla="*/ 254 w 254"/>
              <a:gd name="T5" fmla="*/ 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4" h="505">
                <a:moveTo>
                  <a:pt x="254" y="505"/>
                </a:moveTo>
                <a:lnTo>
                  <a:pt x="0" y="251"/>
                </a:lnTo>
                <a:lnTo>
                  <a:pt x="254" y="0"/>
                </a:lnTo>
              </a:path>
            </a:pathLst>
          </a:custGeom>
          <a:noFill/>
          <a:ln w="63500" cap="rnd">
            <a:solidFill>
              <a:srgbClr val="231F20"/>
            </a:solidFill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348784CA-A928-4652-8607-56B1B915FE0F}"/>
              </a:ext>
            </a:extLst>
          </p:cNvPr>
          <p:cNvSpPr txBox="1"/>
          <p:nvPr/>
        </p:nvSpPr>
        <p:spPr>
          <a:xfrm>
            <a:off x="4607642" y="644115"/>
            <a:ext cx="2976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Have a nice trip</a:t>
            </a:r>
            <a:endParaRPr lang="zh-CN" altLang="en-US" sz="36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F50CB011-BC4B-480C-B28A-0D2D9EEF22BF}"/>
              </a:ext>
            </a:extLst>
          </p:cNvPr>
          <p:cNvSpPr txBox="1"/>
          <p:nvPr/>
        </p:nvSpPr>
        <p:spPr>
          <a:xfrm>
            <a:off x="2912012" y="5646212"/>
            <a:ext cx="6330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去了不同的地方，看了不同的风景，知道了不同的事，感悟了不同的人生。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/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生活是一段奇妙的旅行，就在那一去无返的绿皮火车上，与那些新人和旧人们共同经历吧！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39071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16="http://schemas.microsoft.com/office/drawing/2014/main" xmlns:p14="http://schemas.microsoft.com/office/powerpoint/2010/main" xmlns:mc="http://schemas.openxmlformats.org/markup-compatibility/2006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îśḻiḓè">
            <a:extLst>
              <a:ext uri="{FF2B5EF4-FFF2-40B4-BE49-F238E27FC236}">
                <a16:creationId xmlns:a16="http://schemas.microsoft.com/office/drawing/2014/main" id="{EA67A861-11D3-4E1E-8701-38942506FE60}"/>
              </a:ext>
            </a:extLst>
          </p:cNvPr>
          <p:cNvSpPr/>
          <p:nvPr/>
        </p:nvSpPr>
        <p:spPr bwMode="auto">
          <a:xfrm>
            <a:off x="1" y="0"/>
            <a:ext cx="7354528" cy="6858000"/>
          </a:xfrm>
          <a:prstGeom prst="rect">
            <a:avLst/>
          </a:prstGeom>
          <a:blipFill dpi="0" rotWithShape="1">
            <a:blip r:embed="rId4"/>
            <a:srcRect/>
            <a:stretch>
              <a:fillRect l="-1" r="-35828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3" name="iṧḻiďé">
            <a:extLst>
              <a:ext uri="{FF2B5EF4-FFF2-40B4-BE49-F238E27FC236}">
                <a16:creationId xmlns:a16="http://schemas.microsoft.com/office/drawing/2014/main" id="{618E9377-1CEC-4FF5-AE18-213172ADF21F}"/>
              </a:ext>
            </a:extLst>
          </p:cNvPr>
          <p:cNvSpPr/>
          <p:nvPr/>
        </p:nvSpPr>
        <p:spPr bwMode="auto">
          <a:xfrm>
            <a:off x="685424" y="0"/>
            <a:ext cx="2620575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65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grpSp>
        <p:nvGrpSpPr>
          <p:cNvPr id="4" name="Group 30">
            <a:extLst>
              <a:ext uri="{FF2B5EF4-FFF2-40B4-BE49-F238E27FC236}">
                <a16:creationId xmlns:a16="http://schemas.microsoft.com/office/drawing/2014/main" id="{10C52424-0E62-4D81-BD31-7D08B0643C83}"/>
              </a:ext>
            </a:extLst>
          </p:cNvPr>
          <p:cNvGrpSpPr/>
          <p:nvPr/>
        </p:nvGrpSpPr>
        <p:grpSpPr>
          <a:xfrm>
            <a:off x="927181" y="1827208"/>
            <a:ext cx="1298986" cy="1117420"/>
            <a:chOff x="4373882" y="738671"/>
            <a:chExt cx="1298986" cy="1117420"/>
          </a:xfrm>
        </p:grpSpPr>
        <p:sp>
          <p:nvSpPr>
            <p:cNvPr id="5" name="TextBox 31">
              <a:extLst>
                <a:ext uri="{FF2B5EF4-FFF2-40B4-BE49-F238E27FC236}">
                  <a16:creationId xmlns:a16="http://schemas.microsoft.com/office/drawing/2014/main" id="{28039FB5-CBB2-4813-82C0-2907904D5492}"/>
                </a:ext>
              </a:extLst>
            </p:cNvPr>
            <p:cNvSpPr txBox="1"/>
            <p:nvPr/>
          </p:nvSpPr>
          <p:spPr>
            <a:xfrm>
              <a:off x="4373882" y="738671"/>
              <a:ext cx="9682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chemeClr val="bg1"/>
                  </a:solidFill>
                  <a:latin typeface="杨任东竹石体-Semibold" panose="02000000000000000000" pitchFamily="2" charset="-122"/>
                </a:rPr>
                <a:t>28</a:t>
              </a:r>
            </a:p>
          </p:txBody>
        </p:sp>
        <p:sp>
          <p:nvSpPr>
            <p:cNvPr id="6" name="TextBox 32">
              <a:extLst>
                <a:ext uri="{FF2B5EF4-FFF2-40B4-BE49-F238E27FC236}">
                  <a16:creationId xmlns:a16="http://schemas.microsoft.com/office/drawing/2014/main" id="{D4E65209-BCBF-43DE-BB06-D0367AC5C39C}"/>
                </a:ext>
              </a:extLst>
            </p:cNvPr>
            <p:cNvSpPr txBox="1"/>
            <p:nvPr/>
          </p:nvSpPr>
          <p:spPr>
            <a:xfrm>
              <a:off x="4373882" y="1548891"/>
              <a:ext cx="1298986" cy="307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杨任东竹石体-Semibold" panose="02000000000000000000" pitchFamily="2" charset="-122"/>
                </a:rPr>
                <a:t>Manchester</a:t>
              </a:r>
            </a:p>
          </p:txBody>
        </p:sp>
        <p:sp>
          <p:nvSpPr>
            <p:cNvPr id="7" name="TextBox 33">
              <a:extLst>
                <a:ext uri="{FF2B5EF4-FFF2-40B4-BE49-F238E27FC236}">
                  <a16:creationId xmlns:a16="http://schemas.microsoft.com/office/drawing/2014/main" id="{25F995CA-DC2F-4E43-A096-864E945DEEF5}"/>
                </a:ext>
              </a:extLst>
            </p:cNvPr>
            <p:cNvSpPr txBox="1"/>
            <p:nvPr/>
          </p:nvSpPr>
          <p:spPr>
            <a:xfrm>
              <a:off x="4373882" y="1246502"/>
              <a:ext cx="9682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杨任东竹石体-Semibold" panose="02000000000000000000" pitchFamily="2" charset="-122"/>
                </a:rPr>
                <a:t>MAR</a:t>
              </a:r>
            </a:p>
          </p:txBody>
        </p:sp>
      </p:grpSp>
      <p:sp>
        <p:nvSpPr>
          <p:cNvPr id="8" name="PA_库_Rectangle: Rounded Corners 55">
            <a:extLst>
              <a:ext uri="{FF2B5EF4-FFF2-40B4-BE49-F238E27FC236}">
                <a16:creationId xmlns:a16="http://schemas.microsoft.com/office/drawing/2014/main" id="{B9EE758E-74C5-4F74-8025-8656BF490B9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27181" y="5766398"/>
            <a:ext cx="1103086" cy="2637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杨任东竹石体-Semibold" panose="02000000000000000000" pitchFamily="2" charset="-122"/>
              </a:rPr>
              <a:t>More text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D791C98-0971-4811-B1B5-1968FA304098}"/>
              </a:ext>
            </a:extLst>
          </p:cNvPr>
          <p:cNvSpPr/>
          <p:nvPr/>
        </p:nvSpPr>
        <p:spPr>
          <a:xfrm>
            <a:off x="927181" y="3089066"/>
            <a:ext cx="183568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/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magna sed pulvinar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ultricies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purus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lectus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malesuada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libero, sit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commodo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magna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eros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pPr eaLnBrk="0"/>
            <a:endParaRPr lang="en-US" altLang="zh-CN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D0A870A0-865C-404E-91C4-7DAB450659AC}"/>
              </a:ext>
            </a:extLst>
          </p:cNvPr>
          <p:cNvSpPr txBox="1"/>
          <p:nvPr/>
        </p:nvSpPr>
        <p:spPr>
          <a:xfrm>
            <a:off x="7909349" y="2190133"/>
            <a:ext cx="243418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去了不同的地方，看了不同的风景，知道了不同的事，感悟了不同的人生。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生活是一段奇妙的旅行，就在那一去无返的绿皮火车上，与那些新人和旧人们共同经历吧！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8A4DCFF1-E4FA-4415-A8D5-E0129B3EEC89}"/>
              </a:ext>
            </a:extLst>
          </p:cNvPr>
          <p:cNvSpPr txBox="1"/>
          <p:nvPr/>
        </p:nvSpPr>
        <p:spPr>
          <a:xfrm>
            <a:off x="7909349" y="1588681"/>
            <a:ext cx="292725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Clean Layout</a:t>
            </a: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6944CAF5-E4BD-4F18-A15A-4E4EB42FAA75}"/>
              </a:ext>
            </a:extLst>
          </p:cNvPr>
          <p:cNvSpPr txBox="1"/>
          <p:nvPr/>
        </p:nvSpPr>
        <p:spPr>
          <a:xfrm>
            <a:off x="7935220" y="4721324"/>
            <a:ext cx="1098198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More text here</a:t>
            </a:r>
          </a:p>
        </p:txBody>
      </p:sp>
      <p:cxnSp>
        <p:nvCxnSpPr>
          <p:cNvPr id="13" name="Straight Connector 14">
            <a:extLst>
              <a:ext uri="{FF2B5EF4-FFF2-40B4-BE49-F238E27FC236}">
                <a16:creationId xmlns:a16="http://schemas.microsoft.com/office/drawing/2014/main" id="{C72B8DB6-3D35-40BF-8A0C-FF2C65D0D863}"/>
              </a:ext>
            </a:extLst>
          </p:cNvPr>
          <p:cNvCxnSpPr>
            <a:cxnSpLocks/>
          </p:cNvCxnSpPr>
          <p:nvPr/>
        </p:nvCxnSpPr>
        <p:spPr>
          <a:xfrm>
            <a:off x="8021749" y="4667867"/>
            <a:ext cx="41980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8733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utoUpdateAnimBg="0"/>
      <p:bldP spid="10" grpId="0"/>
      <p:bldP spid="11" grpId="0"/>
      <p:bldP spid="12" grpId="0"/>
    </p:bldLst>
  </p:timing>
</p:sld>
</file>

<file path=ppt/slides/slide18.xml><?xml version="1.0" encoding="utf-8"?>
<p:sld xmlns:a16="http://schemas.microsoft.com/office/drawing/2014/main" xmlns:p14="http://schemas.microsoft.com/office/powerpoint/2010/main" xmlns:mc="http://schemas.openxmlformats.org/markup-compatibility/2006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ïṣļíḋè">
            <a:extLst>
              <a:ext uri="{FF2B5EF4-FFF2-40B4-BE49-F238E27FC236}">
                <a16:creationId xmlns:a16="http://schemas.microsoft.com/office/drawing/2014/main" id="{D4F963AD-752F-436E-9C43-4559DC29EC8D}"/>
              </a:ext>
            </a:extLst>
          </p:cNvPr>
          <p:cNvGrpSpPr/>
          <p:nvPr/>
        </p:nvGrpSpPr>
        <p:grpSpPr>
          <a:xfrm>
            <a:off x="5594555" y="0"/>
            <a:ext cx="6597445" cy="6134098"/>
            <a:chOff x="6567181" y="0"/>
            <a:chExt cx="4951719" cy="6134098"/>
          </a:xfrm>
          <a:blipFill>
            <a:blip r:embed="rId3"/>
            <a:stretch>
              <a:fillRect/>
            </a:stretch>
          </a:blipFill>
        </p:grpSpPr>
        <p:sp>
          <p:nvSpPr>
            <p:cNvPr id="3" name="iŝļîḋê">
              <a:extLst>
                <a:ext uri="{FF2B5EF4-FFF2-40B4-BE49-F238E27FC236}">
                  <a16:creationId xmlns:a16="http://schemas.microsoft.com/office/drawing/2014/main" id="{04138824-3D42-4F8C-85F7-9638A480810C}"/>
                </a:ext>
              </a:extLst>
            </p:cNvPr>
            <p:cNvSpPr/>
            <p:nvPr/>
          </p:nvSpPr>
          <p:spPr>
            <a:xfrm>
              <a:off x="6567181" y="0"/>
              <a:ext cx="1626862" cy="5281707"/>
            </a:xfrm>
            <a:prstGeom prst="rect">
              <a:avLst/>
            </a:prstGeom>
            <a:grpFill/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 dirty="0">
                <a:latin typeface="思源黑体 Light" panose="020B0300000000000000" pitchFamily="34" charset="-122"/>
                <a:ea typeface="思源黑体 Light" panose="020B0300000000000000" pitchFamily="34" charset="-122"/>
              </a:endParaRPr>
            </a:p>
          </p:txBody>
        </p:sp>
        <p:sp>
          <p:nvSpPr>
            <p:cNvPr id="4" name="ïşľïḑe">
              <a:extLst>
                <a:ext uri="{FF2B5EF4-FFF2-40B4-BE49-F238E27FC236}">
                  <a16:creationId xmlns:a16="http://schemas.microsoft.com/office/drawing/2014/main" id="{9DE24743-03DD-4669-BBC2-329840646008}"/>
                </a:ext>
              </a:extLst>
            </p:cNvPr>
            <p:cNvSpPr/>
            <p:nvPr/>
          </p:nvSpPr>
          <p:spPr>
            <a:xfrm>
              <a:off x="8229610" y="0"/>
              <a:ext cx="1626862" cy="6134098"/>
            </a:xfrm>
            <a:prstGeom prst="rect">
              <a:avLst/>
            </a:prstGeom>
            <a:grpFill/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 dirty="0">
                <a:latin typeface="思源黑体 Light" panose="020B0300000000000000" pitchFamily="34" charset="-122"/>
                <a:ea typeface="思源黑体 Light" panose="020B0300000000000000" pitchFamily="34" charset="-122"/>
              </a:endParaRPr>
            </a:p>
          </p:txBody>
        </p:sp>
        <p:sp>
          <p:nvSpPr>
            <p:cNvPr id="5" name="îsľíḑè">
              <a:extLst>
                <a:ext uri="{FF2B5EF4-FFF2-40B4-BE49-F238E27FC236}">
                  <a16:creationId xmlns:a16="http://schemas.microsoft.com/office/drawing/2014/main" id="{38D00769-3B35-4EF9-92E7-1D75192E7213}"/>
                </a:ext>
              </a:extLst>
            </p:cNvPr>
            <p:cNvSpPr/>
            <p:nvPr/>
          </p:nvSpPr>
          <p:spPr>
            <a:xfrm>
              <a:off x="9892038" y="0"/>
              <a:ext cx="1626862" cy="5281707"/>
            </a:xfrm>
            <a:prstGeom prst="rect">
              <a:avLst/>
            </a:prstGeom>
            <a:grpFill/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 dirty="0">
                <a:latin typeface="思源黑体 Light" panose="020B0300000000000000" pitchFamily="34" charset="-122"/>
                <a:ea typeface="思源黑体 Light" panose="020B0300000000000000" pitchFamily="34" charset="-122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AAA8CEA8-FE6C-43ED-AD32-A755E6023611}"/>
              </a:ext>
            </a:extLst>
          </p:cNvPr>
          <p:cNvSpPr txBox="1"/>
          <p:nvPr/>
        </p:nvSpPr>
        <p:spPr>
          <a:xfrm>
            <a:off x="1451364" y="1309058"/>
            <a:ext cx="3110804" cy="63094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5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Have a nice trip</a:t>
            </a:r>
            <a:endParaRPr lang="zh-CN" altLang="en-US" sz="35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F7C844-FA24-4781-A003-08C1DBCC1777}"/>
              </a:ext>
            </a:extLst>
          </p:cNvPr>
          <p:cNvSpPr txBox="1"/>
          <p:nvPr/>
        </p:nvSpPr>
        <p:spPr>
          <a:xfrm>
            <a:off x="1451364" y="2419385"/>
            <a:ext cx="31889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去了不同的地方，看了不同的风景，知道了不同的事，感悟了不同的人生。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生活是一段奇妙的旅行，就在那一去无返的绿皮火车上，与那些新人和旧人们共同经历吧！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purus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lectus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malesuada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libero,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commodo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magna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eros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quis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urna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pPr eaLnBrk="0"/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80760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 bldLvl="0" animBg="1"/>
      <p:bldP spid="7" grpId="0"/>
      <p:bldP spid="7" grpId="1"/>
    </p:bldLst>
  </p:timing>
</p:sld>
</file>

<file path=ppt/slides/slide19.xml><?xml version="1.0" encoding="utf-8"?>
<p:sld xmlns:mc="http://schemas.openxmlformats.org/markup-compatibility/2006" xmlns:p15="http://schemas.microsoft.com/office/powerpoint/2012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9600" y="1310640"/>
            <a:ext cx="6217920" cy="423672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071360" y="1310640"/>
            <a:ext cx="458724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071360" y="5547360"/>
            <a:ext cx="458724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071360" y="1438913"/>
            <a:ext cx="1851906" cy="14084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02475" y="1650216"/>
            <a:ext cx="13855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Have a nice trip</a:t>
            </a:r>
            <a:endParaRPr lang="zh-CN" altLang="en-US" sz="30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71360" y="3058640"/>
            <a:ext cx="45878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去了不同的地方，看了不同的风景，知道了不同的事，感悟了不同的人生。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生活是一段奇妙的旅行，就在那一去无返的绿皮火车上，与那些新人和旧人们共同经历吧！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</a:p>
          <a:p>
            <a:pPr eaLnBrk="0"/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7" grpId="1" animBg="1"/>
      <p:bldP spid="9" grpId="0"/>
      <p:bldP spid="8" grpId="0"/>
      <p:bldP spid="8" grpId="1"/>
    </p:bldLst>
  </p:timing>
</p:sld>
</file>

<file path=ppt/slides/slide2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675790F-29E0-400E-902D-3270202203BB}"/>
              </a:ext>
            </a:extLst>
          </p:cNvPr>
          <p:cNvSpPr/>
          <p:nvPr/>
        </p:nvSpPr>
        <p:spPr>
          <a:xfrm>
            <a:off x="0" y="1720646"/>
            <a:ext cx="12192000" cy="3905742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E5F646-CC56-4622-8713-9260F61952F9}"/>
              </a:ext>
            </a:extLst>
          </p:cNvPr>
          <p:cNvSpPr txBox="1"/>
          <p:nvPr/>
        </p:nvSpPr>
        <p:spPr>
          <a:xfrm>
            <a:off x="2716607" y="2340077"/>
            <a:ext cx="1031051" cy="32863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5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印象古镇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5BF01EB-6C03-4BCC-8AF3-2F933CEA18C5}"/>
              </a:ext>
            </a:extLst>
          </p:cNvPr>
          <p:cNvSpPr txBox="1"/>
          <p:nvPr/>
        </p:nvSpPr>
        <p:spPr>
          <a:xfrm>
            <a:off x="1723549" y="1628971"/>
            <a:ext cx="175863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5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01.</a:t>
            </a:r>
            <a:endParaRPr lang="zh-CN" altLang="en-US" sz="6500" dirty="0">
              <a:solidFill>
                <a:schemeClr val="bg1"/>
              </a:solidFill>
              <a:latin typeface="字魂71号-御守锦书" panose="00000500000000000000" pitchFamily="2" charset="-122"/>
              <a:ea typeface="字魂71号-御守锦书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E22A910-638E-4261-8FCF-9A553859EC34}"/>
              </a:ext>
            </a:extLst>
          </p:cNvPr>
          <p:cNvSpPr txBox="1"/>
          <p:nvPr/>
        </p:nvSpPr>
        <p:spPr>
          <a:xfrm>
            <a:off x="0" y="1720647"/>
            <a:ext cx="1723549" cy="39057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00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目录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18EE48C-94E2-4418-BED9-D04BB4976F5E}"/>
              </a:ext>
            </a:extLst>
          </p:cNvPr>
          <p:cNvSpPr txBox="1"/>
          <p:nvPr/>
        </p:nvSpPr>
        <p:spPr>
          <a:xfrm>
            <a:off x="4891436" y="2340077"/>
            <a:ext cx="1031051" cy="32863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5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印象古镇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F986DFE-9354-4733-AB8E-83195032A501}"/>
              </a:ext>
            </a:extLst>
          </p:cNvPr>
          <p:cNvSpPr txBox="1"/>
          <p:nvPr/>
        </p:nvSpPr>
        <p:spPr>
          <a:xfrm>
            <a:off x="3898378" y="1628971"/>
            <a:ext cx="175863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5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02.</a:t>
            </a:r>
            <a:endParaRPr lang="zh-CN" altLang="en-US" sz="6500" dirty="0">
              <a:solidFill>
                <a:schemeClr val="bg1"/>
              </a:solidFill>
              <a:latin typeface="字魂71号-御守锦书" panose="00000500000000000000" pitchFamily="2" charset="-122"/>
              <a:ea typeface="字魂71号-御守锦书" panose="000005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A5B2A59-605C-4C81-A9BA-D10567276E00}"/>
              </a:ext>
            </a:extLst>
          </p:cNvPr>
          <p:cNvSpPr txBox="1"/>
          <p:nvPr/>
        </p:nvSpPr>
        <p:spPr>
          <a:xfrm>
            <a:off x="7070278" y="2340077"/>
            <a:ext cx="1031051" cy="32863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5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印象古镇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D8FD38F-B6D0-44B7-90D1-96D4909F122F}"/>
              </a:ext>
            </a:extLst>
          </p:cNvPr>
          <p:cNvSpPr txBox="1"/>
          <p:nvPr/>
        </p:nvSpPr>
        <p:spPr>
          <a:xfrm>
            <a:off x="6077220" y="1628971"/>
            <a:ext cx="175863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5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03.</a:t>
            </a:r>
            <a:endParaRPr lang="zh-CN" altLang="en-US" sz="6500" dirty="0">
              <a:solidFill>
                <a:schemeClr val="bg1"/>
              </a:solidFill>
              <a:latin typeface="字魂71号-御守锦书" panose="00000500000000000000" pitchFamily="2" charset="-122"/>
              <a:ea typeface="字魂71号-御守锦书" panose="000005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AE5C61-7286-42C6-9DCB-B2FA49D0E3DC}"/>
              </a:ext>
            </a:extLst>
          </p:cNvPr>
          <p:cNvSpPr txBox="1"/>
          <p:nvPr/>
        </p:nvSpPr>
        <p:spPr>
          <a:xfrm>
            <a:off x="9255155" y="2340077"/>
            <a:ext cx="1031051" cy="32863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5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印象古镇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9B4D698-A0D9-4344-B8B5-8FA6708AA2C0}"/>
              </a:ext>
            </a:extLst>
          </p:cNvPr>
          <p:cNvSpPr txBox="1"/>
          <p:nvPr/>
        </p:nvSpPr>
        <p:spPr>
          <a:xfrm>
            <a:off x="8262097" y="1628971"/>
            <a:ext cx="175863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5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04.</a:t>
            </a:r>
            <a:endParaRPr lang="zh-CN" altLang="en-US" sz="6500" dirty="0">
              <a:solidFill>
                <a:schemeClr val="bg1"/>
              </a:solidFill>
              <a:latin typeface="字魂71号-御守锦书" panose="00000500000000000000" pitchFamily="2" charset="-122"/>
              <a:ea typeface="字魂71号-御守锦书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2473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7" grpId="0"/>
      <p:bldP spid="8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0.xml><?xml version="1.0" encoding="utf-8"?>
<p:sl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天空, 户外, 建筑物, 城市&#10;&#10;已生成极高可信度的说明">
            <a:extLst>
              <a:ext uri="{FF2B5EF4-FFF2-40B4-BE49-F238E27FC236}">
                <a16:creationId xmlns:a16="http://schemas.microsoft.com/office/drawing/2014/main" id="{664DE003-A36D-4DA2-8043-8804040F45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8" b="7718"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C73D0AC-CDD4-4499-96A8-F8800C575AC5}"/>
              </a:ext>
            </a:extLst>
          </p:cNvPr>
          <p:cNvSpPr/>
          <p:nvPr/>
        </p:nvSpPr>
        <p:spPr>
          <a:xfrm>
            <a:off x="0" y="1720646"/>
            <a:ext cx="6096000" cy="3905742"/>
          </a:xfrm>
          <a:prstGeom prst="rect">
            <a:avLst/>
          </a:prstGeom>
          <a:solidFill>
            <a:schemeClr val="tx1">
              <a:lumMod val="95000"/>
              <a:lumOff val="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12C2E4-83FF-431F-BDAA-0A1AE31652CA}"/>
              </a:ext>
            </a:extLst>
          </p:cNvPr>
          <p:cNvSpPr txBox="1"/>
          <p:nvPr/>
        </p:nvSpPr>
        <p:spPr>
          <a:xfrm>
            <a:off x="422788" y="1723973"/>
            <a:ext cx="50046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PART 04</a:t>
            </a:r>
            <a:endParaRPr lang="zh-CN" altLang="en-US" sz="8000" dirty="0">
              <a:solidFill>
                <a:schemeClr val="bg1"/>
              </a:solidFill>
              <a:latin typeface="字魂71号-御守锦书" panose="00000500000000000000" pitchFamily="2" charset="-122"/>
              <a:ea typeface="字魂71号-御守锦书" panose="000005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24B0E7-9943-4EF8-B358-32BC2C07A1BB}"/>
              </a:ext>
            </a:extLst>
          </p:cNvPr>
          <p:cNvSpPr txBox="1"/>
          <p:nvPr/>
        </p:nvSpPr>
        <p:spPr>
          <a:xfrm>
            <a:off x="294968" y="2864403"/>
            <a:ext cx="6096000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5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印象古镇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84139B-E273-4FA3-B27F-61D997D49234}"/>
              </a:ext>
            </a:extLst>
          </p:cNvPr>
          <p:cNvSpPr txBox="1"/>
          <p:nvPr/>
        </p:nvSpPr>
        <p:spPr>
          <a:xfrm>
            <a:off x="294968" y="4264786"/>
            <a:ext cx="5801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eaLnBrk="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magna sed pulvinar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ultricies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purus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lectus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malesuada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libero, sit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commodo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magna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eros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pPr marL="171450" indent="-171450" eaLnBrk="0"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marL="171450" indent="-171450" eaLnBrk="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69609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6" grpId="0"/>
    </p:bldLst>
  </p:timing>
</p:sld>
</file>

<file path=ppt/slides/slide21.xml><?xml version="1.0" encoding="utf-8"?>
<p:sld xmlns:a16="http://schemas.microsoft.com/office/drawing/2014/main" xmlns:p14="http://schemas.microsoft.com/office/powerpoint/2010/main" xmlns:mc="http://schemas.openxmlformats.org/markup-compatibility/2006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18886FB-0416-40B0-8EC8-A50F4B5DC3B2}"/>
              </a:ext>
            </a:extLst>
          </p:cNvPr>
          <p:cNvSpPr/>
          <p:nvPr/>
        </p:nvSpPr>
        <p:spPr>
          <a:xfrm>
            <a:off x="1126914" y="1266464"/>
            <a:ext cx="2883382" cy="432507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488CC7B-2152-4E5E-BC67-3B85A844646C}"/>
              </a:ext>
            </a:extLst>
          </p:cNvPr>
          <p:cNvSpPr/>
          <p:nvPr/>
        </p:nvSpPr>
        <p:spPr>
          <a:xfrm>
            <a:off x="8181704" y="1266464"/>
            <a:ext cx="2883382" cy="432507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1632D68-DE55-4899-962A-996347F99BAE}"/>
              </a:ext>
            </a:extLst>
          </p:cNvPr>
          <p:cNvSpPr/>
          <p:nvPr/>
        </p:nvSpPr>
        <p:spPr>
          <a:xfrm>
            <a:off x="4654309" y="1266464"/>
            <a:ext cx="2883382" cy="432507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55266F8-0E5E-4078-81E2-C92C18510506}"/>
              </a:ext>
            </a:extLst>
          </p:cNvPr>
          <p:cNvSpPr/>
          <p:nvPr/>
        </p:nvSpPr>
        <p:spPr>
          <a:xfrm>
            <a:off x="1135480" y="1266464"/>
            <a:ext cx="2883382" cy="4325071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8972C0E-89CD-4BA3-AA3E-33CE242A7721}"/>
              </a:ext>
            </a:extLst>
          </p:cNvPr>
          <p:cNvSpPr/>
          <p:nvPr/>
        </p:nvSpPr>
        <p:spPr>
          <a:xfrm>
            <a:off x="8190270" y="1266464"/>
            <a:ext cx="2883382" cy="4325071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3EABD83-E616-4035-9EDF-0BB404470F89}"/>
              </a:ext>
            </a:extLst>
          </p:cNvPr>
          <p:cNvSpPr/>
          <p:nvPr/>
        </p:nvSpPr>
        <p:spPr>
          <a:xfrm>
            <a:off x="4662875" y="1266464"/>
            <a:ext cx="2883382" cy="4325071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6142E49-76C7-4A3F-B571-08DAF4749430}"/>
              </a:ext>
            </a:extLst>
          </p:cNvPr>
          <p:cNvSpPr/>
          <p:nvPr/>
        </p:nvSpPr>
        <p:spPr>
          <a:xfrm>
            <a:off x="4867047" y="1540170"/>
            <a:ext cx="2470202" cy="3779082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84EB74D-B511-40BC-BA4F-CEEAE216BA41}"/>
              </a:ext>
            </a:extLst>
          </p:cNvPr>
          <p:cNvSpPr/>
          <p:nvPr/>
        </p:nvSpPr>
        <p:spPr>
          <a:xfrm>
            <a:off x="1339652" y="1540170"/>
            <a:ext cx="2470202" cy="3779082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48219FC-047D-47BF-A9B4-29E69C126DFA}"/>
              </a:ext>
            </a:extLst>
          </p:cNvPr>
          <p:cNvSpPr/>
          <p:nvPr/>
        </p:nvSpPr>
        <p:spPr>
          <a:xfrm>
            <a:off x="8394443" y="1540170"/>
            <a:ext cx="2470202" cy="3779082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0B830AD-5CFB-4914-9089-8A2961D3F3DD}"/>
              </a:ext>
            </a:extLst>
          </p:cNvPr>
          <p:cNvSpPr/>
          <p:nvPr/>
        </p:nvSpPr>
        <p:spPr>
          <a:xfrm>
            <a:off x="1600127" y="2424878"/>
            <a:ext cx="1936955" cy="2008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去了不同的地方，看了不同的风景，知道了不同的事，感悟了不同的人生。</a:t>
            </a:r>
            <a:endParaRPr lang="en-US" altLang="zh-CN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生活是一段奇妙的旅行，就在那一去无返的绿皮火车上，与那些新人和旧人们共同经历吧！</a:t>
            </a:r>
            <a:endParaRPr lang="en-US" altLang="zh-CN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BB50275-45A6-4040-AC48-70672DEA91F7}"/>
              </a:ext>
            </a:extLst>
          </p:cNvPr>
          <p:cNvSpPr/>
          <p:nvPr/>
        </p:nvSpPr>
        <p:spPr>
          <a:xfrm>
            <a:off x="5127522" y="2424878"/>
            <a:ext cx="1936955" cy="2008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去了不同的地方，看了不同的风景，知道了不同的事，感悟了不同的人生。</a:t>
            </a:r>
            <a:endParaRPr lang="en-US" altLang="zh-CN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生活是一段奇妙的旅行，就在那一去无返的绿皮火车上，与那些新人和旧人们共同经历吧！</a:t>
            </a:r>
            <a:endParaRPr lang="en-US" altLang="zh-CN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08BB465-6F8D-4519-8669-077DC1A39C5B}"/>
              </a:ext>
            </a:extLst>
          </p:cNvPr>
          <p:cNvSpPr/>
          <p:nvPr/>
        </p:nvSpPr>
        <p:spPr>
          <a:xfrm>
            <a:off x="8654917" y="2424878"/>
            <a:ext cx="1936955" cy="2008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去了不同的地方，看了不同的风景，知道了不同的事，感悟了不同的人生。</a:t>
            </a:r>
            <a:endParaRPr lang="en-US" altLang="zh-CN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生活是一段奇妙的旅行，就在那一去无返的绿皮火车上，与那些新人和旧人们共同经历吧！</a:t>
            </a:r>
            <a:endParaRPr lang="en-US" altLang="zh-CN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55551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">
        <p15:prstTrans prst="wind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 animBg="1"/>
      <p:bldP spid="9" grpId="0" animBg="1"/>
      <p:bldP spid="10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16="http://schemas.microsoft.com/office/drawing/2014/main" xmlns:p14="http://schemas.microsoft.com/office/powerpoint/2010/main" xmlns:mc="http://schemas.openxmlformats.org/markup-compatibility/2006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ísḻíḑe">
            <a:extLst>
              <a:ext uri="{FF2B5EF4-FFF2-40B4-BE49-F238E27FC236}">
                <a16:creationId xmlns:a16="http://schemas.microsoft.com/office/drawing/2014/main" id="{F6202A7C-6F83-4C82-884D-4EB02962F6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思源黑体 Light" panose="020B0300000000000000" pitchFamily="34" charset="-122"/>
            </a:endParaRPr>
          </a:p>
        </p:txBody>
      </p:sp>
      <p:sp>
        <p:nvSpPr>
          <p:cNvPr id="3" name="íš1ïḍè">
            <a:extLst>
              <a:ext uri="{FF2B5EF4-FFF2-40B4-BE49-F238E27FC236}">
                <a16:creationId xmlns:a16="http://schemas.microsoft.com/office/drawing/2014/main" id="{DA51CFAE-D114-4A6A-9BB2-002D50A2AE41}"/>
              </a:ext>
            </a:extLst>
          </p:cNvPr>
          <p:cNvSpPr/>
          <p:nvPr/>
        </p:nvSpPr>
        <p:spPr>
          <a:xfrm>
            <a:off x="6023992" y="0"/>
            <a:ext cx="4712834" cy="4709652"/>
          </a:xfrm>
          <a:prstGeom prst="rect">
            <a:avLst/>
          </a:prstGeom>
          <a:solidFill>
            <a:schemeClr val="tx1">
              <a:lumMod val="85000"/>
              <a:lumOff val="1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思源黑体 Light" panose="020B03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D3FD56F-B7E5-4BF1-9311-0725875C63FC}"/>
              </a:ext>
            </a:extLst>
          </p:cNvPr>
          <p:cNvSpPr/>
          <p:nvPr/>
        </p:nvSpPr>
        <p:spPr>
          <a:xfrm>
            <a:off x="6164825" y="691662"/>
            <a:ext cx="1851906" cy="1408424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A4EE2D-62C3-457C-A613-B746A858E9CC}"/>
              </a:ext>
            </a:extLst>
          </p:cNvPr>
          <p:cNvSpPr txBox="1"/>
          <p:nvPr/>
        </p:nvSpPr>
        <p:spPr>
          <a:xfrm>
            <a:off x="6164825" y="2311389"/>
            <a:ext cx="39427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去了不同的地方，看了不同的风景，知道了不同的事，感悟了不同的人生。</a:t>
            </a:r>
            <a:endParaRPr lang="en-US" altLang="zh-CN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生活是一段奇妙的旅行，就在那一去无返的绿皮火车上，与那些新人和旧人们共同经历吧！</a:t>
            </a:r>
            <a:endParaRPr lang="en-US" altLang="zh-CN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endParaRPr lang="en-US" altLang="zh-CN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</a:p>
          <a:p>
            <a:pPr eaLnBrk="0"/>
            <a:endParaRPr lang="en-US" altLang="zh-CN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endParaRPr lang="zh-CN" altLang="en-US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3FE552A-1784-4E6C-8BCD-FD98FABBBD11}"/>
              </a:ext>
            </a:extLst>
          </p:cNvPr>
          <p:cNvSpPr txBox="1"/>
          <p:nvPr/>
        </p:nvSpPr>
        <p:spPr>
          <a:xfrm>
            <a:off x="6188075" y="888042"/>
            <a:ext cx="13855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Have a nice trip</a:t>
            </a:r>
            <a:endParaRPr lang="zh-CN" altLang="en-US" sz="30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00031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">
        <p15:prstTrans prst="wind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  <p:bldP spid="5" grpId="1"/>
      <p:bldP spid="6" grpId="0"/>
    </p:bldLst>
  </p:timing>
</p:sld>
</file>

<file path=ppt/slides/slide23.xml><?xml version="1.0" encoding="utf-8"?>
<p:sl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93ECAF4-64BD-4591-A33C-0D6A41DEBEBA}"/>
              </a:ext>
            </a:extLst>
          </p:cNvPr>
          <p:cNvSpPr/>
          <p:nvPr/>
        </p:nvSpPr>
        <p:spPr>
          <a:xfrm>
            <a:off x="6002866" y="840921"/>
            <a:ext cx="5739554" cy="5176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EF14DD61-D8F3-4350-8563-F08B92E099F3}"/>
              </a:ext>
            </a:extLst>
          </p:cNvPr>
          <p:cNvSpPr/>
          <p:nvPr/>
        </p:nvSpPr>
        <p:spPr>
          <a:xfrm>
            <a:off x="449581" y="840921"/>
            <a:ext cx="3004818" cy="517615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4" name="Rectangle 29">
            <a:extLst>
              <a:ext uri="{FF2B5EF4-FFF2-40B4-BE49-F238E27FC236}">
                <a16:creationId xmlns:a16="http://schemas.microsoft.com/office/drawing/2014/main" id="{E3E2BE76-A1BB-4028-9EA5-CC67382A9739}"/>
              </a:ext>
            </a:extLst>
          </p:cNvPr>
          <p:cNvSpPr/>
          <p:nvPr/>
        </p:nvSpPr>
        <p:spPr>
          <a:xfrm>
            <a:off x="6737998" y="2223824"/>
            <a:ext cx="337939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去了不同的地方，看了不同的风景，知道了不同的事，感悟了不同的人生。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生活是一段奇妙的旅行，就在那一去无返的绿皮火车上，与那些新人和旧人们共同经历吧！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</a:p>
          <a:p>
            <a:pPr eaLnBrk="0"/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TextBox 30">
            <a:extLst>
              <a:ext uri="{FF2B5EF4-FFF2-40B4-BE49-F238E27FC236}">
                <a16:creationId xmlns:a16="http://schemas.microsoft.com/office/drawing/2014/main" id="{870C3592-8D28-4521-BA58-070E1AA53076}"/>
              </a:ext>
            </a:extLst>
          </p:cNvPr>
          <p:cNvSpPr txBox="1"/>
          <p:nvPr/>
        </p:nvSpPr>
        <p:spPr>
          <a:xfrm>
            <a:off x="6737999" y="1587981"/>
            <a:ext cx="3202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Have a nice trip</a:t>
            </a:r>
            <a:endParaRPr lang="zh-CN" altLang="en-US" sz="28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pic>
        <p:nvPicPr>
          <p:cNvPr id="6" name="图片占位符 7">
            <a:extLst>
              <a:ext uri="{FF2B5EF4-FFF2-40B4-BE49-F238E27FC236}">
                <a16:creationId xmlns:a16="http://schemas.microsoft.com/office/drawing/2014/main" id="{9BC65484-4292-4B13-976C-7BEB4FE83C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64" r="13523"/>
          <a:stretch/>
        </p:blipFill>
        <p:spPr>
          <a:xfrm>
            <a:off x="3454399" y="840921"/>
            <a:ext cx="2548467" cy="517615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4E1841AE-FD48-4576-8E68-2C71107A7081}"/>
              </a:ext>
            </a:extLst>
          </p:cNvPr>
          <p:cNvGrpSpPr/>
          <p:nvPr/>
        </p:nvGrpSpPr>
        <p:grpSpPr>
          <a:xfrm>
            <a:off x="1028500" y="2727547"/>
            <a:ext cx="1569660" cy="2597185"/>
            <a:chOff x="1028500" y="2727547"/>
            <a:chExt cx="1569660" cy="2597185"/>
          </a:xfrm>
        </p:grpSpPr>
        <p:sp>
          <p:nvSpPr>
            <p:cNvPr id="8" name="TextBox 14">
              <a:extLst>
                <a:ext uri="{FF2B5EF4-FFF2-40B4-BE49-F238E27FC236}">
                  <a16:creationId xmlns:a16="http://schemas.microsoft.com/office/drawing/2014/main" id="{75C98725-F528-45B2-B9A7-EA57D59ABD5A}"/>
                </a:ext>
              </a:extLst>
            </p:cNvPr>
            <p:cNvSpPr txBox="1"/>
            <p:nvPr/>
          </p:nvSpPr>
          <p:spPr>
            <a:xfrm>
              <a:off x="1028500" y="4852388"/>
              <a:ext cx="156966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Montserrat" charset="0"/>
                </a:rPr>
                <a:t>BEST LEADER</a:t>
              </a:r>
            </a:p>
          </p:txBody>
        </p:sp>
        <p:sp>
          <p:nvSpPr>
            <p:cNvPr id="9" name="TextBox 15">
              <a:extLst>
                <a:ext uri="{FF2B5EF4-FFF2-40B4-BE49-F238E27FC236}">
                  <a16:creationId xmlns:a16="http://schemas.microsoft.com/office/drawing/2014/main" id="{36E12E57-D98B-4166-AC42-1BF69B616FF4}"/>
                </a:ext>
              </a:extLst>
            </p:cNvPr>
            <p:cNvSpPr txBox="1"/>
            <p:nvPr/>
          </p:nvSpPr>
          <p:spPr>
            <a:xfrm>
              <a:off x="1028500" y="5063122"/>
              <a:ext cx="98616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Cormorant Garamond Light" charset="0"/>
                </a:rPr>
                <a:t>awesome title</a:t>
              </a:r>
            </a:p>
          </p:txBody>
        </p:sp>
        <p:sp>
          <p:nvSpPr>
            <p:cNvPr id="10" name="TextBox 28">
              <a:extLst>
                <a:ext uri="{FF2B5EF4-FFF2-40B4-BE49-F238E27FC236}">
                  <a16:creationId xmlns:a16="http://schemas.microsoft.com/office/drawing/2014/main" id="{61105B95-B0DD-441F-9DC5-E450435F1414}"/>
                </a:ext>
              </a:extLst>
            </p:cNvPr>
            <p:cNvSpPr txBox="1"/>
            <p:nvPr/>
          </p:nvSpPr>
          <p:spPr>
            <a:xfrm rot="16200000">
              <a:off x="560831" y="3290842"/>
              <a:ext cx="13420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spc="3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Montserrat Hairline" charset="0"/>
                </a:rPr>
                <a:t>AWESOME TITLE</a:t>
              </a:r>
            </a:p>
          </p:txBody>
        </p:sp>
      </p:grpSp>
      <p:sp>
        <p:nvSpPr>
          <p:cNvPr id="11" name="TextBox 14">
            <a:extLst>
              <a:ext uri="{FF2B5EF4-FFF2-40B4-BE49-F238E27FC236}">
                <a16:creationId xmlns:a16="http://schemas.microsoft.com/office/drawing/2014/main" id="{109347FE-C595-4B47-8B2C-F22FCBA4F48E}"/>
              </a:ext>
            </a:extLst>
          </p:cNvPr>
          <p:cNvSpPr txBox="1"/>
          <p:nvPr/>
        </p:nvSpPr>
        <p:spPr>
          <a:xfrm>
            <a:off x="6737998" y="4544611"/>
            <a:ext cx="1569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Montserrat" charset="0"/>
              </a:rPr>
              <a:t>BEST LEADER</a:t>
            </a:r>
          </a:p>
        </p:txBody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A2995DFF-BDC7-4357-8BED-F2A05DC16E1D}"/>
              </a:ext>
            </a:extLst>
          </p:cNvPr>
          <p:cNvSpPr txBox="1"/>
          <p:nvPr/>
        </p:nvSpPr>
        <p:spPr>
          <a:xfrm>
            <a:off x="6737998" y="4755345"/>
            <a:ext cx="9861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Cormorant Garamond Light" charset="0"/>
              </a:rPr>
              <a:t>awesome title</a:t>
            </a:r>
          </a:p>
        </p:txBody>
      </p:sp>
    </p:spTree>
    <p:extLst>
      <p:ext uri="{BB962C8B-B14F-4D97-AF65-F5344CB8AC3E}">
        <p14:creationId xmlns:p14="http://schemas.microsoft.com/office/powerpoint/2010/main" val="16828782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">
        <p15:prstTrans prst="wind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</p:bldLst>
  </p:timing>
</p:sld>
</file>

<file path=ppt/slides/slide24.xml><?xml version="1.0" encoding="utf-8"?>
<p:sld xmlns:a16="http://schemas.microsoft.com/office/drawing/2014/main" xmlns:p14="http://schemas.microsoft.com/office/powerpoint/2010/main" xmlns:mc="http://schemas.openxmlformats.org/markup-compatibility/2006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45983C9-C58D-4809-A3DD-725310B55C26}"/>
              </a:ext>
            </a:extLst>
          </p:cNvPr>
          <p:cNvGrpSpPr/>
          <p:nvPr/>
        </p:nvGrpSpPr>
        <p:grpSpPr>
          <a:xfrm>
            <a:off x="5532119" y="1417320"/>
            <a:ext cx="6039487" cy="3992245"/>
            <a:chOff x="5532119" y="1417320"/>
            <a:chExt cx="6039487" cy="3992245"/>
          </a:xfrm>
          <a:blipFill>
            <a:blip r:embed="rId3"/>
            <a:stretch>
              <a:fillRect/>
            </a:stretch>
          </a:blipFill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527D3B2E-965F-4043-A1F7-39E306F209E8}"/>
                </a:ext>
              </a:extLst>
            </p:cNvPr>
            <p:cNvSpPr/>
            <p:nvPr/>
          </p:nvSpPr>
          <p:spPr>
            <a:xfrm>
              <a:off x="5532119" y="1417320"/>
              <a:ext cx="1945005" cy="19551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Light" panose="020B0300000000000000" pitchFamily="34" charset="-122"/>
                <a:ea typeface="思源黑体 Light" panose="020B0300000000000000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0A1F466-64FA-497D-8642-E80D7F3A091E}"/>
                </a:ext>
              </a:extLst>
            </p:cNvPr>
            <p:cNvSpPr/>
            <p:nvPr/>
          </p:nvSpPr>
          <p:spPr>
            <a:xfrm>
              <a:off x="9626601" y="1417320"/>
              <a:ext cx="1945005" cy="399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Light" panose="020B0300000000000000" pitchFamily="34" charset="-122"/>
                <a:ea typeface="思源黑体 Light" panose="020B0300000000000000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D6D6147-2EF0-4A98-8D91-E368EB1DC4A5}"/>
                </a:ext>
              </a:extLst>
            </p:cNvPr>
            <p:cNvSpPr/>
            <p:nvPr/>
          </p:nvSpPr>
          <p:spPr>
            <a:xfrm>
              <a:off x="7579360" y="1417320"/>
              <a:ext cx="1945005" cy="19551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Light" panose="020B0300000000000000" pitchFamily="34" charset="-122"/>
                <a:ea typeface="思源黑体 Light" panose="020B0300000000000000" pitchFamily="34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691A51C5-18FE-4599-BCC9-C46E09E0A6CE}"/>
                </a:ext>
              </a:extLst>
            </p:cNvPr>
            <p:cNvSpPr/>
            <p:nvPr/>
          </p:nvSpPr>
          <p:spPr>
            <a:xfrm>
              <a:off x="5532119" y="3454400"/>
              <a:ext cx="1945005" cy="19551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Light" panose="020B0300000000000000" pitchFamily="34" charset="-122"/>
                <a:ea typeface="思源黑体 Light" panose="020B0300000000000000" pitchFamily="34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F1D76489-54E4-4CAB-90B3-72DA8A3D6D39}"/>
                </a:ext>
              </a:extLst>
            </p:cNvPr>
            <p:cNvSpPr/>
            <p:nvPr/>
          </p:nvSpPr>
          <p:spPr>
            <a:xfrm>
              <a:off x="7579360" y="3454400"/>
              <a:ext cx="1945005" cy="19551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Light" panose="020B0300000000000000" pitchFamily="34" charset="-122"/>
                <a:ea typeface="思源黑体 Light" panose="020B0300000000000000" pitchFamily="34" charset="-122"/>
              </a:endParaRPr>
            </a:p>
          </p:txBody>
        </p:sp>
      </p:grpSp>
      <p:sp>
        <p:nvSpPr>
          <p:cNvPr id="8" name="TextBox 3">
            <a:extLst>
              <a:ext uri="{FF2B5EF4-FFF2-40B4-BE49-F238E27FC236}">
                <a16:creationId xmlns:a16="http://schemas.microsoft.com/office/drawing/2014/main" id="{1F797547-7FAB-450F-AD77-2E7F82B678F8}"/>
              </a:ext>
            </a:extLst>
          </p:cNvPr>
          <p:cNvSpPr txBox="1"/>
          <p:nvPr/>
        </p:nvSpPr>
        <p:spPr>
          <a:xfrm>
            <a:off x="953249" y="1479268"/>
            <a:ext cx="2976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Have a nice trip</a:t>
            </a:r>
            <a:endParaRPr lang="zh-CN" altLang="en-US" sz="36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cxnSp>
        <p:nvCxnSpPr>
          <p:cNvPr id="9" name="Straight Connector 4">
            <a:extLst>
              <a:ext uri="{FF2B5EF4-FFF2-40B4-BE49-F238E27FC236}">
                <a16:creationId xmlns:a16="http://schemas.microsoft.com/office/drawing/2014/main" id="{63C30CDE-FD13-47D3-A2B3-E844FF0D93A4}"/>
              </a:ext>
            </a:extLst>
          </p:cNvPr>
          <p:cNvCxnSpPr>
            <a:cxnSpLocks/>
          </p:cNvCxnSpPr>
          <p:nvPr/>
        </p:nvCxnSpPr>
        <p:spPr>
          <a:xfrm>
            <a:off x="1056487" y="2477731"/>
            <a:ext cx="926691" cy="0"/>
          </a:xfrm>
          <a:prstGeom prst="line">
            <a:avLst/>
          </a:prstGeom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5">
            <a:extLst>
              <a:ext uri="{FF2B5EF4-FFF2-40B4-BE49-F238E27FC236}">
                <a16:creationId xmlns:a16="http://schemas.microsoft.com/office/drawing/2014/main" id="{2B16CDDE-B7C7-44E8-9B63-0C5B3D7D532E}"/>
              </a:ext>
            </a:extLst>
          </p:cNvPr>
          <p:cNvSpPr txBox="1"/>
          <p:nvPr/>
        </p:nvSpPr>
        <p:spPr>
          <a:xfrm>
            <a:off x="953249" y="2829864"/>
            <a:ext cx="407103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去了不同的地方，看了不同的风景，知道了不同的事，感悟了不同的人生。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生活是一段奇妙的旅行，就在那一去无返的绿皮火车上，与那些新人和旧人们共同经历吧！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</a:p>
          <a:p>
            <a:pPr eaLnBrk="0"/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10421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">
        <p15:prstTrans prst="wind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5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32ECB340-66EC-4E16-9CCE-D0A588B73C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chemeClr val="tx1">
                  <a:lumMod val="95000"/>
                  <a:lumOff val="5000"/>
                  <a:alpha val="40000"/>
                </a:schemeClr>
              </a:gs>
              <a:gs pos="12000">
                <a:schemeClr val="tx1">
                  <a:lumMod val="95000"/>
                  <a:lumOff val="5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D1B2A76-2D06-4BBA-BDE9-1AF708596F84}"/>
              </a:ext>
            </a:extLst>
          </p:cNvPr>
          <p:cNvSpPr txBox="1"/>
          <p:nvPr/>
        </p:nvSpPr>
        <p:spPr>
          <a:xfrm>
            <a:off x="571071" y="-258746"/>
            <a:ext cx="4031873" cy="35068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50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再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E8E458E-F49C-4778-B3E8-F08D7842958A}"/>
              </a:ext>
            </a:extLst>
          </p:cNvPr>
          <p:cNvSpPr txBox="1"/>
          <p:nvPr/>
        </p:nvSpPr>
        <p:spPr>
          <a:xfrm>
            <a:off x="2356337" y="1284933"/>
            <a:ext cx="3262432" cy="37505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见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5CD24D5-FD8C-4CBD-AB0E-A88DF614D949}"/>
              </a:ext>
            </a:extLst>
          </p:cNvPr>
          <p:cNvSpPr txBox="1"/>
          <p:nvPr/>
        </p:nvSpPr>
        <p:spPr>
          <a:xfrm>
            <a:off x="752027" y="2135871"/>
            <a:ext cx="2492990" cy="30948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50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古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A640F7-D92A-4594-85EB-AC22FF8347F0}"/>
              </a:ext>
            </a:extLst>
          </p:cNvPr>
          <p:cNvSpPr txBox="1"/>
          <p:nvPr/>
        </p:nvSpPr>
        <p:spPr>
          <a:xfrm>
            <a:off x="1663992" y="3419599"/>
            <a:ext cx="2492990" cy="30948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50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镇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B08F73D1-C828-472A-9CC6-520A593AE71A}"/>
              </a:ext>
            </a:extLst>
          </p:cNvPr>
          <p:cNvCxnSpPr>
            <a:cxnSpLocks/>
          </p:cNvCxnSpPr>
          <p:nvPr/>
        </p:nvCxnSpPr>
        <p:spPr>
          <a:xfrm>
            <a:off x="3985126" y="4428650"/>
            <a:ext cx="0" cy="1415506"/>
          </a:xfrm>
          <a:prstGeom prst="line">
            <a:avLst/>
          </a:prstGeom>
          <a:ln w="38100">
            <a:solidFill>
              <a:schemeClr val="bg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19F5D1B8-360F-46B0-BD08-C628BE45DB38}"/>
              </a:ext>
            </a:extLst>
          </p:cNvPr>
          <p:cNvSpPr txBox="1"/>
          <p:nvPr/>
        </p:nvSpPr>
        <p:spPr>
          <a:xfrm>
            <a:off x="4137650" y="4342078"/>
            <a:ext cx="4381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旅行纪念相册</a:t>
            </a:r>
            <a:r>
              <a:rPr lang="en-US" altLang="zh-CN" sz="3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PPT</a:t>
            </a:r>
            <a:r>
              <a:rPr lang="zh-CN" altLang="en-US" sz="3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模板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E0C14CD-44B5-4174-ADF8-7E087062799A}"/>
              </a:ext>
            </a:extLst>
          </p:cNvPr>
          <p:cNvSpPr txBox="1"/>
          <p:nvPr/>
        </p:nvSpPr>
        <p:spPr>
          <a:xfrm>
            <a:off x="4137650" y="4888781"/>
            <a:ext cx="60863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magna sed pulvinar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ultricies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purus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lectus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malesuada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libero, sit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commodo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magna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eros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pPr eaLnBrk="0"/>
            <a:endParaRPr lang="en-US" altLang="zh-CN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46948631"/>
      </p:ext>
    </p:extLst>
  </p:cSld>
  <p:clrMapOvr>
    <a:masterClrMapping/>
  </p:clrMapOvr>
  <p:transition spd="slow" advClick="0" advTm="1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0" grpId="0"/>
      <p:bldP spid="21" grpId="0"/>
    </p:bldLst>
  </p:timing>
</p:sld>
</file>

<file path=ppt/slides/slide3.xml><?xml version="1.0" encoding="utf-8"?>
<p:sl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天空, 户外, 建筑物, 城市&#10;&#10;已生成极高可信度的说明">
            <a:extLst>
              <a:ext uri="{FF2B5EF4-FFF2-40B4-BE49-F238E27FC236}">
                <a16:creationId xmlns:a16="http://schemas.microsoft.com/office/drawing/2014/main" id="{664DE003-A36D-4DA2-8043-8804040F45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8" b="7718"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C73D0AC-CDD4-4499-96A8-F8800C575AC5}"/>
              </a:ext>
            </a:extLst>
          </p:cNvPr>
          <p:cNvSpPr/>
          <p:nvPr/>
        </p:nvSpPr>
        <p:spPr>
          <a:xfrm>
            <a:off x="0" y="1720646"/>
            <a:ext cx="6096000" cy="3905742"/>
          </a:xfrm>
          <a:prstGeom prst="rect">
            <a:avLst/>
          </a:prstGeom>
          <a:solidFill>
            <a:schemeClr val="tx1">
              <a:lumMod val="95000"/>
              <a:lumOff val="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12C2E4-83FF-431F-BDAA-0A1AE31652CA}"/>
              </a:ext>
            </a:extLst>
          </p:cNvPr>
          <p:cNvSpPr txBox="1"/>
          <p:nvPr/>
        </p:nvSpPr>
        <p:spPr>
          <a:xfrm>
            <a:off x="422788" y="1723973"/>
            <a:ext cx="50046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PART 01</a:t>
            </a:r>
            <a:endParaRPr lang="zh-CN" altLang="en-US" sz="8000" dirty="0">
              <a:solidFill>
                <a:schemeClr val="bg1"/>
              </a:solidFill>
              <a:latin typeface="字魂71号-御守锦书" panose="00000500000000000000" pitchFamily="2" charset="-122"/>
              <a:ea typeface="字魂71号-御守锦书" panose="000005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24B0E7-9943-4EF8-B358-32BC2C07A1BB}"/>
              </a:ext>
            </a:extLst>
          </p:cNvPr>
          <p:cNvSpPr txBox="1"/>
          <p:nvPr/>
        </p:nvSpPr>
        <p:spPr>
          <a:xfrm>
            <a:off x="294968" y="2864403"/>
            <a:ext cx="6096000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5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印象古镇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84139B-E273-4FA3-B27F-61D997D49234}"/>
              </a:ext>
            </a:extLst>
          </p:cNvPr>
          <p:cNvSpPr txBox="1"/>
          <p:nvPr/>
        </p:nvSpPr>
        <p:spPr>
          <a:xfrm>
            <a:off x="294968" y="4264786"/>
            <a:ext cx="5801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eaLnBrk="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magna sed pulvinar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ultricies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purus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lectus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malesuada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libero, sit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commodo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magna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eros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pPr marL="171450" indent="-171450" eaLnBrk="0"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marL="171450" indent="-171450" eaLnBrk="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8490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6" grpId="0"/>
    </p:bldLst>
  </p:timing>
</p:sld>
</file>

<file path=ppt/slides/slide4.xml><?xml version="1.0" encoding="utf-8"?>
<p:sld xmlns:mc="http://schemas.openxmlformats.org/markup-compatibility/2006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662930" y="956310"/>
            <a:ext cx="6529818" cy="4945380"/>
            <a:chOff x="9328" y="1506"/>
            <a:chExt cx="8725" cy="7788"/>
          </a:xfrm>
          <a:blipFill rotWithShape="1">
            <a:blip r:embed="rId3"/>
            <a:stretch>
              <a:fillRect/>
            </a:stretch>
          </a:blipFill>
        </p:grpSpPr>
        <p:sp>
          <p:nvSpPr>
            <p:cNvPr id="4" name="矩形 3"/>
            <p:cNvSpPr/>
            <p:nvPr/>
          </p:nvSpPr>
          <p:spPr>
            <a:xfrm>
              <a:off x="13750" y="1506"/>
              <a:ext cx="4303" cy="7788"/>
            </a:xfrm>
            <a:prstGeom prst="rect">
              <a:avLst/>
            </a:prstGeom>
            <a:blipFill>
              <a:blip r:embed="rId3"/>
              <a:stretch>
                <a:fillRect l="-14253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328" y="1506"/>
              <a:ext cx="4303" cy="7788"/>
            </a:xfrm>
            <a:prstGeom prst="rect">
              <a:avLst/>
            </a:prstGeom>
            <a:blipFill>
              <a:blip r:embed="rId4"/>
              <a:stretch>
                <a:fillRect r="-15037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845185" y="4415155"/>
            <a:ext cx="8038124" cy="1486535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5820" y="1242031"/>
            <a:ext cx="48171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去了不同的地方，看了不同的风景，知道了不同的事，感悟了不同的人生。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生活是一段奇妙的旅行，就在那一去无返的绿皮火车上，与那些新人和旧人们共同经历吧！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posuere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magna sed pulvinar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ultricies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purus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lectus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malesuada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libero,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commodo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eros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quis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urna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pPr eaLnBrk="0"/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8690" y="4530903"/>
            <a:ext cx="471424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Have a nice trip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去了不同的地方，看了不同的风景，知道了不同的事，感悟了不同的人生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">
        <p14:ripple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/>
      <p:bldP spid="13" grpId="1"/>
      <p:bldP spid="12" grpId="0"/>
    </p:bldLst>
  </p:timing>
</p:sld>
</file>

<file path=ppt/slides/slide5.xml><?xml version="1.0" encoding="utf-8"?>
<p:sl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2722372" y="2635827"/>
            <a:ext cx="327530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去了不同的地方，看了不同的风景，知道了不同的事，感悟了不同的人生。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生活是一段奇妙的旅行，就在那一去无返的绿皮火车上，与那些新人和旧人们共同经历吧！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</a:p>
          <a:p>
            <a:pPr eaLnBrk="0"/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22372" y="1903568"/>
            <a:ext cx="3630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Have a nice trip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pic>
        <p:nvPicPr>
          <p:cNvPr id="6" name="图片占位符 5" descr="图片包含 天空, 户外, 建筑物&#10;&#10;已生成极高可信度的说明">
            <a:extLst>
              <a:ext uri="{FF2B5EF4-FFF2-40B4-BE49-F238E27FC236}">
                <a16:creationId xmlns:a16="http://schemas.microsoft.com/office/drawing/2014/main" id="{D3425A41-B535-440E-B70D-119F8D1DA7C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22" b="16822"/>
          <a:stretch>
            <a:fillRect/>
          </a:stretch>
        </p:blipFill>
        <p:spPr>
          <a:xfrm>
            <a:off x="449580" y="840921"/>
            <a:ext cx="11742418" cy="5176158"/>
          </a:xfrm>
        </p:spPr>
      </p:pic>
    </p:spTree>
    <p:extLst>
      <p:ext uri="{BB962C8B-B14F-4D97-AF65-F5344CB8AC3E}">
        <p14:creationId xmlns:p14="http://schemas.microsoft.com/office/powerpoint/2010/main" val="207854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">
        <p14:ripple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图片包含 天空, 户外, 水, 火车&#10;&#10;已生成极高可信度的说明">
            <a:extLst>
              <a:ext uri="{FF2B5EF4-FFF2-40B4-BE49-F238E27FC236}">
                <a16:creationId xmlns:a16="http://schemas.microsoft.com/office/drawing/2014/main" id="{5EA7FCB0-4841-4708-A36C-487A5EA2F40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03" b="26703"/>
          <a:stretch>
            <a:fillRect/>
          </a:stretch>
        </p:blipFill>
        <p:spPr/>
      </p:pic>
      <p:sp>
        <p:nvSpPr>
          <p:cNvPr id="2" name="PA_库_矩形 1">
            <a:extLst>
              <a:ext uri="{FF2B5EF4-FFF2-40B4-BE49-F238E27FC236}">
                <a16:creationId xmlns:a16="http://schemas.microsoft.com/office/drawing/2014/main" id="{BB6A3C2A-2B5C-4698-BB1A-E135841E3C5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096000" y="1902547"/>
            <a:ext cx="6096000" cy="3790325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字魂58号-创中黑" panose="00000500000000000000" pitchFamily="2" charset="-122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FC2CCAA-42D0-4575-B948-6BAEB8666462}"/>
              </a:ext>
            </a:extLst>
          </p:cNvPr>
          <p:cNvCxnSpPr>
            <a:cxnSpLocks/>
          </p:cNvCxnSpPr>
          <p:nvPr/>
        </p:nvCxnSpPr>
        <p:spPr>
          <a:xfrm>
            <a:off x="5226005" y="1592491"/>
            <a:ext cx="1739990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A_库_文本框 8">
            <a:extLst>
              <a:ext uri="{FF2B5EF4-FFF2-40B4-BE49-F238E27FC236}">
                <a16:creationId xmlns:a16="http://schemas.microsoft.com/office/drawing/2014/main" id="{F1A84E51-0114-427D-BF04-7C993EE7331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766412" y="3529901"/>
            <a:ext cx="43538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去了不同的地方，看了不同的风景，知道了不同的事，感悟了不同的人生。</a:t>
            </a:r>
            <a:endParaRPr lang="en-US" altLang="zh-CN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生活是一段奇妙的旅行，就在那一去无返的绿皮火车上，与那些新人和旧人们共同经历吧！</a:t>
            </a:r>
            <a:endParaRPr lang="en-US" altLang="zh-CN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endParaRPr lang="en-US" altLang="zh-CN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endParaRPr lang="zh-CN" altLang="en-US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0" name="PA_库_文本框 9">
            <a:extLst>
              <a:ext uri="{FF2B5EF4-FFF2-40B4-BE49-F238E27FC236}">
                <a16:creationId xmlns:a16="http://schemas.microsoft.com/office/drawing/2014/main" id="{8612639E-DAD8-485B-A74D-502FE591960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766413" y="2543587"/>
            <a:ext cx="1212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字魂58号-创中黑" panose="00000500000000000000" pitchFamily="2" charset="-122"/>
              </a:rPr>
              <a:t>28</a:t>
            </a:r>
            <a:r>
              <a:rPr lang="en-US" sz="1600" dirty="0">
                <a:solidFill>
                  <a:schemeClr val="bg1"/>
                </a:solidFill>
                <a:latin typeface="字魂58号-创中黑" panose="00000500000000000000" pitchFamily="2" charset="-122"/>
              </a:rPr>
              <a:t>/07</a:t>
            </a:r>
          </a:p>
        </p:txBody>
      </p:sp>
      <p:sp>
        <p:nvSpPr>
          <p:cNvPr id="11" name="PA_库_文本框 10">
            <a:extLst>
              <a:ext uri="{FF2B5EF4-FFF2-40B4-BE49-F238E27FC236}">
                <a16:creationId xmlns:a16="http://schemas.microsoft.com/office/drawing/2014/main" id="{F642F0AA-556F-4588-895F-F716C7EB232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766413" y="3191347"/>
            <a:ext cx="2554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字魂58号-创中黑" panose="00000500000000000000" pitchFamily="2" charset="-122"/>
              </a:rPr>
              <a:t>Image placeholder</a:t>
            </a:r>
          </a:p>
        </p:txBody>
      </p:sp>
      <p:sp>
        <p:nvSpPr>
          <p:cNvPr id="12" name="PA_库_Rectangle: Rounded Corners 11">
            <a:extLst>
              <a:ext uri="{FF2B5EF4-FFF2-40B4-BE49-F238E27FC236}">
                <a16:creationId xmlns:a16="http://schemas.microsoft.com/office/drawing/2014/main" id="{6314175A-43D5-47AF-9B8A-F40D0E38AA3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821102" y="4973083"/>
            <a:ext cx="1103086" cy="31509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</a:rPr>
              <a:t>More text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3839C9D-9975-424B-A077-72BE9DE8AD88}"/>
              </a:ext>
            </a:extLst>
          </p:cNvPr>
          <p:cNvSpPr/>
          <p:nvPr/>
        </p:nvSpPr>
        <p:spPr>
          <a:xfrm>
            <a:off x="4610986" y="945081"/>
            <a:ext cx="29700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Have a nice trip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997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">
        <p14:ripple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9" grpId="0" autoUpdateAnimBg="0"/>
      <p:bldP spid="10" grpId="0" autoUpdateAnimBg="0"/>
      <p:bldP spid="11" grpId="0" autoUpdateAnimBg="0"/>
      <p:bldP spid="12" grpId="0" autoUpdateAnimBg="0"/>
    </p:bldLst>
  </p:timing>
</p:sld>
</file>

<file path=ppt/slides/slide7.xml><?xml version="1.0" encoding="utf-8"?>
<p:sl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>
            <a:spLocks/>
          </p:cNvSpPr>
          <p:nvPr/>
        </p:nvSpPr>
        <p:spPr>
          <a:xfrm>
            <a:off x="334963" y="2125752"/>
            <a:ext cx="4999037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CA" sz="66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Open Sans" panose="020B0606030504020204" pitchFamily="34" charset="0"/>
              </a:rPr>
              <a:t>ABOUT US</a:t>
            </a:r>
            <a:endParaRPr lang="fr-CA" sz="66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24" name="TextBox 23"/>
          <p:cNvSpPr txBox="1">
            <a:spLocks/>
          </p:cNvSpPr>
          <p:nvPr/>
        </p:nvSpPr>
        <p:spPr>
          <a:xfrm>
            <a:off x="334963" y="1602532"/>
            <a:ext cx="569753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/>
            <a:r>
              <a:rPr lang="it-IT" sz="2800" spc="4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Open Sans" panose="020B0606030504020204" pitchFamily="34" charset="0"/>
              </a:rPr>
              <a:t>Lyft blog vegan ramps</a:t>
            </a:r>
            <a:endParaRPr lang="fr-CA" sz="2800" spc="4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731001" y="4539093"/>
            <a:ext cx="51308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去了不同的地方，看了不同的风景，知道了不同的事，感悟了不同的人生。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生活是一段奇妙的旅行，就在那一去无返的绿皮火车上，与那些新人和旧人们共同经历吧！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r" eaLnBrk="0"/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r" eaLnBrk="0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pPr algn="r"/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4" name="TextBox 53"/>
          <p:cNvSpPr txBox="1">
            <a:spLocks/>
          </p:cNvSpPr>
          <p:nvPr/>
        </p:nvSpPr>
        <p:spPr>
          <a:xfrm>
            <a:off x="8902623" y="3944908"/>
            <a:ext cx="2954415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Have a nice trip</a:t>
            </a:r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pic>
        <p:nvPicPr>
          <p:cNvPr id="5" name="图片占位符 4" descr="图片包含 户外, 天空, 建筑物, 场景&#10;&#10;已生成极高可信度的说明">
            <a:extLst>
              <a:ext uri="{FF2B5EF4-FFF2-40B4-BE49-F238E27FC236}">
                <a16:creationId xmlns:a16="http://schemas.microsoft.com/office/drawing/2014/main" id="{0422A8A6-8DE6-4F93-A2BD-1FEF80C4D7B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51"/>
          <a:stretch/>
        </p:blipFill>
        <p:spPr>
          <a:xfrm>
            <a:off x="0" y="2"/>
            <a:ext cx="12192000" cy="6857998"/>
          </a:xfrm>
        </p:spPr>
      </p:pic>
    </p:spTree>
    <p:extLst>
      <p:ext uri="{BB962C8B-B14F-4D97-AF65-F5344CB8AC3E}">
        <p14:creationId xmlns:p14="http://schemas.microsoft.com/office/powerpoint/2010/main" val="1736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">
        <p14:ripple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53" grpId="0"/>
      <p:bldP spid="54" grpId="0"/>
    </p:bldLst>
  </p:timing>
</p:sld>
</file>

<file path=ppt/slides/slide8.xml><?xml version="1.0" encoding="utf-8"?>
<p:sld xmlns:mc="http://schemas.openxmlformats.org/markup-compatibility/2006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80680" y="1188720"/>
            <a:ext cx="3612515" cy="44805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5799" y="1188720"/>
            <a:ext cx="2290446" cy="2880360"/>
          </a:xfrm>
          <a:prstGeom prst="rect">
            <a:avLst/>
          </a:prstGeom>
          <a:blipFill rotWithShape="1">
            <a:blip r:embed="rId3"/>
            <a:stretch>
              <a:fillRect l="-74586" r="-9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54680" y="1188720"/>
            <a:ext cx="4647565" cy="288036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5800" y="4566285"/>
            <a:ext cx="2680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Have a nice trip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5800" y="5116195"/>
            <a:ext cx="7116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purus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lectus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malesuada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libero,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commodo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magna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eros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quis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urna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225790" y="914053"/>
            <a:ext cx="3110804" cy="63094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5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Have a nice trip</a:t>
            </a:r>
            <a:endParaRPr lang="zh-CN" altLang="en-US" sz="35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25790" y="2024380"/>
            <a:ext cx="31889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去了不同的地方，看了不同的风景，知道了不同的事，感悟了不同的人生。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生活是一段奇妙的旅行，就在那一去无返的绿皮火车上，与那些新人和旧人们共同经历吧！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purus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lectus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malesuada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libero,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commodo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magna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eros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quis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urna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pPr eaLnBrk="0"/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">
        <p14:ripple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/>
      <p:bldP spid="16" grpId="0"/>
      <p:bldP spid="16" grpId="1"/>
      <p:bldP spid="10" grpId="0"/>
      <p:bldP spid="10" grpId="1"/>
      <p:bldP spid="10" grpId="2" bldLvl="0" animBg="1"/>
      <p:bldP spid="7" grpId="0"/>
      <p:bldP spid="7" grpId="1"/>
    </p:bldLst>
  </p:timing>
</p:sld>
</file>

<file path=ppt/slides/slide9.xml><?xml version="1.0" encoding="utf-8"?>
<p:sl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天空, 户外, 建筑物, 城市&#10;&#10;已生成极高可信度的说明">
            <a:extLst>
              <a:ext uri="{FF2B5EF4-FFF2-40B4-BE49-F238E27FC236}">
                <a16:creationId xmlns:a16="http://schemas.microsoft.com/office/drawing/2014/main" id="{664DE003-A36D-4DA2-8043-8804040F45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8" b="7718"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C73D0AC-CDD4-4499-96A8-F8800C575AC5}"/>
              </a:ext>
            </a:extLst>
          </p:cNvPr>
          <p:cNvSpPr/>
          <p:nvPr/>
        </p:nvSpPr>
        <p:spPr>
          <a:xfrm>
            <a:off x="0" y="1720646"/>
            <a:ext cx="6096000" cy="3905742"/>
          </a:xfrm>
          <a:prstGeom prst="rect">
            <a:avLst/>
          </a:prstGeom>
          <a:solidFill>
            <a:schemeClr val="tx1">
              <a:lumMod val="95000"/>
              <a:lumOff val="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12C2E4-83FF-431F-BDAA-0A1AE31652CA}"/>
              </a:ext>
            </a:extLst>
          </p:cNvPr>
          <p:cNvSpPr txBox="1"/>
          <p:nvPr/>
        </p:nvSpPr>
        <p:spPr>
          <a:xfrm>
            <a:off x="422788" y="1723973"/>
            <a:ext cx="50046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PART 02</a:t>
            </a:r>
            <a:endParaRPr lang="zh-CN" altLang="en-US" sz="8000" dirty="0">
              <a:solidFill>
                <a:schemeClr val="bg1"/>
              </a:solidFill>
              <a:latin typeface="字魂71号-御守锦书" panose="00000500000000000000" pitchFamily="2" charset="-122"/>
              <a:ea typeface="字魂71号-御守锦书" panose="000005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24B0E7-9943-4EF8-B358-32BC2C07A1BB}"/>
              </a:ext>
            </a:extLst>
          </p:cNvPr>
          <p:cNvSpPr txBox="1"/>
          <p:nvPr/>
        </p:nvSpPr>
        <p:spPr>
          <a:xfrm>
            <a:off x="294968" y="2864403"/>
            <a:ext cx="6096000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500" dirty="0">
                <a:solidFill>
                  <a:schemeClr val="bg1"/>
                </a:solidFill>
                <a:latin typeface="字魂71号-御守锦书" panose="00000500000000000000" pitchFamily="2" charset="-122"/>
                <a:ea typeface="字魂71号-御守锦书" panose="00000500000000000000" pitchFamily="2" charset="-122"/>
              </a:rPr>
              <a:t>印象古镇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84139B-E273-4FA3-B27F-61D997D49234}"/>
              </a:ext>
            </a:extLst>
          </p:cNvPr>
          <p:cNvSpPr txBox="1"/>
          <p:nvPr/>
        </p:nvSpPr>
        <p:spPr>
          <a:xfrm>
            <a:off x="294968" y="4264786"/>
            <a:ext cx="5801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eaLnBrk="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magna sed pulvinar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ultricies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purus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lectus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malesuada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libero, sit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commodo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magna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eros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  <a:p>
            <a:pPr marL="171450" indent="-171450" eaLnBrk="0"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marL="171450" indent="-171450" eaLnBrk="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2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6948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4"/>
  <p:tag name="ISPRING_FIRST_PUBLI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2120</Words>
  <Application>Microsoft Office PowerPoint</Application>
  <PresentationFormat>宽屏</PresentationFormat>
  <Paragraphs>215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Cormorant Garamond Light</vt:lpstr>
      <vt:lpstr>Montserrat</vt:lpstr>
      <vt:lpstr>Montserrat Hairline</vt:lpstr>
      <vt:lpstr>Open Sans</vt:lpstr>
      <vt:lpstr>等线</vt:lpstr>
      <vt:lpstr>等线 Light</vt:lpstr>
      <vt:lpstr>思源黑体 Light</vt:lpstr>
      <vt:lpstr>杨任东竹石体-Semibold</vt:lpstr>
      <vt:lpstr>字魂58号-创中黑</vt:lpstr>
      <vt:lpstr>字魂59号-创粗黑</vt:lpstr>
      <vt:lpstr>字魂71号-御守锦书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4</dc:title>
  <dc:creator>Wssc0816</dc:creator>
  <cp:lastModifiedBy>Wssc0816</cp:lastModifiedBy>
  <cp:revision>22</cp:revision>
  <dcterms:created xsi:type="dcterms:W3CDTF">2019-06-26T12:41:09Z</dcterms:created>
  <dcterms:modified xsi:type="dcterms:W3CDTF">2019-06-30T04:43:55Z</dcterms:modified>
</cp:coreProperties>
</file>