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34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4EC35-2AE8-4844-8415-75A86BA9F1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20C29-B87C-4396-9347-15A3ED7116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77433" y="2630668"/>
            <a:ext cx="86371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企业简介公司宣传</a:t>
            </a:r>
            <a:endParaRPr lang="zh-CN" altLang="en-US" sz="8200" dirty="0">
              <a:solidFill>
                <a:schemeClr val="tx1">
                  <a:lumMod val="95000"/>
                  <a:lumOff val="5000"/>
                </a:schemeClr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05874" y="837524"/>
            <a:ext cx="43802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600" dirty="0">
                <a:solidFill>
                  <a:srgbClr val="1C3C76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2020</a:t>
            </a:r>
            <a:endParaRPr lang="zh-CN" altLang="en-US" sz="12600" dirty="0">
              <a:solidFill>
                <a:srgbClr val="1C3C76"/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17486" y="3984885"/>
            <a:ext cx="81860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882945" y="4058214"/>
            <a:ext cx="8426110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Enter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description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49673" y="2466147"/>
            <a:ext cx="6092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添加文字标题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43086" y="3483428"/>
            <a:ext cx="49058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643086" y="3483428"/>
            <a:ext cx="4905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Add a text title here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1936" y="1353325"/>
            <a:ext cx="3062514" cy="4122057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813708" y="1353325"/>
            <a:ext cx="3018970" cy="1509486"/>
          </a:xfrm>
          <a:custGeom>
            <a:avLst/>
            <a:gdLst>
              <a:gd name="connsiteX0" fmla="*/ 0 w 3381828"/>
              <a:gd name="connsiteY0" fmla="*/ 0 h 1690914"/>
              <a:gd name="connsiteX1" fmla="*/ 3381828 w 3381828"/>
              <a:gd name="connsiteY1" fmla="*/ 0 h 1690914"/>
              <a:gd name="connsiteX2" fmla="*/ 1690914 w 3381828"/>
              <a:gd name="connsiteY2" fmla="*/ 1690914 h 1690914"/>
              <a:gd name="connsiteX3" fmla="*/ 0 w 3381828"/>
              <a:gd name="connsiteY3" fmla="*/ 0 h 169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1690914">
                <a:moveTo>
                  <a:pt x="0" y="0"/>
                </a:moveTo>
                <a:lnTo>
                  <a:pt x="3381828" y="0"/>
                </a:lnTo>
                <a:cubicBezTo>
                  <a:pt x="3381828" y="933866"/>
                  <a:pt x="2624780" y="1690914"/>
                  <a:pt x="1690914" y="1690914"/>
                </a:cubicBezTo>
                <a:cubicBezTo>
                  <a:pt x="757048" y="1690914"/>
                  <a:pt x="0" y="933866"/>
                  <a:pt x="0" y="0"/>
                </a:cubicBezTo>
                <a:close/>
              </a:path>
            </a:pathLst>
          </a:cu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600" b="1" dirty="0"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01</a:t>
            </a:r>
            <a:endParaRPr lang="zh-CN" altLang="en-US" sz="5600" b="1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2340" y="2924497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1936" y="3235463"/>
            <a:ext cx="3062514" cy="226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 want to express here to summarize 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64743" y="1353325"/>
            <a:ext cx="3062514" cy="4122057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4586515" y="1353325"/>
            <a:ext cx="3018970" cy="1509486"/>
          </a:xfrm>
          <a:custGeom>
            <a:avLst/>
            <a:gdLst>
              <a:gd name="connsiteX0" fmla="*/ 0 w 3381828"/>
              <a:gd name="connsiteY0" fmla="*/ 0 h 1690914"/>
              <a:gd name="connsiteX1" fmla="*/ 3381828 w 3381828"/>
              <a:gd name="connsiteY1" fmla="*/ 0 h 1690914"/>
              <a:gd name="connsiteX2" fmla="*/ 1690914 w 3381828"/>
              <a:gd name="connsiteY2" fmla="*/ 1690914 h 1690914"/>
              <a:gd name="connsiteX3" fmla="*/ 0 w 3381828"/>
              <a:gd name="connsiteY3" fmla="*/ 0 h 169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1690914">
                <a:moveTo>
                  <a:pt x="0" y="0"/>
                </a:moveTo>
                <a:lnTo>
                  <a:pt x="3381828" y="0"/>
                </a:lnTo>
                <a:cubicBezTo>
                  <a:pt x="3381828" y="933866"/>
                  <a:pt x="2624780" y="1690914"/>
                  <a:pt x="1690914" y="1690914"/>
                </a:cubicBezTo>
                <a:cubicBezTo>
                  <a:pt x="757048" y="1690914"/>
                  <a:pt x="0" y="933866"/>
                  <a:pt x="0" y="0"/>
                </a:cubicBezTo>
                <a:close/>
              </a:path>
            </a:pathLst>
          </a:cu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600" b="1" dirty="0"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02</a:t>
            </a:r>
            <a:endParaRPr lang="zh-CN" altLang="en-US" sz="5600" b="1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85147" y="2924497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64743" y="3235463"/>
            <a:ext cx="3062514" cy="226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 want to express here to summarize 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37550" y="1353325"/>
            <a:ext cx="3062514" cy="4122057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/>
        </p:nvSpPr>
        <p:spPr>
          <a:xfrm>
            <a:off x="8359322" y="1353325"/>
            <a:ext cx="3018970" cy="1509486"/>
          </a:xfrm>
          <a:custGeom>
            <a:avLst/>
            <a:gdLst>
              <a:gd name="connsiteX0" fmla="*/ 0 w 3381828"/>
              <a:gd name="connsiteY0" fmla="*/ 0 h 1690914"/>
              <a:gd name="connsiteX1" fmla="*/ 3381828 w 3381828"/>
              <a:gd name="connsiteY1" fmla="*/ 0 h 1690914"/>
              <a:gd name="connsiteX2" fmla="*/ 1690914 w 3381828"/>
              <a:gd name="connsiteY2" fmla="*/ 1690914 h 1690914"/>
              <a:gd name="connsiteX3" fmla="*/ 0 w 3381828"/>
              <a:gd name="connsiteY3" fmla="*/ 0 h 169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1690914">
                <a:moveTo>
                  <a:pt x="0" y="0"/>
                </a:moveTo>
                <a:lnTo>
                  <a:pt x="3381828" y="0"/>
                </a:lnTo>
                <a:cubicBezTo>
                  <a:pt x="3381828" y="933866"/>
                  <a:pt x="2624780" y="1690914"/>
                  <a:pt x="1690914" y="1690914"/>
                </a:cubicBezTo>
                <a:cubicBezTo>
                  <a:pt x="757048" y="1690914"/>
                  <a:pt x="0" y="933866"/>
                  <a:pt x="0" y="0"/>
                </a:cubicBezTo>
                <a:close/>
              </a:path>
            </a:pathLst>
          </a:cu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600" b="1" dirty="0"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03</a:t>
            </a:r>
            <a:endParaRPr lang="zh-CN" altLang="en-US" sz="5600" b="1" dirty="0"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57954" y="2924497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37550" y="3235463"/>
            <a:ext cx="3062514" cy="226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 want to express here to summarize 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95442" y="1814286"/>
            <a:ext cx="2220685" cy="537028"/>
          </a:xfrm>
          <a:prstGeom prst="rect">
            <a:avLst/>
          </a:prstGeom>
          <a:solidFill>
            <a:srgbClr val="1C3C76"/>
          </a:solidFill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95442" y="2351313"/>
            <a:ext cx="2220685" cy="2474687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494931" y="1888052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30499" y="2392705"/>
            <a:ext cx="2350571" cy="226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18105" y="1489067"/>
            <a:ext cx="2755790" cy="666432"/>
          </a:xfrm>
          <a:prstGeom prst="rect">
            <a:avLst/>
          </a:prstGeom>
          <a:solidFill>
            <a:srgbClr val="1C3C76"/>
          </a:solidFill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718105" y="2155498"/>
            <a:ext cx="2755790" cy="3070998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717471" y="1580608"/>
            <a:ext cx="2757057" cy="534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37513" y="2366520"/>
            <a:ext cx="2916974" cy="263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75874" y="1814286"/>
            <a:ext cx="2220685" cy="537028"/>
          </a:xfrm>
          <a:prstGeom prst="rect">
            <a:avLst/>
          </a:prstGeom>
          <a:solidFill>
            <a:srgbClr val="1C3C76"/>
          </a:solidFill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475874" y="2351313"/>
            <a:ext cx="2220685" cy="2474687"/>
          </a:xfrm>
          <a:prstGeom prst="rect">
            <a:avLst/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475363" y="1888052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10931" y="2392705"/>
            <a:ext cx="2350571" cy="226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 you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7" grpId="0" animBg="1"/>
      <p:bldP spid="10" grpId="0"/>
      <p:bldP spid="11" grpId="0"/>
      <p:bldP spid="13" grpId="0" animBg="1"/>
      <p:bldP spid="14" grpId="0" animBg="1"/>
      <p:bldP spid="15" grpId="0"/>
      <p:bldP spid="16" grpId="0"/>
      <p:bldP spid="18" grpId="0" animBg="1"/>
      <p:bldP spid="19" grpId="0" animBg="1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49673" y="2466147"/>
            <a:ext cx="6092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添加文字标题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43086" y="3483428"/>
            <a:ext cx="49058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643086" y="3483428"/>
            <a:ext cx="4905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Add a text title here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953653" y="1807100"/>
            <a:ext cx="1886857" cy="1886857"/>
          </a:xfrm>
          <a:prstGeom prst="ellipse">
            <a:avLst/>
          </a:prstGeom>
          <a:noFill/>
          <a:ln w="228600"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86228" y="3962543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75708" y="4296228"/>
            <a:ext cx="284274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52572" y="1807100"/>
            <a:ext cx="1886857" cy="1886857"/>
          </a:xfrm>
          <a:prstGeom prst="ellipse">
            <a:avLst/>
          </a:prstGeom>
          <a:noFill/>
          <a:ln w="228600"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985147" y="3962543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4627" y="4296228"/>
            <a:ext cx="284274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351492" y="1807100"/>
            <a:ext cx="1886857" cy="1886857"/>
          </a:xfrm>
          <a:prstGeom prst="ellipse">
            <a:avLst/>
          </a:prstGeom>
          <a:noFill/>
          <a:ln w="228600"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184067" y="3962543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73547" y="4296228"/>
            <a:ext cx="284274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7" name="Shape 4782"/>
          <p:cNvSpPr/>
          <p:nvPr/>
        </p:nvSpPr>
        <p:spPr>
          <a:xfrm>
            <a:off x="5672748" y="2322839"/>
            <a:ext cx="859415" cy="855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rgbClr val="1C3C7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18" name="Shape 4800"/>
          <p:cNvSpPr/>
          <p:nvPr/>
        </p:nvSpPr>
        <p:spPr>
          <a:xfrm>
            <a:off x="2499668" y="2417849"/>
            <a:ext cx="794826" cy="708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rgbClr val="1C3C7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19" name="Shape 4794"/>
          <p:cNvSpPr/>
          <p:nvPr/>
        </p:nvSpPr>
        <p:spPr>
          <a:xfrm>
            <a:off x="8962241" y="2417849"/>
            <a:ext cx="665358" cy="665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rgbClr val="1C3C76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7" grpId="0"/>
      <p:bldP spid="8" grpId="0"/>
      <p:bldP spid="10" grpId="0" animBg="1"/>
      <p:bldP spid="11" grpId="0"/>
      <p:bldP spid="12" grpId="0"/>
      <p:bldP spid="14" grpId="0" animBg="1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77433" y="2630668"/>
            <a:ext cx="86371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感谢下载支持</a:t>
            </a:r>
            <a:endParaRPr lang="zh-CN" altLang="en-US" sz="8200" dirty="0">
              <a:solidFill>
                <a:schemeClr val="tx1">
                  <a:lumMod val="95000"/>
                  <a:lumOff val="5000"/>
                </a:schemeClr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05874" y="837524"/>
            <a:ext cx="43802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600" dirty="0">
                <a:solidFill>
                  <a:srgbClr val="1C3C76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2020</a:t>
            </a:r>
            <a:endParaRPr lang="zh-CN" altLang="en-US" sz="12600" dirty="0">
              <a:solidFill>
                <a:srgbClr val="1C3C76"/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17486" y="3984885"/>
            <a:ext cx="81860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882945" y="4058214"/>
            <a:ext cx="8426110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Enter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descriptionEnter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 the relevant text of company profile and brief description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3089" y="2167116"/>
            <a:ext cx="26639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600" dirty="0">
                <a:solidFill>
                  <a:schemeClr val="bg1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目录</a:t>
            </a:r>
            <a:endParaRPr lang="zh-CN" altLang="en-US" sz="7600" dirty="0">
              <a:solidFill>
                <a:schemeClr val="bg1"/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20414" y="1613118"/>
            <a:ext cx="45153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1.</a:t>
            </a:r>
            <a:r>
              <a:rPr lang="zh-CN" altLang="en-US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单击添加文字标题</a:t>
            </a:r>
            <a:endParaRPr lang="zh-CN" altLang="en-US" sz="3000" b="1" i="1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20414" y="2731373"/>
            <a:ext cx="45153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2.</a:t>
            </a:r>
            <a:r>
              <a:rPr lang="zh-CN" altLang="en-US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单击添加文字标题</a:t>
            </a:r>
            <a:endParaRPr lang="zh-CN" altLang="en-US" sz="3000" b="1" i="1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20414" y="3849628"/>
            <a:ext cx="45153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3.</a:t>
            </a:r>
            <a:r>
              <a:rPr lang="zh-CN" altLang="en-US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单击添加文字标题</a:t>
            </a:r>
            <a:endParaRPr lang="zh-CN" altLang="en-US" sz="3000" b="1" i="1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20414" y="4967883"/>
            <a:ext cx="45153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4.</a:t>
            </a:r>
            <a:r>
              <a:rPr lang="zh-CN" altLang="en-US" sz="3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单击添加文字标题</a:t>
            </a:r>
            <a:endParaRPr lang="zh-CN" altLang="en-US" sz="3000" b="1" i="1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059008" y="2465272"/>
            <a:ext cx="42381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059008" y="3600586"/>
            <a:ext cx="42381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059008" y="4735899"/>
            <a:ext cx="423817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49673" y="2466147"/>
            <a:ext cx="6092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添加文字标题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43086" y="3483428"/>
            <a:ext cx="49058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643086" y="3483428"/>
            <a:ext cx="4905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Add a text title here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804803" y="2178332"/>
            <a:ext cx="2582394" cy="2582394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318495" y="1874772"/>
            <a:ext cx="556057" cy="556057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317448" y="1874772"/>
            <a:ext cx="556057" cy="556057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4318495" y="4508230"/>
            <a:ext cx="556057" cy="556057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7317448" y="4508230"/>
            <a:ext cx="556057" cy="556057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8082791" y="1747445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82791" y="2081130"/>
            <a:ext cx="346378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82791" y="3615654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82791" y="3949339"/>
            <a:ext cx="346378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87503" y="1747445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5423" y="2081130"/>
            <a:ext cx="346378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87503" y="3615654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5423" y="3949339"/>
            <a:ext cx="3463786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expressed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004847" y="2846212"/>
            <a:ext cx="2221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36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8801" y="1440493"/>
            <a:ext cx="3396343" cy="2732314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8800" y="4172807"/>
            <a:ext cx="3396343" cy="430887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45193" y="4172806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2" y="4609557"/>
            <a:ext cx="3497942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48628" y="1440493"/>
            <a:ext cx="3396343" cy="2732314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448627" y="4172807"/>
            <a:ext cx="3396343" cy="430887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135020" y="4172806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47029" y="4609557"/>
            <a:ext cx="3497942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38456" y="1440493"/>
            <a:ext cx="3396343" cy="2732314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338455" y="4172807"/>
            <a:ext cx="3396343" cy="430887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024848" y="4172806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36857" y="4609557"/>
            <a:ext cx="3497942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r>
              <a:rPr lang="en-US" altLang="zh-CN" sz="1600" b="1" dirty="0">
                <a:solidFill>
                  <a:schemeClr val="bg2">
                    <a:lumMod val="10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 the text</a:t>
            </a:r>
            <a:endParaRPr lang="zh-CN" altLang="en-US" sz="1600" b="1" dirty="0">
              <a:solidFill>
                <a:schemeClr val="bg2">
                  <a:lumMod val="10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7" grpId="0" animBg="1"/>
      <p:bldP spid="8" grpId="0"/>
      <p:bldP spid="9" grpId="0"/>
      <p:bldP spid="11" grpId="0" animBg="1"/>
      <p:bldP spid="12" grpId="0" animBg="1"/>
      <p:bldP spid="13" grpId="0"/>
      <p:bldP spid="14" grpId="0"/>
      <p:bldP spid="16" grpId="0" animBg="1"/>
      <p:bldP spid="17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2456" y="1459600"/>
            <a:ext cx="2844800" cy="4107542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683656" y="1828801"/>
            <a:ext cx="1422400" cy="1422400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4003" y="3419942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2285" y="3730908"/>
            <a:ext cx="2685142" cy="153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endParaRPr lang="zh-CN" altLang="en-US" sz="16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73600" y="1459600"/>
            <a:ext cx="2844800" cy="4107542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84800" y="1828801"/>
            <a:ext cx="1422400" cy="1422400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5147" y="3419942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53429" y="3730908"/>
            <a:ext cx="2685142" cy="153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endParaRPr lang="zh-CN" altLang="en-US" sz="16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74744" y="1459600"/>
            <a:ext cx="2844800" cy="4107542"/>
          </a:xfrm>
          <a:prstGeom prst="rect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85944" y="1828801"/>
            <a:ext cx="1422400" cy="1422400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86291" y="3419942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54573" y="3730908"/>
            <a:ext cx="2685142" cy="153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 the central idea </a:t>
            </a:r>
            <a:r>
              <a:rPr lang="en-US" altLang="zh-CN" sz="1600" b="1" dirty="0" err="1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expressedEnter</a:t>
            </a:r>
            <a:endParaRPr lang="zh-CN" altLang="en-US" sz="1600" b="1" dirty="0">
              <a:solidFill>
                <a:schemeClr val="bg1"/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3" grpId="0" animBg="1"/>
      <p:bldP spid="7" grpId="0"/>
      <p:bldP spid="8" grpId="0"/>
      <p:bldP spid="11" grpId="0" animBg="1"/>
      <p:bldP spid="12" grpId="0" animBg="1"/>
      <p:bldP spid="13" grpId="0"/>
      <p:bldP spid="14" grpId="0"/>
      <p:bldP spid="16" grpId="0" animBg="1"/>
      <p:bldP spid="17" grpId="0" animBg="1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49673" y="2466147"/>
            <a:ext cx="6092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添加文字标题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43086" y="3483428"/>
            <a:ext cx="49058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643086" y="3483428"/>
            <a:ext cx="4905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Add a text title here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810749" y="1498702"/>
            <a:ext cx="1988560" cy="1988559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1810749" y="1498702"/>
            <a:ext cx="1988560" cy="4064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94176" y="3592030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29744" y="3865829"/>
            <a:ext cx="2350571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101720" y="1498702"/>
            <a:ext cx="1988560" cy="1988559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/>
          <p:cNvSpPr/>
          <p:nvPr/>
        </p:nvSpPr>
        <p:spPr>
          <a:xfrm>
            <a:off x="5101720" y="1498702"/>
            <a:ext cx="1988560" cy="4064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985147" y="3592030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20715" y="3865829"/>
            <a:ext cx="2350571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392691" y="1498702"/>
            <a:ext cx="1988560" cy="1988559"/>
          </a:xfrm>
          <a:prstGeom prst="ellipse">
            <a:avLst/>
          </a:prstGeom>
          <a:solidFill>
            <a:srgbClr val="1C3C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8392691" y="1498702"/>
            <a:ext cx="1988560" cy="4064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1C3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276118" y="3592030"/>
            <a:ext cx="22217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Add text title</a:t>
            </a:r>
            <a:endParaRPr lang="zh-CN" alt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11686" y="3865829"/>
            <a:ext cx="2350571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Enter the text you want to express here to summarize</a:t>
            </a:r>
            <a:endParaRPr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1" name="Shape 4782"/>
          <p:cNvSpPr/>
          <p:nvPr/>
        </p:nvSpPr>
        <p:spPr>
          <a:xfrm>
            <a:off x="5666292" y="2082311"/>
            <a:ext cx="859415" cy="855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9" y="0"/>
                </a:moveTo>
                <a:cubicBezTo>
                  <a:pt x="12999" y="2257"/>
                  <a:pt x="12999" y="2257"/>
                  <a:pt x="12999" y="2257"/>
                </a:cubicBezTo>
                <a:cubicBezTo>
                  <a:pt x="13194" y="2335"/>
                  <a:pt x="13388" y="2413"/>
                  <a:pt x="13583" y="2491"/>
                </a:cubicBezTo>
                <a:cubicBezTo>
                  <a:pt x="13777" y="2530"/>
                  <a:pt x="13972" y="2608"/>
                  <a:pt x="14166" y="2685"/>
                </a:cubicBezTo>
                <a:cubicBezTo>
                  <a:pt x="14361" y="2763"/>
                  <a:pt x="14556" y="2880"/>
                  <a:pt x="14750" y="2958"/>
                </a:cubicBezTo>
                <a:cubicBezTo>
                  <a:pt x="14906" y="3036"/>
                  <a:pt x="15101" y="3152"/>
                  <a:pt x="15256" y="3230"/>
                </a:cubicBezTo>
                <a:cubicBezTo>
                  <a:pt x="16930" y="1596"/>
                  <a:pt x="16930" y="1596"/>
                  <a:pt x="16930" y="1596"/>
                </a:cubicBezTo>
                <a:cubicBezTo>
                  <a:pt x="19965" y="4670"/>
                  <a:pt x="19965" y="4670"/>
                  <a:pt x="19965" y="4670"/>
                </a:cubicBezTo>
                <a:cubicBezTo>
                  <a:pt x="18292" y="6344"/>
                  <a:pt x="18292" y="6344"/>
                  <a:pt x="18292" y="6344"/>
                </a:cubicBezTo>
                <a:cubicBezTo>
                  <a:pt x="18409" y="6538"/>
                  <a:pt x="18486" y="6733"/>
                  <a:pt x="18603" y="6889"/>
                </a:cubicBezTo>
                <a:cubicBezTo>
                  <a:pt x="18681" y="7044"/>
                  <a:pt x="18759" y="7239"/>
                  <a:pt x="18798" y="7434"/>
                </a:cubicBezTo>
                <a:cubicBezTo>
                  <a:pt x="18915" y="7628"/>
                  <a:pt x="18992" y="7823"/>
                  <a:pt x="19031" y="8017"/>
                </a:cubicBezTo>
                <a:cubicBezTo>
                  <a:pt x="19109" y="8212"/>
                  <a:pt x="19148" y="8406"/>
                  <a:pt x="19226" y="8601"/>
                </a:cubicBezTo>
                <a:cubicBezTo>
                  <a:pt x="21600" y="8601"/>
                  <a:pt x="21600" y="8601"/>
                  <a:pt x="21600" y="8601"/>
                </a:cubicBezTo>
                <a:cubicBezTo>
                  <a:pt x="21600" y="12960"/>
                  <a:pt x="21600" y="12960"/>
                  <a:pt x="21600" y="12960"/>
                </a:cubicBezTo>
                <a:cubicBezTo>
                  <a:pt x="19109" y="12960"/>
                  <a:pt x="19109" y="12960"/>
                  <a:pt x="19109" y="12960"/>
                </a:cubicBezTo>
                <a:cubicBezTo>
                  <a:pt x="19070" y="13155"/>
                  <a:pt x="19031" y="13310"/>
                  <a:pt x="18954" y="13505"/>
                </a:cubicBezTo>
                <a:cubicBezTo>
                  <a:pt x="18915" y="13699"/>
                  <a:pt x="18798" y="13894"/>
                  <a:pt x="18720" y="14089"/>
                </a:cubicBezTo>
                <a:cubicBezTo>
                  <a:pt x="18642" y="14244"/>
                  <a:pt x="18564" y="14439"/>
                  <a:pt x="18486" y="14595"/>
                </a:cubicBezTo>
                <a:cubicBezTo>
                  <a:pt x="18409" y="14789"/>
                  <a:pt x="18292" y="14945"/>
                  <a:pt x="18214" y="15101"/>
                </a:cubicBezTo>
                <a:cubicBezTo>
                  <a:pt x="19965" y="16930"/>
                  <a:pt x="19965" y="16930"/>
                  <a:pt x="19965" y="16930"/>
                </a:cubicBezTo>
                <a:cubicBezTo>
                  <a:pt x="16930" y="19965"/>
                  <a:pt x="16930" y="19965"/>
                  <a:pt x="16930" y="19965"/>
                </a:cubicBezTo>
                <a:cubicBezTo>
                  <a:pt x="15101" y="18136"/>
                  <a:pt x="15101" y="18136"/>
                  <a:pt x="15101" y="18136"/>
                </a:cubicBezTo>
                <a:cubicBezTo>
                  <a:pt x="14945" y="18253"/>
                  <a:pt x="14789" y="18331"/>
                  <a:pt x="14595" y="18409"/>
                </a:cubicBezTo>
                <a:cubicBezTo>
                  <a:pt x="14439" y="18486"/>
                  <a:pt x="14244" y="18564"/>
                  <a:pt x="14050" y="18642"/>
                </a:cubicBezTo>
                <a:cubicBezTo>
                  <a:pt x="13894" y="18720"/>
                  <a:pt x="13699" y="18759"/>
                  <a:pt x="13505" y="18837"/>
                </a:cubicBezTo>
                <a:cubicBezTo>
                  <a:pt x="13349" y="18915"/>
                  <a:pt x="13155" y="18954"/>
                  <a:pt x="12999" y="18992"/>
                </a:cubicBezTo>
                <a:cubicBezTo>
                  <a:pt x="12999" y="21600"/>
                  <a:pt x="12999" y="21600"/>
                  <a:pt x="12999" y="21600"/>
                </a:cubicBezTo>
                <a:cubicBezTo>
                  <a:pt x="8640" y="21600"/>
                  <a:pt x="8640" y="21600"/>
                  <a:pt x="8640" y="21600"/>
                </a:cubicBezTo>
                <a:cubicBezTo>
                  <a:pt x="8640" y="18992"/>
                  <a:pt x="8640" y="18992"/>
                  <a:pt x="8640" y="18992"/>
                </a:cubicBezTo>
                <a:cubicBezTo>
                  <a:pt x="8445" y="18954"/>
                  <a:pt x="8290" y="18915"/>
                  <a:pt x="8095" y="18837"/>
                </a:cubicBezTo>
                <a:cubicBezTo>
                  <a:pt x="7901" y="18759"/>
                  <a:pt x="7745" y="18720"/>
                  <a:pt x="7550" y="18642"/>
                </a:cubicBezTo>
                <a:cubicBezTo>
                  <a:pt x="7356" y="18564"/>
                  <a:pt x="7161" y="18486"/>
                  <a:pt x="7005" y="18409"/>
                </a:cubicBezTo>
                <a:cubicBezTo>
                  <a:pt x="6850" y="18331"/>
                  <a:pt x="6655" y="18253"/>
                  <a:pt x="6499" y="18136"/>
                </a:cubicBezTo>
                <a:cubicBezTo>
                  <a:pt x="4670" y="19965"/>
                  <a:pt x="4670" y="19965"/>
                  <a:pt x="4670" y="19965"/>
                </a:cubicBezTo>
                <a:cubicBezTo>
                  <a:pt x="1635" y="16930"/>
                  <a:pt x="1635" y="16930"/>
                  <a:pt x="1635" y="16930"/>
                </a:cubicBezTo>
                <a:cubicBezTo>
                  <a:pt x="3425" y="15101"/>
                  <a:pt x="3425" y="15101"/>
                  <a:pt x="3425" y="15101"/>
                </a:cubicBezTo>
                <a:cubicBezTo>
                  <a:pt x="3308" y="14945"/>
                  <a:pt x="3230" y="14789"/>
                  <a:pt x="3114" y="14595"/>
                </a:cubicBezTo>
                <a:cubicBezTo>
                  <a:pt x="3036" y="14439"/>
                  <a:pt x="2958" y="14244"/>
                  <a:pt x="2919" y="14089"/>
                </a:cubicBezTo>
                <a:cubicBezTo>
                  <a:pt x="2802" y="13894"/>
                  <a:pt x="2724" y="13699"/>
                  <a:pt x="2646" y="13505"/>
                </a:cubicBezTo>
                <a:cubicBezTo>
                  <a:pt x="2569" y="13310"/>
                  <a:pt x="2530" y="13155"/>
                  <a:pt x="2491" y="12960"/>
                </a:cubicBezTo>
                <a:cubicBezTo>
                  <a:pt x="0" y="12960"/>
                  <a:pt x="0" y="12960"/>
                  <a:pt x="0" y="12960"/>
                </a:cubicBezTo>
                <a:cubicBezTo>
                  <a:pt x="0" y="8601"/>
                  <a:pt x="0" y="8601"/>
                  <a:pt x="0" y="8601"/>
                </a:cubicBezTo>
                <a:cubicBezTo>
                  <a:pt x="2413" y="8601"/>
                  <a:pt x="2413" y="8601"/>
                  <a:pt x="2413" y="8601"/>
                </a:cubicBezTo>
                <a:cubicBezTo>
                  <a:pt x="2452" y="8406"/>
                  <a:pt x="2530" y="8212"/>
                  <a:pt x="2569" y="8017"/>
                </a:cubicBezTo>
                <a:cubicBezTo>
                  <a:pt x="2608" y="7823"/>
                  <a:pt x="2685" y="7628"/>
                  <a:pt x="2802" y="7434"/>
                </a:cubicBezTo>
                <a:cubicBezTo>
                  <a:pt x="2880" y="7239"/>
                  <a:pt x="2958" y="7044"/>
                  <a:pt x="3036" y="6889"/>
                </a:cubicBezTo>
                <a:cubicBezTo>
                  <a:pt x="3114" y="6733"/>
                  <a:pt x="3191" y="6538"/>
                  <a:pt x="3308" y="6344"/>
                </a:cubicBezTo>
                <a:cubicBezTo>
                  <a:pt x="1635" y="4670"/>
                  <a:pt x="1635" y="4670"/>
                  <a:pt x="1635" y="4670"/>
                </a:cubicBezTo>
                <a:cubicBezTo>
                  <a:pt x="4670" y="1596"/>
                  <a:pt x="4670" y="1596"/>
                  <a:pt x="4670" y="1596"/>
                </a:cubicBezTo>
                <a:cubicBezTo>
                  <a:pt x="6344" y="3230"/>
                  <a:pt x="6344" y="3230"/>
                  <a:pt x="6344" y="3230"/>
                </a:cubicBezTo>
                <a:cubicBezTo>
                  <a:pt x="6499" y="3152"/>
                  <a:pt x="6694" y="3036"/>
                  <a:pt x="6889" y="2958"/>
                </a:cubicBezTo>
                <a:cubicBezTo>
                  <a:pt x="7083" y="2880"/>
                  <a:pt x="7278" y="2763"/>
                  <a:pt x="7472" y="2685"/>
                </a:cubicBezTo>
                <a:cubicBezTo>
                  <a:pt x="7628" y="2608"/>
                  <a:pt x="7823" y="2530"/>
                  <a:pt x="8017" y="2491"/>
                </a:cubicBezTo>
                <a:cubicBezTo>
                  <a:pt x="8212" y="2413"/>
                  <a:pt x="8406" y="2335"/>
                  <a:pt x="8640" y="2257"/>
                </a:cubicBezTo>
                <a:cubicBezTo>
                  <a:pt x="8640" y="0"/>
                  <a:pt x="8640" y="0"/>
                  <a:pt x="8640" y="0"/>
                </a:cubicBezTo>
                <a:lnTo>
                  <a:pt x="12999" y="0"/>
                </a:lnTo>
                <a:close/>
                <a:moveTo>
                  <a:pt x="12143" y="856"/>
                </a:moveTo>
                <a:cubicBezTo>
                  <a:pt x="9496" y="856"/>
                  <a:pt x="9496" y="856"/>
                  <a:pt x="9496" y="856"/>
                </a:cubicBezTo>
                <a:cubicBezTo>
                  <a:pt x="9496" y="2919"/>
                  <a:pt x="9496" y="2919"/>
                  <a:pt x="9496" y="2919"/>
                </a:cubicBezTo>
                <a:cubicBezTo>
                  <a:pt x="8874" y="3152"/>
                  <a:pt x="8874" y="3152"/>
                  <a:pt x="8874" y="3152"/>
                </a:cubicBezTo>
                <a:cubicBezTo>
                  <a:pt x="8679" y="3152"/>
                  <a:pt x="8484" y="3230"/>
                  <a:pt x="8329" y="3269"/>
                </a:cubicBezTo>
                <a:cubicBezTo>
                  <a:pt x="8173" y="3347"/>
                  <a:pt x="7978" y="3425"/>
                  <a:pt x="7784" y="3503"/>
                </a:cubicBezTo>
                <a:cubicBezTo>
                  <a:pt x="7589" y="3542"/>
                  <a:pt x="7434" y="3619"/>
                  <a:pt x="7278" y="3736"/>
                </a:cubicBezTo>
                <a:cubicBezTo>
                  <a:pt x="7083" y="3814"/>
                  <a:pt x="6928" y="3892"/>
                  <a:pt x="6811" y="4009"/>
                </a:cubicBezTo>
                <a:cubicBezTo>
                  <a:pt x="6188" y="4359"/>
                  <a:pt x="6188" y="4359"/>
                  <a:pt x="6188" y="4359"/>
                </a:cubicBezTo>
                <a:cubicBezTo>
                  <a:pt x="4670" y="2841"/>
                  <a:pt x="4670" y="2841"/>
                  <a:pt x="4670" y="2841"/>
                </a:cubicBezTo>
                <a:cubicBezTo>
                  <a:pt x="2841" y="4670"/>
                  <a:pt x="2841" y="4670"/>
                  <a:pt x="2841" y="4670"/>
                </a:cubicBezTo>
                <a:cubicBezTo>
                  <a:pt x="4359" y="6227"/>
                  <a:pt x="4359" y="6227"/>
                  <a:pt x="4359" y="6227"/>
                </a:cubicBezTo>
                <a:cubicBezTo>
                  <a:pt x="4048" y="6772"/>
                  <a:pt x="4048" y="6772"/>
                  <a:pt x="4048" y="6772"/>
                </a:cubicBezTo>
                <a:cubicBezTo>
                  <a:pt x="3970" y="6966"/>
                  <a:pt x="3853" y="7122"/>
                  <a:pt x="3775" y="7278"/>
                </a:cubicBezTo>
                <a:cubicBezTo>
                  <a:pt x="3697" y="7434"/>
                  <a:pt x="3619" y="7589"/>
                  <a:pt x="3542" y="7745"/>
                </a:cubicBezTo>
                <a:cubicBezTo>
                  <a:pt x="3503" y="7939"/>
                  <a:pt x="3425" y="8134"/>
                  <a:pt x="3386" y="8290"/>
                </a:cubicBezTo>
                <a:cubicBezTo>
                  <a:pt x="3347" y="8484"/>
                  <a:pt x="3308" y="8640"/>
                  <a:pt x="3269" y="8796"/>
                </a:cubicBezTo>
                <a:cubicBezTo>
                  <a:pt x="3114" y="9457"/>
                  <a:pt x="3114" y="9457"/>
                  <a:pt x="3114" y="9457"/>
                </a:cubicBezTo>
                <a:cubicBezTo>
                  <a:pt x="856" y="9457"/>
                  <a:pt x="856" y="9457"/>
                  <a:pt x="856" y="9457"/>
                </a:cubicBezTo>
                <a:cubicBezTo>
                  <a:pt x="856" y="12104"/>
                  <a:pt x="856" y="12104"/>
                  <a:pt x="856" y="12104"/>
                </a:cubicBezTo>
                <a:cubicBezTo>
                  <a:pt x="3152" y="12104"/>
                  <a:pt x="3152" y="12104"/>
                  <a:pt x="3152" y="12104"/>
                </a:cubicBezTo>
                <a:cubicBezTo>
                  <a:pt x="3308" y="12726"/>
                  <a:pt x="3308" y="12726"/>
                  <a:pt x="3308" y="12726"/>
                </a:cubicBezTo>
                <a:cubicBezTo>
                  <a:pt x="3386" y="12882"/>
                  <a:pt x="3425" y="13038"/>
                  <a:pt x="3503" y="13232"/>
                </a:cubicBezTo>
                <a:cubicBezTo>
                  <a:pt x="3542" y="13388"/>
                  <a:pt x="3581" y="13544"/>
                  <a:pt x="3658" y="13738"/>
                </a:cubicBezTo>
                <a:cubicBezTo>
                  <a:pt x="3736" y="13894"/>
                  <a:pt x="3814" y="14050"/>
                  <a:pt x="3892" y="14205"/>
                </a:cubicBezTo>
                <a:cubicBezTo>
                  <a:pt x="3970" y="14361"/>
                  <a:pt x="4048" y="14517"/>
                  <a:pt x="4164" y="14672"/>
                </a:cubicBezTo>
                <a:cubicBezTo>
                  <a:pt x="4515" y="15256"/>
                  <a:pt x="4515" y="15256"/>
                  <a:pt x="4515" y="15256"/>
                </a:cubicBezTo>
                <a:cubicBezTo>
                  <a:pt x="2841" y="16930"/>
                  <a:pt x="2841" y="16930"/>
                  <a:pt x="2841" y="16930"/>
                </a:cubicBezTo>
                <a:cubicBezTo>
                  <a:pt x="4670" y="18759"/>
                  <a:pt x="4670" y="18759"/>
                  <a:pt x="4670" y="18759"/>
                </a:cubicBezTo>
                <a:cubicBezTo>
                  <a:pt x="6344" y="17085"/>
                  <a:pt x="6344" y="17085"/>
                  <a:pt x="6344" y="17085"/>
                </a:cubicBezTo>
                <a:cubicBezTo>
                  <a:pt x="6966" y="17358"/>
                  <a:pt x="6966" y="17358"/>
                  <a:pt x="6966" y="17358"/>
                </a:cubicBezTo>
                <a:cubicBezTo>
                  <a:pt x="7083" y="17475"/>
                  <a:pt x="7239" y="17552"/>
                  <a:pt x="7395" y="17630"/>
                </a:cubicBezTo>
                <a:cubicBezTo>
                  <a:pt x="7550" y="17708"/>
                  <a:pt x="7706" y="17747"/>
                  <a:pt x="7862" y="17825"/>
                </a:cubicBezTo>
                <a:cubicBezTo>
                  <a:pt x="8017" y="17903"/>
                  <a:pt x="8212" y="17942"/>
                  <a:pt x="8368" y="18019"/>
                </a:cubicBezTo>
                <a:cubicBezTo>
                  <a:pt x="8562" y="18058"/>
                  <a:pt x="8718" y="18136"/>
                  <a:pt x="8874" y="18175"/>
                </a:cubicBezTo>
                <a:cubicBezTo>
                  <a:pt x="9496" y="18331"/>
                  <a:pt x="9496" y="18331"/>
                  <a:pt x="9496" y="18331"/>
                </a:cubicBezTo>
                <a:cubicBezTo>
                  <a:pt x="9496" y="20705"/>
                  <a:pt x="9496" y="20705"/>
                  <a:pt x="9496" y="20705"/>
                </a:cubicBezTo>
                <a:cubicBezTo>
                  <a:pt x="12143" y="20705"/>
                  <a:pt x="12143" y="20705"/>
                  <a:pt x="12143" y="20705"/>
                </a:cubicBezTo>
                <a:cubicBezTo>
                  <a:pt x="12143" y="18331"/>
                  <a:pt x="12143" y="18331"/>
                  <a:pt x="12143" y="18331"/>
                </a:cubicBezTo>
                <a:cubicBezTo>
                  <a:pt x="12726" y="18175"/>
                  <a:pt x="12726" y="18175"/>
                  <a:pt x="12726" y="18175"/>
                </a:cubicBezTo>
                <a:cubicBezTo>
                  <a:pt x="12882" y="18136"/>
                  <a:pt x="13077" y="18058"/>
                  <a:pt x="13232" y="18019"/>
                </a:cubicBezTo>
                <a:cubicBezTo>
                  <a:pt x="13427" y="17942"/>
                  <a:pt x="13583" y="17903"/>
                  <a:pt x="13738" y="17825"/>
                </a:cubicBezTo>
                <a:cubicBezTo>
                  <a:pt x="13933" y="17747"/>
                  <a:pt x="14089" y="17708"/>
                  <a:pt x="14244" y="17630"/>
                </a:cubicBezTo>
                <a:cubicBezTo>
                  <a:pt x="14361" y="17552"/>
                  <a:pt x="14517" y="17475"/>
                  <a:pt x="14672" y="17358"/>
                </a:cubicBezTo>
                <a:cubicBezTo>
                  <a:pt x="15256" y="17085"/>
                  <a:pt x="15256" y="17085"/>
                  <a:pt x="15256" y="17085"/>
                </a:cubicBezTo>
                <a:cubicBezTo>
                  <a:pt x="16930" y="18759"/>
                  <a:pt x="16930" y="18759"/>
                  <a:pt x="16930" y="18759"/>
                </a:cubicBezTo>
                <a:cubicBezTo>
                  <a:pt x="18759" y="16930"/>
                  <a:pt x="18759" y="16930"/>
                  <a:pt x="18759" y="16930"/>
                </a:cubicBezTo>
                <a:cubicBezTo>
                  <a:pt x="17085" y="15256"/>
                  <a:pt x="17085" y="15256"/>
                  <a:pt x="17085" y="15256"/>
                </a:cubicBezTo>
                <a:cubicBezTo>
                  <a:pt x="17436" y="14672"/>
                  <a:pt x="17436" y="14672"/>
                  <a:pt x="17436" y="14672"/>
                </a:cubicBezTo>
                <a:cubicBezTo>
                  <a:pt x="17552" y="14517"/>
                  <a:pt x="17630" y="14361"/>
                  <a:pt x="17708" y="14205"/>
                </a:cubicBezTo>
                <a:cubicBezTo>
                  <a:pt x="17825" y="14050"/>
                  <a:pt x="17903" y="13894"/>
                  <a:pt x="17942" y="13738"/>
                </a:cubicBezTo>
                <a:cubicBezTo>
                  <a:pt x="18019" y="13544"/>
                  <a:pt x="18097" y="13388"/>
                  <a:pt x="18136" y="13232"/>
                </a:cubicBezTo>
                <a:cubicBezTo>
                  <a:pt x="18175" y="13038"/>
                  <a:pt x="18253" y="12882"/>
                  <a:pt x="18292" y="12726"/>
                </a:cubicBezTo>
                <a:cubicBezTo>
                  <a:pt x="18448" y="12104"/>
                  <a:pt x="18448" y="12104"/>
                  <a:pt x="18448" y="12104"/>
                </a:cubicBezTo>
                <a:cubicBezTo>
                  <a:pt x="20744" y="12104"/>
                  <a:pt x="20744" y="12104"/>
                  <a:pt x="20744" y="12104"/>
                </a:cubicBezTo>
                <a:cubicBezTo>
                  <a:pt x="20744" y="9457"/>
                  <a:pt x="20744" y="9457"/>
                  <a:pt x="20744" y="9457"/>
                </a:cubicBezTo>
                <a:cubicBezTo>
                  <a:pt x="18525" y="9457"/>
                  <a:pt x="18525" y="9457"/>
                  <a:pt x="18525" y="9457"/>
                </a:cubicBezTo>
                <a:cubicBezTo>
                  <a:pt x="18370" y="8796"/>
                  <a:pt x="18370" y="8796"/>
                  <a:pt x="18370" y="8796"/>
                </a:cubicBezTo>
                <a:cubicBezTo>
                  <a:pt x="18331" y="8640"/>
                  <a:pt x="18292" y="8484"/>
                  <a:pt x="18214" y="8290"/>
                </a:cubicBezTo>
                <a:cubicBezTo>
                  <a:pt x="18175" y="8134"/>
                  <a:pt x="18136" y="7939"/>
                  <a:pt x="18058" y="7745"/>
                </a:cubicBezTo>
                <a:cubicBezTo>
                  <a:pt x="17981" y="7589"/>
                  <a:pt x="17903" y="7434"/>
                  <a:pt x="17825" y="7278"/>
                </a:cubicBezTo>
                <a:cubicBezTo>
                  <a:pt x="17747" y="7122"/>
                  <a:pt x="17630" y="6966"/>
                  <a:pt x="17552" y="6772"/>
                </a:cubicBezTo>
                <a:cubicBezTo>
                  <a:pt x="17241" y="6227"/>
                  <a:pt x="17241" y="6227"/>
                  <a:pt x="17241" y="6227"/>
                </a:cubicBezTo>
                <a:cubicBezTo>
                  <a:pt x="18759" y="4670"/>
                  <a:pt x="18759" y="4670"/>
                  <a:pt x="18759" y="4670"/>
                </a:cubicBezTo>
                <a:cubicBezTo>
                  <a:pt x="16930" y="2841"/>
                  <a:pt x="16930" y="2841"/>
                  <a:pt x="16930" y="2841"/>
                </a:cubicBezTo>
                <a:cubicBezTo>
                  <a:pt x="15412" y="4359"/>
                  <a:pt x="15412" y="4359"/>
                  <a:pt x="15412" y="4359"/>
                </a:cubicBezTo>
                <a:cubicBezTo>
                  <a:pt x="14828" y="4009"/>
                  <a:pt x="14828" y="4009"/>
                  <a:pt x="14828" y="4009"/>
                </a:cubicBezTo>
                <a:cubicBezTo>
                  <a:pt x="14672" y="3892"/>
                  <a:pt x="14517" y="3814"/>
                  <a:pt x="14361" y="3736"/>
                </a:cubicBezTo>
                <a:cubicBezTo>
                  <a:pt x="14166" y="3619"/>
                  <a:pt x="14011" y="3542"/>
                  <a:pt x="13855" y="3503"/>
                </a:cubicBezTo>
                <a:cubicBezTo>
                  <a:pt x="13661" y="3425"/>
                  <a:pt x="13466" y="3347"/>
                  <a:pt x="13271" y="3269"/>
                </a:cubicBezTo>
                <a:cubicBezTo>
                  <a:pt x="13116" y="3230"/>
                  <a:pt x="12921" y="3152"/>
                  <a:pt x="12726" y="3152"/>
                </a:cubicBezTo>
                <a:cubicBezTo>
                  <a:pt x="12143" y="2919"/>
                  <a:pt x="12143" y="2919"/>
                  <a:pt x="12143" y="2919"/>
                </a:cubicBezTo>
                <a:lnTo>
                  <a:pt x="12143" y="856"/>
                </a:lnTo>
                <a:close/>
                <a:moveTo>
                  <a:pt x="10819" y="14672"/>
                </a:moveTo>
                <a:cubicBezTo>
                  <a:pt x="10275" y="14672"/>
                  <a:pt x="9769" y="14595"/>
                  <a:pt x="9302" y="14400"/>
                </a:cubicBezTo>
                <a:cubicBezTo>
                  <a:pt x="8796" y="14166"/>
                  <a:pt x="8406" y="13894"/>
                  <a:pt x="8056" y="13505"/>
                </a:cubicBezTo>
                <a:cubicBezTo>
                  <a:pt x="7706" y="13194"/>
                  <a:pt x="7395" y="12765"/>
                  <a:pt x="7200" y="12298"/>
                </a:cubicBezTo>
                <a:cubicBezTo>
                  <a:pt x="7005" y="11831"/>
                  <a:pt x="6889" y="11325"/>
                  <a:pt x="6889" y="10781"/>
                </a:cubicBezTo>
                <a:cubicBezTo>
                  <a:pt x="6889" y="10236"/>
                  <a:pt x="7005" y="9730"/>
                  <a:pt x="7200" y="9263"/>
                </a:cubicBezTo>
                <a:cubicBezTo>
                  <a:pt x="7395" y="8796"/>
                  <a:pt x="7706" y="8406"/>
                  <a:pt x="8056" y="8056"/>
                </a:cubicBezTo>
                <a:cubicBezTo>
                  <a:pt x="8406" y="7667"/>
                  <a:pt x="8796" y="7395"/>
                  <a:pt x="9302" y="7200"/>
                </a:cubicBezTo>
                <a:cubicBezTo>
                  <a:pt x="9769" y="7005"/>
                  <a:pt x="10275" y="6889"/>
                  <a:pt x="10819" y="6889"/>
                </a:cubicBezTo>
                <a:cubicBezTo>
                  <a:pt x="11364" y="6889"/>
                  <a:pt x="11870" y="7005"/>
                  <a:pt x="12337" y="7200"/>
                </a:cubicBezTo>
                <a:cubicBezTo>
                  <a:pt x="12804" y="7395"/>
                  <a:pt x="13194" y="7667"/>
                  <a:pt x="13544" y="8056"/>
                </a:cubicBezTo>
                <a:cubicBezTo>
                  <a:pt x="13933" y="8406"/>
                  <a:pt x="14205" y="8796"/>
                  <a:pt x="14400" y="9263"/>
                </a:cubicBezTo>
                <a:cubicBezTo>
                  <a:pt x="14595" y="9730"/>
                  <a:pt x="14711" y="10236"/>
                  <a:pt x="14711" y="10781"/>
                </a:cubicBezTo>
                <a:cubicBezTo>
                  <a:pt x="14711" y="11325"/>
                  <a:pt x="14595" y="11831"/>
                  <a:pt x="14400" y="12298"/>
                </a:cubicBezTo>
                <a:cubicBezTo>
                  <a:pt x="14205" y="12765"/>
                  <a:pt x="13933" y="13194"/>
                  <a:pt x="13544" y="13505"/>
                </a:cubicBezTo>
                <a:cubicBezTo>
                  <a:pt x="13194" y="13894"/>
                  <a:pt x="12804" y="14166"/>
                  <a:pt x="12337" y="14400"/>
                </a:cubicBezTo>
                <a:cubicBezTo>
                  <a:pt x="11870" y="14595"/>
                  <a:pt x="11364" y="14672"/>
                  <a:pt x="10819" y="14672"/>
                </a:cubicBezTo>
                <a:close/>
                <a:moveTo>
                  <a:pt x="10819" y="13816"/>
                </a:moveTo>
                <a:cubicBezTo>
                  <a:pt x="11209" y="13816"/>
                  <a:pt x="11598" y="13738"/>
                  <a:pt x="11987" y="13583"/>
                </a:cubicBezTo>
                <a:cubicBezTo>
                  <a:pt x="12337" y="13388"/>
                  <a:pt x="12649" y="13194"/>
                  <a:pt x="12921" y="12921"/>
                </a:cubicBezTo>
                <a:cubicBezTo>
                  <a:pt x="13194" y="12649"/>
                  <a:pt x="13427" y="12337"/>
                  <a:pt x="13583" y="11948"/>
                </a:cubicBezTo>
                <a:cubicBezTo>
                  <a:pt x="13777" y="11598"/>
                  <a:pt x="13855" y="11209"/>
                  <a:pt x="13855" y="10781"/>
                </a:cubicBezTo>
                <a:cubicBezTo>
                  <a:pt x="13855" y="10391"/>
                  <a:pt x="13777" y="10002"/>
                  <a:pt x="13583" y="9613"/>
                </a:cubicBezTo>
                <a:cubicBezTo>
                  <a:pt x="13427" y="9263"/>
                  <a:pt x="13194" y="8912"/>
                  <a:pt x="12921" y="8640"/>
                </a:cubicBezTo>
                <a:cubicBezTo>
                  <a:pt x="12649" y="8406"/>
                  <a:pt x="12337" y="8173"/>
                  <a:pt x="11987" y="8017"/>
                </a:cubicBezTo>
                <a:cubicBezTo>
                  <a:pt x="11598" y="7823"/>
                  <a:pt x="11209" y="7745"/>
                  <a:pt x="10819" y="7745"/>
                </a:cubicBezTo>
                <a:cubicBezTo>
                  <a:pt x="10391" y="7745"/>
                  <a:pt x="10002" y="7823"/>
                  <a:pt x="9652" y="8017"/>
                </a:cubicBezTo>
                <a:cubicBezTo>
                  <a:pt x="9263" y="8173"/>
                  <a:pt x="8951" y="8406"/>
                  <a:pt x="8679" y="8640"/>
                </a:cubicBezTo>
                <a:cubicBezTo>
                  <a:pt x="8406" y="8912"/>
                  <a:pt x="8173" y="9263"/>
                  <a:pt x="8017" y="9613"/>
                </a:cubicBezTo>
                <a:cubicBezTo>
                  <a:pt x="7862" y="10002"/>
                  <a:pt x="7784" y="10391"/>
                  <a:pt x="7784" y="10781"/>
                </a:cubicBezTo>
                <a:cubicBezTo>
                  <a:pt x="7784" y="11209"/>
                  <a:pt x="7862" y="11598"/>
                  <a:pt x="8017" y="11948"/>
                </a:cubicBezTo>
                <a:cubicBezTo>
                  <a:pt x="8173" y="12337"/>
                  <a:pt x="8406" y="12649"/>
                  <a:pt x="8679" y="12921"/>
                </a:cubicBezTo>
                <a:cubicBezTo>
                  <a:pt x="8951" y="13194"/>
                  <a:pt x="9263" y="13388"/>
                  <a:pt x="9652" y="13583"/>
                </a:cubicBezTo>
                <a:cubicBezTo>
                  <a:pt x="10002" y="13738"/>
                  <a:pt x="10391" y="13816"/>
                  <a:pt x="10819" y="13816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22" name="Shape 4800"/>
          <p:cNvSpPr/>
          <p:nvPr/>
        </p:nvSpPr>
        <p:spPr>
          <a:xfrm>
            <a:off x="2407616" y="2155972"/>
            <a:ext cx="794826" cy="708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06"/>
                </a:moveTo>
                <a:lnTo>
                  <a:pt x="21600" y="3706"/>
                </a:lnTo>
                <a:lnTo>
                  <a:pt x="21600" y="21600"/>
                </a:lnTo>
                <a:lnTo>
                  <a:pt x="0" y="21600"/>
                </a:lnTo>
                <a:lnTo>
                  <a:pt x="0" y="3706"/>
                </a:lnTo>
                <a:close/>
                <a:moveTo>
                  <a:pt x="20751" y="20753"/>
                </a:moveTo>
                <a:lnTo>
                  <a:pt x="20751" y="4553"/>
                </a:lnTo>
                <a:lnTo>
                  <a:pt x="755" y="4553"/>
                </a:lnTo>
                <a:lnTo>
                  <a:pt x="755" y="20753"/>
                </a:lnTo>
                <a:lnTo>
                  <a:pt x="20751" y="20753"/>
                </a:lnTo>
                <a:close/>
                <a:moveTo>
                  <a:pt x="1603" y="1800"/>
                </a:moveTo>
                <a:lnTo>
                  <a:pt x="1603" y="2753"/>
                </a:lnTo>
                <a:lnTo>
                  <a:pt x="19997" y="2753"/>
                </a:lnTo>
                <a:lnTo>
                  <a:pt x="19997" y="1800"/>
                </a:lnTo>
                <a:lnTo>
                  <a:pt x="1603" y="1800"/>
                </a:lnTo>
                <a:close/>
                <a:moveTo>
                  <a:pt x="3207" y="0"/>
                </a:moveTo>
                <a:lnTo>
                  <a:pt x="3207" y="953"/>
                </a:lnTo>
                <a:lnTo>
                  <a:pt x="18393" y="953"/>
                </a:lnTo>
                <a:lnTo>
                  <a:pt x="18393" y="0"/>
                </a:lnTo>
                <a:lnTo>
                  <a:pt x="3207" y="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  <p:sp>
        <p:nvSpPr>
          <p:cNvPr id="23" name="Shape 4794"/>
          <p:cNvSpPr/>
          <p:nvPr/>
        </p:nvSpPr>
        <p:spPr>
          <a:xfrm>
            <a:off x="9054292" y="2177321"/>
            <a:ext cx="665358" cy="665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20785" y="917"/>
                </a:moveTo>
                <a:lnTo>
                  <a:pt x="917" y="917"/>
                </a:lnTo>
                <a:lnTo>
                  <a:pt x="917" y="4381"/>
                </a:lnTo>
                <a:lnTo>
                  <a:pt x="20785" y="4381"/>
                </a:lnTo>
                <a:lnTo>
                  <a:pt x="20785" y="917"/>
                </a:lnTo>
                <a:close/>
                <a:moveTo>
                  <a:pt x="917" y="20785"/>
                </a:moveTo>
                <a:lnTo>
                  <a:pt x="20785" y="20785"/>
                </a:lnTo>
                <a:lnTo>
                  <a:pt x="20785" y="5196"/>
                </a:lnTo>
                <a:lnTo>
                  <a:pt x="917" y="5196"/>
                </a:lnTo>
                <a:lnTo>
                  <a:pt x="917" y="20785"/>
                </a:lnTo>
                <a:close/>
                <a:moveTo>
                  <a:pt x="2140" y="2140"/>
                </a:moveTo>
                <a:lnTo>
                  <a:pt x="2140" y="3057"/>
                </a:lnTo>
                <a:lnTo>
                  <a:pt x="3057" y="3057"/>
                </a:lnTo>
                <a:lnTo>
                  <a:pt x="3057" y="2140"/>
                </a:lnTo>
                <a:lnTo>
                  <a:pt x="2140" y="2140"/>
                </a:lnTo>
                <a:close/>
                <a:moveTo>
                  <a:pt x="3974" y="2140"/>
                </a:moveTo>
                <a:lnTo>
                  <a:pt x="3974" y="3057"/>
                </a:lnTo>
                <a:lnTo>
                  <a:pt x="4789" y="3057"/>
                </a:lnTo>
                <a:lnTo>
                  <a:pt x="4789" y="2140"/>
                </a:lnTo>
                <a:lnTo>
                  <a:pt x="3974" y="2140"/>
                </a:lnTo>
                <a:close/>
                <a:moveTo>
                  <a:pt x="5706" y="2140"/>
                </a:moveTo>
                <a:lnTo>
                  <a:pt x="5706" y="3057"/>
                </a:lnTo>
                <a:lnTo>
                  <a:pt x="19053" y="3057"/>
                </a:lnTo>
                <a:lnTo>
                  <a:pt x="19053" y="2140"/>
                </a:lnTo>
                <a:lnTo>
                  <a:pt x="5706" y="2140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/>
          <a:lstStyle/>
          <a:p>
            <a:pPr defTabSz="457200">
              <a:defRPr sz="1800">
                <a:solidFill>
                  <a:schemeClr val="accent6">
                    <a:hueOff val="-2214564"/>
                    <a:satOff val="-18453"/>
                    <a:lumOff val="-82928"/>
                  </a:schemeClr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90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3" grpId="0" animBg="1"/>
      <p:bldP spid="7" grpId="0"/>
      <p:bldP spid="8" grpId="0"/>
      <p:bldP spid="11" grpId="0" animBg="1"/>
      <p:bldP spid="12" grpId="0" animBg="1"/>
      <p:bldP spid="13" grpId="0"/>
      <p:bldP spid="14" grpId="0"/>
      <p:bldP spid="16" grpId="0" animBg="1"/>
      <p:bldP spid="17" grpId="0" animBg="1"/>
      <p:bldP spid="18" grpId="0"/>
      <p:bldP spid="19" grpId="0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0"/>
            <a:ext cx="12204915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14850" y="151108"/>
            <a:ext cx="3162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rPr>
              <a:t>添加文字标题</a:t>
            </a:r>
            <a:endParaRPr lang="zh-CN" altLang="en-US" sz="2600" b="1" dirty="0">
              <a:solidFill>
                <a:schemeClr val="tx1">
                  <a:lumMod val="95000"/>
                  <a:lumOff val="5000"/>
                </a:schemeClr>
              </a:solidFill>
              <a:latin typeface="思源黑体 ExtraLight" panose="020B0200000000000000" pitchFamily="34" charset="-122"/>
              <a:ea typeface="思源黑体 ExtraLight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" y="3280228"/>
            <a:ext cx="12204915" cy="3577771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45302" y="1811252"/>
            <a:ext cx="2350571" cy="2937949"/>
            <a:chOff x="1430499" y="1888052"/>
            <a:chExt cx="2350571" cy="2937949"/>
          </a:xfrm>
        </p:grpSpPr>
        <p:sp>
          <p:nvSpPr>
            <p:cNvPr id="8" name="矩形 7"/>
            <p:cNvSpPr/>
            <p:nvPr/>
          </p:nvSpPr>
          <p:spPr>
            <a:xfrm>
              <a:off x="1495442" y="1888052"/>
              <a:ext cx="2220685" cy="2937949"/>
            </a:xfrm>
            <a:prstGeom prst="rect">
              <a:avLst/>
            </a:prstGeom>
            <a:solidFill>
              <a:srgbClr val="1C3C7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94931" y="1888052"/>
              <a:ext cx="22217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Add text title</a:t>
              </a:r>
              <a:endParaRPr lang="zh-CN" altLang="en-US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30499" y="2392705"/>
              <a:ext cx="2350571" cy="2269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Enter the text you want to express here to summarize the central idea </a:t>
              </a:r>
              <a:r>
                <a:rPr lang="en-US" altLang="zh-CN" sz="1600" b="1" dirty="0" err="1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expressedEnter</a:t>
              </a: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 the text you</a:t>
              </a:r>
              <a:endParaRPr lang="zh-CN" altLang="en-US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807498" y="2318939"/>
              <a:ext cx="159657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462244" y="1811252"/>
            <a:ext cx="2350571" cy="2937949"/>
            <a:chOff x="1430499" y="1888052"/>
            <a:chExt cx="2350571" cy="2937949"/>
          </a:xfrm>
        </p:grpSpPr>
        <p:sp>
          <p:nvSpPr>
            <p:cNvPr id="13" name="矩形 12"/>
            <p:cNvSpPr/>
            <p:nvPr/>
          </p:nvSpPr>
          <p:spPr>
            <a:xfrm>
              <a:off x="1495442" y="1888052"/>
              <a:ext cx="2220685" cy="2937949"/>
            </a:xfrm>
            <a:prstGeom prst="rect">
              <a:avLst/>
            </a:prstGeom>
            <a:solidFill>
              <a:srgbClr val="1C3C7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494931" y="1888052"/>
              <a:ext cx="22217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Add text title</a:t>
              </a:r>
              <a:endParaRPr lang="zh-CN" altLang="en-US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30499" y="2392705"/>
              <a:ext cx="2350571" cy="2269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Enter the text you want to express here to summarize the central idea </a:t>
              </a:r>
              <a:r>
                <a:rPr lang="en-US" altLang="zh-CN" sz="1600" b="1" dirty="0" err="1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expressedEnter</a:t>
              </a: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 the text you</a:t>
              </a:r>
              <a:endParaRPr lang="zh-CN" altLang="en-US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807498" y="2318939"/>
              <a:ext cx="159657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6379186" y="1811252"/>
            <a:ext cx="2350571" cy="2937949"/>
            <a:chOff x="1430499" y="1888052"/>
            <a:chExt cx="2350571" cy="2937949"/>
          </a:xfrm>
        </p:grpSpPr>
        <p:sp>
          <p:nvSpPr>
            <p:cNvPr id="18" name="矩形 17"/>
            <p:cNvSpPr/>
            <p:nvPr/>
          </p:nvSpPr>
          <p:spPr>
            <a:xfrm>
              <a:off x="1495442" y="1888052"/>
              <a:ext cx="2220685" cy="2937949"/>
            </a:xfrm>
            <a:prstGeom prst="rect">
              <a:avLst/>
            </a:prstGeom>
            <a:solidFill>
              <a:srgbClr val="1C3C7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94931" y="1888052"/>
              <a:ext cx="22217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Add text title</a:t>
              </a:r>
              <a:endParaRPr lang="zh-CN" altLang="en-US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30499" y="2392705"/>
              <a:ext cx="2350571" cy="2269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Enter the text you want to express here to summarize the central idea </a:t>
              </a:r>
              <a:r>
                <a:rPr lang="en-US" altLang="zh-CN" sz="1600" b="1" dirty="0" err="1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expressedEnter</a:t>
              </a: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 the text you</a:t>
              </a:r>
              <a:endParaRPr lang="zh-CN" altLang="en-US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807498" y="2318939"/>
              <a:ext cx="159657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9296127" y="1811252"/>
            <a:ext cx="2350571" cy="2937949"/>
            <a:chOff x="1430499" y="1888052"/>
            <a:chExt cx="2350571" cy="2937949"/>
          </a:xfrm>
        </p:grpSpPr>
        <p:sp>
          <p:nvSpPr>
            <p:cNvPr id="23" name="矩形 22"/>
            <p:cNvSpPr/>
            <p:nvPr/>
          </p:nvSpPr>
          <p:spPr>
            <a:xfrm>
              <a:off x="1495442" y="1888052"/>
              <a:ext cx="2220685" cy="2937949"/>
            </a:xfrm>
            <a:prstGeom prst="rect">
              <a:avLst/>
            </a:prstGeom>
            <a:solidFill>
              <a:srgbClr val="1C3C7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494931" y="1888052"/>
              <a:ext cx="22217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Add text title</a:t>
              </a:r>
              <a:endParaRPr lang="zh-CN" altLang="en-US" sz="22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30499" y="2392705"/>
              <a:ext cx="2350571" cy="2269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Enter the text you want to express here to summarize the central idea </a:t>
              </a:r>
              <a:r>
                <a:rPr lang="en-US" altLang="zh-CN" sz="1600" b="1" dirty="0" err="1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expressedEnter</a:t>
              </a:r>
              <a:r>
                <a:rPr lang="en-US" altLang="zh-CN" sz="1600" b="1" dirty="0">
                  <a:solidFill>
                    <a:schemeClr val="bg1"/>
                  </a:solidFill>
                  <a:latin typeface="思源黑体 ExtraLight" panose="020B0200000000000000" pitchFamily="34" charset="-122"/>
                  <a:ea typeface="思源黑体 ExtraLight" panose="020B0200000000000000" pitchFamily="34" charset="-122"/>
                </a:rPr>
                <a:t> the text you</a:t>
              </a:r>
              <a:endParaRPr lang="zh-CN" altLang="en-US" sz="1600" b="1" dirty="0">
                <a:solidFill>
                  <a:schemeClr val="bg1"/>
                </a:solidFill>
                <a:latin typeface="思源黑体 ExtraLight" panose="020B0200000000000000" pitchFamily="34" charset="-122"/>
                <a:ea typeface="思源黑体 ExtraLight" panose="020B0200000000000000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807498" y="2318939"/>
              <a:ext cx="159657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3511</Words>
  <Application>WPS 演示</Application>
  <PresentationFormat>宽屏</PresentationFormat>
  <Paragraphs>174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思源黑体 Bold</vt:lpstr>
      <vt:lpstr>黑体</vt:lpstr>
      <vt:lpstr>思源黑体 CN Regular</vt:lpstr>
      <vt:lpstr>思源黑体 ExtraLight</vt:lpstr>
      <vt:lpstr>Calibri</vt:lpstr>
      <vt:lpstr>微软雅黑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一颗西柚科科</cp:lastModifiedBy>
  <cp:revision>48</cp:revision>
  <dcterms:created xsi:type="dcterms:W3CDTF">2019-11-04T06:59:00Z</dcterms:created>
  <dcterms:modified xsi:type="dcterms:W3CDTF">2019-11-28T00:41:37Z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