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2"/>
  </p:handout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F1F1F"/>
    <a:srgbClr val="595959"/>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266"/>
        <p:guide pos="3838"/>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6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1.xml"/><Relationship Id="rId7" Type="http://schemas.openxmlformats.org/officeDocument/2006/relationships/tags" Target="../tags/tag7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1.xml"/><Relationship Id="rId7" Type="http://schemas.openxmlformats.org/officeDocument/2006/relationships/tags" Target="../tags/tag7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73.xml"/><Relationship Id="rId7" Type="http://schemas.openxmlformats.org/officeDocument/2006/relationships/image" Target="../media/image21.jpe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0" Type="http://schemas.openxmlformats.org/officeDocument/2006/relationships/notesSlide" Target="../notesSlides/notesSlide12.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74.xml"/><Relationship Id="rId7" Type="http://schemas.openxmlformats.org/officeDocument/2006/relationships/image" Target="../media/image12.jpe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0" Type="http://schemas.openxmlformats.org/officeDocument/2006/relationships/notesSlide" Target="../notesSlides/notesSlide13.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1.xml"/><Relationship Id="rId7" Type="http://schemas.openxmlformats.org/officeDocument/2006/relationships/tags" Target="../tags/tag7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1.xml"/><Relationship Id="rId7" Type="http://schemas.openxmlformats.org/officeDocument/2006/relationships/tags" Target="../tags/tag7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image" Target="../media/image23.jpeg"/><Relationship Id="rId7" Type="http://schemas.openxmlformats.org/officeDocument/2006/relationships/image" Target="../media/image22.jpe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1" Type="http://schemas.openxmlformats.org/officeDocument/2006/relationships/notesSlide" Target="../notesSlides/notesSlide16.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9" Type="http://schemas.openxmlformats.org/officeDocument/2006/relationships/image" Target="../media/image26.jpeg"/><Relationship Id="rId8" Type="http://schemas.openxmlformats.org/officeDocument/2006/relationships/image" Target="../media/image25.jpeg"/><Relationship Id="rId7" Type="http://schemas.openxmlformats.org/officeDocument/2006/relationships/image" Target="../media/image24.jpe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3" Type="http://schemas.openxmlformats.org/officeDocument/2006/relationships/notesSlide" Target="../notesSlides/notesSlide17.xml"/><Relationship Id="rId12" Type="http://schemas.openxmlformats.org/officeDocument/2006/relationships/slideLayout" Target="../slideLayouts/slideLayout1.xml"/><Relationship Id="rId11" Type="http://schemas.openxmlformats.org/officeDocument/2006/relationships/tags" Target="../tags/tag78.xml"/><Relationship Id="rId10" Type="http://schemas.openxmlformats.org/officeDocument/2006/relationships/image" Target="../media/image27.jpe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8.xml"/><Relationship Id="rId8" Type="http://schemas.openxmlformats.org/officeDocument/2006/relationships/slideLayout" Target="../slideLayouts/slideLayout1.xml"/><Relationship Id="rId7" Type="http://schemas.openxmlformats.org/officeDocument/2006/relationships/tags" Target="../tags/tag7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63.xml"/><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2.png"/><Relationship Id="rId10" Type="http://schemas.openxmlformats.org/officeDocument/2006/relationships/notesSlide" Target="../notesSlides/notesSlide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xml"/><Relationship Id="rId7" Type="http://schemas.openxmlformats.org/officeDocument/2006/relationships/tags" Target="../tags/tag6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65.xml"/><Relationship Id="rId7" Type="http://schemas.openxmlformats.org/officeDocument/2006/relationships/image" Target="../media/image9.jpe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0" Type="http://schemas.openxmlformats.org/officeDocument/2006/relationships/notesSlide" Target="../notesSlides/notesSlide4.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image" Target="../media/image11.jpeg"/><Relationship Id="rId7" Type="http://schemas.openxmlformats.org/officeDocument/2006/relationships/image" Target="../media/image10.jpe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1" Type="http://schemas.openxmlformats.org/officeDocument/2006/relationships/notesSlide" Target="../notesSlides/notesSlide5.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image" Target="../media/image14.jpeg"/><Relationship Id="rId8" Type="http://schemas.openxmlformats.org/officeDocument/2006/relationships/image" Target="../media/image13.png"/><Relationship Id="rId7" Type="http://schemas.openxmlformats.org/officeDocument/2006/relationships/image" Target="../media/image12.jpe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4" Type="http://schemas.openxmlformats.org/officeDocument/2006/relationships/notesSlide" Target="../notesSlides/notesSlide6.xml"/><Relationship Id="rId13" Type="http://schemas.openxmlformats.org/officeDocument/2006/relationships/slideLayout" Target="../slideLayouts/slideLayout1.xml"/><Relationship Id="rId12" Type="http://schemas.openxmlformats.org/officeDocument/2006/relationships/tags" Target="../tags/tag67.xml"/><Relationship Id="rId11" Type="http://schemas.openxmlformats.org/officeDocument/2006/relationships/image" Target="../media/image16.jpeg"/><Relationship Id="rId10" Type="http://schemas.openxmlformats.org/officeDocument/2006/relationships/image" Target="../media/image15.jpe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1.xml"/><Relationship Id="rId7" Type="http://schemas.openxmlformats.org/officeDocument/2006/relationships/tags" Target="../tags/tag6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9" Type="http://schemas.openxmlformats.org/officeDocument/2006/relationships/image" Target="../media/image19.jpeg"/><Relationship Id="rId8" Type="http://schemas.openxmlformats.org/officeDocument/2006/relationships/image" Target="../media/image18.jpeg"/><Relationship Id="rId7" Type="http://schemas.openxmlformats.org/officeDocument/2006/relationships/image" Target="../media/image17.jpe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3" Type="http://schemas.openxmlformats.org/officeDocument/2006/relationships/notesSlide" Target="../notesSlides/notesSlide8.xml"/><Relationship Id="rId12" Type="http://schemas.openxmlformats.org/officeDocument/2006/relationships/slideLayout" Target="../slideLayouts/slideLayout1.xml"/><Relationship Id="rId11" Type="http://schemas.openxmlformats.org/officeDocument/2006/relationships/tags" Target="../tags/tag69.xml"/><Relationship Id="rId10" Type="http://schemas.openxmlformats.org/officeDocument/2006/relationships/image" Target="../media/image20.jpe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xml"/><Relationship Id="rId7" Type="http://schemas.openxmlformats.org/officeDocument/2006/relationships/tags" Target="../tags/tag7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2952750" y="-2397760"/>
            <a:ext cx="6856730" cy="11650980"/>
          </a:xfrm>
          <a:prstGeom prst="rect">
            <a:avLst/>
          </a:prstGeom>
        </p:spPr>
      </p:pic>
      <p:pic>
        <p:nvPicPr>
          <p:cNvPr id="7" name="图片 6" descr="178"/>
          <p:cNvPicPr>
            <a:picLocks noChangeAspect="1"/>
          </p:cNvPicPr>
          <p:nvPr/>
        </p:nvPicPr>
        <p:blipFill>
          <a:blip r:embed="rId3"/>
          <a:stretch>
            <a:fillRect/>
          </a:stretch>
        </p:blipFill>
        <p:spPr>
          <a:xfrm>
            <a:off x="2457450" y="1115060"/>
            <a:ext cx="3949700" cy="3286760"/>
          </a:xfrm>
          <a:prstGeom prst="rect">
            <a:avLst/>
          </a:prstGeom>
        </p:spPr>
      </p:pic>
      <p:sp>
        <p:nvSpPr>
          <p:cNvPr id="12" name="文本框 11"/>
          <p:cNvSpPr txBox="1"/>
          <p:nvPr/>
        </p:nvSpPr>
        <p:spPr>
          <a:xfrm>
            <a:off x="1991043" y="4432300"/>
            <a:ext cx="4932045" cy="521970"/>
          </a:xfrm>
          <a:prstGeom prst="rect">
            <a:avLst/>
          </a:prstGeom>
          <a:noFill/>
        </p:spPr>
        <p:txBody>
          <a:bodyPr wrap="square" rtlCol="0">
            <a:spAutoFit/>
          </a:bodyPr>
          <a:p>
            <a:pPr algn="ctr"/>
            <a:r>
              <a:rPr lang="zh-CN" altLang="zh-CN" sz="2800" spc="290">
                <a:solidFill>
                  <a:schemeClr val="bg1"/>
                </a:solidFill>
                <a:uFillTx/>
                <a:latin typeface="思源宋体 CN Light" panose="02020300000000000000" charset="-122"/>
                <a:ea typeface="思源宋体 CN Light" panose="02020300000000000000" charset="-122"/>
                <a:cs typeface="思源宋体 CN Light" panose="02020300000000000000" charset="-122"/>
              </a:rPr>
              <a:t>音乐教学课件</a:t>
            </a:r>
            <a:r>
              <a:rPr lang="en-US" altLang="zh-CN" sz="2800" spc="290">
                <a:solidFill>
                  <a:schemeClr val="bg1"/>
                </a:solidFill>
                <a:uFillTx/>
                <a:latin typeface="思源宋体 CN Light" panose="02020300000000000000" charset="-122"/>
                <a:ea typeface="思源宋体 CN Light" panose="02020300000000000000" charset="-122"/>
                <a:cs typeface="思源宋体 CN Light" panose="02020300000000000000" charset="-122"/>
              </a:rPr>
              <a:t>PPT</a:t>
            </a:r>
            <a:endParaRPr lang="en-US" altLang="zh-CN" sz="2800" spc="290">
              <a:solidFill>
                <a:schemeClr val="bg1"/>
              </a:solidFill>
              <a:uFillTx/>
              <a:latin typeface="思源宋体 CN Light" panose="02020300000000000000" charset="-122"/>
              <a:ea typeface="思源宋体 CN Light" panose="02020300000000000000" charset="-122"/>
              <a:cs typeface="思源宋体 CN Light" panose="02020300000000000000" charset="-122"/>
            </a:endParaRPr>
          </a:p>
        </p:txBody>
      </p:sp>
      <p:sp>
        <p:nvSpPr>
          <p:cNvPr id="13" name="椭圆 12"/>
          <p:cNvSpPr/>
          <p:nvPr/>
        </p:nvSpPr>
        <p:spPr>
          <a:xfrm>
            <a:off x="1642428" y="514985"/>
            <a:ext cx="5629275" cy="5629275"/>
          </a:xfrm>
          <a:prstGeom prst="ellipse">
            <a:avLst/>
          </a:prstGeom>
          <a:noFill/>
          <a:ln w="3810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1824673" y="697230"/>
            <a:ext cx="5264785" cy="5264785"/>
          </a:xfrm>
          <a:prstGeom prst="ellipse">
            <a:avLst/>
          </a:prstGeom>
          <a:noFill/>
          <a:ln w="15875">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圆角矩形 16"/>
          <p:cNvSpPr/>
          <p:nvPr/>
        </p:nvSpPr>
        <p:spPr>
          <a:xfrm>
            <a:off x="3197860" y="5057775"/>
            <a:ext cx="2518410" cy="42354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3430588" y="5085715"/>
            <a:ext cx="2052955" cy="368300"/>
          </a:xfrm>
          <a:prstGeom prst="rect">
            <a:avLst/>
          </a:prstGeom>
          <a:noFill/>
        </p:spPr>
        <p:txBody>
          <a:bodyPr wrap="square" rtlCol="0">
            <a:spAutoFit/>
          </a:bodyPr>
          <a:p>
            <a:r>
              <a:rPr lang="zh-CN" altLang="zh-CN">
                <a:latin typeface="思源宋体 CN Light" panose="02020300000000000000" charset="-122"/>
                <a:ea typeface="思源宋体 CN Light" panose="02020300000000000000" charset="-122"/>
              </a:rPr>
              <a:t>汇报人：菠萝大侠</a:t>
            </a:r>
            <a:endParaRPr lang="zh-CN" altLang="zh-CN">
              <a:latin typeface="思源宋体 CN Light" panose="02020300000000000000" charset="-122"/>
              <a:ea typeface="思源宋体 CN Light" panose="02020300000000000000" charset="-122"/>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 calcmode="lin" valueType="num">
                                      <p:cBhvr>
                                        <p:cTn id="14" dur="500" fill="hold"/>
                                        <p:tgtEl>
                                          <p:spTgt spid="13"/>
                                        </p:tgtEl>
                                        <p:attrNameLst>
                                          <p:attrName>style.rotation</p:attrName>
                                        </p:attrNameLst>
                                      </p:cBhvr>
                                      <p:tavLst>
                                        <p:tav tm="0">
                                          <p:val>
                                            <p:fltVal val="360"/>
                                          </p:val>
                                        </p:tav>
                                        <p:tav tm="100000">
                                          <p:val>
                                            <p:fltVal val="0"/>
                                          </p:val>
                                        </p:tav>
                                      </p:tavLst>
                                    </p:anim>
                                    <p:animEffect transition="in" filter="fade">
                                      <p:cBhvr>
                                        <p:cTn id="15" dur="500"/>
                                        <p:tgtEl>
                                          <p:spTgt spid="13"/>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 calcmode="lin" valueType="num">
                                      <p:cBhvr>
                                        <p:cTn id="21" dur="500" fill="hold"/>
                                        <p:tgtEl>
                                          <p:spTgt spid="14"/>
                                        </p:tgtEl>
                                        <p:attrNameLst>
                                          <p:attrName>style.rotation</p:attrName>
                                        </p:attrNameLst>
                                      </p:cBhvr>
                                      <p:tavLst>
                                        <p:tav tm="0">
                                          <p:val>
                                            <p:fltVal val="360"/>
                                          </p:val>
                                        </p:tav>
                                        <p:tav tm="100000">
                                          <p:val>
                                            <p:fltVal val="0"/>
                                          </p:val>
                                        </p:tav>
                                      </p:tavLst>
                                    </p:anim>
                                    <p:animEffect transition="in" filter="fade">
                                      <p:cBhvr>
                                        <p:cTn id="22" dur="500"/>
                                        <p:tgtEl>
                                          <p:spTgt spid="14"/>
                                        </p:tgtEl>
                                      </p:cBhvr>
                                    </p:animEffect>
                                  </p:childTnLst>
                                </p:cTn>
                              </p:par>
                            </p:childTnLst>
                          </p:cTn>
                        </p:par>
                        <p:par>
                          <p:cTn id="23" fill="hold">
                            <p:stCondLst>
                              <p:cond delay="1500"/>
                            </p:stCondLst>
                            <p:childTnLst>
                              <p:par>
                                <p:cTn id="24" presetID="2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childTnLst>
                                </p:cTn>
                              </p:par>
                            </p:childTnLst>
                          </p:cTn>
                        </p:par>
                        <p:par>
                          <p:cTn id="28" fill="hold">
                            <p:stCondLst>
                              <p:cond delay="2000"/>
                            </p:stCondLst>
                            <p:childTnLst>
                              <p:par>
                                <p:cTn id="29" presetID="2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2" grpId="0"/>
      <p:bldP spid="17" grpId="0" animBg="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添加目录二文字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grpSp>
        <p:nvGrpSpPr>
          <p:cNvPr id="2" name="组合 1"/>
          <p:cNvGrpSpPr/>
          <p:nvPr/>
        </p:nvGrpSpPr>
        <p:grpSpPr>
          <a:xfrm>
            <a:off x="1957070" y="1776730"/>
            <a:ext cx="3422650" cy="3041650"/>
            <a:chOff x="1658902" y="2218103"/>
            <a:chExt cx="3420187" cy="3039708"/>
          </a:xfrm>
        </p:grpSpPr>
        <p:sp>
          <p:nvSpPr>
            <p:cNvPr id="23" name="椭圆 22"/>
            <p:cNvSpPr/>
            <p:nvPr/>
          </p:nvSpPr>
          <p:spPr>
            <a:xfrm>
              <a:off x="1658902" y="2218103"/>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24" name="椭圆 23"/>
            <p:cNvSpPr/>
            <p:nvPr/>
          </p:nvSpPr>
          <p:spPr>
            <a:xfrm>
              <a:off x="1841428" y="2400629"/>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25" name="椭圆 24"/>
            <p:cNvSpPr/>
            <p:nvPr/>
          </p:nvSpPr>
          <p:spPr>
            <a:xfrm>
              <a:off x="2022748" y="2581949"/>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26" name="椭圆 25"/>
            <p:cNvSpPr/>
            <p:nvPr/>
          </p:nvSpPr>
          <p:spPr>
            <a:xfrm>
              <a:off x="2205628" y="2764829"/>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27" name="弧形 26"/>
            <p:cNvSpPr/>
            <p:nvPr/>
          </p:nvSpPr>
          <p:spPr>
            <a:xfrm>
              <a:off x="1658902" y="2218103"/>
              <a:ext cx="2977116" cy="2977116"/>
            </a:xfrm>
            <a:prstGeom prst="arc">
              <a:avLst>
                <a:gd name="adj1" fmla="val 16200000"/>
                <a:gd name="adj2" fmla="val 19807030"/>
              </a:avLst>
            </a:prstGeom>
            <a:noFill/>
            <a:ln w="127000"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28" name="弧形 27"/>
            <p:cNvSpPr/>
            <p:nvPr/>
          </p:nvSpPr>
          <p:spPr>
            <a:xfrm>
              <a:off x="1841428" y="2400628"/>
              <a:ext cx="2612065" cy="2612065"/>
            </a:xfrm>
            <a:prstGeom prst="arc">
              <a:avLst/>
            </a:prstGeom>
            <a:noFill/>
            <a:ln w="127000"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29" name="弧形 28"/>
            <p:cNvSpPr/>
            <p:nvPr/>
          </p:nvSpPr>
          <p:spPr>
            <a:xfrm>
              <a:off x="2022748" y="2581949"/>
              <a:ext cx="2249424" cy="2249424"/>
            </a:xfrm>
            <a:prstGeom prst="arc">
              <a:avLst>
                <a:gd name="adj1" fmla="val 16200000"/>
                <a:gd name="adj2" fmla="val 1964076"/>
              </a:avLst>
            </a:prstGeom>
            <a:noFill/>
            <a:ln w="1270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30" name="弧形 29"/>
            <p:cNvSpPr/>
            <p:nvPr/>
          </p:nvSpPr>
          <p:spPr>
            <a:xfrm>
              <a:off x="2205628" y="2764829"/>
              <a:ext cx="1883664" cy="1883664"/>
            </a:xfrm>
            <a:prstGeom prst="arc">
              <a:avLst>
                <a:gd name="adj1" fmla="val 16200000"/>
                <a:gd name="adj2" fmla="val 7010434"/>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31" name="任意多边形: 形状 30"/>
            <p:cNvSpPr/>
            <p:nvPr/>
          </p:nvSpPr>
          <p:spPr bwMode="auto">
            <a:xfrm flipH="1">
              <a:off x="1658902" y="3417167"/>
              <a:ext cx="1727127" cy="1840644"/>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FFFFFF"/>
            </a:solidFill>
            <a:ln>
              <a:noFill/>
            </a:ln>
          </p:spPr>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32" name="椭圆 31"/>
            <p:cNvSpPr/>
            <p:nvPr/>
          </p:nvSpPr>
          <p:spPr>
            <a:xfrm>
              <a:off x="4272172" y="2367900"/>
              <a:ext cx="692328" cy="692328"/>
            </a:xfrm>
            <a:prstGeom prst="ellipse">
              <a:avLst/>
            </a:prstGeom>
            <a:solidFill>
              <a:srgbClr val="1F1F1F"/>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p>
              <a:pPr algn="ctr"/>
              <a:r>
                <a:rPr lang="en-US" sz="1000">
                  <a:solidFill>
                    <a:schemeClr val="bg1"/>
                  </a:solidFill>
                  <a:latin typeface="微软雅黑" panose="020B0503020204020204" charset="-122"/>
                  <a:ea typeface="微软雅黑" panose="020B0503020204020204" charset="-122"/>
                </a:rPr>
                <a:t>35%</a:t>
              </a:r>
              <a:endParaRPr lang="en-US" sz="1000">
                <a:solidFill>
                  <a:schemeClr val="bg1"/>
                </a:solidFill>
                <a:latin typeface="微软雅黑" panose="020B0503020204020204" charset="-122"/>
                <a:ea typeface="微软雅黑" panose="020B0503020204020204" charset="-122"/>
              </a:endParaRPr>
            </a:p>
          </p:txBody>
        </p:sp>
        <p:sp>
          <p:nvSpPr>
            <p:cNvPr id="33" name="椭圆 32"/>
            <p:cNvSpPr/>
            <p:nvPr/>
          </p:nvSpPr>
          <p:spPr>
            <a:xfrm>
              <a:off x="4386761" y="3243408"/>
              <a:ext cx="692328" cy="692328"/>
            </a:xfrm>
            <a:prstGeom prst="ellipse">
              <a:avLst/>
            </a:prstGeom>
            <a:solidFill>
              <a:srgbClr val="1F1F1F"/>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p>
              <a:pPr algn="ctr"/>
              <a:r>
                <a:rPr lang="en-US" sz="1000">
                  <a:solidFill>
                    <a:schemeClr val="bg1"/>
                  </a:solidFill>
                  <a:latin typeface="微软雅黑" panose="020B0503020204020204" charset="-122"/>
                  <a:ea typeface="微软雅黑" panose="020B0503020204020204" charset="-122"/>
                </a:rPr>
                <a:t>50%</a:t>
              </a:r>
              <a:endParaRPr lang="en-US" sz="1000">
                <a:solidFill>
                  <a:schemeClr val="bg1"/>
                </a:solidFill>
                <a:latin typeface="微软雅黑" panose="020B0503020204020204" charset="-122"/>
                <a:ea typeface="微软雅黑" panose="020B0503020204020204" charset="-122"/>
              </a:endParaRPr>
            </a:p>
          </p:txBody>
        </p:sp>
        <p:sp>
          <p:nvSpPr>
            <p:cNvPr id="34" name="椭圆 33"/>
            <p:cNvSpPr/>
            <p:nvPr/>
          </p:nvSpPr>
          <p:spPr>
            <a:xfrm>
              <a:off x="4034351" y="4047954"/>
              <a:ext cx="692328" cy="692328"/>
            </a:xfrm>
            <a:prstGeom prst="ellipse">
              <a:avLst/>
            </a:prstGeom>
            <a:solidFill>
              <a:srgbClr val="1F1F1F"/>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p>
              <a:pPr algn="ctr"/>
              <a:r>
                <a:rPr lang="en-US" sz="1000">
                  <a:solidFill>
                    <a:schemeClr val="bg1"/>
                  </a:solidFill>
                  <a:latin typeface="微软雅黑" panose="020B0503020204020204" charset="-122"/>
                  <a:ea typeface="微软雅黑" panose="020B0503020204020204" charset="-122"/>
                </a:rPr>
                <a:t>65%</a:t>
              </a:r>
              <a:endParaRPr lang="en-US" sz="1000">
                <a:solidFill>
                  <a:schemeClr val="bg1"/>
                </a:solidFill>
                <a:latin typeface="微软雅黑" panose="020B0503020204020204" charset="-122"/>
                <a:ea typeface="微软雅黑" panose="020B0503020204020204" charset="-122"/>
              </a:endParaRPr>
            </a:p>
          </p:txBody>
        </p:sp>
        <p:sp>
          <p:nvSpPr>
            <p:cNvPr id="35" name="椭圆 34"/>
            <p:cNvSpPr/>
            <p:nvPr/>
          </p:nvSpPr>
          <p:spPr>
            <a:xfrm>
              <a:off x="3261401" y="4531104"/>
              <a:ext cx="692328" cy="692328"/>
            </a:xfrm>
            <a:prstGeom prst="ellipse">
              <a:avLst/>
            </a:prstGeom>
            <a:solidFill>
              <a:srgbClr val="1F1F1F"/>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p>
              <a:pPr algn="ctr"/>
              <a:r>
                <a:rPr lang="en-US" sz="1000">
                  <a:solidFill>
                    <a:schemeClr val="bg1"/>
                  </a:solidFill>
                  <a:latin typeface="微软雅黑" panose="020B0503020204020204" charset="-122"/>
                  <a:ea typeface="微软雅黑" panose="020B0503020204020204" charset="-122"/>
                </a:rPr>
                <a:t>90%</a:t>
              </a:r>
              <a:endParaRPr lang="en-US" sz="1000">
                <a:solidFill>
                  <a:schemeClr val="bg1"/>
                </a:solidFill>
                <a:latin typeface="微软雅黑" panose="020B0503020204020204" charset="-122"/>
                <a:ea typeface="微软雅黑" panose="020B0503020204020204" charset="-122"/>
              </a:endParaRPr>
            </a:p>
          </p:txBody>
        </p:sp>
      </p:grpSp>
      <p:sp>
        <p:nvSpPr>
          <p:cNvPr id="3" name="矩形 2"/>
          <p:cNvSpPr/>
          <p:nvPr/>
        </p:nvSpPr>
        <p:spPr>
          <a:xfrm>
            <a:off x="2180590" y="5474970"/>
            <a:ext cx="2755900" cy="552450"/>
          </a:xfrm>
          <a:prstGeom prst="rect">
            <a:avLst/>
          </a:prstGeom>
          <a:noFill/>
        </p:spPr>
        <p:txBody>
          <a:bodyPr wrap="square" lIns="0" tIns="0" rIns="0" bIns="0">
            <a:normAutofit/>
          </a:bodyPr>
          <a:p>
            <a:pPr algn="ctr">
              <a:lnSpc>
                <a:spcPct val="120000"/>
              </a:lnSpc>
            </a:pPr>
            <a:r>
              <a:rPr lang="zh-CN" altLang="en-US" sz="1200" dirty="0">
                <a:solidFill>
                  <a:schemeClr val="bg1"/>
                </a:solidFill>
                <a:effectLst/>
                <a:latin typeface="微软雅黑" panose="020B0503020204020204" charset="-122"/>
                <a:ea typeface="微软雅黑" panose="020B0503020204020204" charset="-122"/>
              </a:rPr>
              <a:t>此部分内容作为文字排版占位显示</a:t>
            </a:r>
            <a:br>
              <a:rPr lang="zh-CN" altLang="en-US" sz="1200" dirty="0">
                <a:solidFill>
                  <a:schemeClr val="bg1"/>
                </a:solidFill>
                <a:effectLst/>
                <a:latin typeface="微软雅黑" panose="020B0503020204020204" charset="-122"/>
                <a:ea typeface="微软雅黑" panose="020B0503020204020204" charset="-122"/>
              </a:rPr>
            </a:br>
            <a:r>
              <a:rPr lang="zh-CN" altLang="en-US" sz="1200" dirty="0">
                <a:solidFill>
                  <a:schemeClr val="bg1"/>
                </a:solidFill>
                <a:effectLst/>
                <a:latin typeface="微软雅黑" panose="020B0503020204020204" charset="-122"/>
                <a:ea typeface="微软雅黑" panose="020B0503020204020204" charset="-122"/>
              </a:rPr>
              <a:t>（建议使用主题字体）</a:t>
            </a:r>
            <a:endParaRPr lang="zh-CN" altLang="en-US" sz="1200" dirty="0">
              <a:solidFill>
                <a:schemeClr val="bg1"/>
              </a:solidFill>
              <a:effectLst/>
              <a:latin typeface="微软雅黑" panose="020B0503020204020204" charset="-122"/>
              <a:ea typeface="微软雅黑" panose="020B0503020204020204" charset="-122"/>
            </a:endParaRPr>
          </a:p>
        </p:txBody>
      </p:sp>
      <p:sp>
        <p:nvSpPr>
          <p:cNvPr id="10" name="矩形 9"/>
          <p:cNvSpPr/>
          <p:nvPr/>
        </p:nvSpPr>
        <p:spPr>
          <a:xfrm>
            <a:off x="2180590" y="5010785"/>
            <a:ext cx="2755900" cy="289560"/>
          </a:xfrm>
          <a:prstGeom prst="rect">
            <a:avLst/>
          </a:prstGeom>
          <a:noFill/>
          <a:extLst>
            <a:ext uri="{909E8E84-426E-40DD-AFC4-6F175D3DCCD1}">
              <a14:hiddenFill xmlns:a14="http://schemas.microsoft.com/office/drawing/2010/main">
                <a:solidFill>
                  <a:schemeClr val="bg1">
                    <a:lumMod val="100000"/>
                  </a:schemeClr>
                </a:solidFill>
              </a14:hiddenFill>
            </a:ext>
          </a:extLst>
        </p:spPr>
        <p:txBody>
          <a:bodyPr wrap="none">
            <a:noAutofit/>
          </a:bodyPr>
          <a:p>
            <a:pPr algn="ctr"/>
            <a:r>
              <a:rPr lang="zh-CN" altLang="en-US">
                <a:solidFill>
                  <a:schemeClr val="bg1"/>
                </a:solidFill>
                <a:effectLst/>
                <a:latin typeface="思源宋体 CN Light" panose="02020300000000000000" charset="-122"/>
                <a:ea typeface="思源宋体 CN Light" panose="02020300000000000000" charset="-122"/>
              </a:rPr>
              <a:t>标题文本预设</a:t>
            </a:r>
            <a:endParaRPr lang="zh-CN" altLang="en-US">
              <a:solidFill>
                <a:schemeClr val="bg1"/>
              </a:solidFill>
              <a:effectLst/>
              <a:latin typeface="思源宋体 CN Light" panose="02020300000000000000" charset="-122"/>
              <a:ea typeface="思源宋体 CN Light" panose="02020300000000000000" charset="-122"/>
            </a:endParaRPr>
          </a:p>
        </p:txBody>
      </p:sp>
      <p:sp>
        <p:nvSpPr>
          <p:cNvPr id="11" name="Rectangle 125"/>
          <p:cNvSpPr/>
          <p:nvPr/>
        </p:nvSpPr>
        <p:spPr>
          <a:xfrm>
            <a:off x="5908675" y="1650365"/>
            <a:ext cx="4002405" cy="737235"/>
          </a:xfrm>
          <a:prstGeom prst="rect">
            <a:avLst/>
          </a:prstGeom>
        </p:spPr>
        <p:txBody>
          <a:bodyPr wrap="square">
            <a:spAutoFit/>
          </a:bodyPr>
          <a:p>
            <a:pPr>
              <a:lnSpc>
                <a:spcPct val="150000"/>
              </a:lnSpc>
            </a:pPr>
            <a:r>
              <a:rPr lang="zh-CN" altLang="en-US" sz="1400" dirty="0">
                <a:solidFill>
                  <a:schemeClr val="bg1"/>
                </a:solidFill>
                <a:latin typeface="思源宋体 CN Light" panose="02020300000000000000" charset="-122"/>
                <a:ea typeface="思源宋体 CN Light" panose="02020300000000000000" charset="-122"/>
              </a:rPr>
              <a:t>单击添加文本单击添加文本单击添加文本单击添加文本单击添加文本单击添加文本单击添加文本</a:t>
            </a:r>
            <a:endParaRPr lang="en-US" sz="1400" dirty="0">
              <a:solidFill>
                <a:schemeClr val="bg1"/>
              </a:solidFill>
              <a:latin typeface="思源宋体 CN Light" panose="02020300000000000000" charset="-122"/>
              <a:ea typeface="思源宋体 CN Light" panose="02020300000000000000" charset="-122"/>
            </a:endParaRPr>
          </a:p>
        </p:txBody>
      </p:sp>
      <p:sp>
        <p:nvSpPr>
          <p:cNvPr id="14" name="Rectangle 135"/>
          <p:cNvSpPr/>
          <p:nvPr/>
        </p:nvSpPr>
        <p:spPr>
          <a:xfrm>
            <a:off x="5908675" y="2688590"/>
            <a:ext cx="4002405" cy="737235"/>
          </a:xfrm>
          <a:prstGeom prst="rect">
            <a:avLst/>
          </a:prstGeom>
        </p:spPr>
        <p:txBody>
          <a:bodyPr wrap="square">
            <a:spAutoFit/>
          </a:bodyPr>
          <a:p>
            <a:pPr>
              <a:lnSpc>
                <a:spcPct val="150000"/>
              </a:lnSpc>
            </a:pPr>
            <a:r>
              <a:rPr lang="zh-CN" altLang="en-US" sz="1400" dirty="0">
                <a:solidFill>
                  <a:schemeClr val="bg1"/>
                </a:solidFill>
                <a:latin typeface="思源宋体 CN Light" panose="02020300000000000000" charset="-122"/>
                <a:ea typeface="思源宋体 CN Light" panose="02020300000000000000" charset="-122"/>
              </a:rPr>
              <a:t>单击添加文本单击添加文本单击添加文本单击添加文本单击添加文本单击添加文本单击添加文本</a:t>
            </a:r>
            <a:endParaRPr lang="zh-CN" altLang="en-US" sz="1400" dirty="0">
              <a:solidFill>
                <a:schemeClr val="bg1"/>
              </a:solidFill>
              <a:latin typeface="思源宋体 CN Light" panose="02020300000000000000" charset="-122"/>
              <a:ea typeface="思源宋体 CN Light" panose="02020300000000000000" charset="-122"/>
            </a:endParaRPr>
          </a:p>
        </p:txBody>
      </p:sp>
      <p:sp>
        <p:nvSpPr>
          <p:cNvPr id="17" name="Rectangle 138"/>
          <p:cNvSpPr/>
          <p:nvPr/>
        </p:nvSpPr>
        <p:spPr>
          <a:xfrm>
            <a:off x="5908675" y="3726815"/>
            <a:ext cx="4002405" cy="737235"/>
          </a:xfrm>
          <a:prstGeom prst="rect">
            <a:avLst/>
          </a:prstGeom>
        </p:spPr>
        <p:txBody>
          <a:bodyPr wrap="square">
            <a:spAutoFit/>
          </a:bodyPr>
          <a:p>
            <a:pPr algn="l">
              <a:lnSpc>
                <a:spcPct val="150000"/>
              </a:lnSpc>
              <a:buClrTx/>
              <a:buSzTx/>
              <a:buFontTx/>
            </a:pPr>
            <a:r>
              <a:rPr lang="zh-CN" altLang="en-US" sz="1400" dirty="0">
                <a:solidFill>
                  <a:schemeClr val="bg1"/>
                </a:solidFill>
                <a:latin typeface="思源宋体 CN Light" panose="02020300000000000000" charset="-122"/>
                <a:ea typeface="思源宋体 CN Light" panose="02020300000000000000" charset="-122"/>
              </a:rPr>
              <a:t>单击添加文本单击添加文本单击添加文本单击添加文本单击添加文本单击添加文本单击添加文本</a:t>
            </a:r>
            <a:endParaRPr lang="zh-CN" altLang="en-US" sz="1400" dirty="0">
              <a:solidFill>
                <a:schemeClr val="bg1"/>
              </a:solidFill>
              <a:latin typeface="思源宋体 CN Light" panose="02020300000000000000" charset="-122"/>
              <a:ea typeface="思源宋体 CN Light" panose="02020300000000000000" charset="-122"/>
            </a:endParaRPr>
          </a:p>
        </p:txBody>
      </p:sp>
      <p:sp>
        <p:nvSpPr>
          <p:cNvPr id="20" name="Rectangle 141"/>
          <p:cNvSpPr/>
          <p:nvPr/>
        </p:nvSpPr>
        <p:spPr>
          <a:xfrm>
            <a:off x="5908675" y="4764405"/>
            <a:ext cx="4002405" cy="737235"/>
          </a:xfrm>
          <a:prstGeom prst="rect">
            <a:avLst/>
          </a:prstGeom>
        </p:spPr>
        <p:txBody>
          <a:bodyPr wrap="square">
            <a:spAutoFit/>
          </a:bodyPr>
          <a:p>
            <a:pPr algn="l">
              <a:lnSpc>
                <a:spcPct val="150000"/>
              </a:lnSpc>
              <a:buClrTx/>
              <a:buSzTx/>
              <a:buFontTx/>
            </a:pPr>
            <a:r>
              <a:rPr lang="zh-CN" altLang="en-US" sz="1400" dirty="0">
                <a:solidFill>
                  <a:schemeClr val="bg1"/>
                </a:solidFill>
                <a:latin typeface="思源宋体 CN Light" panose="02020300000000000000" charset="-122"/>
                <a:ea typeface="思源宋体 CN Light" panose="02020300000000000000" charset="-122"/>
              </a:rPr>
              <a:t>单击添加文本单击添加文本单击添加文本单击添加文本单击添加文本单击添加文本单击添加文本</a:t>
            </a:r>
            <a:endParaRPr lang="zh-CN" altLang="en-US" sz="1400" dirty="0">
              <a:solidFill>
                <a:schemeClr val="bg1"/>
              </a:solidFill>
              <a:latin typeface="思源宋体 CN Light" panose="02020300000000000000" charset="-122"/>
              <a:ea typeface="思源宋体 CN Light" panose="02020300000000000000"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500"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anim calcmode="lin" valueType="num">
                                      <p:cBhvr>
                                        <p:cTn id="77" dur="500" fill="hold"/>
                                        <p:tgtEl>
                                          <p:spTgt spid="4"/>
                                        </p:tgtEl>
                                        <p:attrNameLst>
                                          <p:attrName>ppt_x</p:attrName>
                                        </p:attrNameLst>
                                      </p:cBhvr>
                                      <p:tavLst>
                                        <p:tav tm="0">
                                          <p:val>
                                            <p:strVal val="#ppt_x"/>
                                          </p:val>
                                        </p:tav>
                                        <p:tav tm="100000">
                                          <p:val>
                                            <p:strVal val="#ppt_x"/>
                                          </p:val>
                                        </p:tav>
                                      </p:tavLst>
                                    </p:anim>
                                    <p:anim calcmode="lin" valueType="num">
                                      <p:cBhvr>
                                        <p:cTn id="78" dur="500" fill="hold"/>
                                        <p:tgtEl>
                                          <p:spTgt spid="4"/>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53" presetClass="entr" presetSubtype="16" fill="hold" nodeType="afterEffect">
                                  <p:stCondLst>
                                    <p:cond delay="0"/>
                                  </p:stCondLst>
                                  <p:childTnLst>
                                    <p:set>
                                      <p:cBhvr>
                                        <p:cTn id="81" dur="1" fill="hold">
                                          <p:stCondLst>
                                            <p:cond delay="0"/>
                                          </p:stCondLst>
                                        </p:cTn>
                                        <p:tgtEl>
                                          <p:spTgt spid="2"/>
                                        </p:tgtEl>
                                        <p:attrNameLst>
                                          <p:attrName>style.visibility</p:attrName>
                                        </p:attrNameLst>
                                      </p:cBhvr>
                                      <p:to>
                                        <p:strVal val="visible"/>
                                      </p:to>
                                    </p:set>
                                    <p:anim calcmode="lin" valueType="num">
                                      <p:cBhvr>
                                        <p:cTn id="82" dur="500" fill="hold"/>
                                        <p:tgtEl>
                                          <p:spTgt spid="2"/>
                                        </p:tgtEl>
                                        <p:attrNameLst>
                                          <p:attrName>ppt_w</p:attrName>
                                        </p:attrNameLst>
                                      </p:cBhvr>
                                      <p:tavLst>
                                        <p:tav tm="0">
                                          <p:val>
                                            <p:fltVal val="0"/>
                                          </p:val>
                                        </p:tav>
                                        <p:tav tm="100000">
                                          <p:val>
                                            <p:strVal val="#ppt_w"/>
                                          </p:val>
                                        </p:tav>
                                      </p:tavLst>
                                    </p:anim>
                                    <p:anim calcmode="lin" valueType="num">
                                      <p:cBhvr>
                                        <p:cTn id="83" dur="500" fill="hold"/>
                                        <p:tgtEl>
                                          <p:spTgt spid="2"/>
                                        </p:tgtEl>
                                        <p:attrNameLst>
                                          <p:attrName>ppt_h</p:attrName>
                                        </p:attrNameLst>
                                      </p:cBhvr>
                                      <p:tavLst>
                                        <p:tav tm="0">
                                          <p:val>
                                            <p:fltVal val="0"/>
                                          </p:val>
                                        </p:tav>
                                        <p:tav tm="100000">
                                          <p:val>
                                            <p:strVal val="#ppt_h"/>
                                          </p:val>
                                        </p:tav>
                                      </p:tavLst>
                                    </p:anim>
                                    <p:animEffect transition="in" filter="fade">
                                      <p:cBhvr>
                                        <p:cTn id="84" dur="500"/>
                                        <p:tgtEl>
                                          <p:spTgt spid="2"/>
                                        </p:tgtEl>
                                      </p:cBhvr>
                                    </p:animEffect>
                                  </p:childTnLst>
                                </p:cTn>
                              </p:par>
                            </p:childTnLst>
                          </p:cTn>
                        </p:par>
                        <p:par>
                          <p:cTn id="85" fill="hold">
                            <p:stCondLst>
                              <p:cond delay="1500"/>
                            </p:stCondLst>
                            <p:childTnLst>
                              <p:par>
                                <p:cTn id="86" presetID="42" presetClass="entr" presetSubtype="0" fill="hold" grpId="0" nodeType="afterEffect">
                                  <p:stCondLst>
                                    <p:cond delay="0"/>
                                  </p:stCondLst>
                                  <p:childTnLst>
                                    <p:set>
                                      <p:cBhvr>
                                        <p:cTn id="87" dur="500" fill="hold">
                                          <p:stCondLst>
                                            <p:cond delay="0"/>
                                          </p:stCondLst>
                                        </p:cTn>
                                        <p:tgtEl>
                                          <p:spTgt spid="3"/>
                                        </p:tgtEl>
                                        <p:attrNameLst>
                                          <p:attrName>style.visibility</p:attrName>
                                        </p:attrNameLst>
                                      </p:cBhvr>
                                      <p:to>
                                        <p:strVal val="visible"/>
                                      </p:to>
                                    </p:set>
                                    <p:animEffect transition="in" filter="fade">
                                      <p:cBhvr>
                                        <p:cTn id="88" dur="500"/>
                                        <p:tgtEl>
                                          <p:spTgt spid="3"/>
                                        </p:tgtEl>
                                      </p:cBhvr>
                                    </p:animEffect>
                                    <p:anim calcmode="lin" valueType="num">
                                      <p:cBhvr>
                                        <p:cTn id="89" dur="500" fill="hold"/>
                                        <p:tgtEl>
                                          <p:spTgt spid="3"/>
                                        </p:tgtEl>
                                        <p:attrNameLst>
                                          <p:attrName>ppt_x</p:attrName>
                                        </p:attrNameLst>
                                      </p:cBhvr>
                                      <p:tavLst>
                                        <p:tav tm="0">
                                          <p:val>
                                            <p:strVal val="#ppt_x"/>
                                          </p:val>
                                        </p:tav>
                                        <p:tav tm="100000">
                                          <p:val>
                                            <p:strVal val="#ppt_x"/>
                                          </p:val>
                                        </p:tav>
                                      </p:tavLst>
                                    </p:anim>
                                    <p:anim calcmode="lin" valueType="num">
                                      <p:cBhvr>
                                        <p:cTn id="90" dur="500" fill="hold"/>
                                        <p:tgtEl>
                                          <p:spTgt spid="3"/>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500" fill="hold">
                                          <p:stCondLst>
                                            <p:cond delay="0"/>
                                          </p:stCondLst>
                                        </p:cTn>
                                        <p:tgtEl>
                                          <p:spTgt spid="10"/>
                                        </p:tgtEl>
                                        <p:attrNameLst>
                                          <p:attrName>style.visibility</p:attrName>
                                        </p:attrNameLst>
                                      </p:cBhvr>
                                      <p:to>
                                        <p:strVal val="visible"/>
                                      </p:to>
                                    </p:set>
                                    <p:animEffect transition="in" filter="fade">
                                      <p:cBhvr>
                                        <p:cTn id="93" dur="500"/>
                                        <p:tgtEl>
                                          <p:spTgt spid="10"/>
                                        </p:tgtEl>
                                      </p:cBhvr>
                                    </p:animEffect>
                                    <p:anim calcmode="lin" valueType="num">
                                      <p:cBhvr>
                                        <p:cTn id="94" dur="500" fill="hold"/>
                                        <p:tgtEl>
                                          <p:spTgt spid="10"/>
                                        </p:tgtEl>
                                        <p:attrNameLst>
                                          <p:attrName>ppt_x</p:attrName>
                                        </p:attrNameLst>
                                      </p:cBhvr>
                                      <p:tavLst>
                                        <p:tav tm="0">
                                          <p:val>
                                            <p:strVal val="#ppt_x"/>
                                          </p:val>
                                        </p:tav>
                                        <p:tav tm="100000">
                                          <p:val>
                                            <p:strVal val="#ppt_x"/>
                                          </p:val>
                                        </p:tav>
                                      </p:tavLst>
                                    </p:anim>
                                    <p:anim calcmode="lin" valueType="num">
                                      <p:cBhvr>
                                        <p:cTn id="95" dur="500" fill="hold"/>
                                        <p:tgtEl>
                                          <p:spTgt spid="10"/>
                                        </p:tgtEl>
                                        <p:attrNameLst>
                                          <p:attrName>ppt_y</p:attrName>
                                        </p:attrNameLst>
                                      </p:cBhvr>
                                      <p:tavLst>
                                        <p:tav tm="0">
                                          <p:val>
                                            <p:strVal val="#ppt_y+.1"/>
                                          </p:val>
                                        </p:tav>
                                        <p:tav tm="100000">
                                          <p:val>
                                            <p:strVal val="#ppt_y"/>
                                          </p:val>
                                        </p:tav>
                                      </p:tavLst>
                                    </p:anim>
                                  </p:childTnLst>
                                </p:cTn>
                              </p:par>
                            </p:childTnLst>
                          </p:cTn>
                        </p:par>
                        <p:par>
                          <p:cTn id="96" fill="hold">
                            <p:stCondLst>
                              <p:cond delay="2000"/>
                            </p:stCondLst>
                            <p:childTnLst>
                              <p:par>
                                <p:cTn id="97" presetID="22" presetClass="entr" presetSubtype="8" fill="hold" grpId="0" nodeType="afterEffect">
                                  <p:stCondLst>
                                    <p:cond delay="0"/>
                                  </p:stCondLst>
                                  <p:childTnLst>
                                    <p:set>
                                      <p:cBhvr>
                                        <p:cTn id="98" dur="1" fill="hold">
                                          <p:stCondLst>
                                            <p:cond delay="0"/>
                                          </p:stCondLst>
                                        </p:cTn>
                                        <p:tgtEl>
                                          <p:spTgt spid="11"/>
                                        </p:tgtEl>
                                        <p:attrNameLst>
                                          <p:attrName>style.visibility</p:attrName>
                                        </p:attrNameLst>
                                      </p:cBhvr>
                                      <p:to>
                                        <p:strVal val="visible"/>
                                      </p:to>
                                    </p:set>
                                    <p:animEffect transition="in" filter="wipe(left)">
                                      <p:cBhvr>
                                        <p:cTn id="99" dur="500"/>
                                        <p:tgtEl>
                                          <p:spTgt spid="11"/>
                                        </p:tgtEl>
                                      </p:cBhvr>
                                    </p:animEffect>
                                  </p:childTnLst>
                                </p:cTn>
                              </p:par>
                            </p:childTnLst>
                          </p:cTn>
                        </p:par>
                        <p:par>
                          <p:cTn id="100" fill="hold">
                            <p:stCondLst>
                              <p:cond delay="2500"/>
                            </p:stCondLst>
                            <p:childTnLst>
                              <p:par>
                                <p:cTn id="101" presetID="22" presetClass="entr" presetSubtype="8" fill="hold" grpId="0" nodeType="afterEffect">
                                  <p:stCondLst>
                                    <p:cond delay="0"/>
                                  </p:stCondLst>
                                  <p:childTnLst>
                                    <p:set>
                                      <p:cBhvr>
                                        <p:cTn id="102" dur="1" fill="hold">
                                          <p:stCondLst>
                                            <p:cond delay="0"/>
                                          </p:stCondLst>
                                        </p:cTn>
                                        <p:tgtEl>
                                          <p:spTgt spid="14"/>
                                        </p:tgtEl>
                                        <p:attrNameLst>
                                          <p:attrName>style.visibility</p:attrName>
                                        </p:attrNameLst>
                                      </p:cBhvr>
                                      <p:to>
                                        <p:strVal val="visible"/>
                                      </p:to>
                                    </p:set>
                                    <p:animEffect transition="in" filter="wipe(left)">
                                      <p:cBhvr>
                                        <p:cTn id="103" dur="500"/>
                                        <p:tgtEl>
                                          <p:spTgt spid="14"/>
                                        </p:tgtEl>
                                      </p:cBhvr>
                                    </p:animEffect>
                                  </p:childTnLst>
                                </p:cTn>
                              </p:par>
                            </p:childTnLst>
                          </p:cTn>
                        </p:par>
                        <p:par>
                          <p:cTn id="104" fill="hold">
                            <p:stCondLst>
                              <p:cond delay="3000"/>
                            </p:stCondLst>
                            <p:childTnLst>
                              <p:par>
                                <p:cTn id="105" presetID="22" presetClass="entr" presetSubtype="8" fill="hold" grpId="0" nodeType="after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wipe(left)">
                                      <p:cBhvr>
                                        <p:cTn id="107" dur="500"/>
                                        <p:tgtEl>
                                          <p:spTgt spid="17"/>
                                        </p:tgtEl>
                                      </p:cBhvr>
                                    </p:animEffect>
                                  </p:childTnLst>
                                </p:cTn>
                              </p:par>
                            </p:childTnLst>
                          </p:cTn>
                        </p:par>
                        <p:par>
                          <p:cTn id="108" fill="hold">
                            <p:stCondLst>
                              <p:cond delay="3500"/>
                            </p:stCondLst>
                            <p:childTnLst>
                              <p:par>
                                <p:cTn id="109" presetID="22" presetClass="entr" presetSubtype="8" fill="hold" grpId="0" nodeType="afterEffect">
                                  <p:stCondLst>
                                    <p:cond delay="0"/>
                                  </p:stCondLst>
                                  <p:childTnLst>
                                    <p:set>
                                      <p:cBhvr>
                                        <p:cTn id="110" dur="1" fill="hold">
                                          <p:stCondLst>
                                            <p:cond delay="0"/>
                                          </p:stCondLst>
                                        </p:cTn>
                                        <p:tgtEl>
                                          <p:spTgt spid="20"/>
                                        </p:tgtEl>
                                        <p:attrNameLst>
                                          <p:attrName>style.visibility</p:attrName>
                                        </p:attrNameLst>
                                      </p:cBhvr>
                                      <p:to>
                                        <p:strVal val="visible"/>
                                      </p:to>
                                    </p:set>
                                    <p:animEffect transition="in" filter="wipe(left)">
                                      <p:cBhvr>
                                        <p:cTn id="1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4" grpId="0"/>
      <p:bldP spid="17"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7" name="组合 6"/>
          <p:cNvGrpSpPr/>
          <p:nvPr/>
        </p:nvGrpSpPr>
        <p:grpSpPr>
          <a:xfrm>
            <a:off x="2983104" y="3504038"/>
            <a:ext cx="6478204" cy="1462506"/>
            <a:chOff x="4944553" y="2615795"/>
            <a:chExt cx="6478204" cy="1462506"/>
          </a:xfrm>
        </p:grpSpPr>
        <p:sp>
          <p:nvSpPr>
            <p:cNvPr id="10" name="矩形 9"/>
            <p:cNvSpPr/>
            <p:nvPr/>
          </p:nvSpPr>
          <p:spPr>
            <a:xfrm>
              <a:off x="5653815" y="2615795"/>
              <a:ext cx="5059680" cy="829945"/>
            </a:xfrm>
            <a:prstGeom prst="rect">
              <a:avLst/>
            </a:prstGeom>
          </p:spPr>
          <p:txBody>
            <a:bodyPr wrap="none">
              <a:spAutoFit/>
            </a:bodyPr>
            <a:lstStyle/>
            <a:p>
              <a:pPr algn="ctr"/>
              <a:r>
                <a:rPr lang="en-US" altLang="zh-CN" sz="4400" dirty="0">
                  <a:solidFill>
                    <a:schemeClr val="bg1"/>
                  </a:solidFill>
                  <a:latin typeface="华文中宋" panose="02010600040101010101" charset="-122"/>
                  <a:ea typeface="华文中宋" panose="02010600040101010101" charset="-122"/>
                  <a:cs typeface="华文中宋" panose="02010600040101010101" charset="-122"/>
                </a:rPr>
                <a:t>加入你的标题描述</a:t>
              </a:r>
              <a:endParaRPr lang="en-US" altLang="zh-CN" sz="4400" dirty="0">
                <a:solidFill>
                  <a:schemeClr val="bg1"/>
                </a:solidFill>
                <a:latin typeface="华文中宋" panose="02010600040101010101" charset="-122"/>
                <a:ea typeface="华文中宋" panose="02010600040101010101" charset="-122"/>
                <a:cs typeface="华文中宋" panose="02010600040101010101" charset="-122"/>
              </a:endParaRPr>
            </a:p>
          </p:txBody>
        </p:sp>
        <p:sp>
          <p:nvSpPr>
            <p:cNvPr id="11" name="矩形 10"/>
            <p:cNvSpPr/>
            <p:nvPr/>
          </p:nvSpPr>
          <p:spPr>
            <a:xfrm>
              <a:off x="4944553" y="3450921"/>
              <a:ext cx="6478204" cy="627380"/>
            </a:xfrm>
            <a:prstGeom prst="rect">
              <a:avLst/>
            </a:prstGeom>
          </p:spPr>
          <p:txBody>
            <a:bodyPr wrap="square">
              <a:spAutoFit/>
            </a:bodyPr>
            <a:lstStyle/>
            <a:p>
              <a:pPr algn="ctr">
                <a:lnSpc>
                  <a:spcPct val="130000"/>
                </a:lnSpc>
              </a:pPr>
              <a:r>
                <a:rPr lang="zh-CN" altLang="en-US" sz="1335" dirty="0">
                  <a:solidFill>
                    <a:schemeClr val="bg1"/>
                  </a:solidFill>
                  <a:latin typeface="思源宋体 CN Light" panose="02020300000000000000" charset="-122"/>
                  <a:ea typeface="思源宋体 CN Light" panose="02020300000000000000" charset="-122"/>
                </a:rPr>
                <a:t>点击此处添加文本内容，如关键词、部分简单介绍等。点击此处添加文本内容，部分简单介绍等。点击此处添加文本内容，如关键词、部分简单介。</a:t>
              </a:r>
              <a:endParaRPr lang="en-US" altLang="zh-CN" sz="1335" dirty="0">
                <a:solidFill>
                  <a:schemeClr val="bg1"/>
                </a:solidFill>
                <a:latin typeface="思源宋体 CN Light" panose="02020300000000000000" charset="-122"/>
                <a:ea typeface="思源宋体 CN Light" panose="02020300000000000000" charset="-122"/>
              </a:endParaRPr>
            </a:p>
          </p:txBody>
        </p:sp>
      </p:grpSp>
      <p:sp>
        <p:nvSpPr>
          <p:cNvPr id="28" name="椭圆 27"/>
          <p:cNvSpPr/>
          <p:nvPr/>
        </p:nvSpPr>
        <p:spPr>
          <a:xfrm>
            <a:off x="5491658" y="2006112"/>
            <a:ext cx="1213942" cy="11541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800" dirty="0">
                <a:solidFill>
                  <a:srgbClr val="1F1F1F"/>
                </a:solidFill>
                <a:latin typeface="印品黑体" panose="00000500000000000000" pitchFamily="2" charset="-122"/>
                <a:ea typeface="印品黑体" panose="00000500000000000000" pitchFamily="2" charset="-122"/>
              </a:rPr>
              <a:t>03</a:t>
            </a:r>
            <a:endParaRPr lang="en-US" altLang="zh-CN" sz="4800" dirty="0">
              <a:solidFill>
                <a:srgbClr val="1F1F1F"/>
              </a:solidFill>
              <a:latin typeface="印品黑体" panose="00000500000000000000" pitchFamily="2" charset="-122"/>
              <a:ea typeface="印品黑体" panose="00000500000000000000" pitchFamily="2"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500"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anim calcmode="lin" valueType="num">
                                      <p:cBhvr>
                                        <p:cTn id="77" dur="500" fill="hold"/>
                                        <p:tgtEl>
                                          <p:spTgt spid="28"/>
                                        </p:tgtEl>
                                        <p:attrNameLst>
                                          <p:attrName>ppt_x</p:attrName>
                                        </p:attrNameLst>
                                      </p:cBhvr>
                                      <p:tavLst>
                                        <p:tav tm="0">
                                          <p:val>
                                            <p:strVal val="#ppt_x"/>
                                          </p:val>
                                        </p:tav>
                                        <p:tav tm="100000">
                                          <p:val>
                                            <p:strVal val="#ppt_x"/>
                                          </p:val>
                                        </p:tav>
                                      </p:tavLst>
                                    </p:anim>
                                    <p:anim calcmode="lin" valueType="num">
                                      <p:cBhvr>
                                        <p:cTn id="78" dur="500" fill="hold"/>
                                        <p:tgtEl>
                                          <p:spTgt spid="28"/>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22" presetClass="entr" presetSubtype="8" fill="hold"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wipe(left)">
                                      <p:cBhvr>
                                        <p:cTn id="8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添加目录三文字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grpSp>
        <p:nvGrpSpPr>
          <p:cNvPr id="27" name="组合 26"/>
          <p:cNvGrpSpPr/>
          <p:nvPr/>
        </p:nvGrpSpPr>
        <p:grpSpPr>
          <a:xfrm>
            <a:off x="3343910" y="3161665"/>
            <a:ext cx="5171440" cy="2724150"/>
            <a:chOff x="2556333" y="2286667"/>
            <a:chExt cx="4024312" cy="2119313"/>
          </a:xfrm>
        </p:grpSpPr>
        <p:sp>
          <p:nvSpPr>
            <p:cNvPr id="3" name="Freeform: Shape 10"/>
            <p:cNvSpPr/>
            <p:nvPr/>
          </p:nvSpPr>
          <p:spPr bwMode="auto">
            <a:xfrm>
              <a:off x="3088542" y="2286667"/>
              <a:ext cx="2977753" cy="2005013"/>
            </a:xfrm>
            <a:custGeom>
              <a:avLst/>
              <a:gdLst>
                <a:gd name="T0" fmla="*/ 1203 w 1203"/>
                <a:gd name="T1" fmla="*/ 773 h 810"/>
                <a:gd name="T2" fmla="*/ 1176 w 1203"/>
                <a:gd name="T3" fmla="*/ 810 h 810"/>
                <a:gd name="T4" fmla="*/ 28 w 1203"/>
                <a:gd name="T5" fmla="*/ 810 h 810"/>
                <a:gd name="T6" fmla="*/ 0 w 1203"/>
                <a:gd name="T7" fmla="*/ 773 h 810"/>
                <a:gd name="T8" fmla="*/ 0 w 1203"/>
                <a:gd name="T9" fmla="*/ 37 h 810"/>
                <a:gd name="T10" fmla="*/ 28 w 1203"/>
                <a:gd name="T11" fmla="*/ 0 h 810"/>
                <a:gd name="T12" fmla="*/ 1176 w 1203"/>
                <a:gd name="T13" fmla="*/ 0 h 810"/>
                <a:gd name="T14" fmla="*/ 1203 w 1203"/>
                <a:gd name="T15" fmla="*/ 37 h 810"/>
                <a:gd name="T16" fmla="*/ 1203 w 1203"/>
                <a:gd name="T17" fmla="*/ 77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3" h="810">
                  <a:moveTo>
                    <a:pt x="1203" y="773"/>
                  </a:moveTo>
                  <a:cubicBezTo>
                    <a:pt x="1203" y="794"/>
                    <a:pt x="1191" y="810"/>
                    <a:pt x="1176" y="810"/>
                  </a:cubicBezTo>
                  <a:cubicBezTo>
                    <a:pt x="28" y="810"/>
                    <a:pt x="28" y="810"/>
                    <a:pt x="28" y="810"/>
                  </a:cubicBezTo>
                  <a:cubicBezTo>
                    <a:pt x="12" y="810"/>
                    <a:pt x="0" y="794"/>
                    <a:pt x="0" y="773"/>
                  </a:cubicBezTo>
                  <a:cubicBezTo>
                    <a:pt x="0" y="37"/>
                    <a:pt x="0" y="37"/>
                    <a:pt x="0" y="37"/>
                  </a:cubicBezTo>
                  <a:cubicBezTo>
                    <a:pt x="0" y="16"/>
                    <a:pt x="12" y="0"/>
                    <a:pt x="28" y="0"/>
                  </a:cubicBezTo>
                  <a:cubicBezTo>
                    <a:pt x="1176" y="0"/>
                    <a:pt x="1176" y="0"/>
                    <a:pt x="1176" y="0"/>
                  </a:cubicBezTo>
                  <a:cubicBezTo>
                    <a:pt x="1191" y="0"/>
                    <a:pt x="1203" y="16"/>
                    <a:pt x="1203" y="37"/>
                  </a:cubicBezTo>
                  <a:lnTo>
                    <a:pt x="1203" y="773"/>
                  </a:lnTo>
                  <a:close/>
                </a:path>
              </a:pathLst>
            </a:custGeom>
            <a:solidFill>
              <a:srgbClr val="DCDCDC"/>
            </a:solidFill>
            <a:ln>
              <a:noFill/>
            </a:ln>
          </p:spPr>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8" name="Rectangle 11"/>
            <p:cNvSpPr/>
            <p:nvPr/>
          </p:nvSpPr>
          <p:spPr bwMode="auto">
            <a:xfrm>
              <a:off x="3207605" y="2395014"/>
              <a:ext cx="2749153" cy="1696641"/>
            </a:xfrm>
            <a:prstGeom prst="rect">
              <a:avLst/>
            </a:prstGeom>
            <a:solidFill>
              <a:srgbClr val="FEFDF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12" name="Freeform: Shape 12"/>
            <p:cNvSpPr/>
            <p:nvPr/>
          </p:nvSpPr>
          <p:spPr bwMode="auto">
            <a:xfrm>
              <a:off x="2556333" y="4307158"/>
              <a:ext cx="4017168" cy="98822"/>
            </a:xfrm>
            <a:custGeom>
              <a:avLst/>
              <a:gdLst>
                <a:gd name="T0" fmla="*/ 10 w 1623"/>
                <a:gd name="T1" fmla="*/ 6 h 40"/>
                <a:gd name="T2" fmla="*/ 71 w 1623"/>
                <a:gd name="T3" fmla="*/ 40 h 40"/>
                <a:gd name="T4" fmla="*/ 1560 w 1623"/>
                <a:gd name="T5" fmla="*/ 40 h 40"/>
                <a:gd name="T6" fmla="*/ 1623 w 1623"/>
                <a:gd name="T7" fmla="*/ 13 h 40"/>
                <a:gd name="T8" fmla="*/ 1623 w 1623"/>
                <a:gd name="T9" fmla="*/ 0 h 40"/>
                <a:gd name="T10" fmla="*/ 10 w 1623"/>
                <a:gd name="T11" fmla="*/ 6 h 40"/>
              </a:gdLst>
              <a:ahLst/>
              <a:cxnLst>
                <a:cxn ang="0">
                  <a:pos x="T0" y="T1"/>
                </a:cxn>
                <a:cxn ang="0">
                  <a:pos x="T2" y="T3"/>
                </a:cxn>
                <a:cxn ang="0">
                  <a:pos x="T4" y="T5"/>
                </a:cxn>
                <a:cxn ang="0">
                  <a:pos x="T6" y="T7"/>
                </a:cxn>
                <a:cxn ang="0">
                  <a:pos x="T8" y="T9"/>
                </a:cxn>
                <a:cxn ang="0">
                  <a:pos x="T10" y="T11"/>
                </a:cxn>
              </a:cxnLst>
              <a:rect l="0" t="0" r="r" b="b"/>
              <a:pathLst>
                <a:path w="1623" h="40">
                  <a:moveTo>
                    <a:pt x="10" y="6"/>
                  </a:moveTo>
                  <a:cubicBezTo>
                    <a:pt x="10" y="6"/>
                    <a:pt x="0" y="24"/>
                    <a:pt x="71" y="40"/>
                  </a:cubicBezTo>
                  <a:cubicBezTo>
                    <a:pt x="1560" y="40"/>
                    <a:pt x="1560" y="40"/>
                    <a:pt x="1560" y="40"/>
                  </a:cubicBezTo>
                  <a:cubicBezTo>
                    <a:pt x="1560" y="40"/>
                    <a:pt x="1610" y="37"/>
                    <a:pt x="1623" y="13"/>
                  </a:cubicBezTo>
                  <a:cubicBezTo>
                    <a:pt x="1623" y="0"/>
                    <a:pt x="1623" y="0"/>
                    <a:pt x="1623" y="0"/>
                  </a:cubicBezTo>
                  <a:lnTo>
                    <a:pt x="10" y="6"/>
                  </a:lnTo>
                  <a:close/>
                </a:path>
              </a:pathLst>
            </a:custGeom>
            <a:solidFill>
              <a:schemeClr val="tx1">
                <a:lumMod val="65000"/>
                <a:lumOff val="35000"/>
              </a:schemeClr>
            </a:solidFill>
            <a:ln>
              <a:noFill/>
            </a:ln>
          </p:spPr>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13" name="Freeform: Shape 13"/>
            <p:cNvSpPr/>
            <p:nvPr/>
          </p:nvSpPr>
          <p:spPr bwMode="auto">
            <a:xfrm>
              <a:off x="2578955" y="4227386"/>
              <a:ext cx="4001690" cy="123825"/>
            </a:xfrm>
            <a:custGeom>
              <a:avLst/>
              <a:gdLst>
                <a:gd name="T0" fmla="*/ 1 w 1617"/>
                <a:gd name="T1" fmla="*/ 0 h 50"/>
                <a:gd name="T2" fmla="*/ 1615 w 1617"/>
                <a:gd name="T3" fmla="*/ 0 h 50"/>
                <a:gd name="T4" fmla="*/ 1615 w 1617"/>
                <a:gd name="T5" fmla="*/ 41 h 50"/>
                <a:gd name="T6" fmla="*/ 1598 w 1617"/>
                <a:gd name="T7" fmla="*/ 46 h 50"/>
                <a:gd name="T8" fmla="*/ 17 w 1617"/>
                <a:gd name="T9" fmla="*/ 46 h 50"/>
                <a:gd name="T10" fmla="*/ 0 w 1617"/>
                <a:gd name="T11" fmla="*/ 40 h 50"/>
                <a:gd name="T12" fmla="*/ 1 w 161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617" h="50">
                  <a:moveTo>
                    <a:pt x="1" y="0"/>
                  </a:moveTo>
                  <a:cubicBezTo>
                    <a:pt x="1615" y="0"/>
                    <a:pt x="1615" y="0"/>
                    <a:pt x="1615" y="0"/>
                  </a:cubicBezTo>
                  <a:cubicBezTo>
                    <a:pt x="1615" y="41"/>
                    <a:pt x="1615" y="41"/>
                    <a:pt x="1615" y="41"/>
                  </a:cubicBezTo>
                  <a:cubicBezTo>
                    <a:pt x="1615" y="41"/>
                    <a:pt x="1617" y="47"/>
                    <a:pt x="1598" y="46"/>
                  </a:cubicBezTo>
                  <a:cubicBezTo>
                    <a:pt x="17" y="46"/>
                    <a:pt x="17" y="46"/>
                    <a:pt x="17" y="46"/>
                  </a:cubicBezTo>
                  <a:cubicBezTo>
                    <a:pt x="17" y="46"/>
                    <a:pt x="2" y="50"/>
                    <a:pt x="0" y="40"/>
                  </a:cubicBezTo>
                  <a:lnTo>
                    <a:pt x="1" y="0"/>
                  </a:lnTo>
                  <a:close/>
                </a:path>
              </a:pathLst>
            </a:custGeom>
            <a:solidFill>
              <a:schemeClr val="bg1">
                <a:lumMod val="65000"/>
              </a:schemeClr>
            </a:solidFill>
            <a:ln>
              <a:noFill/>
            </a:ln>
          </p:spPr>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14" name="Freeform: Shape 14"/>
            <p:cNvSpPr/>
            <p:nvPr/>
          </p:nvSpPr>
          <p:spPr bwMode="auto">
            <a:xfrm>
              <a:off x="6241317" y="4279773"/>
              <a:ext cx="148828" cy="14288"/>
            </a:xfrm>
            <a:custGeom>
              <a:avLst/>
              <a:gdLst>
                <a:gd name="T0" fmla="*/ 60 w 60"/>
                <a:gd name="T1" fmla="*/ 3 h 6"/>
                <a:gd name="T2" fmla="*/ 57 w 60"/>
                <a:gd name="T3" fmla="*/ 6 h 6"/>
                <a:gd name="T4" fmla="*/ 3 w 60"/>
                <a:gd name="T5" fmla="*/ 6 h 6"/>
                <a:gd name="T6" fmla="*/ 0 w 60"/>
                <a:gd name="T7" fmla="*/ 3 h 6"/>
                <a:gd name="T8" fmla="*/ 0 w 60"/>
                <a:gd name="T9" fmla="*/ 3 h 6"/>
                <a:gd name="T10" fmla="*/ 3 w 60"/>
                <a:gd name="T11" fmla="*/ 0 h 6"/>
                <a:gd name="T12" fmla="*/ 57 w 60"/>
                <a:gd name="T13" fmla="*/ 0 h 6"/>
                <a:gd name="T14" fmla="*/ 60 w 60"/>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6">
                  <a:moveTo>
                    <a:pt x="60" y="3"/>
                  </a:moveTo>
                  <a:cubicBezTo>
                    <a:pt x="60" y="5"/>
                    <a:pt x="59" y="6"/>
                    <a:pt x="57" y="6"/>
                  </a:cubicBezTo>
                  <a:cubicBezTo>
                    <a:pt x="3" y="6"/>
                    <a:pt x="3" y="6"/>
                    <a:pt x="3" y="6"/>
                  </a:cubicBezTo>
                  <a:cubicBezTo>
                    <a:pt x="1" y="6"/>
                    <a:pt x="0" y="5"/>
                    <a:pt x="0" y="3"/>
                  </a:cubicBezTo>
                  <a:cubicBezTo>
                    <a:pt x="0" y="3"/>
                    <a:pt x="0" y="3"/>
                    <a:pt x="0" y="3"/>
                  </a:cubicBezTo>
                  <a:cubicBezTo>
                    <a:pt x="0" y="2"/>
                    <a:pt x="1" y="0"/>
                    <a:pt x="3" y="0"/>
                  </a:cubicBezTo>
                  <a:cubicBezTo>
                    <a:pt x="57" y="0"/>
                    <a:pt x="57" y="0"/>
                    <a:pt x="57" y="0"/>
                  </a:cubicBezTo>
                  <a:cubicBezTo>
                    <a:pt x="59" y="0"/>
                    <a:pt x="60" y="2"/>
                    <a:pt x="60" y="3"/>
                  </a:cubicBezTo>
                  <a:close/>
                </a:path>
              </a:pathLst>
            </a:custGeom>
            <a:solidFill>
              <a:srgbClr val="152C34"/>
            </a:solidFill>
            <a:ln w="9525">
              <a:solidFill>
                <a:srgbClr val="000000"/>
              </a:solidFill>
              <a:round/>
            </a:ln>
          </p:spPr>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15" name="Rectangle: Rounded Corners 15"/>
            <p:cNvSpPr/>
            <p:nvPr/>
          </p:nvSpPr>
          <p:spPr>
            <a:xfrm>
              <a:off x="4347721" y="4198788"/>
              <a:ext cx="434392" cy="80985"/>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sp>
          <p:nvSpPr>
            <p:cNvPr id="16" name="Rectangle 2"/>
            <p:cNvSpPr/>
            <p:nvPr/>
          </p:nvSpPr>
          <p:spPr>
            <a:xfrm>
              <a:off x="3207605" y="2395014"/>
              <a:ext cx="2749153" cy="169664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600">
                <a:solidFill>
                  <a:schemeClr val="bg1">
                    <a:lumMod val="50000"/>
                  </a:schemeClr>
                </a:solidFill>
                <a:latin typeface="微软雅黑" panose="020B0503020204020204" charset="-122"/>
                <a:ea typeface="微软雅黑" panose="020B0503020204020204" charset="-122"/>
              </a:endParaRPr>
            </a:p>
          </p:txBody>
        </p:sp>
      </p:grpSp>
      <p:grpSp>
        <p:nvGrpSpPr>
          <p:cNvPr id="17" name="Group 19"/>
          <p:cNvGrpSpPr/>
          <p:nvPr/>
        </p:nvGrpSpPr>
        <p:grpSpPr>
          <a:xfrm>
            <a:off x="761365" y="1503045"/>
            <a:ext cx="10328275" cy="1475740"/>
            <a:chOff x="5829959" y="1605930"/>
            <a:chExt cx="5642904" cy="1128247"/>
          </a:xfrm>
        </p:grpSpPr>
        <p:sp>
          <p:nvSpPr>
            <p:cNvPr id="25" name="TextBox 20"/>
            <p:cNvSpPr txBox="1"/>
            <p:nvPr/>
          </p:nvSpPr>
          <p:spPr>
            <a:xfrm>
              <a:off x="5829959" y="1605930"/>
              <a:ext cx="5642904" cy="505761"/>
            </a:xfrm>
            <a:prstGeom prst="rect">
              <a:avLst/>
            </a:prstGeom>
            <a:noFill/>
          </p:spPr>
          <p:txBody>
            <a:bodyPr wrap="square" lIns="144000" tIns="0" rIns="144000" bIns="0" anchor="b" anchorCtr="0">
              <a:normAutofit/>
            </a:bodyPr>
            <a:p>
              <a:pPr algn="ctr"/>
              <a:br>
                <a:rPr lang="zh-CN" altLang="en-US" sz="1600" dirty="0">
                  <a:solidFill>
                    <a:schemeClr val="bg1">
                      <a:lumMod val="50000"/>
                    </a:schemeClr>
                  </a:solidFill>
                  <a:latin typeface="微软雅黑" panose="020B0503020204020204" charset="-122"/>
                  <a:ea typeface="微软雅黑" panose="020B0503020204020204" charset="-122"/>
                </a:rPr>
              </a:br>
              <a:r>
                <a:rPr lang="zh-CN" altLang="en-US" sz="2000" dirty="0">
                  <a:solidFill>
                    <a:schemeClr val="bg1"/>
                  </a:solidFill>
                  <a:latin typeface="思源宋体 CN Light" panose="02020300000000000000" charset="-122"/>
                  <a:ea typeface="思源宋体 CN Light" panose="02020300000000000000" charset="-122"/>
                </a:rPr>
                <a:t>标题文本预设</a:t>
              </a:r>
              <a:endParaRPr lang="zh-CN" altLang="en-US" sz="2000" dirty="0">
                <a:solidFill>
                  <a:schemeClr val="bg1"/>
                </a:solidFill>
                <a:latin typeface="思源宋体 CN Light" panose="02020300000000000000" charset="-122"/>
                <a:ea typeface="思源宋体 CN Light" panose="02020300000000000000" charset="-122"/>
              </a:endParaRPr>
            </a:p>
          </p:txBody>
        </p:sp>
        <p:sp>
          <p:nvSpPr>
            <p:cNvPr id="26" name="TextBox 24"/>
            <p:cNvSpPr txBox="1"/>
            <p:nvPr/>
          </p:nvSpPr>
          <p:spPr>
            <a:xfrm>
              <a:off x="5829959" y="2204736"/>
              <a:ext cx="5637239" cy="529440"/>
            </a:xfrm>
            <a:prstGeom prst="rect">
              <a:avLst/>
            </a:prstGeom>
            <a:noFill/>
          </p:spPr>
          <p:txBody>
            <a:bodyPr wrap="square" lIns="144000" tIns="0" rIns="144000" bIns="0">
              <a:normAutofit/>
            </a:bodyPr>
            <a:p>
              <a:pPr algn="ctr">
                <a:lnSpc>
                  <a:spcPct val="120000"/>
                </a:lnSpc>
              </a:pPr>
              <a:r>
                <a:rPr lang="zh-CN" altLang="en-US" sz="1100" dirty="0">
                  <a:solidFill>
                    <a:schemeClr val="bg1"/>
                  </a:solidFill>
                  <a:latin typeface="微软雅黑" panose="020B0503020204020204" charset="-122"/>
                  <a:ea typeface="微软雅黑" panose="020B0503020204020204" charset="-122"/>
                </a:rPr>
                <a:t>此部分内容作为文字排版占位显示（建议使用主题字体）</a:t>
              </a:r>
              <a:br>
                <a:rPr lang="zh-CN" altLang="en-US" sz="1100" dirty="0">
                  <a:solidFill>
                    <a:schemeClr val="bg1"/>
                  </a:solidFill>
                  <a:latin typeface="微软雅黑" panose="020B0503020204020204" charset="-122"/>
                  <a:ea typeface="微软雅黑" panose="020B0503020204020204" charset="-122"/>
                </a:rPr>
              </a:br>
              <a:r>
                <a:rPr lang="zh-CN" altLang="en-US" sz="1100" dirty="0">
                  <a:solidFill>
                    <a:schemeClr val="bg1"/>
                  </a:solidFill>
                  <a:latin typeface="微软雅黑" panose="020B0503020204020204" charset="-122"/>
                  <a:ea typeface="微软雅黑" panose="020B0503020204020204" charset="-122"/>
                </a:rPr>
                <a:t>如需更改请在（设置形状格式）菜单下（文本选项）中调整</a:t>
              </a:r>
              <a:endParaRPr lang="zh-CN" altLang="en-US" sz="1100" dirty="0">
                <a:solidFill>
                  <a:schemeClr val="bg1"/>
                </a:solidFill>
                <a:latin typeface="微软雅黑" panose="020B0503020204020204" charset="-122"/>
                <a:ea typeface="微软雅黑" panose="020B0503020204020204" charset="-122"/>
              </a:endParaRPr>
            </a:p>
          </p:txBody>
        </p:sp>
      </p:grpSp>
      <p:grpSp>
        <p:nvGrpSpPr>
          <p:cNvPr id="18" name="Group 25"/>
          <p:cNvGrpSpPr/>
          <p:nvPr/>
        </p:nvGrpSpPr>
        <p:grpSpPr>
          <a:xfrm>
            <a:off x="1221105" y="3175635"/>
            <a:ext cx="2482215" cy="873125"/>
            <a:chOff x="2084790" y="3062810"/>
            <a:chExt cx="2123043" cy="905944"/>
          </a:xfrm>
        </p:grpSpPr>
        <p:sp>
          <p:nvSpPr>
            <p:cNvPr id="23" name="TextBox 26"/>
            <p:cNvSpPr txBox="1"/>
            <p:nvPr/>
          </p:nvSpPr>
          <p:spPr>
            <a:xfrm>
              <a:off x="2084790" y="3062810"/>
              <a:ext cx="2123043" cy="283022"/>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none" lIns="72000" tIns="0" rIns="72000" bIns="0" anchor="b" anchorCtr="0">
              <a:normAutofit lnSpcReduction="10000"/>
            </a:bodyPr>
            <a:p>
              <a:pPr algn="r"/>
              <a:r>
                <a:rPr lang="zh-CN" altLang="en-US" sz="1400">
                  <a:solidFill>
                    <a:schemeClr val="bg1"/>
                  </a:solidFill>
                  <a:latin typeface="思源宋体 CN Light" panose="02020300000000000000" charset="-122"/>
                  <a:ea typeface="思源宋体 CN Light" panose="02020300000000000000" charset="-122"/>
                </a:rPr>
                <a:t>标题文本预设</a:t>
              </a:r>
              <a:endParaRPr lang="zh-CN" altLang="en-US" sz="1400">
                <a:solidFill>
                  <a:schemeClr val="bg1"/>
                </a:solidFill>
                <a:latin typeface="思源宋体 CN Light" panose="02020300000000000000" charset="-122"/>
                <a:ea typeface="思源宋体 CN Light" panose="02020300000000000000" charset="-122"/>
              </a:endParaRPr>
            </a:p>
          </p:txBody>
        </p:sp>
        <p:sp>
          <p:nvSpPr>
            <p:cNvPr id="24" name="TextBox 27"/>
            <p:cNvSpPr txBox="1"/>
            <p:nvPr/>
          </p:nvSpPr>
          <p:spPr>
            <a:xfrm>
              <a:off x="2084790" y="3345832"/>
              <a:ext cx="2123043" cy="622922"/>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square" lIns="72000" tIns="0" rIns="72000" bIns="0" anchor="t" anchorCtr="0">
              <a:normAutofit/>
            </a:bodyPr>
            <a:p>
              <a:pPr lvl="0" algn="r">
                <a:lnSpc>
                  <a:spcPct val="120000"/>
                </a:lnSpc>
              </a:pPr>
              <a:r>
                <a:rPr lang="zh-CN" altLang="en-US" sz="1200" dirty="0">
                  <a:solidFill>
                    <a:schemeClr val="bg1"/>
                  </a:solidFill>
                  <a:latin typeface="微软雅黑" panose="020B0503020204020204" charset="-122"/>
                  <a:ea typeface="微软雅黑" panose="020B0503020204020204" charset="-122"/>
                </a:rPr>
                <a:t>此部分内容作为文字排版占位显示</a:t>
              </a:r>
              <a:br>
                <a:rPr lang="zh-CN" altLang="en-US" sz="1200" dirty="0">
                  <a:solidFill>
                    <a:schemeClr val="bg1"/>
                  </a:solidFill>
                  <a:latin typeface="微软雅黑" panose="020B0503020204020204" charset="-122"/>
                  <a:ea typeface="微软雅黑" panose="020B0503020204020204" charset="-122"/>
                </a:rPr>
              </a:br>
              <a:r>
                <a:rPr lang="zh-CN" altLang="en-US" sz="1200" dirty="0">
                  <a:solidFill>
                    <a:schemeClr val="bg1"/>
                  </a:solidFill>
                  <a:latin typeface="微软雅黑" panose="020B0503020204020204" charset="-122"/>
                  <a:ea typeface="微软雅黑" panose="020B0503020204020204" charset="-122"/>
                </a:rPr>
                <a:t>（建议使用主题字体）</a:t>
              </a:r>
              <a:endParaRPr lang="zh-CN" altLang="en-US" sz="1200" dirty="0">
                <a:solidFill>
                  <a:schemeClr val="bg1"/>
                </a:solidFill>
                <a:latin typeface="微软雅黑" panose="020B0503020204020204" charset="-122"/>
                <a:ea typeface="微软雅黑" panose="020B0503020204020204" charset="-122"/>
              </a:endParaRPr>
            </a:p>
          </p:txBody>
        </p:sp>
      </p:grpSp>
      <p:grpSp>
        <p:nvGrpSpPr>
          <p:cNvPr id="19" name="Group 28"/>
          <p:cNvGrpSpPr/>
          <p:nvPr/>
        </p:nvGrpSpPr>
        <p:grpSpPr>
          <a:xfrm>
            <a:off x="1221105" y="4261485"/>
            <a:ext cx="2482215" cy="873125"/>
            <a:chOff x="2084790" y="3062810"/>
            <a:chExt cx="2123043" cy="905944"/>
          </a:xfrm>
        </p:grpSpPr>
        <p:sp>
          <p:nvSpPr>
            <p:cNvPr id="21" name="TextBox 29"/>
            <p:cNvSpPr txBox="1"/>
            <p:nvPr/>
          </p:nvSpPr>
          <p:spPr>
            <a:xfrm>
              <a:off x="2084790" y="3062810"/>
              <a:ext cx="2123043" cy="283022"/>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none" lIns="72000" tIns="0" rIns="72000" bIns="0" anchor="b" anchorCtr="0">
              <a:normAutofit lnSpcReduction="10000"/>
            </a:bodyPr>
            <a:p>
              <a:pPr algn="r"/>
              <a:r>
                <a:rPr lang="zh-CN" altLang="en-US" sz="1400">
                  <a:solidFill>
                    <a:schemeClr val="bg1"/>
                  </a:solidFill>
                  <a:latin typeface="思源宋体 CN Light" panose="02020300000000000000" charset="-122"/>
                  <a:ea typeface="思源宋体 CN Light" panose="02020300000000000000" charset="-122"/>
                </a:rPr>
                <a:t>标题文本预设</a:t>
              </a:r>
              <a:endParaRPr lang="zh-CN" altLang="en-US" sz="1400">
                <a:solidFill>
                  <a:schemeClr val="bg1"/>
                </a:solidFill>
                <a:latin typeface="思源宋体 CN Light" panose="02020300000000000000" charset="-122"/>
                <a:ea typeface="思源宋体 CN Light" panose="02020300000000000000" charset="-122"/>
              </a:endParaRPr>
            </a:p>
          </p:txBody>
        </p:sp>
        <p:sp>
          <p:nvSpPr>
            <p:cNvPr id="20" name="TextBox 30"/>
            <p:cNvSpPr txBox="1"/>
            <p:nvPr/>
          </p:nvSpPr>
          <p:spPr>
            <a:xfrm>
              <a:off x="2084790" y="3345832"/>
              <a:ext cx="2123043" cy="622922"/>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square" lIns="72000" tIns="0" rIns="72000" bIns="0" anchor="t" anchorCtr="0">
              <a:normAutofit/>
            </a:bodyPr>
            <a:p>
              <a:pPr lvl="0" algn="r">
                <a:lnSpc>
                  <a:spcPct val="120000"/>
                </a:lnSpc>
              </a:pPr>
              <a:r>
                <a:rPr lang="zh-CN" altLang="en-US" sz="1200" dirty="0">
                  <a:solidFill>
                    <a:schemeClr val="bg1"/>
                  </a:solidFill>
                  <a:latin typeface="微软雅黑" panose="020B0503020204020204" charset="-122"/>
                  <a:ea typeface="微软雅黑" panose="020B0503020204020204" charset="-122"/>
                </a:rPr>
                <a:t>此部分内容作为文字排版占位显示</a:t>
              </a:r>
              <a:br>
                <a:rPr lang="zh-CN" altLang="en-US" sz="1200" dirty="0">
                  <a:solidFill>
                    <a:schemeClr val="bg1"/>
                  </a:solidFill>
                  <a:latin typeface="微软雅黑" panose="020B0503020204020204" charset="-122"/>
                  <a:ea typeface="微软雅黑" panose="020B0503020204020204" charset="-122"/>
                </a:rPr>
              </a:br>
              <a:r>
                <a:rPr lang="zh-CN" altLang="en-US" sz="1200" dirty="0">
                  <a:solidFill>
                    <a:schemeClr val="bg1"/>
                  </a:solidFill>
                  <a:latin typeface="微软雅黑" panose="020B0503020204020204" charset="-122"/>
                  <a:ea typeface="微软雅黑" panose="020B0503020204020204" charset="-122"/>
                </a:rPr>
                <a:t>（建议使用主题字体）</a:t>
              </a:r>
              <a:endParaRPr lang="zh-CN" altLang="en-US" sz="1200" dirty="0">
                <a:solidFill>
                  <a:schemeClr val="bg1"/>
                </a:solidFill>
                <a:latin typeface="微软雅黑" panose="020B0503020204020204" charset="-122"/>
                <a:ea typeface="微软雅黑" panose="020B0503020204020204" charset="-122"/>
              </a:endParaRPr>
            </a:p>
          </p:txBody>
        </p:sp>
      </p:grpSp>
      <p:grpSp>
        <p:nvGrpSpPr>
          <p:cNvPr id="28" name="Group 31"/>
          <p:cNvGrpSpPr/>
          <p:nvPr/>
        </p:nvGrpSpPr>
        <p:grpSpPr>
          <a:xfrm>
            <a:off x="8090535" y="3175635"/>
            <a:ext cx="2482215" cy="873125"/>
            <a:chOff x="2084790" y="3062810"/>
            <a:chExt cx="2123043" cy="905944"/>
          </a:xfrm>
        </p:grpSpPr>
        <p:sp>
          <p:nvSpPr>
            <p:cNvPr id="29" name="TextBox 32"/>
            <p:cNvSpPr txBox="1"/>
            <p:nvPr/>
          </p:nvSpPr>
          <p:spPr>
            <a:xfrm>
              <a:off x="2084790" y="3062810"/>
              <a:ext cx="2123043" cy="283022"/>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none" lIns="72000" tIns="0" rIns="72000" bIns="0" anchor="b" anchorCtr="0">
              <a:normAutofit lnSpcReduction="10000"/>
            </a:bodyPr>
            <a:p>
              <a:r>
                <a:rPr lang="zh-CN" altLang="en-US" sz="1400">
                  <a:solidFill>
                    <a:schemeClr val="bg1"/>
                  </a:solidFill>
                  <a:latin typeface="思源宋体 CN Light" panose="02020300000000000000" charset="-122"/>
                  <a:ea typeface="思源宋体 CN Light" panose="02020300000000000000" charset="-122"/>
                </a:rPr>
                <a:t>标题文本预设</a:t>
              </a:r>
              <a:endParaRPr lang="zh-CN" altLang="en-US" sz="1400">
                <a:solidFill>
                  <a:schemeClr val="bg1"/>
                </a:solidFill>
                <a:latin typeface="思源宋体 CN Light" panose="02020300000000000000" charset="-122"/>
                <a:ea typeface="思源宋体 CN Light" panose="02020300000000000000" charset="-122"/>
              </a:endParaRPr>
            </a:p>
          </p:txBody>
        </p:sp>
        <p:sp>
          <p:nvSpPr>
            <p:cNvPr id="30" name="TextBox 33"/>
            <p:cNvSpPr txBox="1"/>
            <p:nvPr/>
          </p:nvSpPr>
          <p:spPr>
            <a:xfrm>
              <a:off x="2084790" y="3345832"/>
              <a:ext cx="2123043" cy="622922"/>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square" lIns="72000" tIns="0" rIns="72000" bIns="0" anchor="t" anchorCtr="0">
              <a:normAutofit/>
            </a:bodyPr>
            <a:p>
              <a:pPr lvl="0">
                <a:lnSpc>
                  <a:spcPct val="120000"/>
                </a:lnSpc>
              </a:pPr>
              <a:r>
                <a:rPr lang="zh-CN" altLang="en-US" sz="1200" dirty="0">
                  <a:solidFill>
                    <a:schemeClr val="bg1"/>
                  </a:solidFill>
                  <a:latin typeface="微软雅黑" panose="020B0503020204020204" charset="-122"/>
                  <a:ea typeface="微软雅黑" panose="020B0503020204020204" charset="-122"/>
                </a:rPr>
                <a:t>此部分内容作为文字排版占位显示</a:t>
              </a:r>
              <a:br>
                <a:rPr lang="zh-CN" altLang="en-US" sz="1200" dirty="0">
                  <a:solidFill>
                    <a:schemeClr val="bg1"/>
                  </a:solidFill>
                  <a:latin typeface="微软雅黑" panose="020B0503020204020204" charset="-122"/>
                  <a:ea typeface="微软雅黑" panose="020B0503020204020204" charset="-122"/>
                </a:rPr>
              </a:br>
              <a:r>
                <a:rPr lang="zh-CN" altLang="en-US" sz="1200" dirty="0">
                  <a:solidFill>
                    <a:schemeClr val="bg1"/>
                  </a:solidFill>
                  <a:latin typeface="微软雅黑" panose="020B0503020204020204" charset="-122"/>
                  <a:ea typeface="微软雅黑" panose="020B0503020204020204" charset="-122"/>
                </a:rPr>
                <a:t>（建议使用主题字体）</a:t>
              </a:r>
              <a:endParaRPr lang="zh-CN" altLang="en-US" sz="1200" dirty="0">
                <a:solidFill>
                  <a:schemeClr val="bg1"/>
                </a:solidFill>
                <a:latin typeface="微软雅黑" panose="020B0503020204020204" charset="-122"/>
                <a:ea typeface="微软雅黑" panose="020B0503020204020204" charset="-122"/>
              </a:endParaRPr>
            </a:p>
          </p:txBody>
        </p:sp>
      </p:grpSp>
      <p:grpSp>
        <p:nvGrpSpPr>
          <p:cNvPr id="31" name="Group 34"/>
          <p:cNvGrpSpPr/>
          <p:nvPr/>
        </p:nvGrpSpPr>
        <p:grpSpPr>
          <a:xfrm>
            <a:off x="8090535" y="4261485"/>
            <a:ext cx="2482215" cy="873125"/>
            <a:chOff x="2084790" y="3062810"/>
            <a:chExt cx="2123043" cy="905944"/>
          </a:xfrm>
        </p:grpSpPr>
        <p:sp>
          <p:nvSpPr>
            <p:cNvPr id="32" name="TextBox 35"/>
            <p:cNvSpPr txBox="1"/>
            <p:nvPr/>
          </p:nvSpPr>
          <p:spPr>
            <a:xfrm>
              <a:off x="2084790" y="3062810"/>
              <a:ext cx="2123043" cy="283022"/>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none" lIns="72000" tIns="0" rIns="72000" bIns="0" anchor="b" anchorCtr="0">
              <a:normAutofit lnSpcReduction="10000"/>
            </a:bodyPr>
            <a:p>
              <a:r>
                <a:rPr lang="zh-CN" altLang="en-US" sz="1400">
                  <a:solidFill>
                    <a:schemeClr val="bg1"/>
                  </a:solidFill>
                  <a:latin typeface="思源宋体 CN Light" panose="02020300000000000000" charset="-122"/>
                  <a:ea typeface="思源宋体 CN Light" panose="02020300000000000000" charset="-122"/>
                </a:rPr>
                <a:t>标题文本预设</a:t>
              </a:r>
              <a:endParaRPr lang="zh-CN" altLang="en-US" sz="1400">
                <a:solidFill>
                  <a:schemeClr val="bg1"/>
                </a:solidFill>
                <a:latin typeface="思源宋体 CN Light" panose="02020300000000000000" charset="-122"/>
                <a:ea typeface="思源宋体 CN Light" panose="02020300000000000000" charset="-122"/>
              </a:endParaRPr>
            </a:p>
          </p:txBody>
        </p:sp>
        <p:sp>
          <p:nvSpPr>
            <p:cNvPr id="33" name="TextBox 36"/>
            <p:cNvSpPr txBox="1"/>
            <p:nvPr/>
          </p:nvSpPr>
          <p:spPr>
            <a:xfrm>
              <a:off x="2084790" y="3345832"/>
              <a:ext cx="2123043" cy="622922"/>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square" lIns="72000" tIns="0" rIns="72000" bIns="0" anchor="t" anchorCtr="0">
              <a:normAutofit/>
            </a:bodyPr>
            <a:p>
              <a:pPr lvl="0">
                <a:lnSpc>
                  <a:spcPct val="120000"/>
                </a:lnSpc>
              </a:pPr>
              <a:r>
                <a:rPr lang="zh-CN" altLang="en-US" sz="1200" dirty="0">
                  <a:solidFill>
                    <a:schemeClr val="bg1"/>
                  </a:solidFill>
                  <a:latin typeface="微软雅黑" panose="020B0503020204020204" charset="-122"/>
                  <a:ea typeface="微软雅黑" panose="020B0503020204020204" charset="-122"/>
                </a:rPr>
                <a:t>此部分内容作为文字排版占位显示</a:t>
              </a:r>
              <a:br>
                <a:rPr lang="zh-CN" altLang="en-US" sz="1200" dirty="0">
                  <a:solidFill>
                    <a:schemeClr val="bg1"/>
                  </a:solidFill>
                  <a:latin typeface="微软雅黑" panose="020B0503020204020204" charset="-122"/>
                  <a:ea typeface="微软雅黑" panose="020B0503020204020204" charset="-122"/>
                </a:rPr>
              </a:br>
              <a:r>
                <a:rPr lang="zh-CN" altLang="en-US" sz="1200" dirty="0">
                  <a:solidFill>
                    <a:schemeClr val="bg1"/>
                  </a:solidFill>
                  <a:latin typeface="微软雅黑" panose="020B0503020204020204" charset="-122"/>
                  <a:ea typeface="微软雅黑" panose="020B0503020204020204" charset="-122"/>
                </a:rPr>
                <a:t>（建议使用主题字体）</a:t>
              </a:r>
              <a:endParaRPr lang="zh-CN" altLang="en-US" sz="1200" dirty="0">
                <a:solidFill>
                  <a:schemeClr val="bg1"/>
                </a:solidFill>
                <a:latin typeface="微软雅黑" panose="020B0503020204020204" charset="-122"/>
                <a:ea typeface="微软雅黑" panose="020B0503020204020204" charset="-122"/>
              </a:endParaRPr>
            </a:p>
          </p:txBody>
        </p:sp>
      </p:gr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fade">
                                      <p:cBhvr>
                                        <p:cTn id="76" dur="250"/>
                                        <p:tgtEl>
                                          <p:spTgt spid="4"/>
                                        </p:tgtEl>
                                      </p:cBhvr>
                                    </p:animEffect>
                                    <p:anim calcmode="lin" valueType="num">
                                      <p:cBhvr>
                                        <p:cTn id="77" dur="250" fill="hold"/>
                                        <p:tgtEl>
                                          <p:spTgt spid="4"/>
                                        </p:tgtEl>
                                        <p:attrNameLst>
                                          <p:attrName>ppt_x</p:attrName>
                                        </p:attrNameLst>
                                      </p:cBhvr>
                                      <p:tavLst>
                                        <p:tav tm="0">
                                          <p:val>
                                            <p:strVal val="#ppt_x"/>
                                          </p:val>
                                        </p:tav>
                                        <p:tav tm="100000">
                                          <p:val>
                                            <p:strVal val="#ppt_x"/>
                                          </p:val>
                                        </p:tav>
                                      </p:tavLst>
                                    </p:anim>
                                    <p:anim calcmode="lin" valueType="num">
                                      <p:cBhvr>
                                        <p:cTn id="78" dur="250" fill="hold"/>
                                        <p:tgtEl>
                                          <p:spTgt spid="4"/>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47" presetClass="entr" presetSubtype="0" fill="hold" nodeType="afterEffect">
                                  <p:stCondLst>
                                    <p:cond delay="0"/>
                                  </p:stCondLst>
                                  <p:childTnLst>
                                    <p:set>
                                      <p:cBhvr>
                                        <p:cTn id="81" dur="500"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anim calcmode="lin" valueType="num">
                                      <p:cBhvr>
                                        <p:cTn id="83" dur="500" fill="hold"/>
                                        <p:tgtEl>
                                          <p:spTgt spid="27"/>
                                        </p:tgtEl>
                                        <p:attrNameLst>
                                          <p:attrName>ppt_x</p:attrName>
                                        </p:attrNameLst>
                                      </p:cBhvr>
                                      <p:tavLst>
                                        <p:tav tm="0">
                                          <p:val>
                                            <p:strVal val="#ppt_x"/>
                                          </p:val>
                                        </p:tav>
                                        <p:tav tm="100000">
                                          <p:val>
                                            <p:strVal val="#ppt_x"/>
                                          </p:val>
                                        </p:tav>
                                      </p:tavLst>
                                    </p:anim>
                                    <p:anim calcmode="lin" valueType="num">
                                      <p:cBhvr>
                                        <p:cTn id="84" dur="500" fill="hold"/>
                                        <p:tgtEl>
                                          <p:spTgt spid="27"/>
                                        </p:tgtEl>
                                        <p:attrNameLst>
                                          <p:attrName>ppt_y</p:attrName>
                                        </p:attrNameLst>
                                      </p:cBhvr>
                                      <p:tavLst>
                                        <p:tav tm="0">
                                          <p:val>
                                            <p:strVal val="#ppt_y-.1"/>
                                          </p:val>
                                        </p:tav>
                                        <p:tav tm="100000">
                                          <p:val>
                                            <p:strVal val="#ppt_y"/>
                                          </p:val>
                                        </p:tav>
                                      </p:tavLst>
                                    </p:anim>
                                  </p:childTnLst>
                                </p:cTn>
                              </p:par>
                            </p:childTnLst>
                          </p:cTn>
                        </p:par>
                        <p:par>
                          <p:cTn id="85" fill="hold">
                            <p:stCondLst>
                              <p:cond delay="1500"/>
                            </p:stCondLst>
                            <p:childTnLst>
                              <p:par>
                                <p:cTn id="86" presetID="53" presetClass="entr" presetSubtype="16" fill="hold" nodeType="after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p:cTn id="88" dur="500" fill="hold"/>
                                        <p:tgtEl>
                                          <p:spTgt spid="17"/>
                                        </p:tgtEl>
                                        <p:attrNameLst>
                                          <p:attrName>ppt_w</p:attrName>
                                        </p:attrNameLst>
                                      </p:cBhvr>
                                      <p:tavLst>
                                        <p:tav tm="0">
                                          <p:val>
                                            <p:fltVal val="0"/>
                                          </p:val>
                                        </p:tav>
                                        <p:tav tm="100000">
                                          <p:val>
                                            <p:strVal val="#ppt_w"/>
                                          </p:val>
                                        </p:tav>
                                      </p:tavLst>
                                    </p:anim>
                                    <p:anim calcmode="lin" valueType="num">
                                      <p:cBhvr>
                                        <p:cTn id="89" dur="500" fill="hold"/>
                                        <p:tgtEl>
                                          <p:spTgt spid="17"/>
                                        </p:tgtEl>
                                        <p:attrNameLst>
                                          <p:attrName>ppt_h</p:attrName>
                                        </p:attrNameLst>
                                      </p:cBhvr>
                                      <p:tavLst>
                                        <p:tav tm="0">
                                          <p:val>
                                            <p:fltVal val="0"/>
                                          </p:val>
                                        </p:tav>
                                        <p:tav tm="100000">
                                          <p:val>
                                            <p:strVal val="#ppt_h"/>
                                          </p:val>
                                        </p:tav>
                                      </p:tavLst>
                                    </p:anim>
                                    <p:animEffect transition="in" filter="fade">
                                      <p:cBhvr>
                                        <p:cTn id="90" dur="500"/>
                                        <p:tgtEl>
                                          <p:spTgt spid="17"/>
                                        </p:tgtEl>
                                      </p:cBhvr>
                                    </p:animEffect>
                                  </p:childTnLst>
                                </p:cTn>
                              </p:par>
                              <p:par>
                                <p:cTn id="91" presetID="53" presetClass="entr" presetSubtype="16" fill="hold" nodeType="with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53" presetClass="entr" presetSubtype="16" fill="hold" nodeType="withEffect">
                                  <p:stCondLst>
                                    <p:cond delay="0"/>
                                  </p:stCondLst>
                                  <p:childTnLst>
                                    <p:set>
                                      <p:cBhvr>
                                        <p:cTn id="97" dur="1" fill="hold">
                                          <p:stCondLst>
                                            <p:cond delay="0"/>
                                          </p:stCondLst>
                                        </p:cTn>
                                        <p:tgtEl>
                                          <p:spTgt spid="19"/>
                                        </p:tgtEl>
                                        <p:attrNameLst>
                                          <p:attrName>style.visibility</p:attrName>
                                        </p:attrNameLst>
                                      </p:cBhvr>
                                      <p:to>
                                        <p:strVal val="visible"/>
                                      </p:to>
                                    </p:set>
                                    <p:anim calcmode="lin" valueType="num">
                                      <p:cBhvr>
                                        <p:cTn id="98" dur="500" fill="hold"/>
                                        <p:tgtEl>
                                          <p:spTgt spid="19"/>
                                        </p:tgtEl>
                                        <p:attrNameLst>
                                          <p:attrName>ppt_w</p:attrName>
                                        </p:attrNameLst>
                                      </p:cBhvr>
                                      <p:tavLst>
                                        <p:tav tm="0">
                                          <p:val>
                                            <p:fltVal val="0"/>
                                          </p:val>
                                        </p:tav>
                                        <p:tav tm="100000">
                                          <p:val>
                                            <p:strVal val="#ppt_w"/>
                                          </p:val>
                                        </p:tav>
                                      </p:tavLst>
                                    </p:anim>
                                    <p:anim calcmode="lin" valueType="num">
                                      <p:cBhvr>
                                        <p:cTn id="99" dur="500" fill="hold"/>
                                        <p:tgtEl>
                                          <p:spTgt spid="19"/>
                                        </p:tgtEl>
                                        <p:attrNameLst>
                                          <p:attrName>ppt_h</p:attrName>
                                        </p:attrNameLst>
                                      </p:cBhvr>
                                      <p:tavLst>
                                        <p:tav tm="0">
                                          <p:val>
                                            <p:fltVal val="0"/>
                                          </p:val>
                                        </p:tav>
                                        <p:tav tm="100000">
                                          <p:val>
                                            <p:strVal val="#ppt_h"/>
                                          </p:val>
                                        </p:tav>
                                      </p:tavLst>
                                    </p:anim>
                                    <p:animEffect transition="in" filter="fade">
                                      <p:cBhvr>
                                        <p:cTn id="100" dur="500"/>
                                        <p:tgtEl>
                                          <p:spTgt spid="19"/>
                                        </p:tgtEl>
                                      </p:cBhvr>
                                    </p:animEffect>
                                  </p:childTnLst>
                                </p:cTn>
                              </p:par>
                              <p:par>
                                <p:cTn id="101" presetID="53" presetClass="entr" presetSubtype="16" fill="hold" nodeType="withEffect">
                                  <p:stCondLst>
                                    <p:cond delay="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animEffect transition="in" filter="fade">
                                      <p:cBhvr>
                                        <p:cTn id="105" dur="500"/>
                                        <p:tgtEl>
                                          <p:spTgt spid="31"/>
                                        </p:tgtEl>
                                      </p:cBhvr>
                                    </p:animEffect>
                                  </p:childTnLst>
                                </p:cTn>
                              </p:par>
                              <p:par>
                                <p:cTn id="106" presetID="53" presetClass="entr" presetSubtype="16" fill="hold" nodeType="withEffect">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500" fill="hold"/>
                                        <p:tgtEl>
                                          <p:spTgt spid="28"/>
                                        </p:tgtEl>
                                        <p:attrNameLst>
                                          <p:attrName>ppt_w</p:attrName>
                                        </p:attrNameLst>
                                      </p:cBhvr>
                                      <p:tavLst>
                                        <p:tav tm="0">
                                          <p:val>
                                            <p:fltVal val="0"/>
                                          </p:val>
                                        </p:tav>
                                        <p:tav tm="100000">
                                          <p:val>
                                            <p:strVal val="#ppt_w"/>
                                          </p:val>
                                        </p:tav>
                                      </p:tavLst>
                                    </p:anim>
                                    <p:anim calcmode="lin" valueType="num">
                                      <p:cBhvr>
                                        <p:cTn id="109" dur="500" fill="hold"/>
                                        <p:tgtEl>
                                          <p:spTgt spid="28"/>
                                        </p:tgtEl>
                                        <p:attrNameLst>
                                          <p:attrName>ppt_h</p:attrName>
                                        </p:attrNameLst>
                                      </p:cBhvr>
                                      <p:tavLst>
                                        <p:tav tm="0">
                                          <p:val>
                                            <p:fltVal val="0"/>
                                          </p:val>
                                        </p:tav>
                                        <p:tav tm="100000">
                                          <p:val>
                                            <p:strVal val="#ppt_h"/>
                                          </p:val>
                                        </p:tav>
                                      </p:tavLst>
                                    </p:anim>
                                    <p:animEffect transition="in" filter="fade">
                                      <p:cBhvr>
                                        <p:cTn id="1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添加目录三文字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sp>
        <p:nvSpPr>
          <p:cNvPr id="46" name="矩形 45"/>
          <p:cNvSpPr/>
          <p:nvPr/>
        </p:nvSpPr>
        <p:spPr>
          <a:xfrm>
            <a:off x="1420056" y="1569204"/>
            <a:ext cx="3150722" cy="1091565"/>
          </a:xfrm>
          <a:prstGeom prst="rect">
            <a:avLst/>
          </a:prstGeom>
        </p:spPr>
        <p:txBody>
          <a:bodyPr wrap="square">
            <a:spAutoFit/>
          </a:bodyPr>
          <a:p>
            <a:pPr>
              <a:lnSpc>
                <a:spcPct val="125000"/>
              </a:lnSpc>
            </a:pPr>
            <a:r>
              <a:rPr lang="zh-CN" altLang="en-US" sz="1600" dirty="0">
                <a:solidFill>
                  <a:schemeClr val="bg1"/>
                </a:solidFill>
                <a:latin typeface="思源宋体 CN Light" panose="02020300000000000000" charset="-122"/>
                <a:ea typeface="思源宋体 CN Light" panose="02020300000000000000" charset="-122"/>
              </a:rPr>
              <a:t>标题一</a:t>
            </a:r>
            <a:endParaRPr lang="en-US" altLang="zh-CN" sz="1600" b="1" dirty="0">
              <a:solidFill>
                <a:schemeClr val="bg1"/>
              </a:solidFill>
              <a:latin typeface="印品黑体" panose="00000500000000000000" pitchFamily="2" charset="-122"/>
              <a:ea typeface="印品黑体" panose="00000500000000000000" pitchFamily="2" charset="-122"/>
            </a:endParaRPr>
          </a:p>
          <a:p>
            <a:pPr>
              <a:lnSpc>
                <a:spcPct val="125000"/>
              </a:lnSpc>
            </a:pPr>
            <a:r>
              <a:rPr lang="zh-CN" altLang="en-US" sz="1200" dirty="0">
                <a:solidFill>
                  <a:schemeClr val="bg1"/>
                </a:solidFill>
                <a:latin typeface="+mn-ea"/>
              </a:rPr>
              <a:t>点击此处添加文字内容点击此处添加文字内容点击此处添加文字内容点击此处添加文字内容</a:t>
            </a:r>
            <a:endParaRPr lang="zh-CN" altLang="en-US" sz="1200" dirty="0">
              <a:solidFill>
                <a:schemeClr val="bg1"/>
              </a:solidFill>
              <a:latin typeface="+mn-ea"/>
            </a:endParaRPr>
          </a:p>
        </p:txBody>
      </p:sp>
      <p:sp>
        <p:nvSpPr>
          <p:cNvPr id="47" name="矩形 46"/>
          <p:cNvSpPr/>
          <p:nvPr/>
        </p:nvSpPr>
        <p:spPr>
          <a:xfrm>
            <a:off x="1420056" y="2975729"/>
            <a:ext cx="3150722" cy="1322070"/>
          </a:xfrm>
          <a:prstGeom prst="rect">
            <a:avLst/>
          </a:prstGeom>
        </p:spPr>
        <p:txBody>
          <a:bodyPr wrap="square">
            <a:spAutoFit/>
          </a:bodyPr>
          <a:p>
            <a:pPr>
              <a:lnSpc>
                <a:spcPct val="125000"/>
              </a:lnSpc>
            </a:pPr>
            <a:r>
              <a:rPr lang="zh-CN" altLang="en-US" sz="1600" dirty="0">
                <a:solidFill>
                  <a:schemeClr val="bg1"/>
                </a:solidFill>
                <a:latin typeface="思源宋体 CN Light" panose="02020300000000000000" charset="-122"/>
                <a:ea typeface="思源宋体 CN Light" panose="02020300000000000000" charset="-122"/>
              </a:rPr>
              <a:t>标题二</a:t>
            </a:r>
            <a:endParaRPr lang="en-US" altLang="zh-CN" sz="1600" b="1" dirty="0">
              <a:solidFill>
                <a:schemeClr val="bg1">
                  <a:lumMod val="50000"/>
                </a:schemeClr>
              </a:solidFill>
              <a:latin typeface="印品黑体" panose="00000500000000000000" pitchFamily="2" charset="-122"/>
              <a:ea typeface="印品黑体" panose="00000500000000000000" pitchFamily="2" charset="-122"/>
            </a:endParaRPr>
          </a:p>
          <a:p>
            <a:pPr>
              <a:lnSpc>
                <a:spcPct val="125000"/>
              </a:lnSpc>
            </a:pPr>
            <a:r>
              <a:rPr lang="zh-CN" altLang="en-US" sz="1200" dirty="0">
                <a:solidFill>
                  <a:schemeClr val="bg1"/>
                </a:solidFill>
                <a:latin typeface="+mn-ea"/>
              </a:rPr>
              <a:t>点击此处添加文字内容点击此处添加文字内容点击此处添加文字内容点击此处添加文字内容</a:t>
            </a:r>
            <a:endParaRPr lang="zh-CN" altLang="en-US" sz="1200" dirty="0">
              <a:solidFill>
                <a:schemeClr val="bg1"/>
              </a:solidFill>
              <a:latin typeface="+mn-ea"/>
            </a:endParaRPr>
          </a:p>
        </p:txBody>
      </p:sp>
      <p:sp>
        <p:nvSpPr>
          <p:cNvPr id="48" name="矩形 47"/>
          <p:cNvSpPr/>
          <p:nvPr/>
        </p:nvSpPr>
        <p:spPr>
          <a:xfrm>
            <a:off x="1420056" y="4491474"/>
            <a:ext cx="3150722" cy="1091565"/>
          </a:xfrm>
          <a:prstGeom prst="rect">
            <a:avLst/>
          </a:prstGeom>
        </p:spPr>
        <p:txBody>
          <a:bodyPr wrap="square">
            <a:spAutoFit/>
          </a:bodyPr>
          <a:p>
            <a:pPr>
              <a:lnSpc>
                <a:spcPct val="125000"/>
              </a:lnSpc>
            </a:pPr>
            <a:r>
              <a:rPr lang="zh-CN" altLang="en-US" sz="1600" dirty="0">
                <a:solidFill>
                  <a:schemeClr val="bg1"/>
                </a:solidFill>
                <a:latin typeface="思源宋体 CN Light" panose="02020300000000000000" charset="-122"/>
                <a:ea typeface="思源宋体 CN Light" panose="02020300000000000000" charset="-122"/>
              </a:rPr>
              <a:t>标题三</a:t>
            </a:r>
            <a:endParaRPr lang="en-US" altLang="zh-CN" sz="1600" b="1" dirty="0">
              <a:solidFill>
                <a:schemeClr val="bg1">
                  <a:lumMod val="50000"/>
                </a:schemeClr>
              </a:solidFill>
              <a:latin typeface="印品黑体" panose="00000500000000000000" pitchFamily="2" charset="-122"/>
              <a:ea typeface="印品黑体" panose="00000500000000000000" pitchFamily="2" charset="-122"/>
            </a:endParaRPr>
          </a:p>
          <a:p>
            <a:pPr algn="l">
              <a:lnSpc>
                <a:spcPct val="125000"/>
              </a:lnSpc>
              <a:buClrTx/>
              <a:buSzTx/>
              <a:buFontTx/>
            </a:pPr>
            <a:r>
              <a:rPr lang="zh-CN" altLang="en-US" sz="1200" dirty="0">
                <a:solidFill>
                  <a:schemeClr val="bg1"/>
                </a:solidFill>
                <a:latin typeface="+mn-ea"/>
              </a:rPr>
              <a:t>点击此处添加文字内容点击此处添加文字内容点击此处添加文字内容点击此处添加文字内容</a:t>
            </a:r>
            <a:endParaRPr lang="zh-CN" altLang="en-US" sz="1200" dirty="0">
              <a:solidFill>
                <a:schemeClr val="bg1"/>
              </a:solidFill>
              <a:latin typeface="+mn-ea"/>
            </a:endParaRPr>
          </a:p>
        </p:txBody>
      </p:sp>
      <p:sp>
        <p:nvSpPr>
          <p:cNvPr id="45" name="Rectangle 44"/>
          <p:cNvSpPr/>
          <p:nvPr/>
        </p:nvSpPr>
        <p:spPr>
          <a:xfrm>
            <a:off x="5033010" y="1817370"/>
            <a:ext cx="4692015" cy="376555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p>
            <a:pPr algn="ctr"/>
            <a:endParaRPr lang="en-US" dirty="0">
              <a:latin typeface="印品黑体" panose="00000500000000000000" pitchFamily="2" charset="-122"/>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fade">
                                      <p:cBhvr>
                                        <p:cTn id="76" dur="250"/>
                                        <p:tgtEl>
                                          <p:spTgt spid="4"/>
                                        </p:tgtEl>
                                      </p:cBhvr>
                                    </p:animEffect>
                                    <p:anim calcmode="lin" valueType="num">
                                      <p:cBhvr>
                                        <p:cTn id="77" dur="250" fill="hold"/>
                                        <p:tgtEl>
                                          <p:spTgt spid="4"/>
                                        </p:tgtEl>
                                        <p:attrNameLst>
                                          <p:attrName>ppt_x</p:attrName>
                                        </p:attrNameLst>
                                      </p:cBhvr>
                                      <p:tavLst>
                                        <p:tav tm="0">
                                          <p:val>
                                            <p:strVal val="#ppt_x"/>
                                          </p:val>
                                        </p:tav>
                                        <p:tav tm="100000">
                                          <p:val>
                                            <p:strVal val="#ppt_x"/>
                                          </p:val>
                                        </p:tav>
                                      </p:tavLst>
                                    </p:anim>
                                    <p:anim calcmode="lin" valueType="num">
                                      <p:cBhvr>
                                        <p:cTn id="78" dur="250" fill="hold"/>
                                        <p:tgtEl>
                                          <p:spTgt spid="4"/>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1500"/>
                            </p:stCondLst>
                            <p:childTnLst>
                              <p:par>
                                <p:cTn id="84" presetID="22" presetClass="entr" presetSubtype="8"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wipe(left)">
                                      <p:cBhvr>
                                        <p:cTn id="86" dur="500"/>
                                        <p:tgtEl>
                                          <p:spTgt spid="47"/>
                                        </p:tgtEl>
                                      </p:cBhvr>
                                    </p:animEffect>
                                  </p:childTnLst>
                                </p:cTn>
                              </p:par>
                            </p:childTnLst>
                          </p:cTn>
                        </p:par>
                        <p:par>
                          <p:cTn id="87" fill="hold">
                            <p:stCondLst>
                              <p:cond delay="2000"/>
                            </p:stCondLst>
                            <p:childTnLst>
                              <p:par>
                                <p:cTn id="88" presetID="22" presetClass="entr" presetSubtype="8" fill="hold" grpId="0"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500"/>
                                        <p:tgtEl>
                                          <p:spTgt spid="48"/>
                                        </p:tgtEl>
                                      </p:cBhvr>
                                    </p:animEffect>
                                  </p:childTnLst>
                                </p:cTn>
                              </p:par>
                            </p:childTnLst>
                          </p:cTn>
                        </p:par>
                        <p:par>
                          <p:cTn id="91" fill="hold">
                            <p:stCondLst>
                              <p:cond delay="2500"/>
                            </p:stCondLst>
                            <p:childTnLst>
                              <p:par>
                                <p:cTn id="92" presetID="23" presetClass="entr" presetSubtype="16" fill="hold" grpId="0" nodeType="after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p:cTn id="94" dur="500" fill="hold"/>
                                        <p:tgtEl>
                                          <p:spTgt spid="45"/>
                                        </p:tgtEl>
                                        <p:attrNameLst>
                                          <p:attrName>ppt_w</p:attrName>
                                        </p:attrNameLst>
                                      </p:cBhvr>
                                      <p:tavLst>
                                        <p:tav tm="0">
                                          <p:val>
                                            <p:fltVal val="0"/>
                                          </p:val>
                                        </p:tav>
                                        <p:tav tm="100000">
                                          <p:val>
                                            <p:strVal val="#ppt_w"/>
                                          </p:val>
                                        </p:tav>
                                      </p:tavLst>
                                    </p:anim>
                                    <p:anim calcmode="lin" valueType="num">
                                      <p:cBhvr>
                                        <p:cTn id="95" dur="500" fill="hold"/>
                                        <p:tgtEl>
                                          <p:spTgt spid="4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添加目录三文字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grpSp>
        <p:nvGrpSpPr>
          <p:cNvPr id="13" name="组合 12"/>
          <p:cNvGrpSpPr/>
          <p:nvPr/>
        </p:nvGrpSpPr>
        <p:grpSpPr>
          <a:xfrm>
            <a:off x="1202690" y="1383030"/>
            <a:ext cx="9628505" cy="4800920"/>
            <a:chOff x="685800" y="971550"/>
            <a:chExt cx="7763861" cy="3871027"/>
          </a:xfrm>
        </p:grpSpPr>
        <p:sp>
          <p:nvSpPr>
            <p:cNvPr id="14" name="Oval 4"/>
            <p:cNvSpPr/>
            <p:nvPr/>
          </p:nvSpPr>
          <p:spPr>
            <a:xfrm>
              <a:off x="1049722" y="2732457"/>
              <a:ext cx="1007678" cy="1013460"/>
            </a:xfrm>
            <a:prstGeom prst="ellipse">
              <a:avLst/>
            </a:prstGeom>
            <a:solidFill>
              <a:srgbClr val="595959"/>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p>
              <a:pPr algn="ctr"/>
              <a:endParaRPr lang="en-US" sz="8800" dirty="0">
                <a:solidFill>
                  <a:schemeClr val="bg1">
                    <a:lumMod val="85000"/>
                  </a:schemeClr>
                </a:solidFill>
                <a:latin typeface="印品黑体" panose="00000500000000000000" pitchFamily="2" charset="-122"/>
              </a:endParaRPr>
            </a:p>
          </p:txBody>
        </p:sp>
        <p:sp>
          <p:nvSpPr>
            <p:cNvPr id="15" name="Oval 5"/>
            <p:cNvSpPr/>
            <p:nvPr/>
          </p:nvSpPr>
          <p:spPr>
            <a:xfrm>
              <a:off x="3030922" y="2754047"/>
              <a:ext cx="1007678" cy="1013460"/>
            </a:xfrm>
            <a:prstGeom prst="ellipse">
              <a:avLst/>
            </a:prstGeom>
            <a:solidFill>
              <a:srgbClr val="595959"/>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p>
              <a:pPr algn="ctr"/>
              <a:endParaRPr lang="en-US" sz="8800" dirty="0">
                <a:solidFill>
                  <a:schemeClr val="bg1">
                    <a:lumMod val="85000"/>
                  </a:schemeClr>
                </a:solidFill>
                <a:latin typeface="印品黑体" panose="00000500000000000000" pitchFamily="2" charset="-122"/>
              </a:endParaRPr>
            </a:p>
          </p:txBody>
        </p:sp>
        <p:sp>
          <p:nvSpPr>
            <p:cNvPr id="16" name="Oval 6"/>
            <p:cNvSpPr/>
            <p:nvPr/>
          </p:nvSpPr>
          <p:spPr>
            <a:xfrm>
              <a:off x="5088322" y="2764207"/>
              <a:ext cx="1007678" cy="1013460"/>
            </a:xfrm>
            <a:prstGeom prst="ellipse">
              <a:avLst/>
            </a:prstGeom>
            <a:solidFill>
              <a:srgbClr val="595959"/>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p>
              <a:pPr algn="ctr"/>
              <a:endParaRPr lang="en-US" sz="8800" dirty="0">
                <a:solidFill>
                  <a:schemeClr val="bg1">
                    <a:lumMod val="85000"/>
                  </a:schemeClr>
                </a:solidFill>
                <a:latin typeface="印品黑体" panose="00000500000000000000" pitchFamily="2" charset="-122"/>
              </a:endParaRPr>
            </a:p>
          </p:txBody>
        </p:sp>
        <p:sp>
          <p:nvSpPr>
            <p:cNvPr id="17" name="Oval 7"/>
            <p:cNvSpPr/>
            <p:nvPr/>
          </p:nvSpPr>
          <p:spPr>
            <a:xfrm>
              <a:off x="7069522" y="2785797"/>
              <a:ext cx="1007678" cy="1013460"/>
            </a:xfrm>
            <a:prstGeom prst="ellipse">
              <a:avLst/>
            </a:prstGeom>
            <a:solidFill>
              <a:srgbClr val="595959"/>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p>
              <a:pPr algn="ctr"/>
              <a:endParaRPr lang="en-US" sz="8800" dirty="0">
                <a:solidFill>
                  <a:schemeClr val="bg1">
                    <a:lumMod val="85000"/>
                  </a:schemeClr>
                </a:solidFill>
                <a:latin typeface="印品黑体" panose="00000500000000000000" pitchFamily="2" charset="-122"/>
              </a:endParaRPr>
            </a:p>
          </p:txBody>
        </p:sp>
        <p:sp>
          <p:nvSpPr>
            <p:cNvPr id="18" name="Text Box 10"/>
            <p:cNvSpPr txBox="1">
              <a:spLocks noChangeArrowheads="1"/>
            </p:cNvSpPr>
            <p:nvPr/>
          </p:nvSpPr>
          <p:spPr bwMode="auto">
            <a:xfrm>
              <a:off x="685800" y="3804228"/>
              <a:ext cx="1752600" cy="1038349"/>
            </a:xfrm>
            <a:prstGeom prst="rect">
              <a:avLst/>
            </a:prstGeom>
            <a:noFill/>
            <a:ln w="9525">
              <a:noFill/>
              <a:miter lim="800000"/>
            </a:ln>
          </p:spPr>
          <p:txBody>
            <a:bodyPr wrap="square" lIns="45720" tIns="22860" rIns="45720" bIns="22860">
              <a:spAutoFit/>
            </a:bodyPr>
            <a:p>
              <a:pPr algn="ctr" defTabSz="1088390">
                <a:lnSpc>
                  <a:spcPct val="200000"/>
                </a:lnSpc>
              </a:pPr>
              <a:r>
                <a:rPr lang="zh-CN" altLang="en-US" sz="1600">
                  <a:solidFill>
                    <a:schemeClr val="bg1"/>
                  </a:solidFill>
                  <a:latin typeface="思源宋体 CN Light" panose="02020300000000000000" charset="-122"/>
                  <a:ea typeface="思源宋体 CN Light" panose="02020300000000000000" charset="-122"/>
                  <a:sym typeface="+mn-ea"/>
                </a:rPr>
                <a:t>标题文本预设</a:t>
              </a:r>
              <a:endParaRPr lang="en-US" sz="1200" b="1" dirty="0">
                <a:solidFill>
                  <a:schemeClr val="bg1">
                    <a:lumMod val="50000"/>
                  </a:schemeClr>
                </a:solidFill>
                <a:latin typeface="印品黑体" panose="00000500000000000000" pitchFamily="2" charset="-122"/>
                <a:ea typeface="印品黑体" panose="00000500000000000000" pitchFamily="2" charset="-122"/>
                <a:cs typeface="Open Sans" pitchFamily="34" charset="0"/>
              </a:endParaRPr>
            </a:p>
            <a:p>
              <a:pPr>
                <a:lnSpc>
                  <a:spcPct val="155000"/>
                </a:lnSpc>
              </a:pPr>
              <a:r>
                <a:rPr lang="zh-CN" altLang="en-US" sz="1050" dirty="0">
                  <a:solidFill>
                    <a:schemeClr val="bg1"/>
                  </a:solidFill>
                  <a:latin typeface="+mn-ea"/>
                  <a:sym typeface="+mn-ea"/>
                </a:rPr>
                <a:t>点击此处添加文字内容点击此处添加文字内容点击此处添加文字内容点击此处添加文字内容</a:t>
              </a:r>
              <a:endParaRPr lang="en-US" sz="1050" dirty="0">
                <a:solidFill>
                  <a:schemeClr val="bg1">
                    <a:lumMod val="50000"/>
                  </a:schemeClr>
                </a:solidFill>
                <a:latin typeface="印品黑体" panose="00000500000000000000" pitchFamily="2" charset="-122"/>
                <a:ea typeface="印品黑体" panose="00000500000000000000" pitchFamily="2" charset="-122"/>
                <a:cs typeface="Open Sans" pitchFamily="34" charset="0"/>
              </a:endParaRPr>
            </a:p>
          </p:txBody>
        </p:sp>
        <p:sp>
          <p:nvSpPr>
            <p:cNvPr id="19" name="Text Box 10"/>
            <p:cNvSpPr txBox="1">
              <a:spLocks noChangeArrowheads="1"/>
            </p:cNvSpPr>
            <p:nvPr/>
          </p:nvSpPr>
          <p:spPr bwMode="auto">
            <a:xfrm>
              <a:off x="2658461" y="3804228"/>
              <a:ext cx="1752600" cy="1038349"/>
            </a:xfrm>
            <a:prstGeom prst="rect">
              <a:avLst/>
            </a:prstGeom>
            <a:noFill/>
            <a:ln w="9525">
              <a:noFill/>
              <a:miter lim="800000"/>
            </a:ln>
          </p:spPr>
          <p:txBody>
            <a:bodyPr wrap="square" lIns="45720" tIns="22860" rIns="45720" bIns="22860">
              <a:spAutoFit/>
            </a:bodyPr>
            <a:p>
              <a:pPr algn="ctr" defTabSz="1088390">
                <a:lnSpc>
                  <a:spcPct val="200000"/>
                </a:lnSpc>
              </a:pPr>
              <a:r>
                <a:rPr lang="zh-CN" altLang="en-US" sz="1600">
                  <a:solidFill>
                    <a:schemeClr val="bg1"/>
                  </a:solidFill>
                  <a:latin typeface="思源宋体 CN Light" panose="02020300000000000000" charset="-122"/>
                  <a:ea typeface="思源宋体 CN Light" panose="02020300000000000000" charset="-122"/>
                  <a:sym typeface="+mn-ea"/>
                </a:rPr>
                <a:t>标题文本预设</a:t>
              </a:r>
              <a:endParaRPr lang="en-US" sz="1200" b="1" dirty="0">
                <a:solidFill>
                  <a:schemeClr val="bg1">
                    <a:lumMod val="50000"/>
                  </a:schemeClr>
                </a:solidFill>
                <a:latin typeface="印品黑体" panose="00000500000000000000" pitchFamily="2" charset="-122"/>
                <a:ea typeface="印品黑体" panose="00000500000000000000" pitchFamily="2" charset="-122"/>
                <a:cs typeface="Open Sans" pitchFamily="34" charset="0"/>
              </a:endParaRPr>
            </a:p>
            <a:p>
              <a:pPr>
                <a:lnSpc>
                  <a:spcPct val="155000"/>
                </a:lnSpc>
              </a:pPr>
              <a:r>
                <a:rPr lang="zh-CN" altLang="en-US" sz="1050" dirty="0">
                  <a:solidFill>
                    <a:schemeClr val="bg1"/>
                  </a:solidFill>
                  <a:latin typeface="+mn-ea"/>
                  <a:sym typeface="+mn-ea"/>
                </a:rPr>
                <a:t>点击此处添加文字内容点击此处添加文字内容点击此处添加文字内容点击此处添加文字内容</a:t>
              </a:r>
              <a:endParaRPr lang="en-US" sz="1050" dirty="0">
                <a:solidFill>
                  <a:schemeClr val="bg1">
                    <a:lumMod val="50000"/>
                  </a:schemeClr>
                </a:solidFill>
                <a:latin typeface="印品黑体" panose="00000500000000000000" pitchFamily="2" charset="-122"/>
                <a:ea typeface="印品黑体" panose="00000500000000000000" pitchFamily="2" charset="-122"/>
                <a:cs typeface="Open Sans" pitchFamily="34" charset="0"/>
              </a:endParaRPr>
            </a:p>
          </p:txBody>
        </p:sp>
        <p:sp>
          <p:nvSpPr>
            <p:cNvPr id="20" name="Text Box 10"/>
            <p:cNvSpPr txBox="1">
              <a:spLocks noChangeArrowheads="1"/>
            </p:cNvSpPr>
            <p:nvPr/>
          </p:nvSpPr>
          <p:spPr bwMode="auto">
            <a:xfrm>
              <a:off x="4715861" y="3804228"/>
              <a:ext cx="1752600" cy="1038349"/>
            </a:xfrm>
            <a:prstGeom prst="rect">
              <a:avLst/>
            </a:prstGeom>
            <a:noFill/>
            <a:ln w="9525">
              <a:noFill/>
              <a:miter lim="800000"/>
            </a:ln>
          </p:spPr>
          <p:txBody>
            <a:bodyPr wrap="square" lIns="45720" tIns="22860" rIns="45720" bIns="22860">
              <a:spAutoFit/>
            </a:bodyPr>
            <a:p>
              <a:pPr algn="ctr" defTabSz="1088390">
                <a:lnSpc>
                  <a:spcPct val="200000"/>
                </a:lnSpc>
              </a:pPr>
              <a:r>
                <a:rPr lang="zh-CN" altLang="en-US" sz="1600">
                  <a:solidFill>
                    <a:schemeClr val="bg1"/>
                  </a:solidFill>
                  <a:latin typeface="思源宋体 CN Light" panose="02020300000000000000" charset="-122"/>
                  <a:ea typeface="思源宋体 CN Light" panose="02020300000000000000" charset="-122"/>
                  <a:sym typeface="+mn-ea"/>
                </a:rPr>
                <a:t>标题文本预设</a:t>
              </a:r>
              <a:endParaRPr lang="en-US" sz="1200" b="1" dirty="0">
                <a:solidFill>
                  <a:schemeClr val="bg1">
                    <a:lumMod val="50000"/>
                  </a:schemeClr>
                </a:solidFill>
                <a:latin typeface="印品黑体" panose="00000500000000000000" pitchFamily="2" charset="-122"/>
                <a:ea typeface="印品黑体" panose="00000500000000000000" pitchFamily="2" charset="-122"/>
                <a:cs typeface="Open Sans" pitchFamily="34" charset="0"/>
              </a:endParaRPr>
            </a:p>
            <a:p>
              <a:pPr>
                <a:lnSpc>
                  <a:spcPct val="155000"/>
                </a:lnSpc>
              </a:pPr>
              <a:r>
                <a:rPr lang="zh-CN" altLang="en-US" sz="1050" dirty="0">
                  <a:solidFill>
                    <a:schemeClr val="bg1"/>
                  </a:solidFill>
                  <a:latin typeface="+mn-ea"/>
                  <a:sym typeface="+mn-ea"/>
                </a:rPr>
                <a:t>点击此处添加文字内容点击此处添加文字内容点击此处添加文字内容点击此处添加文字内容</a:t>
              </a:r>
              <a:endParaRPr lang="en-US" sz="1050" dirty="0">
                <a:solidFill>
                  <a:schemeClr val="bg1">
                    <a:lumMod val="50000"/>
                  </a:schemeClr>
                </a:solidFill>
                <a:latin typeface="印品黑体" panose="00000500000000000000" pitchFamily="2" charset="-122"/>
                <a:ea typeface="印品黑体" panose="00000500000000000000" pitchFamily="2" charset="-122"/>
                <a:cs typeface="Open Sans" pitchFamily="34" charset="0"/>
              </a:endParaRPr>
            </a:p>
          </p:txBody>
        </p:sp>
        <p:sp>
          <p:nvSpPr>
            <p:cNvPr id="21" name="Text Box 10"/>
            <p:cNvSpPr txBox="1">
              <a:spLocks noChangeArrowheads="1"/>
            </p:cNvSpPr>
            <p:nvPr/>
          </p:nvSpPr>
          <p:spPr bwMode="auto">
            <a:xfrm>
              <a:off x="6697061" y="3804228"/>
              <a:ext cx="1752600" cy="1038349"/>
            </a:xfrm>
            <a:prstGeom prst="rect">
              <a:avLst/>
            </a:prstGeom>
            <a:noFill/>
            <a:ln w="9525">
              <a:noFill/>
              <a:miter lim="800000"/>
            </a:ln>
          </p:spPr>
          <p:txBody>
            <a:bodyPr wrap="square" lIns="45720" tIns="22860" rIns="45720" bIns="22860">
              <a:spAutoFit/>
            </a:bodyPr>
            <a:p>
              <a:pPr algn="ctr" defTabSz="1088390">
                <a:lnSpc>
                  <a:spcPct val="200000"/>
                </a:lnSpc>
              </a:pPr>
              <a:r>
                <a:rPr lang="zh-CN" altLang="en-US" sz="1600">
                  <a:solidFill>
                    <a:schemeClr val="bg1"/>
                  </a:solidFill>
                  <a:latin typeface="思源宋体 CN Light" panose="02020300000000000000" charset="-122"/>
                  <a:ea typeface="思源宋体 CN Light" panose="02020300000000000000" charset="-122"/>
                  <a:sym typeface="+mn-ea"/>
                </a:rPr>
                <a:t>标题文本预设</a:t>
              </a:r>
              <a:endParaRPr lang="en-US" sz="1200" b="1" dirty="0">
                <a:solidFill>
                  <a:schemeClr val="bg1">
                    <a:lumMod val="50000"/>
                  </a:schemeClr>
                </a:solidFill>
                <a:latin typeface="印品黑体" panose="00000500000000000000" pitchFamily="2" charset="-122"/>
                <a:ea typeface="印品黑体" panose="00000500000000000000" pitchFamily="2" charset="-122"/>
                <a:cs typeface="Open Sans" pitchFamily="34" charset="0"/>
              </a:endParaRPr>
            </a:p>
            <a:p>
              <a:pPr>
                <a:lnSpc>
                  <a:spcPct val="155000"/>
                </a:lnSpc>
              </a:pPr>
              <a:r>
                <a:rPr lang="zh-CN" altLang="en-US" sz="1050" dirty="0">
                  <a:solidFill>
                    <a:schemeClr val="bg1"/>
                  </a:solidFill>
                  <a:latin typeface="+mn-ea"/>
                  <a:sym typeface="+mn-ea"/>
                </a:rPr>
                <a:t>点击此处添加文字内容点击此处添加文字内容点击此处添加文字内容点击此处添加文字内容</a:t>
              </a:r>
              <a:endParaRPr lang="en-US" sz="1050" dirty="0">
                <a:solidFill>
                  <a:schemeClr val="bg1">
                    <a:lumMod val="50000"/>
                  </a:schemeClr>
                </a:solidFill>
                <a:latin typeface="印品黑体" panose="00000500000000000000" pitchFamily="2" charset="-122"/>
                <a:ea typeface="印品黑体" panose="00000500000000000000" pitchFamily="2" charset="-122"/>
                <a:cs typeface="Open Sans" pitchFamily="34" charset="0"/>
              </a:endParaRPr>
            </a:p>
          </p:txBody>
        </p:sp>
        <p:sp>
          <p:nvSpPr>
            <p:cNvPr id="22" name="Oval 12"/>
            <p:cNvSpPr/>
            <p:nvPr/>
          </p:nvSpPr>
          <p:spPr>
            <a:xfrm>
              <a:off x="3810000" y="971550"/>
              <a:ext cx="1447800" cy="1456107"/>
            </a:xfrm>
            <a:prstGeom prst="ellipse">
              <a:avLst/>
            </a:prstGeom>
            <a:solidFill>
              <a:srgbClr val="595959"/>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p>
              <a:pPr algn="ctr"/>
              <a:endParaRPr lang="en-US" sz="8800" dirty="0">
                <a:solidFill>
                  <a:schemeClr val="bg1">
                    <a:lumMod val="85000"/>
                  </a:schemeClr>
                </a:solidFill>
                <a:latin typeface="印品黑体" panose="00000500000000000000" pitchFamily="2" charset="-122"/>
              </a:endParaRPr>
            </a:p>
          </p:txBody>
        </p:sp>
        <p:sp>
          <p:nvSpPr>
            <p:cNvPr id="23" name="Arc 16"/>
            <p:cNvSpPr/>
            <p:nvPr/>
          </p:nvSpPr>
          <p:spPr>
            <a:xfrm>
              <a:off x="3534760" y="1665657"/>
              <a:ext cx="3932839" cy="2046314"/>
            </a:xfrm>
            <a:prstGeom prst="arc">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en-US" dirty="0">
                <a:solidFill>
                  <a:schemeClr val="bg1">
                    <a:lumMod val="85000"/>
                  </a:schemeClr>
                </a:solidFill>
                <a:latin typeface="印品黑体" panose="00000500000000000000" pitchFamily="2" charset="-122"/>
              </a:endParaRPr>
            </a:p>
          </p:txBody>
        </p:sp>
        <p:sp>
          <p:nvSpPr>
            <p:cNvPr id="24" name="Arc 17"/>
            <p:cNvSpPr/>
            <p:nvPr/>
          </p:nvSpPr>
          <p:spPr>
            <a:xfrm flipH="1">
              <a:off x="1568341" y="1665657"/>
              <a:ext cx="3932839" cy="2046314"/>
            </a:xfrm>
            <a:prstGeom prst="arc">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en-US" dirty="0">
                <a:solidFill>
                  <a:schemeClr val="bg1">
                    <a:lumMod val="85000"/>
                  </a:schemeClr>
                </a:solidFill>
                <a:latin typeface="印品黑体" panose="00000500000000000000" pitchFamily="2" charset="-122"/>
              </a:endParaRPr>
            </a:p>
          </p:txBody>
        </p:sp>
        <p:sp>
          <p:nvSpPr>
            <p:cNvPr id="25" name="Arc 18"/>
            <p:cNvSpPr/>
            <p:nvPr/>
          </p:nvSpPr>
          <p:spPr>
            <a:xfrm>
              <a:off x="4830161" y="2199057"/>
              <a:ext cx="762000" cy="979514"/>
            </a:xfrm>
            <a:prstGeom prst="arc">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en-US" dirty="0">
                <a:solidFill>
                  <a:schemeClr val="bg1">
                    <a:lumMod val="85000"/>
                  </a:schemeClr>
                </a:solidFill>
                <a:latin typeface="印品黑体" panose="00000500000000000000" pitchFamily="2" charset="-122"/>
              </a:endParaRPr>
            </a:p>
          </p:txBody>
        </p:sp>
        <p:sp>
          <p:nvSpPr>
            <p:cNvPr id="26" name="Arc 19"/>
            <p:cNvSpPr/>
            <p:nvPr/>
          </p:nvSpPr>
          <p:spPr>
            <a:xfrm flipH="1">
              <a:off x="3429000" y="2199057"/>
              <a:ext cx="762000" cy="979514"/>
            </a:xfrm>
            <a:prstGeom prst="arc">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en-US" dirty="0">
                <a:solidFill>
                  <a:schemeClr val="bg1">
                    <a:lumMod val="85000"/>
                  </a:schemeClr>
                </a:solidFill>
                <a:latin typeface="印品黑体" panose="00000500000000000000" pitchFamily="2" charset="-122"/>
              </a:endParaRPr>
            </a:p>
          </p:txBody>
        </p:sp>
        <p:grpSp>
          <p:nvGrpSpPr>
            <p:cNvPr id="27" name="Group 20"/>
            <p:cNvGrpSpPr/>
            <p:nvPr/>
          </p:nvGrpSpPr>
          <p:grpSpPr>
            <a:xfrm>
              <a:off x="1363881" y="3019082"/>
              <a:ext cx="379359" cy="386846"/>
              <a:chOff x="7160655" y="2178006"/>
              <a:chExt cx="379359" cy="386846"/>
            </a:xfrm>
            <a:solidFill>
              <a:schemeClr val="bg1"/>
            </a:solidFill>
          </p:grpSpPr>
          <p:sp>
            <p:nvSpPr>
              <p:cNvPr id="60"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61"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62"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grpSp>
        <p:sp>
          <p:nvSpPr>
            <p:cNvPr id="28" name="Freeform 62"/>
            <p:cNvSpPr>
              <a:spLocks noEditPoints="1"/>
            </p:cNvSpPr>
            <p:nvPr/>
          </p:nvSpPr>
          <p:spPr bwMode="auto">
            <a:xfrm>
              <a:off x="7393665" y="3028846"/>
              <a:ext cx="359392" cy="484182"/>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chemeClr val="bg1">
                <a:lumMod val="85000"/>
              </a:schemeClr>
            </a:solidFill>
            <a:ln>
              <a:noFill/>
            </a:ln>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grpSp>
          <p:nvGrpSpPr>
            <p:cNvPr id="29" name="Group 25"/>
            <p:cNvGrpSpPr/>
            <p:nvPr/>
          </p:nvGrpSpPr>
          <p:grpSpPr>
            <a:xfrm>
              <a:off x="4205157" y="1280282"/>
              <a:ext cx="657487" cy="578840"/>
              <a:chOff x="6040049" y="4182118"/>
              <a:chExt cx="521619" cy="459224"/>
            </a:xfrm>
            <a:solidFill>
              <a:schemeClr val="bg1"/>
            </a:solidFill>
          </p:grpSpPr>
          <p:sp>
            <p:nvSpPr>
              <p:cNvPr id="55"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56"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57"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58"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59"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grpSp>
        <p:grpSp>
          <p:nvGrpSpPr>
            <p:cNvPr id="30" name="Group 31"/>
            <p:cNvGrpSpPr/>
            <p:nvPr/>
          </p:nvGrpSpPr>
          <p:grpSpPr>
            <a:xfrm>
              <a:off x="3326362" y="3163839"/>
              <a:ext cx="416796" cy="259561"/>
              <a:chOff x="2942785" y="3296116"/>
              <a:chExt cx="416796" cy="259561"/>
            </a:xfrm>
            <a:solidFill>
              <a:schemeClr val="bg1"/>
            </a:solidFill>
          </p:grpSpPr>
          <p:sp>
            <p:nvSpPr>
              <p:cNvPr id="52"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53" name="Rectangle 96"/>
              <p:cNvSpPr>
                <a:spLocks noChangeArrowheads="1"/>
              </p:cNvSpPr>
              <p:nvPr/>
            </p:nvSpPr>
            <p:spPr bwMode="auto">
              <a:xfrm>
                <a:off x="3000187" y="3351023"/>
                <a:ext cx="79865" cy="14475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54" name="Rectangle 97"/>
              <p:cNvSpPr>
                <a:spLocks noChangeArrowheads="1"/>
              </p:cNvSpPr>
              <p:nvPr/>
            </p:nvSpPr>
            <p:spPr bwMode="auto">
              <a:xfrm>
                <a:off x="3092532" y="3351023"/>
                <a:ext cx="77370" cy="14475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grpSp>
        <p:grpSp>
          <p:nvGrpSpPr>
            <p:cNvPr id="31" name="Group 35"/>
            <p:cNvGrpSpPr/>
            <p:nvPr/>
          </p:nvGrpSpPr>
          <p:grpSpPr>
            <a:xfrm>
              <a:off x="5319859" y="3010640"/>
              <a:ext cx="524040" cy="520593"/>
              <a:chOff x="6853673" y="3715407"/>
              <a:chExt cx="379359" cy="376864"/>
            </a:xfrm>
            <a:solidFill>
              <a:schemeClr val="bg1"/>
            </a:solidFill>
          </p:grpSpPr>
          <p:sp>
            <p:nvSpPr>
              <p:cNvPr id="34"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35"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36"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37"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38"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39"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40"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41"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42"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43"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44"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2"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3"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7"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8"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49"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50"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sp>
            <p:nvSpPr>
              <p:cNvPr id="51"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en-US" dirty="0">
                  <a:solidFill>
                    <a:schemeClr val="bg1">
                      <a:lumMod val="85000"/>
                    </a:schemeClr>
                  </a:solidFill>
                  <a:latin typeface="印品黑体" panose="00000500000000000000" pitchFamily="2" charset="-122"/>
                </a:endParaRPr>
              </a:p>
            </p:txBody>
          </p:sp>
        </p:grpSp>
        <p:sp>
          <p:nvSpPr>
            <p:cNvPr id="33" name="Text Box 10"/>
            <p:cNvSpPr txBox="1">
              <a:spLocks noChangeArrowheads="1"/>
            </p:cNvSpPr>
            <p:nvPr/>
          </p:nvSpPr>
          <p:spPr bwMode="auto">
            <a:xfrm>
              <a:off x="3946350" y="1917003"/>
              <a:ext cx="1176214" cy="185346"/>
            </a:xfrm>
            <a:prstGeom prst="rect">
              <a:avLst/>
            </a:prstGeom>
            <a:noFill/>
            <a:ln w="9525">
              <a:noFill/>
              <a:miter lim="800000"/>
            </a:ln>
          </p:spPr>
          <p:txBody>
            <a:bodyPr wrap="square" lIns="45720" tIns="22860" rIns="45720" bIns="22860">
              <a:spAutoFit/>
            </a:bodyPr>
            <a:p>
              <a:pPr algn="ctr" defTabSz="1088390"/>
              <a:r>
                <a:rPr lang="en-US" sz="1200" dirty="0">
                  <a:solidFill>
                    <a:schemeClr val="bg1">
                      <a:lumMod val="85000"/>
                    </a:schemeClr>
                  </a:solidFill>
                  <a:latin typeface="印品黑体" panose="00000500000000000000" pitchFamily="2" charset="-122"/>
                  <a:ea typeface="印品黑体" panose="00000500000000000000" pitchFamily="2" charset="-122"/>
                  <a:cs typeface="Open Sans" pitchFamily="34" charset="0"/>
                </a:rPr>
                <a:t>Surrounding</a:t>
              </a:r>
              <a:endParaRPr lang="en-US" sz="1000" dirty="0">
                <a:solidFill>
                  <a:schemeClr val="bg1">
                    <a:lumMod val="85000"/>
                  </a:schemeClr>
                </a:solidFill>
                <a:latin typeface="印品黑体" panose="00000500000000000000" pitchFamily="2" charset="-122"/>
                <a:ea typeface="印品黑体" panose="00000500000000000000" pitchFamily="2" charset="-122"/>
                <a:cs typeface="Open Sans" pitchFamily="34" charset="0"/>
              </a:endParaRPr>
            </a:p>
          </p:txBody>
        </p:sp>
      </p:gr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fade">
                                      <p:cBhvr>
                                        <p:cTn id="76" dur="250"/>
                                        <p:tgtEl>
                                          <p:spTgt spid="4"/>
                                        </p:tgtEl>
                                      </p:cBhvr>
                                    </p:animEffect>
                                    <p:anim calcmode="lin" valueType="num">
                                      <p:cBhvr>
                                        <p:cTn id="77" dur="250" fill="hold"/>
                                        <p:tgtEl>
                                          <p:spTgt spid="4"/>
                                        </p:tgtEl>
                                        <p:attrNameLst>
                                          <p:attrName>ppt_x</p:attrName>
                                        </p:attrNameLst>
                                      </p:cBhvr>
                                      <p:tavLst>
                                        <p:tav tm="0">
                                          <p:val>
                                            <p:strVal val="#ppt_x"/>
                                          </p:val>
                                        </p:tav>
                                        <p:tav tm="100000">
                                          <p:val>
                                            <p:strVal val="#ppt_x"/>
                                          </p:val>
                                        </p:tav>
                                      </p:tavLst>
                                    </p:anim>
                                    <p:anim calcmode="lin" valueType="num">
                                      <p:cBhvr>
                                        <p:cTn id="78" dur="250" fill="hold"/>
                                        <p:tgtEl>
                                          <p:spTgt spid="4"/>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42" presetClass="entr" presetSubtype="0" fill="hold"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1000"/>
                                        <p:tgtEl>
                                          <p:spTgt spid="13"/>
                                        </p:tgtEl>
                                      </p:cBhvr>
                                    </p:animEffect>
                                    <p:anim calcmode="lin" valueType="num">
                                      <p:cBhvr>
                                        <p:cTn id="83" dur="1000" fill="hold"/>
                                        <p:tgtEl>
                                          <p:spTgt spid="13"/>
                                        </p:tgtEl>
                                        <p:attrNameLst>
                                          <p:attrName>ppt_x</p:attrName>
                                        </p:attrNameLst>
                                      </p:cBhvr>
                                      <p:tavLst>
                                        <p:tav tm="0">
                                          <p:val>
                                            <p:strVal val="#ppt_x"/>
                                          </p:val>
                                        </p:tav>
                                        <p:tav tm="100000">
                                          <p:val>
                                            <p:strVal val="#ppt_x"/>
                                          </p:val>
                                        </p:tav>
                                      </p:tavLst>
                                    </p:anim>
                                    <p:anim calcmode="lin" valueType="num">
                                      <p:cBhvr>
                                        <p:cTn id="8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7" name="组合 6"/>
          <p:cNvGrpSpPr/>
          <p:nvPr/>
        </p:nvGrpSpPr>
        <p:grpSpPr>
          <a:xfrm>
            <a:off x="2983104" y="3504038"/>
            <a:ext cx="6478204" cy="1462506"/>
            <a:chOff x="4944553" y="2615795"/>
            <a:chExt cx="6478204" cy="1462506"/>
          </a:xfrm>
        </p:grpSpPr>
        <p:sp>
          <p:nvSpPr>
            <p:cNvPr id="10" name="矩形 9"/>
            <p:cNvSpPr/>
            <p:nvPr/>
          </p:nvSpPr>
          <p:spPr>
            <a:xfrm>
              <a:off x="5653815" y="2615795"/>
              <a:ext cx="5059680" cy="829945"/>
            </a:xfrm>
            <a:prstGeom prst="rect">
              <a:avLst/>
            </a:prstGeom>
          </p:spPr>
          <p:txBody>
            <a:bodyPr wrap="none">
              <a:spAutoFit/>
            </a:bodyPr>
            <a:lstStyle/>
            <a:p>
              <a:pPr algn="ctr"/>
              <a:r>
                <a:rPr lang="en-US" altLang="zh-CN" sz="4400" dirty="0">
                  <a:solidFill>
                    <a:schemeClr val="bg1"/>
                  </a:solidFill>
                  <a:latin typeface="华文中宋" panose="02010600040101010101" charset="-122"/>
                  <a:ea typeface="华文中宋" panose="02010600040101010101" charset="-122"/>
                  <a:cs typeface="华文中宋" panose="02010600040101010101" charset="-122"/>
                </a:rPr>
                <a:t>加入你的标题描述</a:t>
              </a:r>
              <a:endParaRPr lang="en-US" altLang="zh-CN" sz="4400" dirty="0">
                <a:solidFill>
                  <a:schemeClr val="bg1"/>
                </a:solidFill>
                <a:latin typeface="华文中宋" panose="02010600040101010101" charset="-122"/>
                <a:ea typeface="华文中宋" panose="02010600040101010101" charset="-122"/>
                <a:cs typeface="华文中宋" panose="02010600040101010101" charset="-122"/>
              </a:endParaRPr>
            </a:p>
          </p:txBody>
        </p:sp>
        <p:sp>
          <p:nvSpPr>
            <p:cNvPr id="11" name="矩形 10"/>
            <p:cNvSpPr/>
            <p:nvPr/>
          </p:nvSpPr>
          <p:spPr>
            <a:xfrm>
              <a:off x="4944553" y="3450921"/>
              <a:ext cx="6478204" cy="627380"/>
            </a:xfrm>
            <a:prstGeom prst="rect">
              <a:avLst/>
            </a:prstGeom>
          </p:spPr>
          <p:txBody>
            <a:bodyPr wrap="square">
              <a:spAutoFit/>
            </a:bodyPr>
            <a:lstStyle/>
            <a:p>
              <a:pPr algn="ctr">
                <a:lnSpc>
                  <a:spcPct val="130000"/>
                </a:lnSpc>
              </a:pPr>
              <a:r>
                <a:rPr lang="zh-CN" altLang="en-US" sz="1335" dirty="0">
                  <a:solidFill>
                    <a:schemeClr val="bg1"/>
                  </a:solidFill>
                  <a:latin typeface="思源宋体 CN Light" panose="02020300000000000000" charset="-122"/>
                  <a:ea typeface="思源宋体 CN Light" panose="02020300000000000000" charset="-122"/>
                </a:rPr>
                <a:t>点击此处添加文本内容，如关键词、部分简单介绍等。点击此处添加文本内容，部分简单介绍等。点击此处添加文本内容，如关键词、部分简单介。</a:t>
              </a:r>
              <a:endParaRPr lang="en-US" altLang="zh-CN" sz="1335" dirty="0">
                <a:solidFill>
                  <a:schemeClr val="bg1"/>
                </a:solidFill>
                <a:latin typeface="思源宋体 CN Light" panose="02020300000000000000" charset="-122"/>
                <a:ea typeface="思源宋体 CN Light" panose="02020300000000000000" charset="-122"/>
              </a:endParaRPr>
            </a:p>
          </p:txBody>
        </p:sp>
      </p:grpSp>
      <p:sp>
        <p:nvSpPr>
          <p:cNvPr id="28" name="椭圆 27"/>
          <p:cNvSpPr/>
          <p:nvPr/>
        </p:nvSpPr>
        <p:spPr>
          <a:xfrm>
            <a:off x="5491658" y="2006112"/>
            <a:ext cx="1213942" cy="11541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800" dirty="0">
                <a:solidFill>
                  <a:srgbClr val="1F1F1F"/>
                </a:solidFill>
                <a:latin typeface="印品黑体" panose="00000500000000000000" pitchFamily="2" charset="-122"/>
                <a:ea typeface="印品黑体" panose="00000500000000000000" pitchFamily="2" charset="-122"/>
              </a:rPr>
              <a:t>04</a:t>
            </a:r>
            <a:endParaRPr lang="en-US" altLang="zh-CN" sz="4800" dirty="0">
              <a:solidFill>
                <a:srgbClr val="1F1F1F"/>
              </a:solidFill>
              <a:latin typeface="印品黑体" panose="00000500000000000000" pitchFamily="2" charset="-122"/>
              <a:ea typeface="印品黑体" panose="00000500000000000000" pitchFamily="2"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500"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anim calcmode="lin" valueType="num">
                                      <p:cBhvr>
                                        <p:cTn id="77" dur="500" fill="hold"/>
                                        <p:tgtEl>
                                          <p:spTgt spid="28"/>
                                        </p:tgtEl>
                                        <p:attrNameLst>
                                          <p:attrName>ppt_x</p:attrName>
                                        </p:attrNameLst>
                                      </p:cBhvr>
                                      <p:tavLst>
                                        <p:tav tm="0">
                                          <p:val>
                                            <p:strVal val="#ppt_x"/>
                                          </p:val>
                                        </p:tav>
                                        <p:tav tm="100000">
                                          <p:val>
                                            <p:strVal val="#ppt_x"/>
                                          </p:val>
                                        </p:tav>
                                      </p:tavLst>
                                    </p:anim>
                                    <p:anim calcmode="lin" valueType="num">
                                      <p:cBhvr>
                                        <p:cTn id="78" dur="500" fill="hold"/>
                                        <p:tgtEl>
                                          <p:spTgt spid="28"/>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22" presetClass="entr" presetSubtype="8" fill="hold"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wipe(left)">
                                      <p:cBhvr>
                                        <p:cTn id="8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添加目录四文字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pic>
        <p:nvPicPr>
          <p:cNvPr id="12" name="图片 11" descr="574e9258d109b3de1167de47c6bf6c81810a4cc0"/>
          <p:cNvPicPr>
            <a:picLocks noChangeAspect="1"/>
          </p:cNvPicPr>
          <p:nvPr/>
        </p:nvPicPr>
        <p:blipFill>
          <a:blip r:embed="rId7"/>
          <a:srcRect b="5379"/>
          <a:stretch>
            <a:fillRect/>
          </a:stretch>
        </p:blipFill>
        <p:spPr>
          <a:xfrm>
            <a:off x="4855845" y="1817370"/>
            <a:ext cx="6089650" cy="3841750"/>
          </a:xfrm>
          <a:prstGeom prst="rect">
            <a:avLst/>
          </a:prstGeom>
          <a:effectLst>
            <a:outerShdw blurRad="50800" dist="38100" algn="l" rotWithShape="0">
              <a:prstClr val="black">
                <a:alpha val="40000"/>
              </a:prstClr>
            </a:outerShdw>
          </a:effectLst>
        </p:spPr>
      </p:pic>
      <p:pic>
        <p:nvPicPr>
          <p:cNvPr id="32" name="图片 31" descr="94W58PICBdp_1024"/>
          <p:cNvPicPr>
            <a:picLocks noChangeAspect="1"/>
          </p:cNvPicPr>
          <p:nvPr/>
        </p:nvPicPr>
        <p:blipFill>
          <a:blip r:embed="rId8"/>
          <a:srcRect l="6810" b="3710"/>
          <a:stretch>
            <a:fillRect/>
          </a:stretch>
        </p:blipFill>
        <p:spPr>
          <a:xfrm>
            <a:off x="1243330" y="3514725"/>
            <a:ext cx="3427095" cy="2154555"/>
          </a:xfrm>
          <a:prstGeom prst="rect">
            <a:avLst/>
          </a:prstGeom>
          <a:effectLst>
            <a:outerShdw blurRad="50800" dist="38100" algn="l" rotWithShape="0">
              <a:prstClr val="black">
                <a:alpha val="40000"/>
              </a:prstClr>
            </a:outerShdw>
          </a:effectLst>
        </p:spPr>
      </p:pic>
      <p:sp>
        <p:nvSpPr>
          <p:cNvPr id="45" name="矩形 44"/>
          <p:cNvSpPr/>
          <p:nvPr/>
        </p:nvSpPr>
        <p:spPr>
          <a:xfrm>
            <a:off x="1243330" y="1827530"/>
            <a:ext cx="3427095" cy="1571625"/>
          </a:xfrm>
          <a:prstGeom prst="rect">
            <a:avLst/>
          </a:prstGeom>
          <a:solidFill>
            <a:schemeClr val="tx1">
              <a:lumMod val="75000"/>
              <a:lumOff val="2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文本框 45"/>
          <p:cNvSpPr txBox="1"/>
          <p:nvPr/>
        </p:nvSpPr>
        <p:spPr>
          <a:xfrm>
            <a:off x="1416685" y="2017395"/>
            <a:ext cx="3081020" cy="1271270"/>
          </a:xfrm>
          <a:prstGeom prst="rect">
            <a:avLst/>
          </a:prstGeom>
          <a:noFill/>
        </p:spPr>
        <p:txBody>
          <a:bodyPr wrap="square" rtlCol="0">
            <a:spAutoFit/>
          </a:bodyPr>
          <a:p>
            <a:pPr>
              <a:lnSpc>
                <a:spcPct val="120000"/>
              </a:lnSpc>
            </a:pPr>
            <a:r>
              <a:rPr lang="zh-CN" altLang="en-US" sz="1200" dirty="0">
                <a:solidFill>
                  <a:schemeClr val="bg1"/>
                </a:solidFill>
                <a:sym typeface="+mn-ea"/>
              </a:rPr>
              <a:t>艺术类型中，音乐是比较抽象的艺术，音乐从历史发展上可分为东方音乐和西方音乐。东方以中国汉族音乐为首的中国古代理论基础是五声音阶，即宫、商、角、徵、羽，西方是以七声音阶为主</a:t>
            </a:r>
            <a:r>
              <a:rPr lang="zh-CN" altLang="en-US" sz="1600" dirty="0">
                <a:solidFill>
                  <a:schemeClr val="bg1"/>
                </a:solidFill>
                <a:sym typeface="+mn-ea"/>
              </a:rPr>
              <a:t>。</a:t>
            </a:r>
            <a:endParaRPr lang="zh-CN" altLang="en-US" sz="1600" dirty="0">
              <a:solidFill>
                <a:schemeClr val="bg1"/>
              </a:solidFill>
              <a:latin typeface="微软雅黑" panose="020B0503020204020204" charset="-122"/>
              <a:ea typeface="微软雅黑" panose="020B0503020204020204" charset="-122"/>
              <a:sym typeface="+mn-ea"/>
            </a:endParaRPr>
          </a:p>
        </p:txBody>
      </p:sp>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500"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anim calcmode="lin" valueType="num">
                                      <p:cBhvr>
                                        <p:cTn id="77" dur="500" fill="hold"/>
                                        <p:tgtEl>
                                          <p:spTgt spid="4"/>
                                        </p:tgtEl>
                                        <p:attrNameLst>
                                          <p:attrName>ppt_x</p:attrName>
                                        </p:attrNameLst>
                                      </p:cBhvr>
                                      <p:tavLst>
                                        <p:tav tm="0">
                                          <p:val>
                                            <p:strVal val="#ppt_x"/>
                                          </p:val>
                                        </p:tav>
                                        <p:tav tm="100000">
                                          <p:val>
                                            <p:strVal val="#ppt_x"/>
                                          </p:val>
                                        </p:tav>
                                      </p:tavLst>
                                    </p:anim>
                                    <p:anim calcmode="lin" valueType="num">
                                      <p:cBhvr>
                                        <p:cTn id="78" dur="500" fill="hold"/>
                                        <p:tgtEl>
                                          <p:spTgt spid="4"/>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2" presetClass="entr" presetSubtype="4" fill="hold"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fill="hold"/>
                                        <p:tgtEl>
                                          <p:spTgt spid="12"/>
                                        </p:tgtEl>
                                        <p:attrNameLst>
                                          <p:attrName>ppt_x</p:attrName>
                                        </p:attrNameLst>
                                      </p:cBhvr>
                                      <p:tavLst>
                                        <p:tav tm="0">
                                          <p:val>
                                            <p:strVal val="#ppt_x"/>
                                          </p:val>
                                        </p:tav>
                                        <p:tav tm="100000">
                                          <p:val>
                                            <p:strVal val="#ppt_x"/>
                                          </p:val>
                                        </p:tav>
                                      </p:tavLst>
                                    </p:anim>
                                    <p:anim calcmode="lin" valueType="num">
                                      <p:cBhvr additive="base">
                                        <p:cTn id="83" dur="500" fill="hold"/>
                                        <p:tgtEl>
                                          <p:spTgt spid="12"/>
                                        </p:tgtEl>
                                        <p:attrNameLst>
                                          <p:attrName>ppt_y</p:attrName>
                                        </p:attrNameLst>
                                      </p:cBhvr>
                                      <p:tavLst>
                                        <p:tav tm="0">
                                          <p:val>
                                            <p:strVal val="1+#ppt_h/2"/>
                                          </p:val>
                                        </p:tav>
                                        <p:tav tm="100000">
                                          <p:val>
                                            <p:strVal val="#ppt_y"/>
                                          </p:val>
                                        </p:tav>
                                      </p:tavLst>
                                    </p:anim>
                                  </p:childTnLst>
                                </p:cTn>
                              </p:par>
                            </p:childTnLst>
                          </p:cTn>
                        </p:par>
                        <p:par>
                          <p:cTn id="84" fill="hold">
                            <p:stCondLst>
                              <p:cond delay="1500"/>
                            </p:stCondLst>
                            <p:childTnLst>
                              <p:par>
                                <p:cTn id="85" presetID="42" presetClass="entr" presetSubtype="0" fill="hold" grpId="0" nodeType="afterEffect">
                                  <p:stCondLst>
                                    <p:cond delay="0"/>
                                  </p:stCondLst>
                                  <p:childTnLst>
                                    <p:set>
                                      <p:cBhvr>
                                        <p:cTn id="86" dur="500" fill="hold">
                                          <p:stCondLst>
                                            <p:cond delay="0"/>
                                          </p:stCondLst>
                                        </p:cTn>
                                        <p:tgtEl>
                                          <p:spTgt spid="45"/>
                                        </p:tgtEl>
                                        <p:attrNameLst>
                                          <p:attrName>style.visibility</p:attrName>
                                        </p:attrNameLst>
                                      </p:cBhvr>
                                      <p:to>
                                        <p:strVal val="visible"/>
                                      </p:to>
                                    </p:set>
                                    <p:animEffect transition="in" filter="fade">
                                      <p:cBhvr>
                                        <p:cTn id="87" dur="500"/>
                                        <p:tgtEl>
                                          <p:spTgt spid="45"/>
                                        </p:tgtEl>
                                      </p:cBhvr>
                                    </p:animEffect>
                                    <p:anim calcmode="lin" valueType="num">
                                      <p:cBhvr>
                                        <p:cTn id="88" dur="500" fill="hold"/>
                                        <p:tgtEl>
                                          <p:spTgt spid="45"/>
                                        </p:tgtEl>
                                        <p:attrNameLst>
                                          <p:attrName>ppt_x</p:attrName>
                                        </p:attrNameLst>
                                      </p:cBhvr>
                                      <p:tavLst>
                                        <p:tav tm="0">
                                          <p:val>
                                            <p:strVal val="#ppt_x"/>
                                          </p:val>
                                        </p:tav>
                                        <p:tav tm="100000">
                                          <p:val>
                                            <p:strVal val="#ppt_x"/>
                                          </p:val>
                                        </p:tav>
                                      </p:tavLst>
                                    </p:anim>
                                    <p:anim calcmode="lin" valueType="num">
                                      <p:cBhvr>
                                        <p:cTn id="89" dur="500" fill="hold"/>
                                        <p:tgtEl>
                                          <p:spTgt spid="45"/>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500" fill="hold">
                                          <p:stCondLst>
                                            <p:cond delay="0"/>
                                          </p:stCondLst>
                                        </p:cTn>
                                        <p:tgtEl>
                                          <p:spTgt spid="46"/>
                                        </p:tgtEl>
                                        <p:attrNameLst>
                                          <p:attrName>style.visibility</p:attrName>
                                        </p:attrNameLst>
                                      </p:cBhvr>
                                      <p:to>
                                        <p:strVal val="visible"/>
                                      </p:to>
                                    </p:set>
                                    <p:animEffect transition="in" filter="fade">
                                      <p:cBhvr>
                                        <p:cTn id="92" dur="500"/>
                                        <p:tgtEl>
                                          <p:spTgt spid="46"/>
                                        </p:tgtEl>
                                      </p:cBhvr>
                                    </p:animEffect>
                                    <p:anim calcmode="lin" valueType="num">
                                      <p:cBhvr>
                                        <p:cTn id="93" dur="500" fill="hold"/>
                                        <p:tgtEl>
                                          <p:spTgt spid="46"/>
                                        </p:tgtEl>
                                        <p:attrNameLst>
                                          <p:attrName>ppt_x</p:attrName>
                                        </p:attrNameLst>
                                      </p:cBhvr>
                                      <p:tavLst>
                                        <p:tav tm="0">
                                          <p:val>
                                            <p:strVal val="#ppt_x"/>
                                          </p:val>
                                        </p:tav>
                                        <p:tav tm="100000">
                                          <p:val>
                                            <p:strVal val="#ppt_x"/>
                                          </p:val>
                                        </p:tav>
                                      </p:tavLst>
                                    </p:anim>
                                    <p:anim calcmode="lin" valueType="num">
                                      <p:cBhvr>
                                        <p:cTn id="94" dur="500" fill="hold"/>
                                        <p:tgtEl>
                                          <p:spTgt spid="46"/>
                                        </p:tgtEl>
                                        <p:attrNameLst>
                                          <p:attrName>ppt_y</p:attrName>
                                        </p:attrNameLst>
                                      </p:cBhvr>
                                      <p:tavLst>
                                        <p:tav tm="0">
                                          <p:val>
                                            <p:strVal val="#ppt_y+.1"/>
                                          </p:val>
                                        </p:tav>
                                        <p:tav tm="100000">
                                          <p:val>
                                            <p:strVal val="#ppt_y"/>
                                          </p:val>
                                        </p:tav>
                                      </p:tavLst>
                                    </p:anim>
                                  </p:childTnLst>
                                </p:cTn>
                              </p:par>
                            </p:childTnLst>
                          </p:cTn>
                        </p:par>
                        <p:par>
                          <p:cTn id="95" fill="hold">
                            <p:stCondLst>
                              <p:cond delay="2000"/>
                            </p:stCondLst>
                            <p:childTnLst>
                              <p:par>
                                <p:cTn id="96" presetID="1" presetClass="entr" presetSubtype="0" fill="hold" nodeType="afterEffect">
                                  <p:stCondLst>
                                    <p:cond delay="0"/>
                                  </p:stCondLst>
                                  <p:childTnLst>
                                    <p:set>
                                      <p:cBhvr>
                                        <p:cTn id="97"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添加目录四文字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pic>
        <p:nvPicPr>
          <p:cNvPr id="38918" name="Picture 6" descr="http://a1.att.hudong.com/82/21/01300000397019128013218446343.jpg"/>
          <p:cNvPicPr>
            <a:picLocks noChangeAspect="1"/>
          </p:cNvPicPr>
          <p:nvPr/>
        </p:nvPicPr>
        <p:blipFill>
          <a:blip r:embed="rId7"/>
          <a:srcRect b="5997"/>
          <a:stretch>
            <a:fillRect/>
          </a:stretch>
        </p:blipFill>
        <p:spPr>
          <a:xfrm>
            <a:off x="1022350" y="1901190"/>
            <a:ext cx="2203450" cy="2762250"/>
          </a:xfrm>
          <a:prstGeom prst="rect">
            <a:avLst/>
          </a:prstGeom>
          <a:noFill/>
          <a:ln w="9525">
            <a:noFill/>
          </a:ln>
        </p:spPr>
      </p:pic>
      <p:pic>
        <p:nvPicPr>
          <p:cNvPr id="38919" name="Picture 8" descr="http://g.hiphotos.baidu.com/baike/w%3D268/sign=64c7229bb37eca8012053ee1a9229712/8435e5dde71190efa0101667cd1b9d16fcfa609b.jpg"/>
          <p:cNvPicPr>
            <a:picLocks noChangeAspect="1"/>
          </p:cNvPicPr>
          <p:nvPr/>
        </p:nvPicPr>
        <p:blipFill>
          <a:blip r:embed="rId8"/>
          <a:srcRect b="8789"/>
          <a:stretch>
            <a:fillRect/>
          </a:stretch>
        </p:blipFill>
        <p:spPr>
          <a:xfrm>
            <a:off x="3651250" y="1896428"/>
            <a:ext cx="2214563" cy="2767012"/>
          </a:xfrm>
          <a:prstGeom prst="rect">
            <a:avLst/>
          </a:prstGeom>
          <a:noFill/>
          <a:ln w="9525">
            <a:noFill/>
          </a:ln>
        </p:spPr>
      </p:pic>
      <p:pic>
        <p:nvPicPr>
          <p:cNvPr id="38920" name="Picture 10" descr="http://d.hiphotos.baidu.com/baike/w%3D268/sign=46d6005fe21190ef01fb95d9f61a9df7/6d81800a19d8bc3e72d6d678878ba61ea9d345a2.jpg"/>
          <p:cNvPicPr>
            <a:picLocks noChangeAspect="1"/>
          </p:cNvPicPr>
          <p:nvPr/>
        </p:nvPicPr>
        <p:blipFill>
          <a:blip r:embed="rId9"/>
          <a:srcRect r="3246"/>
          <a:stretch>
            <a:fillRect/>
          </a:stretch>
        </p:blipFill>
        <p:spPr>
          <a:xfrm>
            <a:off x="6284913" y="1891665"/>
            <a:ext cx="2176462" cy="2771775"/>
          </a:xfrm>
          <a:prstGeom prst="rect">
            <a:avLst/>
          </a:prstGeom>
          <a:noFill/>
          <a:ln w="9525">
            <a:noFill/>
          </a:ln>
        </p:spPr>
      </p:pic>
      <p:pic>
        <p:nvPicPr>
          <p:cNvPr id="38921" name="Picture 12" descr="http://e.hiphotos.baidu.com/baike/w%3D268/sign=f24f5d0f5643fbf2c52ca125887eca1e/b8389b504fc2d562b126a8eae21190ef76c66c8e.jpg"/>
          <p:cNvPicPr>
            <a:picLocks noChangeAspect="1"/>
          </p:cNvPicPr>
          <p:nvPr/>
        </p:nvPicPr>
        <p:blipFill>
          <a:blip r:embed="rId10"/>
          <a:srcRect b="3711"/>
          <a:stretch>
            <a:fillRect/>
          </a:stretch>
        </p:blipFill>
        <p:spPr>
          <a:xfrm>
            <a:off x="8916988" y="1901190"/>
            <a:ext cx="2211387" cy="2762250"/>
          </a:xfrm>
          <a:prstGeom prst="rect">
            <a:avLst/>
          </a:prstGeom>
          <a:noFill/>
          <a:ln w="9525">
            <a:noFill/>
          </a:ln>
        </p:spPr>
      </p:pic>
      <p:grpSp>
        <p:nvGrpSpPr>
          <p:cNvPr id="3" name="组合 2"/>
          <p:cNvGrpSpPr/>
          <p:nvPr/>
        </p:nvGrpSpPr>
        <p:grpSpPr>
          <a:xfrm>
            <a:off x="942340" y="4944110"/>
            <a:ext cx="2364105" cy="635000"/>
            <a:chOff x="1484" y="7882"/>
            <a:chExt cx="3723" cy="1000"/>
          </a:xfrm>
        </p:grpSpPr>
        <p:sp>
          <p:nvSpPr>
            <p:cNvPr id="2" name="矩形 1"/>
            <p:cNvSpPr/>
            <p:nvPr/>
          </p:nvSpPr>
          <p:spPr>
            <a:xfrm>
              <a:off x="1610" y="7882"/>
              <a:ext cx="3477" cy="1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1484" y="7971"/>
              <a:ext cx="3723" cy="725"/>
            </a:xfrm>
            <a:prstGeom prst="rect">
              <a:avLst/>
            </a:prstGeom>
          </p:spPr>
          <p:txBody>
            <a:bodyPr wrap="square">
              <a:spAutoFit/>
            </a:bodyPr>
            <a:p>
              <a:pPr algn="ctr"/>
              <a:r>
                <a:rPr lang="zh-CN" altLang="en-US" sz="2400" dirty="0">
                  <a:solidFill>
                    <a:schemeClr val="bg1"/>
                  </a:solidFill>
                  <a:latin typeface="思源宋体 CN Light" panose="02020300000000000000" charset="-122"/>
                  <a:ea typeface="思源宋体 CN Light" panose="02020300000000000000" charset="-122"/>
                </a:rPr>
                <a:t>请输入标题</a:t>
              </a:r>
              <a:endParaRPr lang="zh-CN" altLang="en-US" sz="2400" dirty="0">
                <a:solidFill>
                  <a:schemeClr val="bg1"/>
                </a:solidFill>
                <a:latin typeface="思源宋体 CN Light" panose="02020300000000000000" charset="-122"/>
                <a:ea typeface="思源宋体 CN Light" panose="02020300000000000000" charset="-122"/>
              </a:endParaRPr>
            </a:p>
          </p:txBody>
        </p:sp>
      </p:grpSp>
      <p:grpSp>
        <p:nvGrpSpPr>
          <p:cNvPr id="8" name="组合 7"/>
          <p:cNvGrpSpPr/>
          <p:nvPr/>
        </p:nvGrpSpPr>
        <p:grpSpPr>
          <a:xfrm>
            <a:off x="6207760" y="4944110"/>
            <a:ext cx="2364105" cy="635000"/>
            <a:chOff x="1484" y="7882"/>
            <a:chExt cx="3723" cy="1000"/>
          </a:xfrm>
        </p:grpSpPr>
        <p:sp>
          <p:nvSpPr>
            <p:cNvPr id="10" name="矩形 9"/>
            <p:cNvSpPr/>
            <p:nvPr/>
          </p:nvSpPr>
          <p:spPr>
            <a:xfrm>
              <a:off x="1610" y="7882"/>
              <a:ext cx="3477" cy="1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1484" y="7971"/>
              <a:ext cx="3723" cy="725"/>
            </a:xfrm>
            <a:prstGeom prst="rect">
              <a:avLst/>
            </a:prstGeom>
          </p:spPr>
          <p:txBody>
            <a:bodyPr wrap="square">
              <a:spAutoFit/>
            </a:bodyPr>
            <a:p>
              <a:pPr algn="ctr">
                <a:buClrTx/>
                <a:buSzTx/>
                <a:buFontTx/>
              </a:pPr>
              <a:r>
                <a:rPr lang="zh-CN" altLang="en-US" sz="2400" dirty="0">
                  <a:solidFill>
                    <a:schemeClr val="bg1"/>
                  </a:solidFill>
                  <a:latin typeface="思源宋体 CN Light" panose="02020300000000000000" charset="-122"/>
                  <a:ea typeface="思源宋体 CN Light" panose="02020300000000000000" charset="-122"/>
                </a:rPr>
                <a:t>请输入标题</a:t>
              </a:r>
              <a:endParaRPr lang="zh-CN" altLang="en-US" sz="2400" dirty="0">
                <a:solidFill>
                  <a:schemeClr val="bg1"/>
                </a:solidFill>
                <a:latin typeface="思源宋体 CN Light" panose="02020300000000000000" charset="-122"/>
                <a:ea typeface="思源宋体 CN Light" panose="02020300000000000000" charset="-122"/>
              </a:endParaRPr>
            </a:p>
          </p:txBody>
        </p:sp>
      </p:grpSp>
      <p:grpSp>
        <p:nvGrpSpPr>
          <p:cNvPr id="13" name="组合 12"/>
          <p:cNvGrpSpPr/>
          <p:nvPr/>
        </p:nvGrpSpPr>
        <p:grpSpPr>
          <a:xfrm>
            <a:off x="3575050" y="4944110"/>
            <a:ext cx="2364105" cy="635000"/>
            <a:chOff x="1484" y="7882"/>
            <a:chExt cx="3723" cy="1000"/>
          </a:xfrm>
        </p:grpSpPr>
        <p:sp>
          <p:nvSpPr>
            <p:cNvPr id="14" name="矩形 13"/>
            <p:cNvSpPr/>
            <p:nvPr/>
          </p:nvSpPr>
          <p:spPr>
            <a:xfrm>
              <a:off x="1610" y="7882"/>
              <a:ext cx="3477" cy="1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1484" y="7971"/>
              <a:ext cx="3723" cy="725"/>
            </a:xfrm>
            <a:prstGeom prst="rect">
              <a:avLst/>
            </a:prstGeom>
          </p:spPr>
          <p:txBody>
            <a:bodyPr wrap="square">
              <a:spAutoFit/>
            </a:bodyPr>
            <a:p>
              <a:pPr algn="ctr">
                <a:buClrTx/>
                <a:buSzTx/>
                <a:buFontTx/>
              </a:pPr>
              <a:r>
                <a:rPr lang="zh-CN" altLang="en-US" sz="2400" dirty="0">
                  <a:solidFill>
                    <a:schemeClr val="bg1"/>
                  </a:solidFill>
                  <a:latin typeface="思源宋体 CN Light" panose="02020300000000000000" charset="-122"/>
                  <a:ea typeface="思源宋体 CN Light" panose="02020300000000000000" charset="-122"/>
                </a:rPr>
                <a:t>请输入标题</a:t>
              </a:r>
              <a:endParaRPr lang="zh-CN" altLang="en-US" sz="2400" dirty="0">
                <a:solidFill>
                  <a:schemeClr val="bg1"/>
                </a:solidFill>
                <a:latin typeface="思源宋体 CN Light" panose="02020300000000000000" charset="-122"/>
                <a:ea typeface="思源宋体 CN Light" panose="02020300000000000000" charset="-122"/>
              </a:endParaRPr>
            </a:p>
          </p:txBody>
        </p:sp>
      </p:grpSp>
      <p:grpSp>
        <p:nvGrpSpPr>
          <p:cNvPr id="16" name="组合 15"/>
          <p:cNvGrpSpPr/>
          <p:nvPr/>
        </p:nvGrpSpPr>
        <p:grpSpPr>
          <a:xfrm>
            <a:off x="8840470" y="4944110"/>
            <a:ext cx="2364105" cy="635000"/>
            <a:chOff x="1484" y="7882"/>
            <a:chExt cx="3723" cy="1000"/>
          </a:xfrm>
        </p:grpSpPr>
        <p:sp>
          <p:nvSpPr>
            <p:cNvPr id="17" name="矩形 16"/>
            <p:cNvSpPr/>
            <p:nvPr/>
          </p:nvSpPr>
          <p:spPr>
            <a:xfrm>
              <a:off x="1610" y="7882"/>
              <a:ext cx="3477" cy="1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矩形 17"/>
            <p:cNvSpPr/>
            <p:nvPr/>
          </p:nvSpPr>
          <p:spPr>
            <a:xfrm>
              <a:off x="1484" y="7971"/>
              <a:ext cx="3723" cy="725"/>
            </a:xfrm>
            <a:prstGeom prst="rect">
              <a:avLst/>
            </a:prstGeom>
          </p:spPr>
          <p:txBody>
            <a:bodyPr wrap="square">
              <a:spAutoFit/>
            </a:bodyPr>
            <a:p>
              <a:pPr algn="ctr">
                <a:buClrTx/>
                <a:buSzTx/>
                <a:buFontTx/>
              </a:pPr>
              <a:r>
                <a:rPr lang="zh-CN" altLang="en-US" sz="2400" dirty="0">
                  <a:solidFill>
                    <a:schemeClr val="bg1"/>
                  </a:solidFill>
                  <a:latin typeface="思源宋体 CN Light" panose="02020300000000000000" charset="-122"/>
                  <a:ea typeface="思源宋体 CN Light" panose="02020300000000000000" charset="-122"/>
                </a:rPr>
                <a:t>请输入标题</a:t>
              </a:r>
              <a:endParaRPr lang="zh-CN" altLang="en-US" sz="2400" dirty="0">
                <a:solidFill>
                  <a:schemeClr val="bg1"/>
                </a:solidFill>
                <a:latin typeface="思源宋体 CN Light" panose="02020300000000000000" charset="-122"/>
                <a:ea typeface="思源宋体 CN Light" panose="02020300000000000000" charset="-122"/>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500"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anim calcmode="lin" valueType="num">
                                      <p:cBhvr>
                                        <p:cTn id="77" dur="500" fill="hold"/>
                                        <p:tgtEl>
                                          <p:spTgt spid="4"/>
                                        </p:tgtEl>
                                        <p:attrNameLst>
                                          <p:attrName>ppt_x</p:attrName>
                                        </p:attrNameLst>
                                      </p:cBhvr>
                                      <p:tavLst>
                                        <p:tav tm="0">
                                          <p:val>
                                            <p:strVal val="#ppt_x"/>
                                          </p:val>
                                        </p:tav>
                                        <p:tav tm="100000">
                                          <p:val>
                                            <p:strVal val="#ppt_x"/>
                                          </p:val>
                                        </p:tav>
                                      </p:tavLst>
                                    </p:anim>
                                    <p:anim calcmode="lin" valueType="num">
                                      <p:cBhvr>
                                        <p:cTn id="78" dur="500" fill="hold"/>
                                        <p:tgtEl>
                                          <p:spTgt spid="4"/>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42" presetClass="entr" presetSubtype="0" fill="hold" nodeType="afterEffect">
                                  <p:stCondLst>
                                    <p:cond delay="0"/>
                                  </p:stCondLst>
                                  <p:childTnLst>
                                    <p:set>
                                      <p:cBhvr>
                                        <p:cTn id="81" dur="500" fill="hold">
                                          <p:stCondLst>
                                            <p:cond delay="0"/>
                                          </p:stCondLst>
                                        </p:cTn>
                                        <p:tgtEl>
                                          <p:spTgt spid="38918"/>
                                        </p:tgtEl>
                                        <p:attrNameLst>
                                          <p:attrName>style.visibility</p:attrName>
                                        </p:attrNameLst>
                                      </p:cBhvr>
                                      <p:to>
                                        <p:strVal val="visible"/>
                                      </p:to>
                                    </p:set>
                                    <p:animEffect transition="in" filter="fade">
                                      <p:cBhvr>
                                        <p:cTn id="82" dur="500"/>
                                        <p:tgtEl>
                                          <p:spTgt spid="38918"/>
                                        </p:tgtEl>
                                      </p:cBhvr>
                                    </p:animEffect>
                                    <p:anim calcmode="lin" valueType="num">
                                      <p:cBhvr>
                                        <p:cTn id="83" dur="500" fill="hold"/>
                                        <p:tgtEl>
                                          <p:spTgt spid="38918"/>
                                        </p:tgtEl>
                                        <p:attrNameLst>
                                          <p:attrName>ppt_x</p:attrName>
                                        </p:attrNameLst>
                                      </p:cBhvr>
                                      <p:tavLst>
                                        <p:tav tm="0">
                                          <p:val>
                                            <p:strVal val="#ppt_x"/>
                                          </p:val>
                                        </p:tav>
                                        <p:tav tm="100000">
                                          <p:val>
                                            <p:strVal val="#ppt_x"/>
                                          </p:val>
                                        </p:tav>
                                      </p:tavLst>
                                    </p:anim>
                                    <p:anim calcmode="lin" valueType="num">
                                      <p:cBhvr>
                                        <p:cTn id="84" dur="500" fill="hold"/>
                                        <p:tgtEl>
                                          <p:spTgt spid="38918"/>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500" fill="hold">
                                          <p:stCondLst>
                                            <p:cond delay="0"/>
                                          </p:stCondLst>
                                        </p:cTn>
                                        <p:tgtEl>
                                          <p:spTgt spid="38919"/>
                                        </p:tgtEl>
                                        <p:attrNameLst>
                                          <p:attrName>style.visibility</p:attrName>
                                        </p:attrNameLst>
                                      </p:cBhvr>
                                      <p:to>
                                        <p:strVal val="visible"/>
                                      </p:to>
                                    </p:set>
                                    <p:animEffect transition="in" filter="fade">
                                      <p:cBhvr>
                                        <p:cTn id="87" dur="500"/>
                                        <p:tgtEl>
                                          <p:spTgt spid="38919"/>
                                        </p:tgtEl>
                                      </p:cBhvr>
                                    </p:animEffect>
                                    <p:anim calcmode="lin" valueType="num">
                                      <p:cBhvr>
                                        <p:cTn id="88" dur="500" fill="hold"/>
                                        <p:tgtEl>
                                          <p:spTgt spid="38919"/>
                                        </p:tgtEl>
                                        <p:attrNameLst>
                                          <p:attrName>ppt_x</p:attrName>
                                        </p:attrNameLst>
                                      </p:cBhvr>
                                      <p:tavLst>
                                        <p:tav tm="0">
                                          <p:val>
                                            <p:strVal val="#ppt_x"/>
                                          </p:val>
                                        </p:tav>
                                        <p:tav tm="100000">
                                          <p:val>
                                            <p:strVal val="#ppt_x"/>
                                          </p:val>
                                        </p:tav>
                                      </p:tavLst>
                                    </p:anim>
                                    <p:anim calcmode="lin" valueType="num">
                                      <p:cBhvr>
                                        <p:cTn id="89" dur="500" fill="hold"/>
                                        <p:tgtEl>
                                          <p:spTgt spid="38919"/>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500" fill="hold">
                                          <p:stCondLst>
                                            <p:cond delay="0"/>
                                          </p:stCondLst>
                                        </p:cTn>
                                        <p:tgtEl>
                                          <p:spTgt spid="38920"/>
                                        </p:tgtEl>
                                        <p:attrNameLst>
                                          <p:attrName>style.visibility</p:attrName>
                                        </p:attrNameLst>
                                      </p:cBhvr>
                                      <p:to>
                                        <p:strVal val="visible"/>
                                      </p:to>
                                    </p:set>
                                    <p:animEffect transition="in" filter="fade">
                                      <p:cBhvr>
                                        <p:cTn id="92" dur="500"/>
                                        <p:tgtEl>
                                          <p:spTgt spid="38920"/>
                                        </p:tgtEl>
                                      </p:cBhvr>
                                    </p:animEffect>
                                    <p:anim calcmode="lin" valueType="num">
                                      <p:cBhvr>
                                        <p:cTn id="93" dur="500" fill="hold"/>
                                        <p:tgtEl>
                                          <p:spTgt spid="38920"/>
                                        </p:tgtEl>
                                        <p:attrNameLst>
                                          <p:attrName>ppt_x</p:attrName>
                                        </p:attrNameLst>
                                      </p:cBhvr>
                                      <p:tavLst>
                                        <p:tav tm="0">
                                          <p:val>
                                            <p:strVal val="#ppt_x"/>
                                          </p:val>
                                        </p:tav>
                                        <p:tav tm="100000">
                                          <p:val>
                                            <p:strVal val="#ppt_x"/>
                                          </p:val>
                                        </p:tav>
                                      </p:tavLst>
                                    </p:anim>
                                    <p:anim calcmode="lin" valueType="num">
                                      <p:cBhvr>
                                        <p:cTn id="94" dur="500" fill="hold"/>
                                        <p:tgtEl>
                                          <p:spTgt spid="38920"/>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500" fill="hold">
                                          <p:stCondLst>
                                            <p:cond delay="0"/>
                                          </p:stCondLst>
                                        </p:cTn>
                                        <p:tgtEl>
                                          <p:spTgt spid="38921"/>
                                        </p:tgtEl>
                                        <p:attrNameLst>
                                          <p:attrName>style.visibility</p:attrName>
                                        </p:attrNameLst>
                                      </p:cBhvr>
                                      <p:to>
                                        <p:strVal val="visible"/>
                                      </p:to>
                                    </p:set>
                                    <p:animEffect transition="in" filter="fade">
                                      <p:cBhvr>
                                        <p:cTn id="97" dur="500"/>
                                        <p:tgtEl>
                                          <p:spTgt spid="38921"/>
                                        </p:tgtEl>
                                      </p:cBhvr>
                                    </p:animEffect>
                                    <p:anim calcmode="lin" valueType="num">
                                      <p:cBhvr>
                                        <p:cTn id="98" dur="500" fill="hold"/>
                                        <p:tgtEl>
                                          <p:spTgt spid="38921"/>
                                        </p:tgtEl>
                                        <p:attrNameLst>
                                          <p:attrName>ppt_x</p:attrName>
                                        </p:attrNameLst>
                                      </p:cBhvr>
                                      <p:tavLst>
                                        <p:tav tm="0">
                                          <p:val>
                                            <p:strVal val="#ppt_x"/>
                                          </p:val>
                                        </p:tav>
                                        <p:tav tm="100000">
                                          <p:val>
                                            <p:strVal val="#ppt_x"/>
                                          </p:val>
                                        </p:tav>
                                      </p:tavLst>
                                    </p:anim>
                                    <p:anim calcmode="lin" valueType="num">
                                      <p:cBhvr>
                                        <p:cTn id="99" dur="500" fill="hold"/>
                                        <p:tgtEl>
                                          <p:spTgt spid="38921"/>
                                        </p:tgtEl>
                                        <p:attrNameLst>
                                          <p:attrName>ppt_y</p:attrName>
                                        </p:attrNameLst>
                                      </p:cBhvr>
                                      <p:tavLst>
                                        <p:tav tm="0">
                                          <p:val>
                                            <p:strVal val="#ppt_y+.1"/>
                                          </p:val>
                                        </p:tav>
                                        <p:tav tm="100000">
                                          <p:val>
                                            <p:strVal val="#ppt_y"/>
                                          </p:val>
                                        </p:tav>
                                      </p:tavLst>
                                    </p:anim>
                                  </p:childTnLst>
                                </p:cTn>
                              </p:par>
                            </p:childTnLst>
                          </p:cTn>
                        </p:par>
                        <p:par>
                          <p:cTn id="100" fill="hold">
                            <p:stCondLst>
                              <p:cond delay="1500"/>
                            </p:stCondLst>
                            <p:childTnLst>
                              <p:par>
                                <p:cTn id="101" presetID="42" presetClass="entr" presetSubtype="0" fill="hold" nodeType="afterEffect">
                                  <p:stCondLst>
                                    <p:cond delay="0"/>
                                  </p:stCondLst>
                                  <p:childTnLst>
                                    <p:set>
                                      <p:cBhvr>
                                        <p:cTn id="102" dur="500" fill="hold">
                                          <p:stCondLst>
                                            <p:cond delay="0"/>
                                          </p:stCondLst>
                                        </p:cTn>
                                        <p:tgtEl>
                                          <p:spTgt spid="3"/>
                                        </p:tgtEl>
                                        <p:attrNameLst>
                                          <p:attrName>style.visibility</p:attrName>
                                        </p:attrNameLst>
                                      </p:cBhvr>
                                      <p:to>
                                        <p:strVal val="visible"/>
                                      </p:to>
                                    </p:set>
                                    <p:animEffect transition="in" filter="fade">
                                      <p:cBhvr>
                                        <p:cTn id="103" dur="500"/>
                                        <p:tgtEl>
                                          <p:spTgt spid="3"/>
                                        </p:tgtEl>
                                      </p:cBhvr>
                                    </p:animEffect>
                                    <p:anim calcmode="lin" valueType="num">
                                      <p:cBhvr>
                                        <p:cTn id="104" dur="500" fill="hold"/>
                                        <p:tgtEl>
                                          <p:spTgt spid="3"/>
                                        </p:tgtEl>
                                        <p:attrNameLst>
                                          <p:attrName>ppt_x</p:attrName>
                                        </p:attrNameLst>
                                      </p:cBhvr>
                                      <p:tavLst>
                                        <p:tav tm="0">
                                          <p:val>
                                            <p:strVal val="#ppt_x"/>
                                          </p:val>
                                        </p:tav>
                                        <p:tav tm="100000">
                                          <p:val>
                                            <p:strVal val="#ppt_x"/>
                                          </p:val>
                                        </p:tav>
                                      </p:tavLst>
                                    </p:anim>
                                    <p:anim calcmode="lin" valueType="num">
                                      <p:cBhvr>
                                        <p:cTn id="105" dur="500" fill="hold"/>
                                        <p:tgtEl>
                                          <p:spTgt spid="3"/>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500" fill="hold">
                                          <p:stCondLst>
                                            <p:cond delay="0"/>
                                          </p:stCondLst>
                                        </p:cTn>
                                        <p:tgtEl>
                                          <p:spTgt spid="8"/>
                                        </p:tgtEl>
                                        <p:attrNameLst>
                                          <p:attrName>style.visibility</p:attrName>
                                        </p:attrNameLst>
                                      </p:cBhvr>
                                      <p:to>
                                        <p:strVal val="visible"/>
                                      </p:to>
                                    </p:set>
                                    <p:animEffect transition="in" filter="fade">
                                      <p:cBhvr>
                                        <p:cTn id="108" dur="500"/>
                                        <p:tgtEl>
                                          <p:spTgt spid="8"/>
                                        </p:tgtEl>
                                      </p:cBhvr>
                                    </p:animEffect>
                                    <p:anim calcmode="lin" valueType="num">
                                      <p:cBhvr>
                                        <p:cTn id="109" dur="500" fill="hold"/>
                                        <p:tgtEl>
                                          <p:spTgt spid="8"/>
                                        </p:tgtEl>
                                        <p:attrNameLst>
                                          <p:attrName>ppt_x</p:attrName>
                                        </p:attrNameLst>
                                      </p:cBhvr>
                                      <p:tavLst>
                                        <p:tav tm="0">
                                          <p:val>
                                            <p:strVal val="#ppt_x"/>
                                          </p:val>
                                        </p:tav>
                                        <p:tav tm="100000">
                                          <p:val>
                                            <p:strVal val="#ppt_x"/>
                                          </p:val>
                                        </p:tav>
                                      </p:tavLst>
                                    </p:anim>
                                    <p:anim calcmode="lin" valueType="num">
                                      <p:cBhvr>
                                        <p:cTn id="110" dur="500" fill="hold"/>
                                        <p:tgtEl>
                                          <p:spTgt spid="8"/>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500" fill="hold">
                                          <p:stCondLst>
                                            <p:cond delay="0"/>
                                          </p:stCondLst>
                                        </p:cTn>
                                        <p:tgtEl>
                                          <p:spTgt spid="13"/>
                                        </p:tgtEl>
                                        <p:attrNameLst>
                                          <p:attrName>style.visibility</p:attrName>
                                        </p:attrNameLst>
                                      </p:cBhvr>
                                      <p:to>
                                        <p:strVal val="visible"/>
                                      </p:to>
                                    </p:set>
                                    <p:animEffect transition="in" filter="fade">
                                      <p:cBhvr>
                                        <p:cTn id="113" dur="500"/>
                                        <p:tgtEl>
                                          <p:spTgt spid="13"/>
                                        </p:tgtEl>
                                      </p:cBhvr>
                                    </p:animEffect>
                                    <p:anim calcmode="lin" valueType="num">
                                      <p:cBhvr>
                                        <p:cTn id="114" dur="500" fill="hold"/>
                                        <p:tgtEl>
                                          <p:spTgt spid="13"/>
                                        </p:tgtEl>
                                        <p:attrNameLst>
                                          <p:attrName>ppt_x</p:attrName>
                                        </p:attrNameLst>
                                      </p:cBhvr>
                                      <p:tavLst>
                                        <p:tav tm="0">
                                          <p:val>
                                            <p:strVal val="#ppt_x"/>
                                          </p:val>
                                        </p:tav>
                                        <p:tav tm="100000">
                                          <p:val>
                                            <p:strVal val="#ppt_x"/>
                                          </p:val>
                                        </p:tav>
                                      </p:tavLst>
                                    </p:anim>
                                    <p:anim calcmode="lin" valueType="num">
                                      <p:cBhvr>
                                        <p:cTn id="115" dur="500" fill="hold"/>
                                        <p:tgtEl>
                                          <p:spTgt spid="13"/>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0"/>
                                  </p:stCondLst>
                                  <p:childTnLst>
                                    <p:set>
                                      <p:cBhvr>
                                        <p:cTn id="117" dur="500"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anim calcmode="lin" valueType="num">
                                      <p:cBhvr>
                                        <p:cTn id="119" dur="500" fill="hold"/>
                                        <p:tgtEl>
                                          <p:spTgt spid="16"/>
                                        </p:tgtEl>
                                        <p:attrNameLst>
                                          <p:attrName>ppt_x</p:attrName>
                                        </p:attrNameLst>
                                      </p:cBhvr>
                                      <p:tavLst>
                                        <p:tav tm="0">
                                          <p:val>
                                            <p:strVal val="#ppt_x"/>
                                          </p:val>
                                        </p:tav>
                                        <p:tav tm="100000">
                                          <p:val>
                                            <p:strVal val="#ppt_x"/>
                                          </p:val>
                                        </p:tav>
                                      </p:tavLst>
                                    </p:anim>
                                    <p:anim calcmode="lin" valueType="num">
                                      <p:cBhvr>
                                        <p:cTn id="120"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添加目录四文字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sp>
        <p:nvSpPr>
          <p:cNvPr id="29" name="Pentagon 3"/>
          <p:cNvSpPr/>
          <p:nvPr/>
        </p:nvSpPr>
        <p:spPr bwMode="auto">
          <a:xfrm rot="5400000">
            <a:off x="1447324" y="3171984"/>
            <a:ext cx="2062163" cy="1317625"/>
          </a:xfrm>
          <a:prstGeom prst="homePlate">
            <a:avLst>
              <a:gd name="adj" fmla="val 36364"/>
            </a:avLst>
          </a:prstGeom>
          <a:solidFill>
            <a:srgbClr val="595959"/>
          </a:solidFill>
          <a:ln w="9525">
            <a:noFill/>
            <a:round/>
          </a:ln>
        </p:spPr>
        <p:txBody>
          <a:bodyPr lIns="121682" tIns="60841" rIns="121682" bIns="60841"/>
          <a:p>
            <a:pPr algn="ctr" defTabSz="1217295" eaLnBrk="1" fontAlgn="auto" hangingPunct="1">
              <a:spcBef>
                <a:spcPts val="0"/>
              </a:spcBef>
              <a:spcAft>
                <a:spcPts val="0"/>
              </a:spcAft>
              <a:defRPr/>
            </a:pPr>
            <a:endParaRPr lang="en-US" sz="3190" kern="0">
              <a:solidFill>
                <a:srgbClr val="262626"/>
              </a:solidFill>
              <a:latin typeface="Arial" panose="020B0604020202020204" pitchFamily="34" charset="0"/>
              <a:ea typeface="微软雅黑" panose="020B0503020204020204" charset="-122"/>
              <a:sym typeface="Arial" panose="020B0604020202020204" pitchFamily="34" charset="0"/>
            </a:endParaRPr>
          </a:p>
        </p:txBody>
      </p:sp>
      <p:sp>
        <p:nvSpPr>
          <p:cNvPr id="31" name="Freeform 116"/>
          <p:cNvSpPr>
            <a:spLocks noEditPoints="1"/>
          </p:cNvSpPr>
          <p:nvPr/>
        </p:nvSpPr>
        <p:spPr bwMode="auto">
          <a:xfrm>
            <a:off x="2197418" y="3331528"/>
            <a:ext cx="561975" cy="454025"/>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lIns="121682" tIns="60841" rIns="121682" bIns="60841"/>
          <a:p>
            <a:pPr defTabSz="1217295" eaLnBrk="1" fontAlgn="auto" hangingPunct="1">
              <a:spcBef>
                <a:spcPts val="0"/>
              </a:spcBef>
              <a:spcAft>
                <a:spcPts val="0"/>
              </a:spcAft>
              <a:defRPr/>
            </a:pPr>
            <a:endParaRPr lang="en-US" sz="3190" kern="0">
              <a:solidFill>
                <a:srgbClr val="262626"/>
              </a:solidFill>
              <a:latin typeface="Arial" panose="020B0604020202020204" pitchFamily="34" charset="0"/>
              <a:ea typeface="微软雅黑" panose="020B0503020204020204" charset="-122"/>
              <a:sym typeface="Arial" panose="020B0604020202020204" pitchFamily="34" charset="0"/>
            </a:endParaRPr>
          </a:p>
        </p:txBody>
      </p:sp>
      <p:sp>
        <p:nvSpPr>
          <p:cNvPr id="32" name="Pentagon 11"/>
          <p:cNvSpPr/>
          <p:nvPr/>
        </p:nvSpPr>
        <p:spPr bwMode="auto">
          <a:xfrm rot="5400000">
            <a:off x="3825399" y="3171984"/>
            <a:ext cx="2062163" cy="1317625"/>
          </a:xfrm>
          <a:prstGeom prst="homePlate">
            <a:avLst>
              <a:gd name="adj" fmla="val 36364"/>
            </a:avLst>
          </a:prstGeom>
          <a:solidFill>
            <a:srgbClr val="595959"/>
          </a:solidFill>
          <a:ln w="9525">
            <a:noFill/>
            <a:round/>
          </a:ln>
        </p:spPr>
        <p:txBody>
          <a:bodyPr lIns="121682" tIns="60841" rIns="121682" bIns="60841"/>
          <a:p>
            <a:pPr algn="ctr" defTabSz="1217295" eaLnBrk="1" fontAlgn="auto" hangingPunct="1">
              <a:spcBef>
                <a:spcPts val="0"/>
              </a:spcBef>
              <a:spcAft>
                <a:spcPts val="0"/>
              </a:spcAft>
              <a:defRPr/>
            </a:pPr>
            <a:endParaRPr lang="en-US" sz="3190" kern="0">
              <a:solidFill>
                <a:srgbClr val="262626"/>
              </a:solidFill>
              <a:latin typeface="Arial" panose="020B0604020202020204" pitchFamily="34" charset="0"/>
              <a:ea typeface="微软雅黑" panose="020B0503020204020204" charset="-122"/>
              <a:sym typeface="Arial" panose="020B0604020202020204" pitchFamily="34" charset="0"/>
            </a:endParaRPr>
          </a:p>
        </p:txBody>
      </p:sp>
      <p:sp>
        <p:nvSpPr>
          <p:cNvPr id="33" name="Pentagon 17"/>
          <p:cNvSpPr/>
          <p:nvPr/>
        </p:nvSpPr>
        <p:spPr bwMode="auto">
          <a:xfrm rot="5400000">
            <a:off x="6201886" y="3171984"/>
            <a:ext cx="2062163" cy="1317625"/>
          </a:xfrm>
          <a:prstGeom prst="homePlate">
            <a:avLst>
              <a:gd name="adj" fmla="val 36364"/>
            </a:avLst>
          </a:prstGeom>
          <a:solidFill>
            <a:srgbClr val="595959"/>
          </a:solidFill>
          <a:ln w="9525">
            <a:noFill/>
            <a:round/>
          </a:ln>
        </p:spPr>
        <p:txBody>
          <a:bodyPr lIns="121682" tIns="60841" rIns="121682" bIns="60841"/>
          <a:p>
            <a:pPr algn="ctr" defTabSz="1217295" eaLnBrk="1" fontAlgn="auto" hangingPunct="1">
              <a:spcBef>
                <a:spcPts val="0"/>
              </a:spcBef>
              <a:spcAft>
                <a:spcPts val="0"/>
              </a:spcAft>
              <a:defRPr/>
            </a:pPr>
            <a:endParaRPr lang="en-US" sz="3190" kern="0">
              <a:solidFill>
                <a:srgbClr val="262626"/>
              </a:solidFill>
              <a:latin typeface="Arial" panose="020B0604020202020204" pitchFamily="34" charset="0"/>
              <a:ea typeface="微软雅黑" panose="020B0503020204020204" charset="-122"/>
              <a:sym typeface="Arial" panose="020B0604020202020204" pitchFamily="34" charset="0"/>
            </a:endParaRPr>
          </a:p>
        </p:txBody>
      </p:sp>
      <p:sp>
        <p:nvSpPr>
          <p:cNvPr id="34" name="Pentagon 23"/>
          <p:cNvSpPr/>
          <p:nvPr/>
        </p:nvSpPr>
        <p:spPr bwMode="auto">
          <a:xfrm rot="5400000">
            <a:off x="8579961" y="3171984"/>
            <a:ext cx="2062163" cy="1317625"/>
          </a:xfrm>
          <a:prstGeom prst="homePlate">
            <a:avLst>
              <a:gd name="adj" fmla="val 36364"/>
            </a:avLst>
          </a:prstGeom>
          <a:solidFill>
            <a:srgbClr val="595959"/>
          </a:solidFill>
          <a:ln w="9525">
            <a:noFill/>
            <a:round/>
          </a:ln>
        </p:spPr>
        <p:txBody>
          <a:bodyPr lIns="121682" tIns="60841" rIns="121682" bIns="60841"/>
          <a:p>
            <a:pPr algn="ctr" defTabSz="1217295" eaLnBrk="1" fontAlgn="auto" hangingPunct="1">
              <a:spcBef>
                <a:spcPts val="0"/>
              </a:spcBef>
              <a:spcAft>
                <a:spcPts val="0"/>
              </a:spcAft>
              <a:defRPr/>
            </a:pPr>
            <a:endParaRPr lang="en-US" sz="3190" kern="0">
              <a:solidFill>
                <a:srgbClr val="262626"/>
              </a:solidFill>
              <a:latin typeface="Arial" panose="020B0604020202020204" pitchFamily="34" charset="0"/>
              <a:ea typeface="微软雅黑" panose="020B0503020204020204" charset="-122"/>
              <a:sym typeface="Arial" panose="020B0604020202020204" pitchFamily="34" charset="0"/>
            </a:endParaRPr>
          </a:p>
        </p:txBody>
      </p:sp>
      <p:sp>
        <p:nvSpPr>
          <p:cNvPr id="38" name="Freeform 101"/>
          <p:cNvSpPr>
            <a:spLocks noChangeAspect="1" noEditPoints="1"/>
          </p:cNvSpPr>
          <p:nvPr/>
        </p:nvSpPr>
        <p:spPr bwMode="auto">
          <a:xfrm>
            <a:off x="4627880" y="3325178"/>
            <a:ext cx="520700" cy="481012"/>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FFFFFF"/>
          </a:solidFill>
          <a:ln w="9525">
            <a:noFill/>
            <a:round/>
          </a:ln>
        </p:spPr>
        <p:txBody>
          <a:bodyPr lIns="121682" tIns="60841" rIns="121682" bIns="60841"/>
          <a:p>
            <a:pPr defTabSz="1217295" eaLnBrk="1" fontAlgn="auto" hangingPunct="1">
              <a:spcBef>
                <a:spcPts val="0"/>
              </a:spcBef>
              <a:spcAft>
                <a:spcPts val="0"/>
              </a:spcAft>
              <a:defRPr/>
            </a:pPr>
            <a:endParaRPr lang="en-US" sz="3190" kern="0">
              <a:solidFill>
                <a:srgbClr val="262626"/>
              </a:solidFill>
              <a:latin typeface="Arial" panose="020B0604020202020204" pitchFamily="34" charset="0"/>
              <a:ea typeface="微软雅黑" panose="020B0503020204020204" charset="-122"/>
              <a:sym typeface="Arial" panose="020B0604020202020204" pitchFamily="34" charset="0"/>
            </a:endParaRPr>
          </a:p>
        </p:txBody>
      </p:sp>
      <p:sp>
        <p:nvSpPr>
          <p:cNvPr id="39" name="Freeform 157"/>
          <p:cNvSpPr>
            <a:spLocks noChangeAspect="1" noEditPoints="1"/>
          </p:cNvSpPr>
          <p:nvPr/>
        </p:nvSpPr>
        <p:spPr bwMode="auto">
          <a:xfrm>
            <a:off x="7029768" y="3333115"/>
            <a:ext cx="406400" cy="450850"/>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rgbClr val="FFFFFF"/>
          </a:solidFill>
          <a:ln w="9525">
            <a:noFill/>
            <a:round/>
          </a:ln>
        </p:spPr>
        <p:txBody>
          <a:bodyPr lIns="121682" tIns="60841" rIns="121682" bIns="60841"/>
          <a:p>
            <a:pPr defTabSz="1217295" eaLnBrk="1" fontAlgn="auto" hangingPunct="1">
              <a:spcBef>
                <a:spcPts val="0"/>
              </a:spcBef>
              <a:spcAft>
                <a:spcPts val="0"/>
              </a:spcAft>
              <a:defRPr/>
            </a:pPr>
            <a:endParaRPr lang="en-US" sz="3190" kern="0">
              <a:solidFill>
                <a:srgbClr val="262626"/>
              </a:solidFill>
              <a:latin typeface="Arial" panose="020B0604020202020204" pitchFamily="34" charset="0"/>
              <a:ea typeface="微软雅黑" panose="020B0503020204020204" charset="-122"/>
              <a:sym typeface="Arial" panose="020B0604020202020204" pitchFamily="34" charset="0"/>
            </a:endParaRPr>
          </a:p>
        </p:txBody>
      </p:sp>
      <p:sp>
        <p:nvSpPr>
          <p:cNvPr id="40" name="Freeform 172"/>
          <p:cNvSpPr>
            <a:spLocks noChangeAspect="1" noEditPoints="1"/>
          </p:cNvSpPr>
          <p:nvPr/>
        </p:nvSpPr>
        <p:spPr bwMode="auto">
          <a:xfrm>
            <a:off x="9331643" y="3344228"/>
            <a:ext cx="558800" cy="406400"/>
          </a:xfrm>
          <a:custGeom>
            <a:avLst/>
            <a:gdLst/>
            <a:ahLst/>
            <a:cxnLst>
              <a:cxn ang="0">
                <a:pos x="59" y="53"/>
              </a:cxn>
              <a:cxn ang="0">
                <a:pos x="17" y="53"/>
              </a:cxn>
              <a:cxn ang="0">
                <a:pos x="0" y="36"/>
              </a:cxn>
              <a:cxn ang="0">
                <a:pos x="10" y="21"/>
              </a:cxn>
              <a:cxn ang="0">
                <a:pos x="10" y="19"/>
              </a:cxn>
              <a:cxn ang="0">
                <a:pos x="30" y="0"/>
              </a:cxn>
              <a:cxn ang="0">
                <a:pos x="48" y="12"/>
              </a:cxn>
              <a:cxn ang="0">
                <a:pos x="54" y="9"/>
              </a:cxn>
              <a:cxn ang="0">
                <a:pos x="64" y="19"/>
              </a:cxn>
              <a:cxn ang="0">
                <a:pos x="62" y="24"/>
              </a:cxn>
              <a:cxn ang="0">
                <a:pos x="73" y="38"/>
              </a:cxn>
              <a:cxn ang="0">
                <a:pos x="59" y="53"/>
              </a:cxn>
              <a:cxn ang="0">
                <a:pos x="49" y="27"/>
              </a:cxn>
              <a:cxn ang="0">
                <a:pos x="35" y="13"/>
              </a:cxn>
              <a:cxn ang="0">
                <a:pos x="34" y="13"/>
              </a:cxn>
              <a:cxn ang="0">
                <a:pos x="34" y="13"/>
              </a:cxn>
              <a:cxn ang="0">
                <a:pos x="20" y="27"/>
              </a:cxn>
              <a:cxn ang="0">
                <a:pos x="20" y="27"/>
              </a:cxn>
              <a:cxn ang="0">
                <a:pos x="21" y="29"/>
              </a:cxn>
              <a:cxn ang="0">
                <a:pos x="30" y="29"/>
              </a:cxn>
              <a:cxn ang="0">
                <a:pos x="30" y="42"/>
              </a:cxn>
              <a:cxn ang="0">
                <a:pos x="31" y="43"/>
              </a:cxn>
              <a:cxn ang="0">
                <a:pos x="38" y="43"/>
              </a:cxn>
              <a:cxn ang="0">
                <a:pos x="39" y="42"/>
              </a:cxn>
              <a:cxn ang="0">
                <a:pos x="39" y="29"/>
              </a:cxn>
              <a:cxn ang="0">
                <a:pos x="48" y="29"/>
              </a:cxn>
              <a:cxn ang="0">
                <a:pos x="49" y="27"/>
              </a:cxn>
              <a:cxn ang="0">
                <a:pos x="49" y="27"/>
              </a:cxn>
            </a:cxnLst>
            <a:rect l="0" t="0" r="r" b="b"/>
            <a:pathLst>
              <a:path w="73" h="53">
                <a:moveTo>
                  <a:pt x="59" y="53"/>
                </a:moveTo>
                <a:cubicBezTo>
                  <a:pt x="17" y="53"/>
                  <a:pt x="17" y="53"/>
                  <a:pt x="17" y="53"/>
                </a:cubicBezTo>
                <a:cubicBezTo>
                  <a:pt x="8" y="53"/>
                  <a:pt x="0" y="45"/>
                  <a:pt x="0" y="36"/>
                </a:cubicBezTo>
                <a:cubicBezTo>
                  <a:pt x="0" y="29"/>
                  <a:pt x="4" y="23"/>
                  <a:pt x="10" y="21"/>
                </a:cubicBezTo>
                <a:cubicBezTo>
                  <a:pt x="10" y="20"/>
                  <a:pt x="10" y="20"/>
                  <a:pt x="10" y="19"/>
                </a:cubicBezTo>
                <a:cubicBezTo>
                  <a:pt x="10" y="8"/>
                  <a:pt x="19" y="0"/>
                  <a:pt x="30" y="0"/>
                </a:cubicBezTo>
                <a:cubicBezTo>
                  <a:pt x="37" y="0"/>
                  <a:pt x="45" y="4"/>
                  <a:pt x="48" y="12"/>
                </a:cubicBezTo>
                <a:cubicBezTo>
                  <a:pt x="49" y="10"/>
                  <a:pt x="52" y="9"/>
                  <a:pt x="54" y="9"/>
                </a:cubicBezTo>
                <a:cubicBezTo>
                  <a:pt x="59" y="9"/>
                  <a:pt x="64" y="14"/>
                  <a:pt x="64" y="19"/>
                </a:cubicBezTo>
                <a:cubicBezTo>
                  <a:pt x="64" y="21"/>
                  <a:pt x="63" y="23"/>
                  <a:pt x="62" y="24"/>
                </a:cubicBezTo>
                <a:cubicBezTo>
                  <a:pt x="69" y="26"/>
                  <a:pt x="73" y="32"/>
                  <a:pt x="73" y="38"/>
                </a:cubicBezTo>
                <a:cubicBezTo>
                  <a:pt x="73" y="46"/>
                  <a:pt x="67" y="53"/>
                  <a:pt x="59" y="53"/>
                </a:cubicBezTo>
                <a:close/>
                <a:moveTo>
                  <a:pt x="49" y="27"/>
                </a:moveTo>
                <a:cubicBezTo>
                  <a:pt x="35" y="13"/>
                  <a:pt x="35" y="13"/>
                  <a:pt x="35" y="13"/>
                </a:cubicBezTo>
                <a:cubicBezTo>
                  <a:pt x="35" y="13"/>
                  <a:pt x="35" y="13"/>
                  <a:pt x="34" y="13"/>
                </a:cubicBezTo>
                <a:cubicBezTo>
                  <a:pt x="34" y="13"/>
                  <a:pt x="34" y="13"/>
                  <a:pt x="34" y="13"/>
                </a:cubicBezTo>
                <a:cubicBezTo>
                  <a:pt x="20" y="27"/>
                  <a:pt x="20" y="27"/>
                  <a:pt x="20" y="27"/>
                </a:cubicBezTo>
                <a:cubicBezTo>
                  <a:pt x="20" y="27"/>
                  <a:pt x="20" y="27"/>
                  <a:pt x="20" y="27"/>
                </a:cubicBezTo>
                <a:cubicBezTo>
                  <a:pt x="20" y="28"/>
                  <a:pt x="20" y="29"/>
                  <a:pt x="21" y="29"/>
                </a:cubicBezTo>
                <a:cubicBezTo>
                  <a:pt x="30" y="29"/>
                  <a:pt x="30" y="29"/>
                  <a:pt x="30" y="29"/>
                </a:cubicBezTo>
                <a:cubicBezTo>
                  <a:pt x="30" y="42"/>
                  <a:pt x="30" y="42"/>
                  <a:pt x="30" y="42"/>
                </a:cubicBezTo>
                <a:cubicBezTo>
                  <a:pt x="30" y="43"/>
                  <a:pt x="30" y="43"/>
                  <a:pt x="31" y="43"/>
                </a:cubicBezTo>
                <a:cubicBezTo>
                  <a:pt x="38" y="43"/>
                  <a:pt x="38" y="43"/>
                  <a:pt x="38" y="43"/>
                </a:cubicBezTo>
                <a:cubicBezTo>
                  <a:pt x="39" y="43"/>
                  <a:pt x="39" y="43"/>
                  <a:pt x="39" y="42"/>
                </a:cubicBezTo>
                <a:cubicBezTo>
                  <a:pt x="39" y="29"/>
                  <a:pt x="39" y="29"/>
                  <a:pt x="39" y="29"/>
                </a:cubicBezTo>
                <a:cubicBezTo>
                  <a:pt x="48" y="29"/>
                  <a:pt x="48" y="29"/>
                  <a:pt x="48" y="29"/>
                </a:cubicBezTo>
                <a:cubicBezTo>
                  <a:pt x="49" y="29"/>
                  <a:pt x="49" y="28"/>
                  <a:pt x="49" y="27"/>
                </a:cubicBezTo>
                <a:cubicBezTo>
                  <a:pt x="49" y="27"/>
                  <a:pt x="49" y="27"/>
                  <a:pt x="49" y="27"/>
                </a:cubicBezTo>
                <a:close/>
              </a:path>
            </a:pathLst>
          </a:custGeom>
          <a:solidFill>
            <a:srgbClr val="FFFFFF"/>
          </a:solidFill>
          <a:ln w="9525">
            <a:noFill/>
            <a:round/>
          </a:ln>
        </p:spPr>
        <p:txBody>
          <a:bodyPr lIns="121682" tIns="60841" rIns="121682" bIns="60841"/>
          <a:p>
            <a:pPr defTabSz="1217295" eaLnBrk="1" fontAlgn="auto" hangingPunct="1">
              <a:spcBef>
                <a:spcPts val="0"/>
              </a:spcBef>
              <a:spcAft>
                <a:spcPts val="0"/>
              </a:spcAft>
              <a:defRPr/>
            </a:pPr>
            <a:endParaRPr lang="en-US" sz="3190" kern="0">
              <a:solidFill>
                <a:srgbClr val="262626"/>
              </a:solidFill>
              <a:latin typeface="Arial" panose="020B0604020202020204" pitchFamily="34" charset="0"/>
              <a:ea typeface="微软雅黑" panose="020B0503020204020204" charset="-122"/>
              <a:sym typeface="Arial" panose="020B0604020202020204" pitchFamily="34" charset="0"/>
            </a:endParaRPr>
          </a:p>
        </p:txBody>
      </p:sp>
      <p:cxnSp>
        <p:nvCxnSpPr>
          <p:cNvPr id="41" name="Straight Connector 39"/>
          <p:cNvCxnSpPr>
            <a:cxnSpLocks noChangeShapeType="1"/>
          </p:cNvCxnSpPr>
          <p:nvPr/>
        </p:nvCxnSpPr>
        <p:spPr bwMode="auto">
          <a:xfrm>
            <a:off x="4859655" y="4901565"/>
            <a:ext cx="0" cy="338138"/>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cxnSp>
        <p:nvCxnSpPr>
          <p:cNvPr id="42" name="Straight Connector 40"/>
          <p:cNvCxnSpPr>
            <a:cxnSpLocks noChangeShapeType="1"/>
          </p:cNvCxnSpPr>
          <p:nvPr/>
        </p:nvCxnSpPr>
        <p:spPr bwMode="auto">
          <a:xfrm>
            <a:off x="7232968" y="4901565"/>
            <a:ext cx="0" cy="338138"/>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cxnSp>
        <p:nvCxnSpPr>
          <p:cNvPr id="43" name="Straight Connector 42"/>
          <p:cNvCxnSpPr>
            <a:cxnSpLocks noChangeShapeType="1"/>
          </p:cNvCxnSpPr>
          <p:nvPr/>
        </p:nvCxnSpPr>
        <p:spPr bwMode="auto">
          <a:xfrm>
            <a:off x="4853305" y="5239703"/>
            <a:ext cx="2384425" cy="0"/>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cxnSp>
        <p:nvCxnSpPr>
          <p:cNvPr id="44" name="Straight Connector 46"/>
          <p:cNvCxnSpPr>
            <a:cxnSpLocks noChangeShapeType="1"/>
          </p:cNvCxnSpPr>
          <p:nvPr/>
        </p:nvCxnSpPr>
        <p:spPr bwMode="auto">
          <a:xfrm flipV="1">
            <a:off x="2487930" y="2375853"/>
            <a:ext cx="0" cy="338137"/>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cxnSp>
        <p:nvCxnSpPr>
          <p:cNvPr id="45" name="Straight Connector 47"/>
          <p:cNvCxnSpPr>
            <a:cxnSpLocks noChangeShapeType="1"/>
          </p:cNvCxnSpPr>
          <p:nvPr/>
        </p:nvCxnSpPr>
        <p:spPr bwMode="auto">
          <a:xfrm flipV="1">
            <a:off x="4861243" y="2375853"/>
            <a:ext cx="0" cy="338137"/>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cxnSp>
        <p:nvCxnSpPr>
          <p:cNvPr id="46" name="Straight Connector 48"/>
          <p:cNvCxnSpPr>
            <a:cxnSpLocks noChangeShapeType="1"/>
          </p:cNvCxnSpPr>
          <p:nvPr/>
        </p:nvCxnSpPr>
        <p:spPr bwMode="auto">
          <a:xfrm flipV="1">
            <a:off x="2481580" y="2375853"/>
            <a:ext cx="2384425" cy="0"/>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cxnSp>
        <p:nvCxnSpPr>
          <p:cNvPr id="47" name="Straight Connector 50"/>
          <p:cNvCxnSpPr>
            <a:cxnSpLocks noChangeShapeType="1"/>
          </p:cNvCxnSpPr>
          <p:nvPr/>
        </p:nvCxnSpPr>
        <p:spPr bwMode="auto">
          <a:xfrm flipV="1">
            <a:off x="7237730" y="2375853"/>
            <a:ext cx="0" cy="338137"/>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cxnSp>
        <p:nvCxnSpPr>
          <p:cNvPr id="48" name="Straight Connector 51"/>
          <p:cNvCxnSpPr>
            <a:cxnSpLocks noChangeShapeType="1"/>
          </p:cNvCxnSpPr>
          <p:nvPr/>
        </p:nvCxnSpPr>
        <p:spPr bwMode="auto">
          <a:xfrm flipV="1">
            <a:off x="9612630" y="2375853"/>
            <a:ext cx="0" cy="338137"/>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cxnSp>
        <p:nvCxnSpPr>
          <p:cNvPr id="49" name="Straight Connector 52"/>
          <p:cNvCxnSpPr>
            <a:cxnSpLocks noChangeShapeType="1"/>
          </p:cNvCxnSpPr>
          <p:nvPr/>
        </p:nvCxnSpPr>
        <p:spPr bwMode="auto">
          <a:xfrm flipV="1">
            <a:off x="7231380" y="2375853"/>
            <a:ext cx="2386013" cy="0"/>
          </a:xfrm>
          <a:prstGeom prst="line">
            <a:avLst/>
          </a:prstGeom>
          <a:noFill/>
          <a:ln w="12700" algn="ctr">
            <a:solidFill>
              <a:schemeClr val="bg1"/>
            </a:solidFill>
            <a:round/>
          </a:ln>
          <a:extLst>
            <a:ext uri="{909E8E84-426E-40DD-AFC4-6F175D3DCCD1}">
              <a14:hiddenFill xmlns:a14="http://schemas.microsoft.com/office/drawing/2010/main">
                <a:noFill/>
              </a14:hiddenFill>
            </a:ext>
          </a:extLst>
        </p:spPr>
      </p:cxnSp>
      <p:sp>
        <p:nvSpPr>
          <p:cNvPr id="50" name="文本框 49"/>
          <p:cNvSpPr txBox="1"/>
          <p:nvPr/>
        </p:nvSpPr>
        <p:spPr>
          <a:xfrm>
            <a:off x="2550160" y="1489075"/>
            <a:ext cx="2247900" cy="806450"/>
          </a:xfrm>
          <a:prstGeom prst="rect">
            <a:avLst/>
          </a:prstGeom>
          <a:noFill/>
        </p:spPr>
        <p:txBody>
          <a:bodyPr wrap="square" rtlCol="0">
            <a:spAutoFit/>
          </a:bodyPr>
          <a:p>
            <a:pPr>
              <a:lnSpc>
                <a:spcPct val="155000"/>
              </a:lnSpc>
            </a:pPr>
            <a:r>
              <a:rPr lang="zh-CN" altLang="en-US" sz="1000" dirty="0">
                <a:solidFill>
                  <a:schemeClr val="bg1"/>
                </a:solidFill>
                <a:latin typeface="+mn-ea"/>
                <a:sym typeface="+mn-ea"/>
              </a:rPr>
              <a:t>点击此处添加文字内容点击此处添加文字内容点击此处添加文字内容点击此处添加文字内容</a:t>
            </a:r>
            <a:endParaRPr lang="zh-CN" altLang="en-US" sz="1000" dirty="0">
              <a:solidFill>
                <a:schemeClr val="bg1"/>
              </a:solidFill>
              <a:latin typeface="+mn-ea"/>
              <a:ea typeface="微软雅黑" panose="020B0503020204020204" charset="-122"/>
              <a:sym typeface="+mn-ea"/>
            </a:endParaRPr>
          </a:p>
        </p:txBody>
      </p:sp>
      <p:sp>
        <p:nvSpPr>
          <p:cNvPr id="51" name="文本框 50"/>
          <p:cNvSpPr txBox="1"/>
          <p:nvPr/>
        </p:nvSpPr>
        <p:spPr>
          <a:xfrm>
            <a:off x="7300595" y="1371600"/>
            <a:ext cx="2247900" cy="806450"/>
          </a:xfrm>
          <a:prstGeom prst="rect">
            <a:avLst/>
          </a:prstGeom>
          <a:noFill/>
        </p:spPr>
        <p:txBody>
          <a:bodyPr wrap="square" rtlCol="0">
            <a:spAutoFit/>
          </a:bodyPr>
          <a:p>
            <a:pPr>
              <a:lnSpc>
                <a:spcPct val="155000"/>
              </a:lnSpc>
            </a:pPr>
            <a:r>
              <a:rPr lang="zh-CN" altLang="en-US" sz="1000" dirty="0">
                <a:solidFill>
                  <a:schemeClr val="bg1"/>
                </a:solidFill>
                <a:latin typeface="+mn-ea"/>
                <a:sym typeface="+mn-ea"/>
              </a:rPr>
              <a:t>点击此处添加文字内容点击此处添加文字内容点击此处添加文字内容点击此处添加文字内容</a:t>
            </a:r>
            <a:endParaRPr lang="zh-CN" altLang="en-US" sz="1000" dirty="0">
              <a:solidFill>
                <a:schemeClr val="bg1"/>
              </a:solidFill>
              <a:latin typeface="+mn-ea"/>
              <a:ea typeface="微软雅黑" panose="020B0503020204020204" charset="-122"/>
              <a:sym typeface="+mn-ea"/>
            </a:endParaRPr>
          </a:p>
        </p:txBody>
      </p:sp>
      <p:sp>
        <p:nvSpPr>
          <p:cNvPr id="52" name="文本框 51"/>
          <p:cNvSpPr txBox="1"/>
          <p:nvPr/>
        </p:nvSpPr>
        <p:spPr>
          <a:xfrm>
            <a:off x="4989830" y="5354320"/>
            <a:ext cx="2247900" cy="806450"/>
          </a:xfrm>
          <a:prstGeom prst="rect">
            <a:avLst/>
          </a:prstGeom>
          <a:noFill/>
        </p:spPr>
        <p:txBody>
          <a:bodyPr wrap="square" rtlCol="0">
            <a:spAutoFit/>
          </a:bodyPr>
          <a:p>
            <a:pPr>
              <a:lnSpc>
                <a:spcPct val="155000"/>
              </a:lnSpc>
            </a:pPr>
            <a:r>
              <a:rPr lang="zh-CN" altLang="en-US" sz="1000" dirty="0">
                <a:solidFill>
                  <a:schemeClr val="bg1"/>
                </a:solidFill>
                <a:latin typeface="+mn-ea"/>
                <a:sym typeface="+mn-ea"/>
              </a:rPr>
              <a:t>点击此处添加文字内容点击此处添加文字内容点击此处添加文字内容点击此处添加文字内容</a:t>
            </a:r>
            <a:endParaRPr lang="zh-CN" altLang="en-US" sz="1000" dirty="0">
              <a:solidFill>
                <a:schemeClr val="bg1"/>
              </a:solidFill>
              <a:latin typeface="+mn-ea"/>
              <a:ea typeface="微软雅黑" panose="020B0503020204020204" charset="-122"/>
              <a:sym typeface="+mn-ea"/>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500"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anim calcmode="lin" valueType="num">
                                      <p:cBhvr>
                                        <p:cTn id="77" dur="500" fill="hold"/>
                                        <p:tgtEl>
                                          <p:spTgt spid="4"/>
                                        </p:tgtEl>
                                        <p:attrNameLst>
                                          <p:attrName>ppt_x</p:attrName>
                                        </p:attrNameLst>
                                      </p:cBhvr>
                                      <p:tavLst>
                                        <p:tav tm="0">
                                          <p:val>
                                            <p:strVal val="#ppt_x"/>
                                          </p:val>
                                        </p:tav>
                                        <p:tav tm="100000">
                                          <p:val>
                                            <p:strVal val="#ppt_x"/>
                                          </p:val>
                                        </p:tav>
                                      </p:tavLst>
                                    </p:anim>
                                    <p:anim calcmode="lin" valueType="num">
                                      <p:cBhvr>
                                        <p:cTn id="78"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down)">
                                      <p:cBhvr>
                                        <p:cTn id="83" dur="500"/>
                                        <p:tgtEl>
                                          <p:spTgt spid="29"/>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down)">
                                      <p:cBhvr>
                                        <p:cTn id="86" dur="500"/>
                                        <p:tgtEl>
                                          <p:spTgt spid="31"/>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down)">
                                      <p:cBhvr>
                                        <p:cTn id="89" dur="500"/>
                                        <p:tgtEl>
                                          <p:spTgt spid="32"/>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down)">
                                      <p:cBhvr>
                                        <p:cTn id="92" dur="500"/>
                                        <p:tgtEl>
                                          <p:spTgt spid="33"/>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wipe(down)">
                                      <p:cBhvr>
                                        <p:cTn id="95" dur="500"/>
                                        <p:tgtEl>
                                          <p:spTgt spid="34"/>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wipe(down)">
                                      <p:cBhvr>
                                        <p:cTn id="98" dur="500"/>
                                        <p:tgtEl>
                                          <p:spTgt spid="38"/>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wipe(down)">
                                      <p:cBhvr>
                                        <p:cTn id="101" dur="500"/>
                                        <p:tgtEl>
                                          <p:spTgt spid="39"/>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wipe(down)">
                                      <p:cBhvr>
                                        <p:cTn id="104" dur="500"/>
                                        <p:tgtEl>
                                          <p:spTgt spid="40"/>
                                        </p:tgtEl>
                                      </p:cBhvr>
                                    </p:animEffect>
                                  </p:childTnLst>
                                </p:cTn>
                              </p:par>
                              <p:par>
                                <p:cTn id="105" presetID="22" presetClass="entr" presetSubtype="4" fill="hold" nodeType="with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down)">
                                      <p:cBhvr>
                                        <p:cTn id="107" dur="500"/>
                                        <p:tgtEl>
                                          <p:spTgt spid="41"/>
                                        </p:tgtEl>
                                      </p:cBhvr>
                                    </p:animEffect>
                                  </p:childTnLst>
                                </p:cTn>
                              </p:par>
                              <p:par>
                                <p:cTn id="108" presetID="22" presetClass="entr" presetSubtype="4" fill="hold" nodeType="withEffect">
                                  <p:stCondLst>
                                    <p:cond delay="0"/>
                                  </p:stCondLst>
                                  <p:childTnLst>
                                    <p:set>
                                      <p:cBhvr>
                                        <p:cTn id="109" dur="1" fill="hold">
                                          <p:stCondLst>
                                            <p:cond delay="0"/>
                                          </p:stCondLst>
                                        </p:cTn>
                                        <p:tgtEl>
                                          <p:spTgt spid="42"/>
                                        </p:tgtEl>
                                        <p:attrNameLst>
                                          <p:attrName>style.visibility</p:attrName>
                                        </p:attrNameLst>
                                      </p:cBhvr>
                                      <p:to>
                                        <p:strVal val="visible"/>
                                      </p:to>
                                    </p:set>
                                    <p:animEffect transition="in" filter="wipe(down)">
                                      <p:cBhvr>
                                        <p:cTn id="110" dur="500"/>
                                        <p:tgtEl>
                                          <p:spTgt spid="42"/>
                                        </p:tgtEl>
                                      </p:cBhvr>
                                    </p:animEffect>
                                  </p:childTnLst>
                                </p:cTn>
                              </p:par>
                              <p:par>
                                <p:cTn id="111" presetID="22" presetClass="entr" presetSubtype="4" fill="hold"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wipe(down)">
                                      <p:cBhvr>
                                        <p:cTn id="113" dur="500"/>
                                        <p:tgtEl>
                                          <p:spTgt spid="43"/>
                                        </p:tgtEl>
                                      </p:cBhvr>
                                    </p:animEffect>
                                  </p:childTnLst>
                                </p:cTn>
                              </p:par>
                              <p:par>
                                <p:cTn id="114" presetID="22" presetClass="entr" presetSubtype="4" fill="hold" nodeType="withEffect">
                                  <p:stCondLst>
                                    <p:cond delay="0"/>
                                  </p:stCondLst>
                                  <p:childTnLst>
                                    <p:set>
                                      <p:cBhvr>
                                        <p:cTn id="115" dur="1" fill="hold">
                                          <p:stCondLst>
                                            <p:cond delay="0"/>
                                          </p:stCondLst>
                                        </p:cTn>
                                        <p:tgtEl>
                                          <p:spTgt spid="44"/>
                                        </p:tgtEl>
                                        <p:attrNameLst>
                                          <p:attrName>style.visibility</p:attrName>
                                        </p:attrNameLst>
                                      </p:cBhvr>
                                      <p:to>
                                        <p:strVal val="visible"/>
                                      </p:to>
                                    </p:set>
                                    <p:animEffect transition="in" filter="wipe(down)">
                                      <p:cBhvr>
                                        <p:cTn id="116" dur="500"/>
                                        <p:tgtEl>
                                          <p:spTgt spid="44"/>
                                        </p:tgtEl>
                                      </p:cBhvr>
                                    </p:animEffect>
                                  </p:childTnLst>
                                </p:cTn>
                              </p:par>
                              <p:par>
                                <p:cTn id="117" presetID="22" presetClass="entr" presetSubtype="4" fill="hold" nodeType="with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down)">
                                      <p:cBhvr>
                                        <p:cTn id="119" dur="500"/>
                                        <p:tgtEl>
                                          <p:spTgt spid="45"/>
                                        </p:tgtEl>
                                      </p:cBhvr>
                                    </p:animEffect>
                                  </p:childTnLst>
                                </p:cTn>
                              </p:par>
                              <p:par>
                                <p:cTn id="120" presetID="22" presetClass="entr" presetSubtype="4" fill="hold" nodeType="withEffect">
                                  <p:stCondLst>
                                    <p:cond delay="0"/>
                                  </p:stCondLst>
                                  <p:childTnLst>
                                    <p:set>
                                      <p:cBhvr>
                                        <p:cTn id="121" dur="1" fill="hold">
                                          <p:stCondLst>
                                            <p:cond delay="0"/>
                                          </p:stCondLst>
                                        </p:cTn>
                                        <p:tgtEl>
                                          <p:spTgt spid="46"/>
                                        </p:tgtEl>
                                        <p:attrNameLst>
                                          <p:attrName>style.visibility</p:attrName>
                                        </p:attrNameLst>
                                      </p:cBhvr>
                                      <p:to>
                                        <p:strVal val="visible"/>
                                      </p:to>
                                    </p:set>
                                    <p:animEffect transition="in" filter="wipe(down)">
                                      <p:cBhvr>
                                        <p:cTn id="122" dur="500"/>
                                        <p:tgtEl>
                                          <p:spTgt spid="46"/>
                                        </p:tgtEl>
                                      </p:cBhvr>
                                    </p:animEffect>
                                  </p:childTnLst>
                                </p:cTn>
                              </p:par>
                              <p:par>
                                <p:cTn id="123" presetID="22" presetClass="entr" presetSubtype="4" fill="hold" nodeType="withEffect">
                                  <p:stCondLst>
                                    <p:cond delay="0"/>
                                  </p:stCondLst>
                                  <p:childTnLst>
                                    <p:set>
                                      <p:cBhvr>
                                        <p:cTn id="124" dur="1" fill="hold">
                                          <p:stCondLst>
                                            <p:cond delay="0"/>
                                          </p:stCondLst>
                                        </p:cTn>
                                        <p:tgtEl>
                                          <p:spTgt spid="47"/>
                                        </p:tgtEl>
                                        <p:attrNameLst>
                                          <p:attrName>style.visibility</p:attrName>
                                        </p:attrNameLst>
                                      </p:cBhvr>
                                      <p:to>
                                        <p:strVal val="visible"/>
                                      </p:to>
                                    </p:set>
                                    <p:animEffect transition="in" filter="wipe(down)">
                                      <p:cBhvr>
                                        <p:cTn id="125" dur="500"/>
                                        <p:tgtEl>
                                          <p:spTgt spid="47"/>
                                        </p:tgtEl>
                                      </p:cBhvr>
                                    </p:animEffect>
                                  </p:childTnLst>
                                </p:cTn>
                              </p:par>
                              <p:par>
                                <p:cTn id="126" presetID="22" presetClass="entr" presetSubtype="4" fill="hold" nodeType="withEffect">
                                  <p:stCondLst>
                                    <p:cond delay="0"/>
                                  </p:stCondLst>
                                  <p:childTnLst>
                                    <p:set>
                                      <p:cBhvr>
                                        <p:cTn id="127" dur="1" fill="hold">
                                          <p:stCondLst>
                                            <p:cond delay="0"/>
                                          </p:stCondLst>
                                        </p:cTn>
                                        <p:tgtEl>
                                          <p:spTgt spid="48"/>
                                        </p:tgtEl>
                                        <p:attrNameLst>
                                          <p:attrName>style.visibility</p:attrName>
                                        </p:attrNameLst>
                                      </p:cBhvr>
                                      <p:to>
                                        <p:strVal val="visible"/>
                                      </p:to>
                                    </p:set>
                                    <p:animEffect transition="in" filter="wipe(down)">
                                      <p:cBhvr>
                                        <p:cTn id="128" dur="500"/>
                                        <p:tgtEl>
                                          <p:spTgt spid="48"/>
                                        </p:tgtEl>
                                      </p:cBhvr>
                                    </p:animEffect>
                                  </p:childTnLst>
                                </p:cTn>
                              </p:par>
                              <p:par>
                                <p:cTn id="129" presetID="22" presetClass="entr" presetSubtype="4" fill="hold"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wipe(down)">
                                      <p:cBhvr>
                                        <p:cTn id="131" dur="500"/>
                                        <p:tgtEl>
                                          <p:spTgt spid="49"/>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50"/>
                                        </p:tgtEl>
                                        <p:attrNameLst>
                                          <p:attrName>style.visibility</p:attrName>
                                        </p:attrNameLst>
                                      </p:cBhvr>
                                      <p:to>
                                        <p:strVal val="visible"/>
                                      </p:to>
                                    </p:set>
                                    <p:animEffect transition="in" filter="wipe(down)">
                                      <p:cBhvr>
                                        <p:cTn id="134" dur="500"/>
                                        <p:tgtEl>
                                          <p:spTgt spid="50"/>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51"/>
                                        </p:tgtEl>
                                        <p:attrNameLst>
                                          <p:attrName>style.visibility</p:attrName>
                                        </p:attrNameLst>
                                      </p:cBhvr>
                                      <p:to>
                                        <p:strVal val="visible"/>
                                      </p:to>
                                    </p:set>
                                    <p:animEffect transition="in" filter="wipe(down)">
                                      <p:cBhvr>
                                        <p:cTn id="137" dur="500"/>
                                        <p:tgtEl>
                                          <p:spTgt spid="51"/>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52"/>
                                        </p:tgtEl>
                                        <p:attrNameLst>
                                          <p:attrName>style.visibility</p:attrName>
                                        </p:attrNameLst>
                                      </p:cBhvr>
                                      <p:to>
                                        <p:strVal val="visible"/>
                                      </p:to>
                                    </p:set>
                                    <p:animEffect transition="in" filter="wipe(down)">
                                      <p:cBhvr>
                                        <p:cTn id="14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1" grpId="0" bldLvl="0" animBg="1"/>
      <p:bldP spid="32" grpId="0" bldLvl="0" animBg="1"/>
      <p:bldP spid="33" grpId="0" bldLvl="0" animBg="1"/>
      <p:bldP spid="34" grpId="0" bldLvl="0" animBg="1"/>
      <p:bldP spid="38" grpId="0" bldLvl="0" animBg="1"/>
      <p:bldP spid="39" grpId="0" bldLvl="0" animBg="1"/>
      <p:bldP spid="40" grpId="0" bldLvl="0" animBg="1"/>
      <p:bldP spid="50" grpId="0"/>
      <p:bldP spid="51" grpId="0"/>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grpSp>
        <p:nvGrpSpPr>
          <p:cNvPr id="2" name="组合 1"/>
          <p:cNvGrpSpPr/>
          <p:nvPr/>
        </p:nvGrpSpPr>
        <p:grpSpPr>
          <a:xfrm>
            <a:off x="2396918" y="2758434"/>
            <a:ext cx="2915196" cy="497873"/>
            <a:chOff x="3178798" y="1432965"/>
            <a:chExt cx="2713464" cy="463420"/>
          </a:xfrm>
          <a:noFill/>
        </p:grpSpPr>
        <p:sp>
          <p:nvSpPr>
            <p:cNvPr id="3" name="燕尾形 2"/>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4" name="矩形 3"/>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添加目录一文字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grpSp>
        <p:nvGrpSpPr>
          <p:cNvPr id="15" name="组合 14"/>
          <p:cNvGrpSpPr/>
          <p:nvPr/>
        </p:nvGrpSpPr>
        <p:grpSpPr>
          <a:xfrm>
            <a:off x="2396918" y="3649372"/>
            <a:ext cx="2915196" cy="497840"/>
            <a:chOff x="4259771" y="2325220"/>
            <a:chExt cx="2713464" cy="463420"/>
          </a:xfrm>
          <a:noFill/>
        </p:grpSpPr>
        <p:sp>
          <p:nvSpPr>
            <p:cNvPr id="16" name="燕尾形 15"/>
            <p:cNvSpPr/>
            <p:nvPr/>
          </p:nvSpPr>
          <p:spPr>
            <a:xfrm>
              <a:off x="4259771" y="2325220"/>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17" name="矩形 16"/>
            <p:cNvSpPr/>
            <p:nvPr/>
          </p:nvSpPr>
          <p:spPr>
            <a:xfrm>
              <a:off x="4627681" y="2375019"/>
              <a:ext cx="1825187" cy="371209"/>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添加目录二文字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grpSp>
        <p:nvGrpSpPr>
          <p:cNvPr id="18" name="组合 17"/>
          <p:cNvGrpSpPr/>
          <p:nvPr/>
        </p:nvGrpSpPr>
        <p:grpSpPr>
          <a:xfrm>
            <a:off x="2396918" y="4540277"/>
            <a:ext cx="2915196" cy="497840"/>
            <a:chOff x="5273934" y="3221290"/>
            <a:chExt cx="2713464" cy="463420"/>
          </a:xfrm>
          <a:noFill/>
        </p:grpSpPr>
        <p:sp>
          <p:nvSpPr>
            <p:cNvPr id="19" name="燕尾形 18"/>
            <p:cNvSpPr/>
            <p:nvPr/>
          </p:nvSpPr>
          <p:spPr>
            <a:xfrm>
              <a:off x="5273934" y="3221290"/>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20" name="矩形 19"/>
            <p:cNvSpPr/>
            <p:nvPr/>
          </p:nvSpPr>
          <p:spPr>
            <a:xfrm>
              <a:off x="5647462" y="3268835"/>
              <a:ext cx="2138284" cy="371209"/>
            </a:xfrm>
            <a:prstGeom prst="rect">
              <a:avLst/>
            </a:prstGeom>
            <a:grpFill/>
            <a:ln>
              <a:noFill/>
            </a:ln>
          </p:spPr>
          <p:txBody>
            <a:bodyPr wrap="squar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添加目录三文字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grpSp>
        <p:nvGrpSpPr>
          <p:cNvPr id="21" name="组合 20"/>
          <p:cNvGrpSpPr/>
          <p:nvPr/>
        </p:nvGrpSpPr>
        <p:grpSpPr>
          <a:xfrm>
            <a:off x="2396918" y="5431182"/>
            <a:ext cx="2915196" cy="497840"/>
            <a:chOff x="4265470" y="4122389"/>
            <a:chExt cx="2713464" cy="463420"/>
          </a:xfrm>
          <a:noFill/>
        </p:grpSpPr>
        <p:sp>
          <p:nvSpPr>
            <p:cNvPr id="22" name="燕尾形 21"/>
            <p:cNvSpPr/>
            <p:nvPr/>
          </p:nvSpPr>
          <p:spPr>
            <a:xfrm>
              <a:off x="4265470" y="4122389"/>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23" name="矩形 22"/>
            <p:cNvSpPr/>
            <p:nvPr/>
          </p:nvSpPr>
          <p:spPr>
            <a:xfrm>
              <a:off x="4633380" y="4167645"/>
              <a:ext cx="2143902" cy="371209"/>
            </a:xfrm>
            <a:prstGeom prst="rect">
              <a:avLst/>
            </a:prstGeom>
            <a:grpFill/>
            <a:ln>
              <a:noFill/>
            </a:ln>
          </p:spPr>
          <p:txBody>
            <a:bodyPr wrap="squar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添加目录四文字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sp>
        <p:nvSpPr>
          <p:cNvPr id="46" name="椭圆 45"/>
          <p:cNvSpPr/>
          <p:nvPr/>
        </p:nvSpPr>
        <p:spPr>
          <a:xfrm>
            <a:off x="1517468" y="2664215"/>
            <a:ext cx="652654" cy="652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000" dirty="0">
                <a:solidFill>
                  <a:srgbClr val="1F1F1F"/>
                </a:solidFill>
                <a:latin typeface="印品黑体" panose="00000500000000000000" pitchFamily="2" charset="-122"/>
                <a:ea typeface="印品黑体" panose="00000500000000000000" pitchFamily="2" charset="-122"/>
              </a:rPr>
              <a:t>1</a:t>
            </a:r>
            <a:endParaRPr lang="en-US" altLang="zh-CN" sz="4000" dirty="0">
              <a:solidFill>
                <a:srgbClr val="1F1F1F"/>
              </a:solidFill>
              <a:latin typeface="印品黑体" panose="00000500000000000000" pitchFamily="2" charset="-122"/>
              <a:ea typeface="印品黑体" panose="00000500000000000000" pitchFamily="2" charset="-122"/>
            </a:endParaRPr>
          </a:p>
        </p:txBody>
      </p:sp>
      <p:sp>
        <p:nvSpPr>
          <p:cNvPr id="51" name="矩形 50"/>
          <p:cNvSpPr/>
          <p:nvPr/>
        </p:nvSpPr>
        <p:spPr>
          <a:xfrm>
            <a:off x="1452880" y="1029970"/>
            <a:ext cx="4657725"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p>
            <a:pPr algn="l"/>
            <a:r>
              <a:rPr lang="zh-CN" altLang="en-US" sz="4400" dirty="0">
                <a:solidFill>
                  <a:schemeClr val="bg1"/>
                </a:solidFill>
                <a:latin typeface="华文中宋" panose="02010600040101010101" charset="-122"/>
                <a:ea typeface="华文中宋" panose="02010600040101010101" charset="-122"/>
                <a:cs typeface="华文中宋" panose="02010600040101010101" charset="-122"/>
              </a:rPr>
              <a:t>目录</a:t>
            </a:r>
            <a:r>
              <a:rPr lang="en-US" altLang="zh-CN" sz="4400" dirty="0">
                <a:solidFill>
                  <a:schemeClr val="bg1"/>
                </a:solidFill>
                <a:latin typeface="华文中宋" panose="02010600040101010101" charset="-122"/>
                <a:ea typeface="华文中宋" panose="02010600040101010101" charset="-122"/>
                <a:cs typeface="华文中宋" panose="02010600040101010101" charset="-122"/>
              </a:rPr>
              <a:t>/</a:t>
            </a:r>
            <a:r>
              <a:rPr lang="en-US" altLang="zh-CN" sz="3200" dirty="0">
                <a:solidFill>
                  <a:schemeClr val="bg1"/>
                </a:solidFill>
                <a:latin typeface="华文中宋" panose="02010600040101010101" charset="-122"/>
                <a:ea typeface="华文中宋" panose="02010600040101010101" charset="-122"/>
                <a:cs typeface="华文中宋" panose="02010600040101010101" charset="-122"/>
              </a:rPr>
              <a:t>DIRECTORY</a:t>
            </a:r>
            <a:endParaRPr lang="zh-CN" altLang="en-US" sz="4400" dirty="0">
              <a:solidFill>
                <a:schemeClr val="bg1"/>
              </a:solidFill>
              <a:latin typeface="华文中宋" panose="02010600040101010101" charset="-122"/>
              <a:ea typeface="华文中宋" panose="02010600040101010101" charset="-122"/>
              <a:cs typeface="华文中宋" panose="02010600040101010101" charset="-122"/>
            </a:endParaRPr>
          </a:p>
        </p:txBody>
      </p:sp>
      <p:pic>
        <p:nvPicPr>
          <p:cNvPr id="231" name="图片 230"/>
          <p:cNvPicPr>
            <a:picLocks noChangeAspect="1"/>
          </p:cNvPicPr>
          <p:nvPr/>
        </p:nvPicPr>
        <p:blipFill>
          <a:blip r:embed="rId3"/>
          <a:stretch>
            <a:fillRect/>
          </a:stretch>
        </p:blipFill>
        <p:spPr>
          <a:xfrm>
            <a:off x="6308111" y="445448"/>
            <a:ext cx="4084674" cy="5968501"/>
          </a:xfrm>
          <a:prstGeom prst="rect">
            <a:avLst/>
          </a:prstGeom>
        </p:spPr>
      </p:pic>
      <p:pic>
        <p:nvPicPr>
          <p:cNvPr id="98" name="图片 9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sp>
        <p:nvSpPr>
          <p:cNvPr id="5" name="椭圆 4"/>
          <p:cNvSpPr/>
          <p:nvPr/>
        </p:nvSpPr>
        <p:spPr>
          <a:xfrm>
            <a:off x="1517468" y="3576075"/>
            <a:ext cx="652654" cy="652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000" dirty="0">
                <a:solidFill>
                  <a:srgbClr val="1F1F1F"/>
                </a:solidFill>
                <a:latin typeface="印品黑体" panose="00000500000000000000" pitchFamily="2" charset="-122"/>
                <a:ea typeface="印品黑体" panose="00000500000000000000" pitchFamily="2" charset="-122"/>
              </a:rPr>
              <a:t>2</a:t>
            </a:r>
            <a:endParaRPr lang="en-US" altLang="zh-CN" sz="4000" dirty="0">
              <a:solidFill>
                <a:srgbClr val="1F1F1F"/>
              </a:solidFill>
              <a:latin typeface="印品黑体" panose="00000500000000000000" pitchFamily="2" charset="-122"/>
              <a:ea typeface="印品黑体" panose="00000500000000000000" pitchFamily="2" charset="-122"/>
            </a:endParaRPr>
          </a:p>
        </p:txBody>
      </p:sp>
      <p:sp>
        <p:nvSpPr>
          <p:cNvPr id="8" name="椭圆 7"/>
          <p:cNvSpPr/>
          <p:nvPr/>
        </p:nvSpPr>
        <p:spPr>
          <a:xfrm>
            <a:off x="1517468" y="4462535"/>
            <a:ext cx="652654" cy="652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000" dirty="0">
                <a:solidFill>
                  <a:srgbClr val="1F1F1F"/>
                </a:solidFill>
                <a:latin typeface="印品黑体" panose="00000500000000000000" pitchFamily="2" charset="-122"/>
                <a:ea typeface="印品黑体" panose="00000500000000000000" pitchFamily="2" charset="-122"/>
              </a:rPr>
              <a:t>3</a:t>
            </a:r>
            <a:endParaRPr lang="en-US" altLang="zh-CN" sz="4000" dirty="0">
              <a:solidFill>
                <a:srgbClr val="1F1F1F"/>
              </a:solidFill>
              <a:latin typeface="印品黑体" panose="00000500000000000000" pitchFamily="2" charset="-122"/>
              <a:ea typeface="印品黑体" panose="00000500000000000000" pitchFamily="2" charset="-122"/>
            </a:endParaRPr>
          </a:p>
        </p:txBody>
      </p:sp>
      <p:sp>
        <p:nvSpPr>
          <p:cNvPr id="9" name="椭圆 8"/>
          <p:cNvSpPr/>
          <p:nvPr/>
        </p:nvSpPr>
        <p:spPr>
          <a:xfrm>
            <a:off x="1517468" y="5353440"/>
            <a:ext cx="652654" cy="652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000" dirty="0">
                <a:solidFill>
                  <a:srgbClr val="1F1F1F"/>
                </a:solidFill>
                <a:latin typeface="印品黑体" panose="00000500000000000000" pitchFamily="2" charset="-122"/>
                <a:ea typeface="印品黑体" panose="00000500000000000000" pitchFamily="2" charset="-122"/>
              </a:rPr>
              <a:t>4</a:t>
            </a:r>
            <a:endParaRPr lang="en-US" altLang="zh-CN" sz="4000" dirty="0">
              <a:solidFill>
                <a:srgbClr val="1F1F1F"/>
              </a:solidFill>
              <a:latin typeface="印品黑体" panose="00000500000000000000" pitchFamily="2" charset="-122"/>
              <a:ea typeface="印品黑体" panose="00000500000000000000" pitchFamily="2" charset="-122"/>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500" fill="hold">
                                          <p:stCondLst>
                                            <p:cond delay="0"/>
                                          </p:stCondLst>
                                        </p:cTn>
                                        <p:tgtEl>
                                          <p:spTgt spid="51"/>
                                        </p:tgtEl>
                                        <p:attrNameLst>
                                          <p:attrName>style.visibility</p:attrName>
                                        </p:attrNameLst>
                                      </p:cBhvr>
                                      <p:to>
                                        <p:strVal val="visible"/>
                                      </p:to>
                                    </p:set>
                                    <p:animEffect transition="in" filter="fade">
                                      <p:cBhvr>
                                        <p:cTn id="76" dur="500"/>
                                        <p:tgtEl>
                                          <p:spTgt spid="51"/>
                                        </p:tgtEl>
                                      </p:cBhvr>
                                    </p:animEffect>
                                    <p:anim calcmode="lin" valueType="num">
                                      <p:cBhvr>
                                        <p:cTn id="77" dur="500" fill="hold"/>
                                        <p:tgtEl>
                                          <p:spTgt spid="51"/>
                                        </p:tgtEl>
                                        <p:attrNameLst>
                                          <p:attrName>ppt_x</p:attrName>
                                        </p:attrNameLst>
                                      </p:cBhvr>
                                      <p:tavLst>
                                        <p:tav tm="0">
                                          <p:val>
                                            <p:strVal val="#ppt_x"/>
                                          </p:val>
                                        </p:tav>
                                        <p:tav tm="100000">
                                          <p:val>
                                            <p:strVal val="#ppt_x"/>
                                          </p:val>
                                        </p:tav>
                                      </p:tavLst>
                                    </p:anim>
                                    <p:anim calcmode="lin" valueType="num">
                                      <p:cBhvr>
                                        <p:cTn id="78" dur="500" fill="hold"/>
                                        <p:tgtEl>
                                          <p:spTgt spid="51"/>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42" presetClass="entr" presetSubtype="0"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250"/>
                                        <p:tgtEl>
                                          <p:spTgt spid="46"/>
                                        </p:tgtEl>
                                      </p:cBhvr>
                                    </p:animEffect>
                                    <p:anim calcmode="lin" valueType="num">
                                      <p:cBhvr>
                                        <p:cTn id="83" dur="250" fill="hold"/>
                                        <p:tgtEl>
                                          <p:spTgt spid="46"/>
                                        </p:tgtEl>
                                        <p:attrNameLst>
                                          <p:attrName>ppt_x</p:attrName>
                                        </p:attrNameLst>
                                      </p:cBhvr>
                                      <p:tavLst>
                                        <p:tav tm="0">
                                          <p:val>
                                            <p:strVal val="#ppt_x"/>
                                          </p:val>
                                        </p:tav>
                                        <p:tav tm="100000">
                                          <p:val>
                                            <p:strVal val="#ppt_x"/>
                                          </p:val>
                                        </p:tav>
                                      </p:tavLst>
                                    </p:anim>
                                    <p:anim calcmode="lin" valueType="num">
                                      <p:cBhvr>
                                        <p:cTn id="84" dur="250" fill="hold"/>
                                        <p:tgtEl>
                                          <p:spTgt spid="46"/>
                                        </p:tgtEl>
                                        <p:attrNameLst>
                                          <p:attrName>ppt_y</p:attrName>
                                        </p:attrNameLst>
                                      </p:cBhvr>
                                      <p:tavLst>
                                        <p:tav tm="0">
                                          <p:val>
                                            <p:strVal val="#ppt_y+.1"/>
                                          </p:val>
                                        </p:tav>
                                        <p:tav tm="100000">
                                          <p:val>
                                            <p:strVal val="#ppt_y"/>
                                          </p:val>
                                        </p:tav>
                                      </p:tavLst>
                                    </p:anim>
                                  </p:childTnLst>
                                </p:cTn>
                              </p:par>
                            </p:childTnLst>
                          </p:cTn>
                        </p:par>
                        <p:par>
                          <p:cTn id="85" fill="hold">
                            <p:stCondLst>
                              <p:cond delay="1500"/>
                            </p:stCondLst>
                            <p:childTnLst>
                              <p:par>
                                <p:cTn id="86" presetID="42" presetClass="entr" presetSubtype="0" fill="hold" grpId="0" nodeType="after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fade">
                                      <p:cBhvr>
                                        <p:cTn id="88" dur="250"/>
                                        <p:tgtEl>
                                          <p:spTgt spid="5"/>
                                        </p:tgtEl>
                                      </p:cBhvr>
                                    </p:animEffect>
                                    <p:anim calcmode="lin" valueType="num">
                                      <p:cBhvr>
                                        <p:cTn id="89" dur="250" fill="hold"/>
                                        <p:tgtEl>
                                          <p:spTgt spid="5"/>
                                        </p:tgtEl>
                                        <p:attrNameLst>
                                          <p:attrName>ppt_x</p:attrName>
                                        </p:attrNameLst>
                                      </p:cBhvr>
                                      <p:tavLst>
                                        <p:tav tm="0">
                                          <p:val>
                                            <p:strVal val="#ppt_x"/>
                                          </p:val>
                                        </p:tav>
                                        <p:tav tm="100000">
                                          <p:val>
                                            <p:strVal val="#ppt_x"/>
                                          </p:val>
                                        </p:tav>
                                      </p:tavLst>
                                    </p:anim>
                                    <p:anim calcmode="lin" valueType="num">
                                      <p:cBhvr>
                                        <p:cTn id="90" dur="250" fill="hold"/>
                                        <p:tgtEl>
                                          <p:spTgt spid="5"/>
                                        </p:tgtEl>
                                        <p:attrNameLst>
                                          <p:attrName>ppt_y</p:attrName>
                                        </p:attrNameLst>
                                      </p:cBhvr>
                                      <p:tavLst>
                                        <p:tav tm="0">
                                          <p:val>
                                            <p:strVal val="#ppt_y+.1"/>
                                          </p:val>
                                        </p:tav>
                                        <p:tav tm="100000">
                                          <p:val>
                                            <p:strVal val="#ppt_y"/>
                                          </p:val>
                                        </p:tav>
                                      </p:tavLst>
                                    </p:anim>
                                  </p:childTnLst>
                                </p:cTn>
                              </p:par>
                            </p:childTnLst>
                          </p:cTn>
                        </p:par>
                        <p:par>
                          <p:cTn id="91" fill="hold">
                            <p:stCondLst>
                              <p:cond delay="2000"/>
                            </p:stCondLst>
                            <p:childTnLst>
                              <p:par>
                                <p:cTn id="92" presetID="42" presetClass="entr" presetSubtype="0" fill="hold" grpId="0" nodeType="after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fade">
                                      <p:cBhvr>
                                        <p:cTn id="94" dur="250"/>
                                        <p:tgtEl>
                                          <p:spTgt spid="8"/>
                                        </p:tgtEl>
                                      </p:cBhvr>
                                    </p:animEffect>
                                    <p:anim calcmode="lin" valueType="num">
                                      <p:cBhvr>
                                        <p:cTn id="95" dur="250" fill="hold"/>
                                        <p:tgtEl>
                                          <p:spTgt spid="8"/>
                                        </p:tgtEl>
                                        <p:attrNameLst>
                                          <p:attrName>ppt_x</p:attrName>
                                        </p:attrNameLst>
                                      </p:cBhvr>
                                      <p:tavLst>
                                        <p:tav tm="0">
                                          <p:val>
                                            <p:strVal val="#ppt_x"/>
                                          </p:val>
                                        </p:tav>
                                        <p:tav tm="100000">
                                          <p:val>
                                            <p:strVal val="#ppt_x"/>
                                          </p:val>
                                        </p:tav>
                                      </p:tavLst>
                                    </p:anim>
                                    <p:anim calcmode="lin" valueType="num">
                                      <p:cBhvr>
                                        <p:cTn id="96" dur="250" fill="hold"/>
                                        <p:tgtEl>
                                          <p:spTgt spid="8"/>
                                        </p:tgtEl>
                                        <p:attrNameLst>
                                          <p:attrName>ppt_y</p:attrName>
                                        </p:attrNameLst>
                                      </p:cBhvr>
                                      <p:tavLst>
                                        <p:tav tm="0">
                                          <p:val>
                                            <p:strVal val="#ppt_y+.1"/>
                                          </p:val>
                                        </p:tav>
                                        <p:tav tm="100000">
                                          <p:val>
                                            <p:strVal val="#ppt_y"/>
                                          </p:val>
                                        </p:tav>
                                      </p:tavLst>
                                    </p:anim>
                                  </p:childTnLst>
                                </p:cTn>
                              </p:par>
                            </p:childTnLst>
                          </p:cTn>
                        </p:par>
                        <p:par>
                          <p:cTn id="97" fill="hold">
                            <p:stCondLst>
                              <p:cond delay="2500"/>
                            </p:stCondLst>
                            <p:childTnLst>
                              <p:par>
                                <p:cTn id="98" presetID="42" presetClass="entr" presetSubtype="0" fill="hold" grpId="0" nodeType="after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250"/>
                                        <p:tgtEl>
                                          <p:spTgt spid="9"/>
                                        </p:tgtEl>
                                      </p:cBhvr>
                                    </p:animEffect>
                                    <p:anim calcmode="lin" valueType="num">
                                      <p:cBhvr>
                                        <p:cTn id="101" dur="250" fill="hold"/>
                                        <p:tgtEl>
                                          <p:spTgt spid="9"/>
                                        </p:tgtEl>
                                        <p:attrNameLst>
                                          <p:attrName>ppt_x</p:attrName>
                                        </p:attrNameLst>
                                      </p:cBhvr>
                                      <p:tavLst>
                                        <p:tav tm="0">
                                          <p:val>
                                            <p:strVal val="#ppt_x"/>
                                          </p:val>
                                        </p:tav>
                                        <p:tav tm="100000">
                                          <p:val>
                                            <p:strVal val="#ppt_x"/>
                                          </p:val>
                                        </p:tav>
                                      </p:tavLst>
                                    </p:anim>
                                    <p:anim calcmode="lin" valueType="num">
                                      <p:cBhvr>
                                        <p:cTn id="102" dur="250" fill="hold"/>
                                        <p:tgtEl>
                                          <p:spTgt spid="9"/>
                                        </p:tgtEl>
                                        <p:attrNameLst>
                                          <p:attrName>ppt_y</p:attrName>
                                        </p:attrNameLst>
                                      </p:cBhvr>
                                      <p:tavLst>
                                        <p:tav tm="0">
                                          <p:val>
                                            <p:strVal val="#ppt_y+.1"/>
                                          </p:val>
                                        </p:tav>
                                        <p:tav tm="100000">
                                          <p:val>
                                            <p:strVal val="#ppt_y"/>
                                          </p:val>
                                        </p:tav>
                                      </p:tavLst>
                                    </p:anim>
                                  </p:childTnLst>
                                </p:cTn>
                              </p:par>
                            </p:childTnLst>
                          </p:cTn>
                        </p:par>
                        <p:par>
                          <p:cTn id="103" fill="hold">
                            <p:stCondLst>
                              <p:cond delay="3000"/>
                            </p:stCondLst>
                            <p:childTnLst>
                              <p:par>
                                <p:cTn id="104" presetID="42" presetClass="entr" presetSubtype="0" fill="hold" nodeType="afterEffect">
                                  <p:stCondLst>
                                    <p:cond delay="0"/>
                                  </p:stCondLst>
                                  <p:childTnLst>
                                    <p:set>
                                      <p:cBhvr>
                                        <p:cTn id="105" dur="1" fill="hold">
                                          <p:stCondLst>
                                            <p:cond delay="0"/>
                                          </p:stCondLst>
                                        </p:cTn>
                                        <p:tgtEl>
                                          <p:spTgt spid="2"/>
                                        </p:tgtEl>
                                        <p:attrNameLst>
                                          <p:attrName>style.visibility</p:attrName>
                                        </p:attrNameLst>
                                      </p:cBhvr>
                                      <p:to>
                                        <p:strVal val="visible"/>
                                      </p:to>
                                    </p:set>
                                    <p:animEffect transition="in" filter="fade">
                                      <p:cBhvr>
                                        <p:cTn id="106" dur="250"/>
                                        <p:tgtEl>
                                          <p:spTgt spid="2"/>
                                        </p:tgtEl>
                                      </p:cBhvr>
                                    </p:animEffect>
                                    <p:anim calcmode="lin" valueType="num">
                                      <p:cBhvr>
                                        <p:cTn id="107" dur="250" fill="hold"/>
                                        <p:tgtEl>
                                          <p:spTgt spid="2"/>
                                        </p:tgtEl>
                                        <p:attrNameLst>
                                          <p:attrName>ppt_x</p:attrName>
                                        </p:attrNameLst>
                                      </p:cBhvr>
                                      <p:tavLst>
                                        <p:tav tm="0">
                                          <p:val>
                                            <p:strVal val="#ppt_x"/>
                                          </p:val>
                                        </p:tav>
                                        <p:tav tm="100000">
                                          <p:val>
                                            <p:strVal val="#ppt_x"/>
                                          </p:val>
                                        </p:tav>
                                      </p:tavLst>
                                    </p:anim>
                                    <p:anim calcmode="lin" valueType="num">
                                      <p:cBhvr>
                                        <p:cTn id="108" dur="250" fill="hold"/>
                                        <p:tgtEl>
                                          <p:spTgt spid="2"/>
                                        </p:tgtEl>
                                        <p:attrNameLst>
                                          <p:attrName>ppt_y</p:attrName>
                                        </p:attrNameLst>
                                      </p:cBhvr>
                                      <p:tavLst>
                                        <p:tav tm="0">
                                          <p:val>
                                            <p:strVal val="#ppt_y+.1"/>
                                          </p:val>
                                        </p:tav>
                                        <p:tav tm="100000">
                                          <p:val>
                                            <p:strVal val="#ppt_y"/>
                                          </p:val>
                                        </p:tav>
                                      </p:tavLst>
                                    </p:anim>
                                  </p:childTnLst>
                                </p:cTn>
                              </p:par>
                            </p:childTnLst>
                          </p:cTn>
                        </p:par>
                        <p:par>
                          <p:cTn id="109" fill="hold">
                            <p:stCondLst>
                              <p:cond delay="3500"/>
                            </p:stCondLst>
                            <p:childTnLst>
                              <p:par>
                                <p:cTn id="110" presetID="42" presetClass="entr" presetSubtype="0" fill="hold" nodeType="afterEffect">
                                  <p:stCondLst>
                                    <p:cond delay="0"/>
                                  </p:stCondLst>
                                  <p:childTnLst>
                                    <p:set>
                                      <p:cBhvr>
                                        <p:cTn id="111" dur="1" fill="hold">
                                          <p:stCondLst>
                                            <p:cond delay="0"/>
                                          </p:stCondLst>
                                        </p:cTn>
                                        <p:tgtEl>
                                          <p:spTgt spid="15"/>
                                        </p:tgtEl>
                                        <p:attrNameLst>
                                          <p:attrName>style.visibility</p:attrName>
                                        </p:attrNameLst>
                                      </p:cBhvr>
                                      <p:to>
                                        <p:strVal val="visible"/>
                                      </p:to>
                                    </p:set>
                                    <p:animEffect transition="in" filter="fade">
                                      <p:cBhvr>
                                        <p:cTn id="112" dur="250"/>
                                        <p:tgtEl>
                                          <p:spTgt spid="15"/>
                                        </p:tgtEl>
                                      </p:cBhvr>
                                    </p:animEffect>
                                    <p:anim calcmode="lin" valueType="num">
                                      <p:cBhvr>
                                        <p:cTn id="113" dur="250" fill="hold"/>
                                        <p:tgtEl>
                                          <p:spTgt spid="15"/>
                                        </p:tgtEl>
                                        <p:attrNameLst>
                                          <p:attrName>ppt_x</p:attrName>
                                        </p:attrNameLst>
                                      </p:cBhvr>
                                      <p:tavLst>
                                        <p:tav tm="0">
                                          <p:val>
                                            <p:strVal val="#ppt_x"/>
                                          </p:val>
                                        </p:tav>
                                        <p:tav tm="100000">
                                          <p:val>
                                            <p:strVal val="#ppt_x"/>
                                          </p:val>
                                        </p:tav>
                                      </p:tavLst>
                                    </p:anim>
                                    <p:anim calcmode="lin" valueType="num">
                                      <p:cBhvr>
                                        <p:cTn id="114" dur="250" fill="hold"/>
                                        <p:tgtEl>
                                          <p:spTgt spid="15"/>
                                        </p:tgtEl>
                                        <p:attrNameLst>
                                          <p:attrName>ppt_y</p:attrName>
                                        </p:attrNameLst>
                                      </p:cBhvr>
                                      <p:tavLst>
                                        <p:tav tm="0">
                                          <p:val>
                                            <p:strVal val="#ppt_y+.1"/>
                                          </p:val>
                                        </p:tav>
                                        <p:tav tm="100000">
                                          <p:val>
                                            <p:strVal val="#ppt_y"/>
                                          </p:val>
                                        </p:tav>
                                      </p:tavLst>
                                    </p:anim>
                                  </p:childTnLst>
                                </p:cTn>
                              </p:par>
                            </p:childTnLst>
                          </p:cTn>
                        </p:par>
                        <p:par>
                          <p:cTn id="115" fill="hold">
                            <p:stCondLst>
                              <p:cond delay="4000"/>
                            </p:stCondLst>
                            <p:childTnLst>
                              <p:par>
                                <p:cTn id="116" presetID="42" presetClass="entr" presetSubtype="0" fill="hold" nodeType="after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fade">
                                      <p:cBhvr>
                                        <p:cTn id="118" dur="250"/>
                                        <p:tgtEl>
                                          <p:spTgt spid="18"/>
                                        </p:tgtEl>
                                      </p:cBhvr>
                                    </p:animEffect>
                                    <p:anim calcmode="lin" valueType="num">
                                      <p:cBhvr>
                                        <p:cTn id="119" dur="250" fill="hold"/>
                                        <p:tgtEl>
                                          <p:spTgt spid="18"/>
                                        </p:tgtEl>
                                        <p:attrNameLst>
                                          <p:attrName>ppt_x</p:attrName>
                                        </p:attrNameLst>
                                      </p:cBhvr>
                                      <p:tavLst>
                                        <p:tav tm="0">
                                          <p:val>
                                            <p:strVal val="#ppt_x"/>
                                          </p:val>
                                        </p:tav>
                                        <p:tav tm="100000">
                                          <p:val>
                                            <p:strVal val="#ppt_x"/>
                                          </p:val>
                                        </p:tav>
                                      </p:tavLst>
                                    </p:anim>
                                    <p:anim calcmode="lin" valueType="num">
                                      <p:cBhvr>
                                        <p:cTn id="120" dur="250" fill="hold"/>
                                        <p:tgtEl>
                                          <p:spTgt spid="18"/>
                                        </p:tgtEl>
                                        <p:attrNameLst>
                                          <p:attrName>ppt_y</p:attrName>
                                        </p:attrNameLst>
                                      </p:cBhvr>
                                      <p:tavLst>
                                        <p:tav tm="0">
                                          <p:val>
                                            <p:strVal val="#ppt_y+.1"/>
                                          </p:val>
                                        </p:tav>
                                        <p:tav tm="100000">
                                          <p:val>
                                            <p:strVal val="#ppt_y"/>
                                          </p:val>
                                        </p:tav>
                                      </p:tavLst>
                                    </p:anim>
                                  </p:childTnLst>
                                </p:cTn>
                              </p:par>
                            </p:childTnLst>
                          </p:cTn>
                        </p:par>
                        <p:par>
                          <p:cTn id="121" fill="hold">
                            <p:stCondLst>
                              <p:cond delay="4500"/>
                            </p:stCondLst>
                            <p:childTnLst>
                              <p:par>
                                <p:cTn id="122" presetID="42" presetClass="entr" presetSubtype="0" fill="hold" nodeType="afterEffect">
                                  <p:stCondLst>
                                    <p:cond delay="0"/>
                                  </p:stCondLst>
                                  <p:childTnLst>
                                    <p:set>
                                      <p:cBhvr>
                                        <p:cTn id="123" dur="1" fill="hold">
                                          <p:stCondLst>
                                            <p:cond delay="0"/>
                                          </p:stCondLst>
                                        </p:cTn>
                                        <p:tgtEl>
                                          <p:spTgt spid="21"/>
                                        </p:tgtEl>
                                        <p:attrNameLst>
                                          <p:attrName>style.visibility</p:attrName>
                                        </p:attrNameLst>
                                      </p:cBhvr>
                                      <p:to>
                                        <p:strVal val="visible"/>
                                      </p:to>
                                    </p:set>
                                    <p:animEffect transition="in" filter="fade">
                                      <p:cBhvr>
                                        <p:cTn id="124" dur="250"/>
                                        <p:tgtEl>
                                          <p:spTgt spid="21"/>
                                        </p:tgtEl>
                                      </p:cBhvr>
                                    </p:animEffect>
                                    <p:anim calcmode="lin" valueType="num">
                                      <p:cBhvr>
                                        <p:cTn id="125" dur="250" fill="hold"/>
                                        <p:tgtEl>
                                          <p:spTgt spid="21"/>
                                        </p:tgtEl>
                                        <p:attrNameLst>
                                          <p:attrName>ppt_x</p:attrName>
                                        </p:attrNameLst>
                                      </p:cBhvr>
                                      <p:tavLst>
                                        <p:tav tm="0">
                                          <p:val>
                                            <p:strVal val="#ppt_x"/>
                                          </p:val>
                                        </p:tav>
                                        <p:tav tm="100000">
                                          <p:val>
                                            <p:strVal val="#ppt_x"/>
                                          </p:val>
                                        </p:tav>
                                      </p:tavLst>
                                    </p:anim>
                                    <p:anim calcmode="lin" valueType="num">
                                      <p:cBhvr>
                                        <p:cTn id="126" dur="250" fill="hold"/>
                                        <p:tgtEl>
                                          <p:spTgt spid="21"/>
                                        </p:tgtEl>
                                        <p:attrNameLst>
                                          <p:attrName>ppt_y</p:attrName>
                                        </p:attrNameLst>
                                      </p:cBhvr>
                                      <p:tavLst>
                                        <p:tav tm="0">
                                          <p:val>
                                            <p:strVal val="#ppt_y+.1"/>
                                          </p:val>
                                        </p:tav>
                                        <p:tav tm="100000">
                                          <p:val>
                                            <p:strVal val="#ppt_y"/>
                                          </p:val>
                                        </p:tav>
                                      </p:tavLst>
                                    </p:anim>
                                  </p:childTnLst>
                                </p:cTn>
                              </p:par>
                            </p:childTnLst>
                          </p:cTn>
                        </p:par>
                        <p:par>
                          <p:cTn id="127" fill="hold">
                            <p:stCondLst>
                              <p:cond delay="5000"/>
                            </p:stCondLst>
                            <p:childTnLst>
                              <p:par>
                                <p:cTn id="128" presetID="22" presetClass="entr" presetSubtype="4" fill="hold" nodeType="afterEffect">
                                  <p:stCondLst>
                                    <p:cond delay="0"/>
                                  </p:stCondLst>
                                  <p:childTnLst>
                                    <p:set>
                                      <p:cBhvr>
                                        <p:cTn id="129" dur="1" fill="hold">
                                          <p:stCondLst>
                                            <p:cond delay="0"/>
                                          </p:stCondLst>
                                        </p:cTn>
                                        <p:tgtEl>
                                          <p:spTgt spid="231"/>
                                        </p:tgtEl>
                                        <p:attrNameLst>
                                          <p:attrName>style.visibility</p:attrName>
                                        </p:attrNameLst>
                                      </p:cBhvr>
                                      <p:to>
                                        <p:strVal val="visible"/>
                                      </p:to>
                                    </p:set>
                                    <p:animEffect transition="in" filter="wipe(down)">
                                      <p:cBhvr>
                                        <p:cTn id="130"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1" grpId="0" bldLvl="0" animBg="1"/>
      <p:bldP spid="5" grpId="0" bldLvl="0" animBg="1"/>
      <p:bldP spid="8" grpId="0" bldLvl="0" animBg="1"/>
      <p:bldP spid="9"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7" name="组合 6"/>
          <p:cNvGrpSpPr/>
          <p:nvPr/>
        </p:nvGrpSpPr>
        <p:grpSpPr>
          <a:xfrm>
            <a:off x="2983104" y="3504038"/>
            <a:ext cx="6478204" cy="1462506"/>
            <a:chOff x="4944553" y="2615795"/>
            <a:chExt cx="6478204" cy="1462506"/>
          </a:xfrm>
        </p:grpSpPr>
        <p:sp>
          <p:nvSpPr>
            <p:cNvPr id="10" name="矩形 9"/>
            <p:cNvSpPr/>
            <p:nvPr/>
          </p:nvSpPr>
          <p:spPr>
            <a:xfrm>
              <a:off x="5653815" y="2615795"/>
              <a:ext cx="5059680" cy="829945"/>
            </a:xfrm>
            <a:prstGeom prst="rect">
              <a:avLst/>
            </a:prstGeom>
          </p:spPr>
          <p:txBody>
            <a:bodyPr wrap="none">
              <a:spAutoFit/>
            </a:bodyPr>
            <a:lstStyle/>
            <a:p>
              <a:pPr algn="ctr"/>
              <a:r>
                <a:rPr lang="en-US" altLang="zh-CN" sz="4400" dirty="0">
                  <a:solidFill>
                    <a:schemeClr val="bg1"/>
                  </a:solidFill>
                  <a:latin typeface="华文中宋" panose="02010600040101010101" charset="-122"/>
                  <a:ea typeface="华文中宋" panose="02010600040101010101" charset="-122"/>
                  <a:cs typeface="华文中宋" panose="02010600040101010101" charset="-122"/>
                </a:rPr>
                <a:t>加入你的标题描述</a:t>
              </a:r>
              <a:endParaRPr lang="en-US" altLang="zh-CN" sz="4400" dirty="0">
                <a:solidFill>
                  <a:schemeClr val="bg1"/>
                </a:solidFill>
                <a:latin typeface="华文中宋" panose="02010600040101010101" charset="-122"/>
                <a:ea typeface="华文中宋" panose="02010600040101010101" charset="-122"/>
                <a:cs typeface="华文中宋" panose="02010600040101010101" charset="-122"/>
              </a:endParaRPr>
            </a:p>
          </p:txBody>
        </p:sp>
        <p:sp>
          <p:nvSpPr>
            <p:cNvPr id="11" name="矩形 10"/>
            <p:cNvSpPr/>
            <p:nvPr/>
          </p:nvSpPr>
          <p:spPr>
            <a:xfrm>
              <a:off x="4944553" y="3450921"/>
              <a:ext cx="6478204" cy="627380"/>
            </a:xfrm>
            <a:prstGeom prst="rect">
              <a:avLst/>
            </a:prstGeom>
          </p:spPr>
          <p:txBody>
            <a:bodyPr wrap="square">
              <a:spAutoFit/>
            </a:bodyPr>
            <a:lstStyle/>
            <a:p>
              <a:pPr algn="ctr">
                <a:lnSpc>
                  <a:spcPct val="130000"/>
                </a:lnSpc>
              </a:pPr>
              <a:r>
                <a:rPr lang="zh-CN" altLang="en-US" sz="1335" dirty="0">
                  <a:solidFill>
                    <a:schemeClr val="bg1"/>
                  </a:solidFill>
                  <a:latin typeface="思源宋体 CN Light" panose="02020300000000000000" charset="-122"/>
                  <a:ea typeface="思源宋体 CN Light" panose="02020300000000000000" charset="-122"/>
                </a:rPr>
                <a:t>点击此处添加文本内容，如关键词、部分简单介绍等。点击此处添加文本内容，部分简单介绍等。点击此处添加文本内容，如关键词、部分简单介。</a:t>
              </a:r>
              <a:endParaRPr lang="en-US" altLang="zh-CN" sz="1335" dirty="0">
                <a:solidFill>
                  <a:schemeClr val="bg1"/>
                </a:solidFill>
                <a:latin typeface="思源宋体 CN Light" panose="02020300000000000000" charset="-122"/>
                <a:ea typeface="思源宋体 CN Light" panose="02020300000000000000" charset="-122"/>
              </a:endParaRPr>
            </a:p>
          </p:txBody>
        </p:sp>
      </p:grpSp>
      <p:sp>
        <p:nvSpPr>
          <p:cNvPr id="28" name="椭圆 27"/>
          <p:cNvSpPr/>
          <p:nvPr/>
        </p:nvSpPr>
        <p:spPr>
          <a:xfrm>
            <a:off x="5491658" y="2006112"/>
            <a:ext cx="1213942" cy="11541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800" dirty="0">
                <a:solidFill>
                  <a:srgbClr val="1F1F1F"/>
                </a:solidFill>
                <a:latin typeface="印品黑体" panose="00000500000000000000" pitchFamily="2" charset="-122"/>
                <a:ea typeface="印品黑体" panose="00000500000000000000" pitchFamily="2" charset="-122"/>
              </a:rPr>
              <a:t>01</a:t>
            </a:r>
            <a:endParaRPr lang="en-US" altLang="zh-CN" sz="4800" dirty="0">
              <a:solidFill>
                <a:srgbClr val="1F1F1F"/>
              </a:solidFill>
              <a:latin typeface="印品黑体" panose="00000500000000000000" pitchFamily="2" charset="-122"/>
              <a:ea typeface="印品黑体" panose="00000500000000000000" pitchFamily="2"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500"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anim calcmode="lin" valueType="num">
                                      <p:cBhvr>
                                        <p:cTn id="77" dur="500" fill="hold"/>
                                        <p:tgtEl>
                                          <p:spTgt spid="28"/>
                                        </p:tgtEl>
                                        <p:attrNameLst>
                                          <p:attrName>ppt_x</p:attrName>
                                        </p:attrNameLst>
                                      </p:cBhvr>
                                      <p:tavLst>
                                        <p:tav tm="0">
                                          <p:val>
                                            <p:strVal val="#ppt_x"/>
                                          </p:val>
                                        </p:tav>
                                        <p:tav tm="100000">
                                          <p:val>
                                            <p:strVal val="#ppt_x"/>
                                          </p:val>
                                        </p:tav>
                                      </p:tavLst>
                                    </p:anim>
                                    <p:anim calcmode="lin" valueType="num">
                                      <p:cBhvr>
                                        <p:cTn id="78" dur="500" fill="hold"/>
                                        <p:tgtEl>
                                          <p:spTgt spid="28"/>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22" presetClass="entr" presetSubtype="8" fill="hold"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wipe(left)">
                                      <p:cBhvr>
                                        <p:cTn id="8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2" name="组合 1"/>
          <p:cNvGrpSpPr/>
          <p:nvPr/>
        </p:nvGrpSpPr>
        <p:grpSpPr>
          <a:xfrm>
            <a:off x="4965208" y="1937600"/>
            <a:ext cx="4873258" cy="737235"/>
            <a:chOff x="6697887" y="1835424"/>
            <a:chExt cx="4873258" cy="737235"/>
          </a:xfrm>
        </p:grpSpPr>
        <p:sp>
          <p:nvSpPr>
            <p:cNvPr id="8" name="Oval 124"/>
            <p:cNvSpPr/>
            <p:nvPr/>
          </p:nvSpPr>
          <p:spPr>
            <a:xfrm>
              <a:off x="6697887" y="1947795"/>
              <a:ext cx="614916" cy="614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rgbClr val="1F1F1F"/>
                  </a:solidFill>
                  <a:latin typeface="inpin heiti" charset="-122"/>
                </a:rPr>
                <a:t>01</a:t>
              </a:r>
              <a:endParaRPr lang="en-US" dirty="0">
                <a:solidFill>
                  <a:srgbClr val="1F1F1F"/>
                </a:solidFill>
                <a:latin typeface="inpin heiti" charset="-122"/>
              </a:endParaRPr>
            </a:p>
          </p:txBody>
        </p:sp>
        <p:sp>
          <p:nvSpPr>
            <p:cNvPr id="3" name="Rectangle 125"/>
            <p:cNvSpPr/>
            <p:nvPr/>
          </p:nvSpPr>
          <p:spPr>
            <a:xfrm>
              <a:off x="7568898" y="1835424"/>
              <a:ext cx="4002247" cy="737235"/>
            </a:xfrm>
            <a:prstGeom prst="rect">
              <a:avLst/>
            </a:prstGeom>
          </p:spPr>
          <p:txBody>
            <a:bodyPr wrap="square">
              <a:spAutoFit/>
            </a:bodyPr>
            <a:p>
              <a:pPr>
                <a:lnSpc>
                  <a:spcPct val="150000"/>
                </a:lnSpc>
              </a:pPr>
              <a:r>
                <a:rPr lang="zh-CN" altLang="en-US" sz="1400" dirty="0">
                  <a:solidFill>
                    <a:schemeClr val="bg1"/>
                  </a:solidFill>
                  <a:latin typeface="思源宋体 CN Light" panose="02020300000000000000" charset="-122"/>
                  <a:ea typeface="思源宋体 CN Light" panose="02020300000000000000" charset="-122"/>
                </a:rPr>
                <a:t>单击添加文本单击添加文本单击添加文本单击添加文本单击添加文本单击添加文本单击添加文本</a:t>
              </a:r>
              <a:endParaRPr lang="en-US" sz="1400" dirty="0">
                <a:solidFill>
                  <a:schemeClr val="bg1"/>
                </a:solidFill>
                <a:latin typeface="思源宋体 CN Light" panose="02020300000000000000" charset="-122"/>
                <a:ea typeface="思源宋体 CN Light" panose="02020300000000000000" charset="-122"/>
              </a:endParaRPr>
            </a:p>
          </p:txBody>
        </p:sp>
      </p:grpSp>
      <p:grpSp>
        <p:nvGrpSpPr>
          <p:cNvPr id="12" name="组合 11"/>
          <p:cNvGrpSpPr/>
          <p:nvPr/>
        </p:nvGrpSpPr>
        <p:grpSpPr>
          <a:xfrm>
            <a:off x="4965208" y="2975592"/>
            <a:ext cx="4873258" cy="737235"/>
            <a:chOff x="6697887" y="2873416"/>
            <a:chExt cx="4873258" cy="737235"/>
          </a:xfrm>
        </p:grpSpPr>
        <p:sp>
          <p:nvSpPr>
            <p:cNvPr id="13" name="Oval 134"/>
            <p:cNvSpPr/>
            <p:nvPr/>
          </p:nvSpPr>
          <p:spPr>
            <a:xfrm>
              <a:off x="6697887" y="2985789"/>
              <a:ext cx="614916" cy="614916"/>
            </a:xfrm>
            <a:prstGeom prst="ellipse">
              <a:avLst/>
            </a:prstGeom>
            <a:solidFill>
              <a:srgbClr val="6C67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inpin heiti" charset="-122"/>
                </a:rPr>
                <a:t>02</a:t>
              </a:r>
              <a:endParaRPr lang="en-US" dirty="0">
                <a:solidFill>
                  <a:schemeClr val="bg1"/>
                </a:solidFill>
                <a:latin typeface="inpin heiti" charset="-122"/>
              </a:endParaRPr>
            </a:p>
          </p:txBody>
        </p:sp>
        <p:sp>
          <p:nvSpPr>
            <p:cNvPr id="14" name="Rectangle 135"/>
            <p:cNvSpPr/>
            <p:nvPr/>
          </p:nvSpPr>
          <p:spPr>
            <a:xfrm>
              <a:off x="7568898" y="2873416"/>
              <a:ext cx="4002247" cy="737235"/>
            </a:xfrm>
            <a:prstGeom prst="rect">
              <a:avLst/>
            </a:prstGeom>
          </p:spPr>
          <p:txBody>
            <a:bodyPr wrap="square">
              <a:spAutoFit/>
            </a:bodyPr>
            <a:p>
              <a:pPr>
                <a:lnSpc>
                  <a:spcPct val="150000"/>
                </a:lnSpc>
              </a:pPr>
              <a:r>
                <a:rPr lang="zh-CN" altLang="en-US" sz="1400" dirty="0">
                  <a:solidFill>
                    <a:schemeClr val="bg1"/>
                  </a:solidFill>
                  <a:latin typeface="思源宋体 CN Light" panose="02020300000000000000" charset="-122"/>
                  <a:ea typeface="思源宋体 CN Light" panose="02020300000000000000" charset="-122"/>
                </a:rPr>
                <a:t>单击添加文本单击添加文本单击添加文本单击添加文本单击添加文本单击添加文本单击添加文本</a:t>
              </a:r>
              <a:endParaRPr lang="zh-CN" altLang="en-US" sz="1400" dirty="0">
                <a:solidFill>
                  <a:schemeClr val="bg1"/>
                </a:solidFill>
                <a:latin typeface="思源宋体 CN Light" panose="02020300000000000000" charset="-122"/>
                <a:ea typeface="思源宋体 CN Light" panose="02020300000000000000" charset="-122"/>
              </a:endParaRPr>
            </a:p>
          </p:txBody>
        </p:sp>
      </p:grpSp>
      <p:grpSp>
        <p:nvGrpSpPr>
          <p:cNvPr id="15" name="组合 14"/>
          <p:cNvGrpSpPr/>
          <p:nvPr/>
        </p:nvGrpSpPr>
        <p:grpSpPr>
          <a:xfrm>
            <a:off x="4965208" y="4013585"/>
            <a:ext cx="4873258" cy="737235"/>
            <a:chOff x="6697887" y="3911409"/>
            <a:chExt cx="4873258" cy="737235"/>
          </a:xfrm>
        </p:grpSpPr>
        <p:sp>
          <p:nvSpPr>
            <p:cNvPr id="16" name="Oval 137"/>
            <p:cNvSpPr/>
            <p:nvPr/>
          </p:nvSpPr>
          <p:spPr>
            <a:xfrm>
              <a:off x="6697887" y="4023782"/>
              <a:ext cx="614916" cy="614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rgbClr val="1F1F1F"/>
                  </a:solidFill>
                  <a:latin typeface="inpin heiti" charset="-122"/>
                </a:rPr>
                <a:t>03</a:t>
              </a:r>
              <a:endParaRPr lang="en-US" dirty="0">
                <a:solidFill>
                  <a:srgbClr val="1F1F1F"/>
                </a:solidFill>
                <a:latin typeface="inpin heiti" charset="-122"/>
              </a:endParaRPr>
            </a:p>
          </p:txBody>
        </p:sp>
        <p:sp>
          <p:nvSpPr>
            <p:cNvPr id="17" name="Rectangle 138"/>
            <p:cNvSpPr/>
            <p:nvPr/>
          </p:nvSpPr>
          <p:spPr>
            <a:xfrm>
              <a:off x="7568898" y="3911409"/>
              <a:ext cx="4002247" cy="737235"/>
            </a:xfrm>
            <a:prstGeom prst="rect">
              <a:avLst/>
            </a:prstGeom>
          </p:spPr>
          <p:txBody>
            <a:bodyPr wrap="square">
              <a:spAutoFit/>
            </a:bodyPr>
            <a:p>
              <a:pPr algn="l">
                <a:lnSpc>
                  <a:spcPct val="150000"/>
                </a:lnSpc>
                <a:buClrTx/>
                <a:buSzTx/>
                <a:buFontTx/>
              </a:pPr>
              <a:r>
                <a:rPr lang="zh-CN" altLang="en-US" sz="1400" dirty="0">
                  <a:solidFill>
                    <a:schemeClr val="bg1"/>
                  </a:solidFill>
                  <a:latin typeface="思源宋体 CN Light" panose="02020300000000000000" charset="-122"/>
                  <a:ea typeface="思源宋体 CN Light" panose="02020300000000000000" charset="-122"/>
                </a:rPr>
                <a:t>单击添加文本单击添加文本单击添加文本单击添加文本单击添加文本单击添加文本单击添加文本</a:t>
              </a:r>
              <a:endParaRPr lang="zh-CN" altLang="en-US" sz="1400" dirty="0">
                <a:solidFill>
                  <a:schemeClr val="bg1"/>
                </a:solidFill>
                <a:latin typeface="思源宋体 CN Light" panose="02020300000000000000" charset="-122"/>
                <a:ea typeface="思源宋体 CN Light" panose="02020300000000000000" charset="-122"/>
              </a:endParaRPr>
            </a:p>
          </p:txBody>
        </p:sp>
      </p:grpSp>
      <p:grpSp>
        <p:nvGrpSpPr>
          <p:cNvPr id="18" name="组合 17"/>
          <p:cNvGrpSpPr/>
          <p:nvPr/>
        </p:nvGrpSpPr>
        <p:grpSpPr>
          <a:xfrm>
            <a:off x="4965208" y="5051580"/>
            <a:ext cx="4873258" cy="737235"/>
            <a:chOff x="6697887" y="4949404"/>
            <a:chExt cx="4873258" cy="737235"/>
          </a:xfrm>
        </p:grpSpPr>
        <p:sp>
          <p:nvSpPr>
            <p:cNvPr id="19" name="Oval 140"/>
            <p:cNvSpPr/>
            <p:nvPr/>
          </p:nvSpPr>
          <p:spPr>
            <a:xfrm>
              <a:off x="6697887" y="5061775"/>
              <a:ext cx="614916" cy="614916"/>
            </a:xfrm>
            <a:prstGeom prst="ellipse">
              <a:avLst/>
            </a:prstGeom>
            <a:solidFill>
              <a:srgbClr val="6C67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inpin heiti" charset="-122"/>
                </a:rPr>
                <a:t>04</a:t>
              </a:r>
              <a:endParaRPr lang="en-US" dirty="0">
                <a:solidFill>
                  <a:schemeClr val="bg1"/>
                </a:solidFill>
                <a:latin typeface="inpin heiti" charset="-122"/>
              </a:endParaRPr>
            </a:p>
          </p:txBody>
        </p:sp>
        <p:sp>
          <p:nvSpPr>
            <p:cNvPr id="20" name="Rectangle 141"/>
            <p:cNvSpPr/>
            <p:nvPr/>
          </p:nvSpPr>
          <p:spPr>
            <a:xfrm>
              <a:off x="7568898" y="4949404"/>
              <a:ext cx="4002247" cy="737235"/>
            </a:xfrm>
            <a:prstGeom prst="rect">
              <a:avLst/>
            </a:prstGeom>
          </p:spPr>
          <p:txBody>
            <a:bodyPr wrap="square">
              <a:spAutoFit/>
            </a:bodyPr>
            <a:p>
              <a:pPr algn="l">
                <a:lnSpc>
                  <a:spcPct val="150000"/>
                </a:lnSpc>
                <a:buClrTx/>
                <a:buSzTx/>
                <a:buFontTx/>
              </a:pPr>
              <a:r>
                <a:rPr lang="zh-CN" altLang="en-US" sz="1400" dirty="0">
                  <a:solidFill>
                    <a:schemeClr val="bg1"/>
                  </a:solidFill>
                  <a:latin typeface="思源宋体 CN Light" panose="02020300000000000000" charset="-122"/>
                  <a:ea typeface="思源宋体 CN Light" panose="02020300000000000000" charset="-122"/>
                </a:rPr>
                <a:t>单击添加文本单击添加文本单击添加文本单击添加文本单击添加文本单击添加文本单击添加文本</a:t>
              </a:r>
              <a:endParaRPr lang="zh-CN" altLang="en-US" sz="1400" dirty="0">
                <a:solidFill>
                  <a:schemeClr val="bg1"/>
                </a:solidFill>
                <a:latin typeface="思源宋体 CN Light" panose="02020300000000000000" charset="-122"/>
                <a:ea typeface="思源宋体 CN Light" panose="02020300000000000000" charset="-122"/>
              </a:endParaRPr>
            </a:p>
          </p:txBody>
        </p:sp>
      </p:grpSp>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添加目录一文字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pic>
        <p:nvPicPr>
          <p:cNvPr id="21" name="图片 20"/>
          <p:cNvPicPr>
            <a:picLocks noChangeAspect="1"/>
          </p:cNvPicPr>
          <p:nvPr/>
        </p:nvPicPr>
        <p:blipFill>
          <a:blip r:embed="rId7" cstate="screen">
            <a:clrChange>
              <a:clrFrom>
                <a:srgbClr val="0C0606"/>
              </a:clrFrom>
              <a:clrTo>
                <a:srgbClr val="0C0606">
                  <a:alpha val="0"/>
                </a:srgbClr>
              </a:clrTo>
            </a:clrChange>
          </a:blip>
          <a:stretch>
            <a:fillRect/>
          </a:stretch>
        </p:blipFill>
        <p:spPr>
          <a:xfrm>
            <a:off x="-364490" y="1767840"/>
            <a:ext cx="5329555" cy="5088890"/>
          </a:xfrm>
          <a:prstGeom prst="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22" presetClass="entr" presetSubtype="8" fill="hold"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1000"/>
                            </p:stCondLst>
                            <p:childTnLst>
                              <p:par>
                                <p:cTn id="78" presetID="42" presetClass="entr" presetSubtype="0" fill="hold" nodeType="afterEffect">
                                  <p:stCondLst>
                                    <p:cond delay="0"/>
                                  </p:stCondLst>
                                  <p:childTnLst>
                                    <p:set>
                                      <p:cBhvr>
                                        <p:cTn id="79" dur="1" fill="hold">
                                          <p:stCondLst>
                                            <p:cond delay="0"/>
                                          </p:stCondLst>
                                        </p:cTn>
                                        <p:tgtEl>
                                          <p:spTgt spid="4"/>
                                        </p:tgtEl>
                                        <p:attrNameLst>
                                          <p:attrName>style.visibility</p:attrName>
                                        </p:attrNameLst>
                                      </p:cBhvr>
                                      <p:to>
                                        <p:strVal val="visible"/>
                                      </p:to>
                                    </p:set>
                                    <p:animEffect transition="in" filter="fade">
                                      <p:cBhvr>
                                        <p:cTn id="80" dur="250"/>
                                        <p:tgtEl>
                                          <p:spTgt spid="4"/>
                                        </p:tgtEl>
                                      </p:cBhvr>
                                    </p:animEffect>
                                    <p:anim calcmode="lin" valueType="num">
                                      <p:cBhvr>
                                        <p:cTn id="81" dur="250" fill="hold"/>
                                        <p:tgtEl>
                                          <p:spTgt spid="4"/>
                                        </p:tgtEl>
                                        <p:attrNameLst>
                                          <p:attrName>ppt_x</p:attrName>
                                        </p:attrNameLst>
                                      </p:cBhvr>
                                      <p:tavLst>
                                        <p:tav tm="0">
                                          <p:val>
                                            <p:strVal val="#ppt_x"/>
                                          </p:val>
                                        </p:tav>
                                        <p:tav tm="100000">
                                          <p:val>
                                            <p:strVal val="#ppt_x"/>
                                          </p:val>
                                        </p:tav>
                                      </p:tavLst>
                                    </p:anim>
                                    <p:anim calcmode="lin" valueType="num">
                                      <p:cBhvr>
                                        <p:cTn id="82" dur="250" fill="hold"/>
                                        <p:tgtEl>
                                          <p:spTgt spid="4"/>
                                        </p:tgtEl>
                                        <p:attrNameLst>
                                          <p:attrName>ppt_y</p:attrName>
                                        </p:attrNameLst>
                                      </p:cBhvr>
                                      <p:tavLst>
                                        <p:tav tm="0">
                                          <p:val>
                                            <p:strVal val="#ppt_y+.1"/>
                                          </p:val>
                                        </p:tav>
                                        <p:tav tm="100000">
                                          <p:val>
                                            <p:strVal val="#ppt_y"/>
                                          </p:val>
                                        </p:tav>
                                      </p:tavLst>
                                    </p:anim>
                                  </p:childTnLst>
                                </p:cTn>
                              </p:par>
                            </p:childTnLst>
                          </p:cTn>
                        </p:par>
                        <p:par>
                          <p:cTn id="83" fill="hold">
                            <p:stCondLst>
                              <p:cond delay="1500"/>
                            </p:stCondLst>
                            <p:childTnLst>
                              <p:par>
                                <p:cTn id="84" presetID="2" presetClass="entr" presetSubtype="2" fill="hold" nodeType="afterEffect">
                                  <p:stCondLst>
                                    <p:cond delay="0"/>
                                  </p:stCondLst>
                                  <p:childTnLst>
                                    <p:set>
                                      <p:cBhvr>
                                        <p:cTn id="85" dur="1" fill="hold">
                                          <p:stCondLst>
                                            <p:cond delay="0"/>
                                          </p:stCondLst>
                                        </p:cTn>
                                        <p:tgtEl>
                                          <p:spTgt spid="2"/>
                                        </p:tgtEl>
                                        <p:attrNameLst>
                                          <p:attrName>style.visibility</p:attrName>
                                        </p:attrNameLst>
                                      </p:cBhvr>
                                      <p:to>
                                        <p:strVal val="visible"/>
                                      </p:to>
                                    </p:set>
                                    <p:anim calcmode="lin" valueType="num">
                                      <p:cBhvr additive="base">
                                        <p:cTn id="86" dur="500" fill="hold"/>
                                        <p:tgtEl>
                                          <p:spTgt spid="2"/>
                                        </p:tgtEl>
                                        <p:attrNameLst>
                                          <p:attrName>ppt_x</p:attrName>
                                        </p:attrNameLst>
                                      </p:cBhvr>
                                      <p:tavLst>
                                        <p:tav tm="0">
                                          <p:val>
                                            <p:strVal val="1+#ppt_w/2"/>
                                          </p:val>
                                        </p:tav>
                                        <p:tav tm="100000">
                                          <p:val>
                                            <p:strVal val="#ppt_x"/>
                                          </p:val>
                                        </p:tav>
                                      </p:tavLst>
                                    </p:anim>
                                    <p:anim calcmode="lin" valueType="num">
                                      <p:cBhvr additive="base">
                                        <p:cTn id="87" dur="500" fill="hold"/>
                                        <p:tgtEl>
                                          <p:spTgt spid="2"/>
                                        </p:tgtEl>
                                        <p:attrNameLst>
                                          <p:attrName>ppt_y</p:attrName>
                                        </p:attrNameLst>
                                      </p:cBhvr>
                                      <p:tavLst>
                                        <p:tav tm="0">
                                          <p:val>
                                            <p:strVal val="#ppt_y"/>
                                          </p:val>
                                        </p:tav>
                                        <p:tav tm="100000">
                                          <p:val>
                                            <p:strVal val="#ppt_y"/>
                                          </p:val>
                                        </p:tav>
                                      </p:tavLst>
                                    </p:anim>
                                  </p:childTnLst>
                                </p:cTn>
                              </p:par>
                            </p:childTnLst>
                          </p:cTn>
                        </p:par>
                        <p:par>
                          <p:cTn id="88" fill="hold">
                            <p:stCondLst>
                              <p:cond delay="2000"/>
                            </p:stCondLst>
                            <p:childTnLst>
                              <p:par>
                                <p:cTn id="89" presetID="2" presetClass="entr" presetSubtype="2" fill="hold" nodeType="after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additive="base">
                                        <p:cTn id="91" dur="500" fill="hold"/>
                                        <p:tgtEl>
                                          <p:spTgt spid="12"/>
                                        </p:tgtEl>
                                        <p:attrNameLst>
                                          <p:attrName>ppt_x</p:attrName>
                                        </p:attrNameLst>
                                      </p:cBhvr>
                                      <p:tavLst>
                                        <p:tav tm="0">
                                          <p:val>
                                            <p:strVal val="1+#ppt_w/2"/>
                                          </p:val>
                                        </p:tav>
                                        <p:tav tm="100000">
                                          <p:val>
                                            <p:strVal val="#ppt_x"/>
                                          </p:val>
                                        </p:tav>
                                      </p:tavLst>
                                    </p:anim>
                                    <p:anim calcmode="lin" valueType="num">
                                      <p:cBhvr additive="base">
                                        <p:cTn id="92" dur="500" fill="hold"/>
                                        <p:tgtEl>
                                          <p:spTgt spid="12"/>
                                        </p:tgtEl>
                                        <p:attrNameLst>
                                          <p:attrName>ppt_y</p:attrName>
                                        </p:attrNameLst>
                                      </p:cBhvr>
                                      <p:tavLst>
                                        <p:tav tm="0">
                                          <p:val>
                                            <p:strVal val="#ppt_y"/>
                                          </p:val>
                                        </p:tav>
                                        <p:tav tm="100000">
                                          <p:val>
                                            <p:strVal val="#ppt_y"/>
                                          </p:val>
                                        </p:tav>
                                      </p:tavLst>
                                    </p:anim>
                                  </p:childTnLst>
                                </p:cTn>
                              </p:par>
                            </p:childTnLst>
                          </p:cTn>
                        </p:par>
                        <p:par>
                          <p:cTn id="93" fill="hold">
                            <p:stCondLst>
                              <p:cond delay="2500"/>
                            </p:stCondLst>
                            <p:childTnLst>
                              <p:par>
                                <p:cTn id="94" presetID="2" presetClass="entr" presetSubtype="2"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 calcmode="lin" valueType="num">
                                      <p:cBhvr additive="base">
                                        <p:cTn id="96" dur="500" fill="hold"/>
                                        <p:tgtEl>
                                          <p:spTgt spid="15"/>
                                        </p:tgtEl>
                                        <p:attrNameLst>
                                          <p:attrName>ppt_x</p:attrName>
                                        </p:attrNameLst>
                                      </p:cBhvr>
                                      <p:tavLst>
                                        <p:tav tm="0">
                                          <p:val>
                                            <p:strVal val="1+#ppt_w/2"/>
                                          </p:val>
                                        </p:tav>
                                        <p:tav tm="100000">
                                          <p:val>
                                            <p:strVal val="#ppt_x"/>
                                          </p:val>
                                        </p:tav>
                                      </p:tavLst>
                                    </p:anim>
                                    <p:anim calcmode="lin" valueType="num">
                                      <p:cBhvr additive="base">
                                        <p:cTn id="97" dur="500" fill="hold"/>
                                        <p:tgtEl>
                                          <p:spTgt spid="15"/>
                                        </p:tgtEl>
                                        <p:attrNameLst>
                                          <p:attrName>ppt_y</p:attrName>
                                        </p:attrNameLst>
                                      </p:cBhvr>
                                      <p:tavLst>
                                        <p:tav tm="0">
                                          <p:val>
                                            <p:strVal val="#ppt_y"/>
                                          </p:val>
                                        </p:tav>
                                        <p:tav tm="100000">
                                          <p:val>
                                            <p:strVal val="#ppt_y"/>
                                          </p:val>
                                        </p:tav>
                                      </p:tavLst>
                                    </p:anim>
                                  </p:childTnLst>
                                </p:cTn>
                              </p:par>
                            </p:childTnLst>
                          </p:cTn>
                        </p:par>
                        <p:par>
                          <p:cTn id="98" fill="hold">
                            <p:stCondLst>
                              <p:cond delay="3000"/>
                            </p:stCondLst>
                            <p:childTnLst>
                              <p:par>
                                <p:cTn id="99" presetID="2" presetClass="entr" presetSubtype="2" fill="hold"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additive="base">
                                        <p:cTn id="101" dur="500" fill="hold"/>
                                        <p:tgtEl>
                                          <p:spTgt spid="18"/>
                                        </p:tgtEl>
                                        <p:attrNameLst>
                                          <p:attrName>ppt_x</p:attrName>
                                        </p:attrNameLst>
                                      </p:cBhvr>
                                      <p:tavLst>
                                        <p:tav tm="0">
                                          <p:val>
                                            <p:strVal val="1+#ppt_w/2"/>
                                          </p:val>
                                        </p:tav>
                                        <p:tav tm="100000">
                                          <p:val>
                                            <p:strVal val="#ppt_x"/>
                                          </p:val>
                                        </p:tav>
                                      </p:tavLst>
                                    </p:anim>
                                    <p:anim calcmode="lin" valueType="num">
                                      <p:cBhvr additive="base">
                                        <p:cTn id="10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添加目录一文字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pic>
        <p:nvPicPr>
          <p:cNvPr id="7" name="图片占位符 9" descr="F:\docer设计\PPT\音乐课件PPT\1.jpg1"/>
          <p:cNvPicPr>
            <a:picLocks noChangeAspect="1"/>
          </p:cNvPicPr>
          <p:nvPr/>
        </p:nvPicPr>
        <p:blipFill>
          <a:blip r:embed="rId7"/>
          <a:srcRect/>
          <a:stretch>
            <a:fillRect/>
          </a:stretch>
        </p:blipFill>
        <p:spPr>
          <a:xfrm>
            <a:off x="1143635" y="2116455"/>
            <a:ext cx="5800090" cy="3506470"/>
          </a:xfrm>
          <a:prstGeom prst="rect">
            <a:avLst/>
          </a:prstGeom>
        </p:spPr>
      </p:pic>
      <p:pic>
        <p:nvPicPr>
          <p:cNvPr id="10" name="图片占位符 3" descr="F:\docer设计\PPT\音乐课件PPT\2.jpg2"/>
          <p:cNvPicPr>
            <a:picLocks noChangeAspect="1"/>
          </p:cNvPicPr>
          <p:nvPr/>
        </p:nvPicPr>
        <p:blipFill>
          <a:blip r:embed="rId8"/>
          <a:srcRect/>
          <a:stretch>
            <a:fillRect/>
          </a:stretch>
        </p:blipFill>
        <p:spPr>
          <a:xfrm>
            <a:off x="7354570" y="2090420"/>
            <a:ext cx="2437765" cy="3656965"/>
          </a:xfrm>
          <a:prstGeom prst="rect">
            <a:avLst/>
          </a:prstGeom>
        </p:spPr>
      </p:pic>
      <p:sp>
        <p:nvSpPr>
          <p:cNvPr id="11" name="Rectangle 44"/>
          <p:cNvSpPr/>
          <p:nvPr/>
        </p:nvSpPr>
        <p:spPr>
          <a:xfrm>
            <a:off x="1130935" y="4667885"/>
            <a:ext cx="5821680" cy="1079500"/>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latin typeface="inpin heiti" charset="-122"/>
            </a:endParaRPr>
          </a:p>
        </p:txBody>
      </p:sp>
      <p:sp>
        <p:nvSpPr>
          <p:cNvPr id="22" name="Rectangle 45"/>
          <p:cNvSpPr/>
          <p:nvPr/>
        </p:nvSpPr>
        <p:spPr>
          <a:xfrm>
            <a:off x="1510030" y="4721225"/>
            <a:ext cx="5041900" cy="970280"/>
          </a:xfrm>
          <a:prstGeom prst="rect">
            <a:avLst/>
          </a:prstGeom>
        </p:spPr>
        <p:txBody>
          <a:bodyPr wrap="square">
            <a:spAutoFit/>
          </a:bodyPr>
          <a:p>
            <a:pPr>
              <a:lnSpc>
                <a:spcPct val="130000"/>
              </a:lnSpc>
            </a:pPr>
            <a:r>
              <a:rPr lang="en-US" sz="1200" dirty="0">
                <a:solidFill>
                  <a:schemeClr val="bg1"/>
                </a:solidFill>
                <a:latin typeface="inpin heiti" charset="-122"/>
                <a:ea typeface="inpin heiti" charset="-122"/>
                <a:cs typeface="inpin heiti" charset="-122"/>
              </a:rPr>
              <a:t>“Unique Office Solutions” Concept 2020</a:t>
            </a:r>
            <a:endParaRPr lang="en-US" sz="1200" dirty="0">
              <a:solidFill>
                <a:schemeClr val="bg1"/>
              </a:solidFill>
              <a:latin typeface="inpin heiti" charset="-122"/>
              <a:ea typeface="inpin heiti" charset="-122"/>
              <a:cs typeface="inpin heiti" charset="-122"/>
            </a:endParaRPr>
          </a:p>
          <a:p>
            <a:pPr>
              <a:lnSpc>
                <a:spcPct val="130000"/>
              </a:lnSpc>
            </a:pPr>
            <a:endParaRPr lang="en-US" sz="800" dirty="0">
              <a:solidFill>
                <a:schemeClr val="bg1"/>
              </a:solidFill>
              <a:latin typeface="inpin heiti" charset="-122"/>
              <a:ea typeface="inpin heiti" charset="-122"/>
              <a:cs typeface="inpin heiti" charset="-122"/>
            </a:endParaRPr>
          </a:p>
          <a:p>
            <a:pPr>
              <a:lnSpc>
                <a:spcPct val="130000"/>
              </a:lnSpc>
            </a:pPr>
            <a:r>
              <a:rPr lang="en-US" sz="1200" dirty="0">
                <a:solidFill>
                  <a:schemeClr val="bg1"/>
                </a:solidFill>
                <a:latin typeface="inpin heiti" charset="-122"/>
                <a:ea typeface="inpin heiti" charset="-122"/>
                <a:cs typeface="inpin heiti" charset="-122"/>
              </a:rPr>
              <a:t>Assertively unleash flexible technology whereas equity invested internal or "organic" sources. Collaboratively disintermediate</a:t>
            </a:r>
            <a:endParaRPr lang="en-US" sz="1200" dirty="0">
              <a:solidFill>
                <a:schemeClr val="bg1"/>
              </a:solidFill>
              <a:latin typeface="inpin heiti" charset="-122"/>
              <a:ea typeface="inpin heiti" charset="-122"/>
              <a:cs typeface="inpin heiti" charset="-122"/>
            </a:endParaRPr>
          </a:p>
        </p:txBody>
      </p:sp>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fade">
                                      <p:cBhvr>
                                        <p:cTn id="76" dur="250"/>
                                        <p:tgtEl>
                                          <p:spTgt spid="4"/>
                                        </p:tgtEl>
                                      </p:cBhvr>
                                    </p:animEffect>
                                    <p:anim calcmode="lin" valueType="num">
                                      <p:cBhvr>
                                        <p:cTn id="77" dur="250" fill="hold"/>
                                        <p:tgtEl>
                                          <p:spTgt spid="4"/>
                                        </p:tgtEl>
                                        <p:attrNameLst>
                                          <p:attrName>ppt_x</p:attrName>
                                        </p:attrNameLst>
                                      </p:cBhvr>
                                      <p:tavLst>
                                        <p:tav tm="0">
                                          <p:val>
                                            <p:strVal val="#ppt_x"/>
                                          </p:val>
                                        </p:tav>
                                        <p:tav tm="100000">
                                          <p:val>
                                            <p:strVal val="#ppt_x"/>
                                          </p:val>
                                        </p:tav>
                                      </p:tavLst>
                                    </p:anim>
                                    <p:anim calcmode="lin" valueType="num">
                                      <p:cBhvr>
                                        <p:cTn id="78" dur="250" fill="hold"/>
                                        <p:tgtEl>
                                          <p:spTgt spid="4"/>
                                        </p:tgtEl>
                                        <p:attrNameLst>
                                          <p:attrName>ppt_y</p:attrName>
                                        </p:attrNameLst>
                                      </p:cBhvr>
                                      <p:tavLst>
                                        <p:tav tm="0">
                                          <p:val>
                                            <p:strVal val="#ppt_y+.1"/>
                                          </p:val>
                                        </p:tav>
                                        <p:tav tm="100000">
                                          <p:val>
                                            <p:strVal val="#ppt_y"/>
                                          </p:val>
                                        </p:tav>
                                      </p:tavLst>
                                    </p:anim>
                                  </p:childTnLst>
                                </p:cTn>
                              </p:par>
                              <p:par>
                                <p:cTn id="79" presetID="47" presetClass="entr" presetSubtype="0" fill="hold" nodeType="withEffect">
                                  <p:stCondLst>
                                    <p:cond delay="0"/>
                                  </p:stCondLst>
                                  <p:childTnLst>
                                    <p:set>
                                      <p:cBhvr>
                                        <p:cTn id="80" dur="500" fill="hold">
                                          <p:stCondLst>
                                            <p:cond delay="0"/>
                                          </p:stCondLst>
                                        </p:cTn>
                                        <p:tgtEl>
                                          <p:spTgt spid="10"/>
                                        </p:tgtEl>
                                        <p:attrNameLst>
                                          <p:attrName>style.visibility</p:attrName>
                                        </p:attrNameLst>
                                      </p:cBhvr>
                                      <p:to>
                                        <p:strVal val="visible"/>
                                      </p:to>
                                    </p:set>
                                    <p:animEffect transition="in" filter="fade">
                                      <p:cBhvr>
                                        <p:cTn id="81" dur="500"/>
                                        <p:tgtEl>
                                          <p:spTgt spid="10"/>
                                        </p:tgtEl>
                                      </p:cBhvr>
                                    </p:animEffect>
                                    <p:anim calcmode="lin" valueType="num">
                                      <p:cBhvr>
                                        <p:cTn id="82" dur="500" fill="hold"/>
                                        <p:tgtEl>
                                          <p:spTgt spid="10"/>
                                        </p:tgtEl>
                                        <p:attrNameLst>
                                          <p:attrName>ppt_x</p:attrName>
                                        </p:attrNameLst>
                                      </p:cBhvr>
                                      <p:tavLst>
                                        <p:tav tm="0">
                                          <p:val>
                                            <p:strVal val="#ppt_x"/>
                                          </p:val>
                                        </p:tav>
                                        <p:tav tm="100000">
                                          <p:val>
                                            <p:strVal val="#ppt_x"/>
                                          </p:val>
                                        </p:tav>
                                      </p:tavLst>
                                    </p:anim>
                                    <p:anim calcmode="lin" valueType="num">
                                      <p:cBhvr>
                                        <p:cTn id="83" dur="500" fill="hold"/>
                                        <p:tgtEl>
                                          <p:spTgt spid="10"/>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500" fill="hold">
                                          <p:stCondLst>
                                            <p:cond delay="0"/>
                                          </p:stCondLst>
                                        </p:cTn>
                                        <p:tgtEl>
                                          <p:spTgt spid="7"/>
                                        </p:tgtEl>
                                        <p:attrNameLst>
                                          <p:attrName>style.visibility</p:attrName>
                                        </p:attrNameLst>
                                      </p:cBhvr>
                                      <p:to>
                                        <p:strVal val="visible"/>
                                      </p:to>
                                    </p:set>
                                    <p:animEffect transition="in" filter="fade">
                                      <p:cBhvr>
                                        <p:cTn id="86" dur="500"/>
                                        <p:tgtEl>
                                          <p:spTgt spid="7"/>
                                        </p:tgtEl>
                                      </p:cBhvr>
                                    </p:animEffect>
                                    <p:anim calcmode="lin" valueType="num">
                                      <p:cBhvr>
                                        <p:cTn id="87" dur="500" fill="hold"/>
                                        <p:tgtEl>
                                          <p:spTgt spid="7"/>
                                        </p:tgtEl>
                                        <p:attrNameLst>
                                          <p:attrName>ppt_x</p:attrName>
                                        </p:attrNameLst>
                                      </p:cBhvr>
                                      <p:tavLst>
                                        <p:tav tm="0">
                                          <p:val>
                                            <p:strVal val="#ppt_x"/>
                                          </p:val>
                                        </p:tav>
                                        <p:tav tm="100000">
                                          <p:val>
                                            <p:strVal val="#ppt_x"/>
                                          </p:val>
                                        </p:tav>
                                      </p:tavLst>
                                    </p:anim>
                                    <p:anim calcmode="lin" valueType="num">
                                      <p:cBhvr>
                                        <p:cTn id="88" dur="500" fill="hold"/>
                                        <p:tgtEl>
                                          <p:spTgt spid="7"/>
                                        </p:tgtEl>
                                        <p:attrNameLst>
                                          <p:attrName>ppt_y</p:attrName>
                                        </p:attrNameLst>
                                      </p:cBhvr>
                                      <p:tavLst>
                                        <p:tav tm="0">
                                          <p:val>
                                            <p:strVal val="#ppt_y+.1"/>
                                          </p:val>
                                        </p:tav>
                                        <p:tav tm="100000">
                                          <p:val>
                                            <p:strVal val="#ppt_y"/>
                                          </p:val>
                                        </p:tav>
                                      </p:tavLst>
                                    </p:anim>
                                  </p:childTnLst>
                                </p:cTn>
                              </p:par>
                            </p:childTnLst>
                          </p:cTn>
                        </p:par>
                        <p:par>
                          <p:cTn id="89" fill="hold">
                            <p:stCondLst>
                              <p:cond delay="1000"/>
                            </p:stCondLst>
                            <p:childTnLst>
                              <p:par>
                                <p:cTn id="90" presetID="17" presetClass="entr" presetSubtype="10"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500" fill="hold"/>
                                        <p:tgtEl>
                                          <p:spTgt spid="11"/>
                                        </p:tgtEl>
                                        <p:attrNameLst>
                                          <p:attrName>ppt_w</p:attrName>
                                        </p:attrNameLst>
                                      </p:cBhvr>
                                      <p:tavLst>
                                        <p:tav tm="0">
                                          <p:val>
                                            <p:fltVal val="0"/>
                                          </p:val>
                                        </p:tav>
                                        <p:tav tm="100000">
                                          <p:val>
                                            <p:strVal val="#ppt_w"/>
                                          </p:val>
                                        </p:tav>
                                      </p:tavLst>
                                    </p:anim>
                                    <p:anim calcmode="lin" valueType="num">
                                      <p:cBhvr>
                                        <p:cTn id="93" dur="500" fill="hold"/>
                                        <p:tgtEl>
                                          <p:spTgt spid="11"/>
                                        </p:tgtEl>
                                        <p:attrNameLst>
                                          <p:attrName>ppt_h</p:attrName>
                                        </p:attrNameLst>
                                      </p:cBhvr>
                                      <p:tavLst>
                                        <p:tav tm="0">
                                          <p:val>
                                            <p:strVal val="#ppt_h"/>
                                          </p:val>
                                        </p:tav>
                                        <p:tav tm="100000">
                                          <p:val>
                                            <p:strVal val="#ppt_h"/>
                                          </p:val>
                                        </p:tav>
                                      </p:tavLst>
                                    </p:anim>
                                  </p:childTnLst>
                                </p:cTn>
                              </p:par>
                            </p:childTnLst>
                          </p:cTn>
                        </p:par>
                        <p:par>
                          <p:cTn id="94" fill="hold">
                            <p:stCondLst>
                              <p:cond delay="1500"/>
                            </p:stCondLst>
                            <p:childTnLst>
                              <p:par>
                                <p:cTn id="95" presetID="6" presetClass="entr" presetSubtype="16" fill="hold" grpId="0" nodeType="afterEffect">
                                  <p:stCondLst>
                                    <p:cond delay="0"/>
                                  </p:stCondLst>
                                  <p:childTnLst>
                                    <p:set>
                                      <p:cBhvr>
                                        <p:cTn id="96" dur="500" fill="hold">
                                          <p:stCondLst>
                                            <p:cond delay="0"/>
                                          </p:stCondLst>
                                        </p:cTn>
                                        <p:tgtEl>
                                          <p:spTgt spid="22"/>
                                        </p:tgtEl>
                                        <p:attrNameLst>
                                          <p:attrName>style.visibility</p:attrName>
                                        </p:attrNameLst>
                                      </p:cBhvr>
                                      <p:to>
                                        <p:strVal val="visible"/>
                                      </p:to>
                                    </p:set>
                                    <p:animEffect transition="in" filter="circle(in)">
                                      <p:cBhvr>
                                        <p:cTn id="9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437573" y="42723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502909" y="854017"/>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3231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332534" y="585076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添加目录一文字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pic>
        <p:nvPicPr>
          <p:cNvPr id="12" name="图片占位符 11" descr="F:\docer设计\PPT\音乐课件PPT\3.jpg3"/>
          <p:cNvPicPr>
            <a:picLocks noGrp="1" noChangeAspect="1"/>
          </p:cNvPicPr>
          <p:nvPr>
            <p:ph type="pic" sz="quarter" idx="4294967295"/>
          </p:nvPr>
        </p:nvPicPr>
        <p:blipFill>
          <a:blip r:embed="rId7"/>
          <a:srcRect r="39740"/>
          <a:stretch>
            <a:fillRect/>
          </a:stretch>
        </p:blipFill>
        <p:spPr>
          <a:xfrm>
            <a:off x="796290" y="1974850"/>
            <a:ext cx="2444750" cy="2705100"/>
          </a:xfrm>
          <a:blipFill>
            <a:blip r:embed="rId8"/>
            <a:tile tx="0" ty="0" sx="100000" sy="100000" flip="none" algn="tl"/>
          </a:blipFill>
        </p:spPr>
      </p:pic>
      <p:pic>
        <p:nvPicPr>
          <p:cNvPr id="2" name="图片占位符 6" descr="F:\docer设计\PPT\音乐课件PPT\4.jpg4"/>
          <p:cNvPicPr>
            <a:picLocks noGrp="1" noChangeAspect="1"/>
          </p:cNvPicPr>
          <p:nvPr/>
        </p:nvPicPr>
        <p:blipFill>
          <a:blip r:embed="rId9"/>
          <a:srcRect r="43132"/>
          <a:stretch>
            <a:fillRect/>
          </a:stretch>
        </p:blipFill>
        <p:spPr>
          <a:xfrm>
            <a:off x="3510915" y="1974850"/>
            <a:ext cx="2463165" cy="2704465"/>
          </a:xfrm>
          <a:prstGeom prst="rect">
            <a:avLst/>
          </a:prstGeom>
        </p:spPr>
      </p:pic>
      <p:pic>
        <p:nvPicPr>
          <p:cNvPr id="3" name="图片占位符 3" descr="F:\docer设计\PPT\音乐课件PPT\6.jpg6"/>
          <p:cNvPicPr>
            <a:picLocks noGrp="1" noChangeAspect="1"/>
          </p:cNvPicPr>
          <p:nvPr/>
        </p:nvPicPr>
        <p:blipFill>
          <a:blip r:embed="rId10"/>
          <a:srcRect l="39321"/>
          <a:stretch>
            <a:fillRect/>
          </a:stretch>
        </p:blipFill>
        <p:spPr>
          <a:xfrm>
            <a:off x="9021445" y="1979930"/>
            <a:ext cx="2473325" cy="2700020"/>
          </a:xfrm>
          <a:prstGeom prst="rect">
            <a:avLst/>
          </a:prstGeom>
        </p:spPr>
      </p:pic>
      <p:pic>
        <p:nvPicPr>
          <p:cNvPr id="8" name="图片占位符 5" descr="F:\docer设计\PPT\音乐课件PPT\5.jpg5"/>
          <p:cNvPicPr>
            <a:picLocks noGrp="1" noChangeAspect="1"/>
          </p:cNvPicPr>
          <p:nvPr/>
        </p:nvPicPr>
        <p:blipFill>
          <a:blip r:embed="rId11"/>
          <a:srcRect l="2977" t="28505" r="2465" b="2293"/>
          <a:stretch>
            <a:fillRect/>
          </a:stretch>
        </p:blipFill>
        <p:spPr>
          <a:xfrm>
            <a:off x="6289040" y="1979930"/>
            <a:ext cx="2446655" cy="2699385"/>
          </a:xfrm>
          <a:prstGeom prst="rect">
            <a:avLst/>
          </a:prstGeom>
        </p:spPr>
      </p:pic>
      <p:sp>
        <p:nvSpPr>
          <p:cNvPr id="39" name="Rectangle 38"/>
          <p:cNvSpPr/>
          <p:nvPr/>
        </p:nvSpPr>
        <p:spPr>
          <a:xfrm>
            <a:off x="796290" y="4885055"/>
            <a:ext cx="2446655" cy="71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pin heiti" charset="-122"/>
            </a:endParaRPr>
          </a:p>
        </p:txBody>
      </p:sp>
      <p:sp>
        <p:nvSpPr>
          <p:cNvPr id="40" name="Rectangle 39"/>
          <p:cNvSpPr/>
          <p:nvPr/>
        </p:nvSpPr>
        <p:spPr>
          <a:xfrm>
            <a:off x="3542665" y="4885055"/>
            <a:ext cx="2446655" cy="711200"/>
          </a:xfrm>
          <a:prstGeom prst="rect">
            <a:avLst/>
          </a:prstGeom>
          <a:solidFill>
            <a:srgbClr val="6C676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pin heiti" charset="-122"/>
            </a:endParaRPr>
          </a:p>
        </p:txBody>
      </p:sp>
      <p:sp>
        <p:nvSpPr>
          <p:cNvPr id="41" name="Rectangle 40"/>
          <p:cNvSpPr/>
          <p:nvPr/>
        </p:nvSpPr>
        <p:spPr>
          <a:xfrm>
            <a:off x="6289040" y="4885055"/>
            <a:ext cx="2446655" cy="711200"/>
          </a:xfrm>
          <a:prstGeom prst="rect">
            <a:avLst/>
          </a:prstGeom>
          <a:solidFill>
            <a:srgbClr val="504C4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pin heiti" charset="-122"/>
            </a:endParaRPr>
          </a:p>
        </p:txBody>
      </p:sp>
      <p:sp>
        <p:nvSpPr>
          <p:cNvPr id="42" name="Rectangle 41"/>
          <p:cNvSpPr/>
          <p:nvPr/>
        </p:nvSpPr>
        <p:spPr>
          <a:xfrm>
            <a:off x="9035415" y="4885055"/>
            <a:ext cx="2446655" cy="71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pin heiti" charset="-122"/>
            </a:endParaRPr>
          </a:p>
        </p:txBody>
      </p:sp>
      <p:sp>
        <p:nvSpPr>
          <p:cNvPr id="43" name="Rectangle 42"/>
          <p:cNvSpPr/>
          <p:nvPr/>
        </p:nvSpPr>
        <p:spPr>
          <a:xfrm>
            <a:off x="1026795" y="4877435"/>
            <a:ext cx="2027555" cy="650240"/>
          </a:xfrm>
          <a:prstGeom prst="rect">
            <a:avLst/>
          </a:prstGeom>
        </p:spPr>
        <p:txBody>
          <a:bodyPr wrap="square">
            <a:spAutoFit/>
          </a:bodyPr>
          <a:lstStyle/>
          <a:p>
            <a:pPr>
              <a:lnSpc>
                <a:spcPct val="130000"/>
              </a:lnSpc>
            </a:pPr>
            <a:r>
              <a:rPr lang="zh-CN" altLang="en-US" sz="1400" dirty="0">
                <a:solidFill>
                  <a:srgbClr val="1F1F1F"/>
                </a:solidFill>
                <a:latin typeface="思源宋体 CN Light" panose="02020300000000000000" charset="-122"/>
                <a:ea typeface="思源宋体 CN Light" panose="02020300000000000000" charset="-122"/>
              </a:rPr>
              <a:t>单击添加文本单击添加文本单击添加文本</a:t>
            </a:r>
            <a:endParaRPr lang="zh-CN" altLang="en-US" sz="1400" dirty="0">
              <a:solidFill>
                <a:srgbClr val="1F1F1F"/>
              </a:solidFill>
              <a:latin typeface="思源宋体 CN Light" panose="02020300000000000000" charset="-122"/>
              <a:ea typeface="思源宋体 CN Light" panose="02020300000000000000" charset="-122"/>
              <a:cs typeface="inpin heiti" charset="-122"/>
            </a:endParaRPr>
          </a:p>
        </p:txBody>
      </p:sp>
      <p:sp>
        <p:nvSpPr>
          <p:cNvPr id="44" name="Rectangle 43"/>
          <p:cNvSpPr/>
          <p:nvPr/>
        </p:nvSpPr>
        <p:spPr>
          <a:xfrm>
            <a:off x="3775075" y="4877435"/>
            <a:ext cx="2027555" cy="650240"/>
          </a:xfrm>
          <a:prstGeom prst="rect">
            <a:avLst/>
          </a:prstGeom>
        </p:spPr>
        <p:txBody>
          <a:bodyPr wrap="square">
            <a:spAutoFit/>
          </a:bodyPr>
          <a:lstStyle/>
          <a:p>
            <a:pPr lvl="0">
              <a:lnSpc>
                <a:spcPct val="130000"/>
              </a:lnSpc>
            </a:pPr>
            <a:r>
              <a:rPr lang="zh-CN" altLang="en-US" sz="1400" dirty="0">
                <a:solidFill>
                  <a:prstClr val="white"/>
                </a:solidFill>
                <a:latin typeface="思源宋体 CN Light" panose="02020300000000000000" charset="-122"/>
                <a:ea typeface="思源宋体 CN Light" panose="02020300000000000000" charset="-122"/>
              </a:rPr>
              <a:t>单击添加文本单击添加文本单击添加文本</a:t>
            </a:r>
            <a:endParaRPr lang="zh-CN" altLang="en-US" sz="1400" dirty="0">
              <a:solidFill>
                <a:prstClr val="white"/>
              </a:solidFill>
              <a:latin typeface="思源宋体 CN Light" panose="02020300000000000000" charset="-122"/>
              <a:ea typeface="思源宋体 CN Light" panose="02020300000000000000" charset="-122"/>
              <a:cs typeface="inpin heiti" charset="-122"/>
            </a:endParaRPr>
          </a:p>
        </p:txBody>
      </p:sp>
      <p:sp>
        <p:nvSpPr>
          <p:cNvPr id="45" name="Rectangle 44"/>
          <p:cNvSpPr/>
          <p:nvPr/>
        </p:nvSpPr>
        <p:spPr>
          <a:xfrm>
            <a:off x="6521450" y="4877435"/>
            <a:ext cx="2027555" cy="1170305"/>
          </a:xfrm>
          <a:prstGeom prst="rect">
            <a:avLst/>
          </a:prstGeom>
        </p:spPr>
        <p:txBody>
          <a:bodyPr wrap="square">
            <a:spAutoFit/>
          </a:bodyPr>
          <a:lstStyle/>
          <a:p>
            <a:pPr lvl="0" algn="l">
              <a:lnSpc>
                <a:spcPct val="130000"/>
              </a:lnSpc>
              <a:buClrTx/>
              <a:buSzTx/>
              <a:buFontTx/>
            </a:pPr>
            <a:r>
              <a:rPr lang="zh-CN" altLang="en-US" sz="1400" dirty="0">
                <a:solidFill>
                  <a:prstClr val="white"/>
                </a:solidFill>
                <a:latin typeface="思源宋体 CN Light" panose="02020300000000000000" charset="-122"/>
                <a:ea typeface="思源宋体 CN Light" panose="02020300000000000000" charset="-122"/>
              </a:rPr>
              <a:t>单击添加文本单击添加文本单击添加文本</a:t>
            </a:r>
            <a:endParaRPr lang="zh-CN" altLang="en-US" sz="1400" dirty="0">
              <a:solidFill>
                <a:prstClr val="white"/>
              </a:solidFill>
              <a:latin typeface="思源宋体 CN Light" panose="02020300000000000000" charset="-122"/>
              <a:ea typeface="思源宋体 CN Light" panose="02020300000000000000" charset="-122"/>
            </a:endParaRPr>
          </a:p>
        </p:txBody>
      </p:sp>
      <p:sp>
        <p:nvSpPr>
          <p:cNvPr id="46" name="Rectangle 45"/>
          <p:cNvSpPr/>
          <p:nvPr/>
        </p:nvSpPr>
        <p:spPr>
          <a:xfrm>
            <a:off x="9267825" y="4877435"/>
            <a:ext cx="2027555" cy="1170305"/>
          </a:xfrm>
          <a:prstGeom prst="rect">
            <a:avLst/>
          </a:prstGeom>
        </p:spPr>
        <p:txBody>
          <a:bodyPr wrap="square">
            <a:spAutoFit/>
          </a:bodyPr>
          <a:lstStyle/>
          <a:p>
            <a:pPr lvl="0" algn="l">
              <a:lnSpc>
                <a:spcPct val="130000"/>
              </a:lnSpc>
              <a:buClrTx/>
              <a:buSzTx/>
              <a:buFontTx/>
            </a:pPr>
            <a:r>
              <a:rPr lang="zh-CN" altLang="en-US" sz="1400" dirty="0">
                <a:solidFill>
                  <a:srgbClr val="1F1F1F"/>
                </a:solidFill>
                <a:latin typeface="思源宋体 CN Light" panose="02020300000000000000" charset="-122"/>
                <a:ea typeface="思源宋体 CN Light" panose="02020300000000000000" charset="-122"/>
              </a:rPr>
              <a:t>单击添加文本单击添加文本单击添加文本</a:t>
            </a:r>
            <a:endParaRPr lang="zh-CN" altLang="en-US" sz="1400" dirty="0">
              <a:solidFill>
                <a:srgbClr val="1F1F1F"/>
              </a:solidFill>
              <a:latin typeface="思源宋体 CN Light" panose="02020300000000000000" charset="-122"/>
              <a:ea typeface="思源宋体 CN Light" panose="02020300000000000000"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500"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6" presetClass="entr" presetSubtype="0" fill="hold" nodeType="withEffect">
                                  <p:stCondLst>
                                    <p:cond delay="0"/>
                                  </p:stCondLst>
                                  <p:childTnLst>
                                    <p:set>
                                      <p:cBhvr>
                                        <p:cTn id="16" dur="1" fill="hold">
                                          <p:stCondLst>
                                            <p:cond delay="0"/>
                                          </p:stCondLst>
                                        </p:cTn>
                                        <p:tgtEl>
                                          <p:spTgt spid="98"/>
                                        </p:tgtEl>
                                        <p:attrNameLst>
                                          <p:attrName>style.visibility</p:attrName>
                                        </p:attrNameLst>
                                      </p:cBhvr>
                                      <p:to>
                                        <p:strVal val="visible"/>
                                      </p:to>
                                    </p:set>
                                    <p:animEffect transition="in" filter="wipe(down)">
                                      <p:cBhvr>
                                        <p:cTn id="17" dur="145">
                                          <p:stCondLst>
                                            <p:cond delay="0"/>
                                          </p:stCondLst>
                                        </p:cTn>
                                        <p:tgtEl>
                                          <p:spTgt spid="98"/>
                                        </p:tgtEl>
                                      </p:cBhvr>
                                    </p:animEffect>
                                    <p:anim calcmode="lin" valueType="num">
                                      <p:cBhvr>
                                        <p:cTn id="18"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9"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20"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21"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22"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23" dur="7">
                                          <p:stCondLst>
                                            <p:cond delay="163"/>
                                          </p:stCondLst>
                                        </p:cTn>
                                        <p:tgtEl>
                                          <p:spTgt spid="98"/>
                                        </p:tgtEl>
                                      </p:cBhvr>
                                      <p:to x="100000" y="60000"/>
                                    </p:animScale>
                                    <p:animScale>
                                      <p:cBhvr>
                                        <p:cTn id="24" dur="41" decel="50000">
                                          <p:stCondLst>
                                            <p:cond delay="169"/>
                                          </p:stCondLst>
                                        </p:cTn>
                                        <p:tgtEl>
                                          <p:spTgt spid="98"/>
                                        </p:tgtEl>
                                      </p:cBhvr>
                                      <p:to x="100000" y="100000"/>
                                    </p:animScale>
                                    <p:animScale>
                                      <p:cBhvr>
                                        <p:cTn id="25" dur="7">
                                          <p:stCondLst>
                                            <p:cond delay="328"/>
                                          </p:stCondLst>
                                        </p:cTn>
                                        <p:tgtEl>
                                          <p:spTgt spid="98"/>
                                        </p:tgtEl>
                                      </p:cBhvr>
                                      <p:to x="100000" y="80000"/>
                                    </p:animScale>
                                    <p:animScale>
                                      <p:cBhvr>
                                        <p:cTn id="26" dur="41" decel="50000">
                                          <p:stCondLst>
                                            <p:cond delay="335"/>
                                          </p:stCondLst>
                                        </p:cTn>
                                        <p:tgtEl>
                                          <p:spTgt spid="98"/>
                                        </p:tgtEl>
                                      </p:cBhvr>
                                      <p:to x="100000" y="100000"/>
                                    </p:animScale>
                                    <p:animScale>
                                      <p:cBhvr>
                                        <p:cTn id="27" dur="7">
                                          <p:stCondLst>
                                            <p:cond delay="411"/>
                                          </p:stCondLst>
                                        </p:cTn>
                                        <p:tgtEl>
                                          <p:spTgt spid="98"/>
                                        </p:tgtEl>
                                      </p:cBhvr>
                                      <p:to x="100000" y="90000"/>
                                    </p:animScale>
                                    <p:animScale>
                                      <p:cBhvr>
                                        <p:cTn id="28" dur="41" decel="50000">
                                          <p:stCondLst>
                                            <p:cond delay="417"/>
                                          </p:stCondLst>
                                        </p:cTn>
                                        <p:tgtEl>
                                          <p:spTgt spid="98"/>
                                        </p:tgtEl>
                                      </p:cBhvr>
                                      <p:to x="100000" y="100000"/>
                                    </p:animScale>
                                    <p:animScale>
                                      <p:cBhvr>
                                        <p:cTn id="29" dur="7">
                                          <p:stCondLst>
                                            <p:cond delay="452"/>
                                          </p:stCondLst>
                                        </p:cTn>
                                        <p:tgtEl>
                                          <p:spTgt spid="98"/>
                                        </p:tgtEl>
                                      </p:cBhvr>
                                      <p:to x="100000" y="95000"/>
                                    </p:animScale>
                                    <p:animScale>
                                      <p:cBhvr>
                                        <p:cTn id="30" dur="41" decel="50000">
                                          <p:stCondLst>
                                            <p:cond delay="459"/>
                                          </p:stCondLst>
                                        </p:cTn>
                                        <p:tgtEl>
                                          <p:spTgt spid="98"/>
                                        </p:tgtEl>
                                      </p:cBhvr>
                                      <p:to x="100000" y="100000"/>
                                    </p:animScale>
                                  </p:childTnLst>
                                </p:cTn>
                              </p:par>
                              <p:par>
                                <p:cTn id="31" presetID="26" presetClass="entr" presetSubtype="0" fill="hold" nodeType="withEffect">
                                  <p:stCondLst>
                                    <p:cond delay="250"/>
                                  </p:stCondLst>
                                  <p:childTnLst>
                                    <p:set>
                                      <p:cBhvr>
                                        <p:cTn id="32" dur="1" fill="hold">
                                          <p:stCondLst>
                                            <p:cond delay="0"/>
                                          </p:stCondLst>
                                        </p:cTn>
                                        <p:tgtEl>
                                          <p:spTgt spid="101"/>
                                        </p:tgtEl>
                                        <p:attrNameLst>
                                          <p:attrName>style.visibility</p:attrName>
                                        </p:attrNameLst>
                                      </p:cBhvr>
                                      <p:to>
                                        <p:strVal val="visible"/>
                                      </p:to>
                                    </p:set>
                                    <p:animEffect transition="in" filter="wipe(down)">
                                      <p:cBhvr>
                                        <p:cTn id="33" dur="145">
                                          <p:stCondLst>
                                            <p:cond delay="0"/>
                                          </p:stCondLst>
                                        </p:cTn>
                                        <p:tgtEl>
                                          <p:spTgt spid="101"/>
                                        </p:tgtEl>
                                      </p:cBhvr>
                                    </p:animEffect>
                                    <p:anim calcmode="lin" valueType="num">
                                      <p:cBhvr>
                                        <p:cTn id="34"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35"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6"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7"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8"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9" dur="7">
                                          <p:stCondLst>
                                            <p:cond delay="163"/>
                                          </p:stCondLst>
                                        </p:cTn>
                                        <p:tgtEl>
                                          <p:spTgt spid="101"/>
                                        </p:tgtEl>
                                      </p:cBhvr>
                                      <p:to x="100000" y="60000"/>
                                    </p:animScale>
                                    <p:animScale>
                                      <p:cBhvr>
                                        <p:cTn id="40" dur="41" decel="50000">
                                          <p:stCondLst>
                                            <p:cond delay="169"/>
                                          </p:stCondLst>
                                        </p:cTn>
                                        <p:tgtEl>
                                          <p:spTgt spid="101"/>
                                        </p:tgtEl>
                                      </p:cBhvr>
                                      <p:to x="100000" y="100000"/>
                                    </p:animScale>
                                    <p:animScale>
                                      <p:cBhvr>
                                        <p:cTn id="41" dur="7">
                                          <p:stCondLst>
                                            <p:cond delay="328"/>
                                          </p:stCondLst>
                                        </p:cTn>
                                        <p:tgtEl>
                                          <p:spTgt spid="101"/>
                                        </p:tgtEl>
                                      </p:cBhvr>
                                      <p:to x="100000" y="80000"/>
                                    </p:animScale>
                                    <p:animScale>
                                      <p:cBhvr>
                                        <p:cTn id="42" dur="41" decel="50000">
                                          <p:stCondLst>
                                            <p:cond delay="335"/>
                                          </p:stCondLst>
                                        </p:cTn>
                                        <p:tgtEl>
                                          <p:spTgt spid="101"/>
                                        </p:tgtEl>
                                      </p:cBhvr>
                                      <p:to x="100000" y="100000"/>
                                    </p:animScale>
                                    <p:animScale>
                                      <p:cBhvr>
                                        <p:cTn id="43" dur="7">
                                          <p:stCondLst>
                                            <p:cond delay="411"/>
                                          </p:stCondLst>
                                        </p:cTn>
                                        <p:tgtEl>
                                          <p:spTgt spid="101"/>
                                        </p:tgtEl>
                                      </p:cBhvr>
                                      <p:to x="100000" y="90000"/>
                                    </p:animScale>
                                    <p:animScale>
                                      <p:cBhvr>
                                        <p:cTn id="44" dur="41" decel="50000">
                                          <p:stCondLst>
                                            <p:cond delay="417"/>
                                          </p:stCondLst>
                                        </p:cTn>
                                        <p:tgtEl>
                                          <p:spTgt spid="101"/>
                                        </p:tgtEl>
                                      </p:cBhvr>
                                      <p:to x="100000" y="100000"/>
                                    </p:animScale>
                                    <p:animScale>
                                      <p:cBhvr>
                                        <p:cTn id="45" dur="7">
                                          <p:stCondLst>
                                            <p:cond delay="452"/>
                                          </p:stCondLst>
                                        </p:cTn>
                                        <p:tgtEl>
                                          <p:spTgt spid="101"/>
                                        </p:tgtEl>
                                      </p:cBhvr>
                                      <p:to x="100000" y="95000"/>
                                    </p:animScale>
                                    <p:animScale>
                                      <p:cBhvr>
                                        <p:cTn id="46" dur="41" decel="50000">
                                          <p:stCondLst>
                                            <p:cond delay="459"/>
                                          </p:stCondLst>
                                        </p:cTn>
                                        <p:tgtEl>
                                          <p:spTgt spid="101"/>
                                        </p:tgtEl>
                                      </p:cBhvr>
                                      <p:to x="100000" y="100000"/>
                                    </p:animScale>
                                  </p:childTnLst>
                                </p:cTn>
                              </p:par>
                              <p:par>
                                <p:cTn id="47" presetID="26" presetClass="entr" presetSubtype="0" fill="hold" nodeType="withEffect">
                                  <p:stCondLst>
                                    <p:cond delay="250"/>
                                  </p:stCondLst>
                                  <p:childTnLst>
                                    <p:set>
                                      <p:cBhvr>
                                        <p:cTn id="48" dur="1" fill="hold">
                                          <p:stCondLst>
                                            <p:cond delay="0"/>
                                          </p:stCondLst>
                                        </p:cTn>
                                        <p:tgtEl>
                                          <p:spTgt spid="99"/>
                                        </p:tgtEl>
                                        <p:attrNameLst>
                                          <p:attrName>style.visibility</p:attrName>
                                        </p:attrNameLst>
                                      </p:cBhvr>
                                      <p:to>
                                        <p:strVal val="visible"/>
                                      </p:to>
                                    </p:set>
                                    <p:animEffect transition="in" filter="wipe(down)">
                                      <p:cBhvr>
                                        <p:cTn id="49" dur="145">
                                          <p:stCondLst>
                                            <p:cond delay="0"/>
                                          </p:stCondLst>
                                        </p:cTn>
                                        <p:tgtEl>
                                          <p:spTgt spid="99"/>
                                        </p:tgtEl>
                                      </p:cBhvr>
                                    </p:animEffect>
                                    <p:anim calcmode="lin" valueType="num">
                                      <p:cBhvr>
                                        <p:cTn id="50"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51"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52"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53"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54"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55" dur="7">
                                          <p:stCondLst>
                                            <p:cond delay="163"/>
                                          </p:stCondLst>
                                        </p:cTn>
                                        <p:tgtEl>
                                          <p:spTgt spid="99"/>
                                        </p:tgtEl>
                                      </p:cBhvr>
                                      <p:to x="100000" y="60000"/>
                                    </p:animScale>
                                    <p:animScale>
                                      <p:cBhvr>
                                        <p:cTn id="56" dur="41" decel="50000">
                                          <p:stCondLst>
                                            <p:cond delay="169"/>
                                          </p:stCondLst>
                                        </p:cTn>
                                        <p:tgtEl>
                                          <p:spTgt spid="99"/>
                                        </p:tgtEl>
                                      </p:cBhvr>
                                      <p:to x="100000" y="100000"/>
                                    </p:animScale>
                                    <p:animScale>
                                      <p:cBhvr>
                                        <p:cTn id="57" dur="7">
                                          <p:stCondLst>
                                            <p:cond delay="328"/>
                                          </p:stCondLst>
                                        </p:cTn>
                                        <p:tgtEl>
                                          <p:spTgt spid="99"/>
                                        </p:tgtEl>
                                      </p:cBhvr>
                                      <p:to x="100000" y="80000"/>
                                    </p:animScale>
                                    <p:animScale>
                                      <p:cBhvr>
                                        <p:cTn id="58" dur="41" decel="50000">
                                          <p:stCondLst>
                                            <p:cond delay="335"/>
                                          </p:stCondLst>
                                        </p:cTn>
                                        <p:tgtEl>
                                          <p:spTgt spid="99"/>
                                        </p:tgtEl>
                                      </p:cBhvr>
                                      <p:to x="100000" y="100000"/>
                                    </p:animScale>
                                    <p:animScale>
                                      <p:cBhvr>
                                        <p:cTn id="59" dur="7">
                                          <p:stCondLst>
                                            <p:cond delay="411"/>
                                          </p:stCondLst>
                                        </p:cTn>
                                        <p:tgtEl>
                                          <p:spTgt spid="99"/>
                                        </p:tgtEl>
                                      </p:cBhvr>
                                      <p:to x="100000" y="90000"/>
                                    </p:animScale>
                                    <p:animScale>
                                      <p:cBhvr>
                                        <p:cTn id="60" dur="41" decel="50000">
                                          <p:stCondLst>
                                            <p:cond delay="417"/>
                                          </p:stCondLst>
                                        </p:cTn>
                                        <p:tgtEl>
                                          <p:spTgt spid="99"/>
                                        </p:tgtEl>
                                      </p:cBhvr>
                                      <p:to x="100000" y="100000"/>
                                    </p:animScale>
                                    <p:animScale>
                                      <p:cBhvr>
                                        <p:cTn id="61" dur="7">
                                          <p:stCondLst>
                                            <p:cond delay="452"/>
                                          </p:stCondLst>
                                        </p:cTn>
                                        <p:tgtEl>
                                          <p:spTgt spid="99"/>
                                        </p:tgtEl>
                                      </p:cBhvr>
                                      <p:to x="100000" y="95000"/>
                                    </p:animScale>
                                    <p:animScale>
                                      <p:cBhvr>
                                        <p:cTn id="62" dur="41" decel="50000">
                                          <p:stCondLst>
                                            <p:cond delay="459"/>
                                          </p:stCondLst>
                                        </p:cTn>
                                        <p:tgtEl>
                                          <p:spTgt spid="99"/>
                                        </p:tgtEl>
                                      </p:cBhvr>
                                      <p:to x="100000" y="100000"/>
                                    </p:animScale>
                                  </p:childTnLst>
                                </p:cTn>
                              </p:par>
                              <p:par>
                                <p:cTn id="63" presetID="26" presetClass="entr" presetSubtype="0" fill="hold" nodeType="withEffect">
                                  <p:stCondLst>
                                    <p:cond delay="500"/>
                                  </p:stCondLst>
                                  <p:childTnLst>
                                    <p:set>
                                      <p:cBhvr>
                                        <p:cTn id="64" dur="1" fill="hold">
                                          <p:stCondLst>
                                            <p:cond delay="0"/>
                                          </p:stCondLst>
                                        </p:cTn>
                                        <p:tgtEl>
                                          <p:spTgt spid="100"/>
                                        </p:tgtEl>
                                        <p:attrNameLst>
                                          <p:attrName>style.visibility</p:attrName>
                                        </p:attrNameLst>
                                      </p:cBhvr>
                                      <p:to>
                                        <p:strVal val="visible"/>
                                      </p:to>
                                    </p:set>
                                    <p:animEffect transition="in" filter="wipe(down)">
                                      <p:cBhvr>
                                        <p:cTn id="65" dur="145">
                                          <p:stCondLst>
                                            <p:cond delay="0"/>
                                          </p:stCondLst>
                                        </p:cTn>
                                        <p:tgtEl>
                                          <p:spTgt spid="100"/>
                                        </p:tgtEl>
                                      </p:cBhvr>
                                    </p:animEffect>
                                    <p:anim calcmode="lin" valueType="num">
                                      <p:cBhvr>
                                        <p:cTn id="66"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7"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8"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9"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70"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71" dur="7">
                                          <p:stCondLst>
                                            <p:cond delay="163"/>
                                          </p:stCondLst>
                                        </p:cTn>
                                        <p:tgtEl>
                                          <p:spTgt spid="100"/>
                                        </p:tgtEl>
                                      </p:cBhvr>
                                      <p:to x="100000" y="60000"/>
                                    </p:animScale>
                                    <p:animScale>
                                      <p:cBhvr>
                                        <p:cTn id="72" dur="41" decel="50000">
                                          <p:stCondLst>
                                            <p:cond delay="169"/>
                                          </p:stCondLst>
                                        </p:cTn>
                                        <p:tgtEl>
                                          <p:spTgt spid="100"/>
                                        </p:tgtEl>
                                      </p:cBhvr>
                                      <p:to x="100000" y="100000"/>
                                    </p:animScale>
                                    <p:animScale>
                                      <p:cBhvr>
                                        <p:cTn id="73" dur="7">
                                          <p:stCondLst>
                                            <p:cond delay="328"/>
                                          </p:stCondLst>
                                        </p:cTn>
                                        <p:tgtEl>
                                          <p:spTgt spid="100"/>
                                        </p:tgtEl>
                                      </p:cBhvr>
                                      <p:to x="100000" y="80000"/>
                                    </p:animScale>
                                    <p:animScale>
                                      <p:cBhvr>
                                        <p:cTn id="74" dur="41" decel="50000">
                                          <p:stCondLst>
                                            <p:cond delay="335"/>
                                          </p:stCondLst>
                                        </p:cTn>
                                        <p:tgtEl>
                                          <p:spTgt spid="100"/>
                                        </p:tgtEl>
                                      </p:cBhvr>
                                      <p:to x="100000" y="100000"/>
                                    </p:animScale>
                                    <p:animScale>
                                      <p:cBhvr>
                                        <p:cTn id="75" dur="7">
                                          <p:stCondLst>
                                            <p:cond delay="411"/>
                                          </p:stCondLst>
                                        </p:cTn>
                                        <p:tgtEl>
                                          <p:spTgt spid="100"/>
                                        </p:tgtEl>
                                      </p:cBhvr>
                                      <p:to x="100000" y="90000"/>
                                    </p:animScale>
                                    <p:animScale>
                                      <p:cBhvr>
                                        <p:cTn id="76" dur="41" decel="50000">
                                          <p:stCondLst>
                                            <p:cond delay="417"/>
                                          </p:stCondLst>
                                        </p:cTn>
                                        <p:tgtEl>
                                          <p:spTgt spid="100"/>
                                        </p:tgtEl>
                                      </p:cBhvr>
                                      <p:to x="100000" y="100000"/>
                                    </p:animScale>
                                    <p:animScale>
                                      <p:cBhvr>
                                        <p:cTn id="77" dur="7">
                                          <p:stCondLst>
                                            <p:cond delay="452"/>
                                          </p:stCondLst>
                                        </p:cTn>
                                        <p:tgtEl>
                                          <p:spTgt spid="100"/>
                                        </p:tgtEl>
                                      </p:cBhvr>
                                      <p:to x="100000" y="95000"/>
                                    </p:animScale>
                                    <p:animScale>
                                      <p:cBhvr>
                                        <p:cTn id="78" dur="41" decel="50000">
                                          <p:stCondLst>
                                            <p:cond delay="459"/>
                                          </p:stCondLst>
                                        </p:cTn>
                                        <p:tgtEl>
                                          <p:spTgt spid="100"/>
                                        </p:tgtEl>
                                      </p:cBhvr>
                                      <p:to x="100000" y="100000"/>
                                    </p:animScale>
                                  </p:childTnLst>
                                </p:cTn>
                              </p:par>
                              <p:par>
                                <p:cTn id="79" presetID="42" presetClass="entr" presetSubtype="0" fill="hold" nodeType="withEffect">
                                  <p:stCondLst>
                                    <p:cond delay="0"/>
                                  </p:stCondLst>
                                  <p:childTnLst>
                                    <p:set>
                                      <p:cBhvr>
                                        <p:cTn id="80" dur="500"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anim calcmode="lin" valueType="num">
                                      <p:cBhvr>
                                        <p:cTn id="82" dur="500" fill="hold"/>
                                        <p:tgtEl>
                                          <p:spTgt spid="12"/>
                                        </p:tgtEl>
                                        <p:attrNameLst>
                                          <p:attrName>ppt_x</p:attrName>
                                        </p:attrNameLst>
                                      </p:cBhvr>
                                      <p:tavLst>
                                        <p:tav tm="0">
                                          <p:val>
                                            <p:strVal val="#ppt_x"/>
                                          </p:val>
                                        </p:tav>
                                        <p:tav tm="100000">
                                          <p:val>
                                            <p:strVal val="#ppt_x"/>
                                          </p:val>
                                        </p:tav>
                                      </p:tavLst>
                                    </p:anim>
                                    <p:anim calcmode="lin" valueType="num">
                                      <p:cBhvr>
                                        <p:cTn id="83" dur="500" fill="hold"/>
                                        <p:tgtEl>
                                          <p:spTgt spid="1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500"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anim calcmode="lin" valueType="num">
                                      <p:cBhvr>
                                        <p:cTn id="87" dur="500" fill="hold"/>
                                        <p:tgtEl>
                                          <p:spTgt spid="39"/>
                                        </p:tgtEl>
                                        <p:attrNameLst>
                                          <p:attrName>ppt_x</p:attrName>
                                        </p:attrNameLst>
                                      </p:cBhvr>
                                      <p:tavLst>
                                        <p:tav tm="0">
                                          <p:val>
                                            <p:strVal val="#ppt_x"/>
                                          </p:val>
                                        </p:tav>
                                        <p:tav tm="100000">
                                          <p:val>
                                            <p:strVal val="#ppt_x"/>
                                          </p:val>
                                        </p:tav>
                                      </p:tavLst>
                                    </p:anim>
                                    <p:anim calcmode="lin" valueType="num">
                                      <p:cBhvr>
                                        <p:cTn id="88" dur="500" fill="hold"/>
                                        <p:tgtEl>
                                          <p:spTgt spid="3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500" fill="hold">
                                          <p:stCondLst>
                                            <p:cond delay="0"/>
                                          </p:stCondLst>
                                        </p:cTn>
                                        <p:tgtEl>
                                          <p:spTgt spid="43"/>
                                        </p:tgtEl>
                                        <p:attrNameLst>
                                          <p:attrName>style.visibility</p:attrName>
                                        </p:attrNameLst>
                                      </p:cBhvr>
                                      <p:to>
                                        <p:strVal val="visible"/>
                                      </p:to>
                                    </p:set>
                                    <p:animEffect transition="in" filter="fade">
                                      <p:cBhvr>
                                        <p:cTn id="91" dur="500"/>
                                        <p:tgtEl>
                                          <p:spTgt spid="43"/>
                                        </p:tgtEl>
                                      </p:cBhvr>
                                    </p:animEffect>
                                    <p:anim calcmode="lin" valueType="num">
                                      <p:cBhvr>
                                        <p:cTn id="92" dur="500" fill="hold"/>
                                        <p:tgtEl>
                                          <p:spTgt spid="43"/>
                                        </p:tgtEl>
                                        <p:attrNameLst>
                                          <p:attrName>ppt_x</p:attrName>
                                        </p:attrNameLst>
                                      </p:cBhvr>
                                      <p:tavLst>
                                        <p:tav tm="0">
                                          <p:val>
                                            <p:strVal val="#ppt_x"/>
                                          </p:val>
                                        </p:tav>
                                        <p:tav tm="100000">
                                          <p:val>
                                            <p:strVal val="#ppt_x"/>
                                          </p:val>
                                        </p:tav>
                                      </p:tavLst>
                                    </p:anim>
                                    <p:anim calcmode="lin" valueType="num">
                                      <p:cBhvr>
                                        <p:cTn id="93" dur="500" fill="hold"/>
                                        <p:tgtEl>
                                          <p:spTgt spid="43"/>
                                        </p:tgtEl>
                                        <p:attrNameLst>
                                          <p:attrName>ppt_y</p:attrName>
                                        </p:attrNameLst>
                                      </p:cBhvr>
                                      <p:tavLst>
                                        <p:tav tm="0">
                                          <p:val>
                                            <p:strVal val="#ppt_y+.1"/>
                                          </p:val>
                                        </p:tav>
                                        <p:tav tm="100000">
                                          <p:val>
                                            <p:strVal val="#ppt_y"/>
                                          </p:val>
                                        </p:tav>
                                      </p:tavLst>
                                    </p:anim>
                                  </p:childTnLst>
                                </p:cTn>
                              </p:par>
                              <p:par>
                                <p:cTn id="94" presetID="47" presetClass="entr" presetSubtype="0" fill="hold" nodeType="withEffect">
                                  <p:stCondLst>
                                    <p:cond delay="0"/>
                                  </p:stCondLst>
                                  <p:childTnLst>
                                    <p:set>
                                      <p:cBhvr>
                                        <p:cTn id="95" dur="500" fill="hold">
                                          <p:stCondLst>
                                            <p:cond delay="0"/>
                                          </p:stCondLst>
                                        </p:cTn>
                                        <p:tgtEl>
                                          <p:spTgt spid="2"/>
                                        </p:tgtEl>
                                        <p:attrNameLst>
                                          <p:attrName>style.visibility</p:attrName>
                                        </p:attrNameLst>
                                      </p:cBhvr>
                                      <p:to>
                                        <p:strVal val="visible"/>
                                      </p:to>
                                    </p:set>
                                    <p:animEffect transition="in" filter="fade">
                                      <p:cBhvr>
                                        <p:cTn id="96" dur="500"/>
                                        <p:tgtEl>
                                          <p:spTgt spid="2"/>
                                        </p:tgtEl>
                                      </p:cBhvr>
                                    </p:animEffect>
                                    <p:anim calcmode="lin" valueType="num">
                                      <p:cBhvr>
                                        <p:cTn id="97" dur="500" fill="hold"/>
                                        <p:tgtEl>
                                          <p:spTgt spid="2"/>
                                        </p:tgtEl>
                                        <p:attrNameLst>
                                          <p:attrName>ppt_x</p:attrName>
                                        </p:attrNameLst>
                                      </p:cBhvr>
                                      <p:tavLst>
                                        <p:tav tm="0">
                                          <p:val>
                                            <p:strVal val="#ppt_x"/>
                                          </p:val>
                                        </p:tav>
                                        <p:tav tm="100000">
                                          <p:val>
                                            <p:strVal val="#ppt_x"/>
                                          </p:val>
                                        </p:tav>
                                      </p:tavLst>
                                    </p:anim>
                                    <p:anim calcmode="lin" valueType="num">
                                      <p:cBhvr>
                                        <p:cTn id="98" dur="500" fill="hold"/>
                                        <p:tgtEl>
                                          <p:spTgt spid="2"/>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500" fill="hold">
                                          <p:stCondLst>
                                            <p:cond delay="0"/>
                                          </p:stCondLst>
                                        </p:cTn>
                                        <p:tgtEl>
                                          <p:spTgt spid="40"/>
                                        </p:tgtEl>
                                        <p:attrNameLst>
                                          <p:attrName>style.visibility</p:attrName>
                                        </p:attrNameLst>
                                      </p:cBhvr>
                                      <p:to>
                                        <p:strVal val="visible"/>
                                      </p:to>
                                    </p:set>
                                    <p:animEffect transition="in" filter="fade">
                                      <p:cBhvr>
                                        <p:cTn id="101" dur="500"/>
                                        <p:tgtEl>
                                          <p:spTgt spid="40"/>
                                        </p:tgtEl>
                                      </p:cBhvr>
                                    </p:animEffect>
                                    <p:anim calcmode="lin" valueType="num">
                                      <p:cBhvr>
                                        <p:cTn id="102" dur="500" fill="hold"/>
                                        <p:tgtEl>
                                          <p:spTgt spid="40"/>
                                        </p:tgtEl>
                                        <p:attrNameLst>
                                          <p:attrName>ppt_x</p:attrName>
                                        </p:attrNameLst>
                                      </p:cBhvr>
                                      <p:tavLst>
                                        <p:tav tm="0">
                                          <p:val>
                                            <p:strVal val="#ppt_x"/>
                                          </p:val>
                                        </p:tav>
                                        <p:tav tm="100000">
                                          <p:val>
                                            <p:strVal val="#ppt_x"/>
                                          </p:val>
                                        </p:tav>
                                      </p:tavLst>
                                    </p:anim>
                                    <p:anim calcmode="lin" valueType="num">
                                      <p:cBhvr>
                                        <p:cTn id="103" dur="500" fill="hold"/>
                                        <p:tgtEl>
                                          <p:spTgt spid="40"/>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500" fill="hold">
                                          <p:stCondLst>
                                            <p:cond delay="0"/>
                                          </p:stCondLst>
                                        </p:cTn>
                                        <p:tgtEl>
                                          <p:spTgt spid="44"/>
                                        </p:tgtEl>
                                        <p:attrNameLst>
                                          <p:attrName>style.visibility</p:attrName>
                                        </p:attrNameLst>
                                      </p:cBhvr>
                                      <p:to>
                                        <p:strVal val="visible"/>
                                      </p:to>
                                    </p:set>
                                    <p:animEffect transition="in" filter="fade">
                                      <p:cBhvr>
                                        <p:cTn id="106" dur="500"/>
                                        <p:tgtEl>
                                          <p:spTgt spid="44"/>
                                        </p:tgtEl>
                                      </p:cBhvr>
                                    </p:animEffect>
                                    <p:anim calcmode="lin" valueType="num">
                                      <p:cBhvr>
                                        <p:cTn id="107" dur="500" fill="hold"/>
                                        <p:tgtEl>
                                          <p:spTgt spid="44"/>
                                        </p:tgtEl>
                                        <p:attrNameLst>
                                          <p:attrName>ppt_x</p:attrName>
                                        </p:attrNameLst>
                                      </p:cBhvr>
                                      <p:tavLst>
                                        <p:tav tm="0">
                                          <p:val>
                                            <p:strVal val="#ppt_x"/>
                                          </p:val>
                                        </p:tav>
                                        <p:tav tm="100000">
                                          <p:val>
                                            <p:strVal val="#ppt_x"/>
                                          </p:val>
                                        </p:tav>
                                      </p:tavLst>
                                    </p:anim>
                                    <p:anim calcmode="lin" valueType="num">
                                      <p:cBhvr>
                                        <p:cTn id="108" dur="500" fill="hold"/>
                                        <p:tgtEl>
                                          <p:spTgt spid="44"/>
                                        </p:tgtEl>
                                        <p:attrNameLst>
                                          <p:attrName>ppt_y</p:attrName>
                                        </p:attrNameLst>
                                      </p:cBhvr>
                                      <p:tavLst>
                                        <p:tav tm="0">
                                          <p:val>
                                            <p:strVal val="#ppt_y-.1"/>
                                          </p:val>
                                        </p:tav>
                                        <p:tav tm="100000">
                                          <p:val>
                                            <p:strVal val="#ppt_y"/>
                                          </p:val>
                                        </p:tav>
                                      </p:tavLst>
                                    </p:anim>
                                  </p:childTnLst>
                                </p:cTn>
                              </p:par>
                              <p:par>
                                <p:cTn id="109" presetID="42" presetClass="entr" presetSubtype="0" fill="hold" nodeType="withEffect">
                                  <p:stCondLst>
                                    <p:cond delay="0"/>
                                  </p:stCondLst>
                                  <p:childTnLst>
                                    <p:set>
                                      <p:cBhvr>
                                        <p:cTn id="110" dur="500" fill="hold">
                                          <p:stCondLst>
                                            <p:cond delay="0"/>
                                          </p:stCondLst>
                                        </p:cTn>
                                        <p:tgtEl>
                                          <p:spTgt spid="3"/>
                                        </p:tgtEl>
                                        <p:attrNameLst>
                                          <p:attrName>style.visibility</p:attrName>
                                        </p:attrNameLst>
                                      </p:cBhvr>
                                      <p:to>
                                        <p:strVal val="visible"/>
                                      </p:to>
                                    </p:set>
                                    <p:animEffect transition="in" filter="fade">
                                      <p:cBhvr>
                                        <p:cTn id="111" dur="500"/>
                                        <p:tgtEl>
                                          <p:spTgt spid="3"/>
                                        </p:tgtEl>
                                      </p:cBhvr>
                                    </p:animEffect>
                                    <p:anim calcmode="lin" valueType="num">
                                      <p:cBhvr>
                                        <p:cTn id="112" dur="500" fill="hold"/>
                                        <p:tgtEl>
                                          <p:spTgt spid="3"/>
                                        </p:tgtEl>
                                        <p:attrNameLst>
                                          <p:attrName>ppt_x</p:attrName>
                                        </p:attrNameLst>
                                      </p:cBhvr>
                                      <p:tavLst>
                                        <p:tav tm="0">
                                          <p:val>
                                            <p:strVal val="#ppt_x"/>
                                          </p:val>
                                        </p:tav>
                                        <p:tav tm="100000">
                                          <p:val>
                                            <p:strVal val="#ppt_x"/>
                                          </p:val>
                                        </p:tav>
                                      </p:tavLst>
                                    </p:anim>
                                    <p:anim calcmode="lin" valueType="num">
                                      <p:cBhvr>
                                        <p:cTn id="113" dur="500" fill="hold"/>
                                        <p:tgtEl>
                                          <p:spTgt spid="3"/>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500" fill="hold">
                                          <p:stCondLst>
                                            <p:cond delay="0"/>
                                          </p:stCondLst>
                                        </p:cTn>
                                        <p:tgtEl>
                                          <p:spTgt spid="41"/>
                                        </p:tgtEl>
                                        <p:attrNameLst>
                                          <p:attrName>style.visibility</p:attrName>
                                        </p:attrNameLst>
                                      </p:cBhvr>
                                      <p:to>
                                        <p:strVal val="visible"/>
                                      </p:to>
                                    </p:set>
                                    <p:animEffect transition="in" filter="fade">
                                      <p:cBhvr>
                                        <p:cTn id="116" dur="500"/>
                                        <p:tgtEl>
                                          <p:spTgt spid="41"/>
                                        </p:tgtEl>
                                      </p:cBhvr>
                                    </p:animEffect>
                                    <p:anim calcmode="lin" valueType="num">
                                      <p:cBhvr>
                                        <p:cTn id="117" dur="500" fill="hold"/>
                                        <p:tgtEl>
                                          <p:spTgt spid="41"/>
                                        </p:tgtEl>
                                        <p:attrNameLst>
                                          <p:attrName>ppt_x</p:attrName>
                                        </p:attrNameLst>
                                      </p:cBhvr>
                                      <p:tavLst>
                                        <p:tav tm="0">
                                          <p:val>
                                            <p:strVal val="#ppt_x"/>
                                          </p:val>
                                        </p:tav>
                                        <p:tav tm="100000">
                                          <p:val>
                                            <p:strVal val="#ppt_x"/>
                                          </p:val>
                                        </p:tav>
                                      </p:tavLst>
                                    </p:anim>
                                    <p:anim calcmode="lin" valueType="num">
                                      <p:cBhvr>
                                        <p:cTn id="118" dur="500" fill="hold"/>
                                        <p:tgtEl>
                                          <p:spTgt spid="41"/>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500" fill="hold">
                                          <p:stCondLst>
                                            <p:cond delay="0"/>
                                          </p:stCondLst>
                                        </p:cTn>
                                        <p:tgtEl>
                                          <p:spTgt spid="45"/>
                                        </p:tgtEl>
                                        <p:attrNameLst>
                                          <p:attrName>style.visibility</p:attrName>
                                        </p:attrNameLst>
                                      </p:cBhvr>
                                      <p:to>
                                        <p:strVal val="visible"/>
                                      </p:to>
                                    </p:set>
                                    <p:animEffect transition="in" filter="fade">
                                      <p:cBhvr>
                                        <p:cTn id="121" dur="500"/>
                                        <p:tgtEl>
                                          <p:spTgt spid="45"/>
                                        </p:tgtEl>
                                      </p:cBhvr>
                                    </p:animEffect>
                                    <p:anim calcmode="lin" valueType="num">
                                      <p:cBhvr>
                                        <p:cTn id="122" dur="500" fill="hold"/>
                                        <p:tgtEl>
                                          <p:spTgt spid="45"/>
                                        </p:tgtEl>
                                        <p:attrNameLst>
                                          <p:attrName>ppt_x</p:attrName>
                                        </p:attrNameLst>
                                      </p:cBhvr>
                                      <p:tavLst>
                                        <p:tav tm="0">
                                          <p:val>
                                            <p:strVal val="#ppt_x"/>
                                          </p:val>
                                        </p:tav>
                                        <p:tav tm="100000">
                                          <p:val>
                                            <p:strVal val="#ppt_x"/>
                                          </p:val>
                                        </p:tav>
                                      </p:tavLst>
                                    </p:anim>
                                    <p:anim calcmode="lin" valueType="num">
                                      <p:cBhvr>
                                        <p:cTn id="123" dur="500" fill="hold"/>
                                        <p:tgtEl>
                                          <p:spTgt spid="45"/>
                                        </p:tgtEl>
                                        <p:attrNameLst>
                                          <p:attrName>ppt_y</p:attrName>
                                        </p:attrNameLst>
                                      </p:cBhvr>
                                      <p:tavLst>
                                        <p:tav tm="0">
                                          <p:val>
                                            <p:strVal val="#ppt_y+.1"/>
                                          </p:val>
                                        </p:tav>
                                        <p:tav tm="100000">
                                          <p:val>
                                            <p:strVal val="#ppt_y"/>
                                          </p:val>
                                        </p:tav>
                                      </p:tavLst>
                                    </p:anim>
                                  </p:childTnLst>
                                </p:cTn>
                              </p:par>
                              <p:par>
                                <p:cTn id="124" presetID="47" presetClass="entr" presetSubtype="0" fill="hold" nodeType="withEffect">
                                  <p:stCondLst>
                                    <p:cond delay="0"/>
                                  </p:stCondLst>
                                  <p:childTnLst>
                                    <p:set>
                                      <p:cBhvr>
                                        <p:cTn id="125" dur="500" fill="hold">
                                          <p:stCondLst>
                                            <p:cond delay="0"/>
                                          </p:stCondLst>
                                        </p:cTn>
                                        <p:tgtEl>
                                          <p:spTgt spid="8"/>
                                        </p:tgtEl>
                                        <p:attrNameLst>
                                          <p:attrName>style.visibility</p:attrName>
                                        </p:attrNameLst>
                                      </p:cBhvr>
                                      <p:to>
                                        <p:strVal val="visible"/>
                                      </p:to>
                                    </p:set>
                                    <p:animEffect transition="in" filter="fade">
                                      <p:cBhvr>
                                        <p:cTn id="126" dur="500"/>
                                        <p:tgtEl>
                                          <p:spTgt spid="8"/>
                                        </p:tgtEl>
                                      </p:cBhvr>
                                    </p:animEffect>
                                    <p:anim calcmode="lin" valueType="num">
                                      <p:cBhvr>
                                        <p:cTn id="127" dur="500" fill="hold"/>
                                        <p:tgtEl>
                                          <p:spTgt spid="8"/>
                                        </p:tgtEl>
                                        <p:attrNameLst>
                                          <p:attrName>ppt_x</p:attrName>
                                        </p:attrNameLst>
                                      </p:cBhvr>
                                      <p:tavLst>
                                        <p:tav tm="0">
                                          <p:val>
                                            <p:strVal val="#ppt_x"/>
                                          </p:val>
                                        </p:tav>
                                        <p:tav tm="100000">
                                          <p:val>
                                            <p:strVal val="#ppt_x"/>
                                          </p:val>
                                        </p:tav>
                                      </p:tavLst>
                                    </p:anim>
                                    <p:anim calcmode="lin" valueType="num">
                                      <p:cBhvr>
                                        <p:cTn id="128" dur="500" fill="hold"/>
                                        <p:tgtEl>
                                          <p:spTgt spid="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500" fill="hold">
                                          <p:stCondLst>
                                            <p:cond delay="0"/>
                                          </p:stCondLst>
                                        </p:cTn>
                                        <p:tgtEl>
                                          <p:spTgt spid="42"/>
                                        </p:tgtEl>
                                        <p:attrNameLst>
                                          <p:attrName>style.visibility</p:attrName>
                                        </p:attrNameLst>
                                      </p:cBhvr>
                                      <p:to>
                                        <p:strVal val="visible"/>
                                      </p:to>
                                    </p:set>
                                    <p:animEffect transition="in" filter="fade">
                                      <p:cBhvr>
                                        <p:cTn id="131" dur="500"/>
                                        <p:tgtEl>
                                          <p:spTgt spid="42"/>
                                        </p:tgtEl>
                                      </p:cBhvr>
                                    </p:animEffect>
                                    <p:anim calcmode="lin" valueType="num">
                                      <p:cBhvr>
                                        <p:cTn id="132" dur="500" fill="hold"/>
                                        <p:tgtEl>
                                          <p:spTgt spid="42"/>
                                        </p:tgtEl>
                                        <p:attrNameLst>
                                          <p:attrName>ppt_x</p:attrName>
                                        </p:attrNameLst>
                                      </p:cBhvr>
                                      <p:tavLst>
                                        <p:tav tm="0">
                                          <p:val>
                                            <p:strVal val="#ppt_x"/>
                                          </p:val>
                                        </p:tav>
                                        <p:tav tm="100000">
                                          <p:val>
                                            <p:strVal val="#ppt_x"/>
                                          </p:val>
                                        </p:tav>
                                      </p:tavLst>
                                    </p:anim>
                                    <p:anim calcmode="lin" valueType="num">
                                      <p:cBhvr>
                                        <p:cTn id="133" dur="500" fill="hold"/>
                                        <p:tgtEl>
                                          <p:spTgt spid="42"/>
                                        </p:tgtEl>
                                        <p:attrNameLst>
                                          <p:attrName>ppt_y</p:attrName>
                                        </p:attrNameLst>
                                      </p:cBhvr>
                                      <p:tavLst>
                                        <p:tav tm="0">
                                          <p:val>
                                            <p:strVal val="#ppt_y-.1"/>
                                          </p:val>
                                        </p:tav>
                                        <p:tav tm="100000">
                                          <p:val>
                                            <p:strVal val="#ppt_y"/>
                                          </p:val>
                                        </p:tav>
                                      </p:tavLst>
                                    </p:anim>
                                  </p:childTnLst>
                                </p:cTn>
                              </p:par>
                              <p:par>
                                <p:cTn id="134" presetID="47" presetClass="entr" presetSubtype="0" fill="hold" grpId="0" nodeType="withEffect">
                                  <p:stCondLst>
                                    <p:cond delay="0"/>
                                  </p:stCondLst>
                                  <p:childTnLst>
                                    <p:set>
                                      <p:cBhvr>
                                        <p:cTn id="135" dur="500" fill="hold">
                                          <p:stCondLst>
                                            <p:cond delay="0"/>
                                          </p:stCondLst>
                                        </p:cTn>
                                        <p:tgtEl>
                                          <p:spTgt spid="46"/>
                                        </p:tgtEl>
                                        <p:attrNameLst>
                                          <p:attrName>style.visibility</p:attrName>
                                        </p:attrNameLst>
                                      </p:cBhvr>
                                      <p:to>
                                        <p:strVal val="visible"/>
                                      </p:to>
                                    </p:set>
                                    <p:animEffect transition="in" filter="fade">
                                      <p:cBhvr>
                                        <p:cTn id="136" dur="500"/>
                                        <p:tgtEl>
                                          <p:spTgt spid="46"/>
                                        </p:tgtEl>
                                      </p:cBhvr>
                                    </p:animEffect>
                                    <p:anim calcmode="lin" valueType="num">
                                      <p:cBhvr>
                                        <p:cTn id="137" dur="500" fill="hold"/>
                                        <p:tgtEl>
                                          <p:spTgt spid="46"/>
                                        </p:tgtEl>
                                        <p:attrNameLst>
                                          <p:attrName>ppt_x</p:attrName>
                                        </p:attrNameLst>
                                      </p:cBhvr>
                                      <p:tavLst>
                                        <p:tav tm="0">
                                          <p:val>
                                            <p:strVal val="#ppt_x"/>
                                          </p:val>
                                        </p:tav>
                                        <p:tav tm="100000">
                                          <p:val>
                                            <p:strVal val="#ppt_x"/>
                                          </p:val>
                                        </p:tav>
                                      </p:tavLst>
                                    </p:anim>
                                    <p:anim calcmode="lin" valueType="num">
                                      <p:cBhvr>
                                        <p:cTn id="138"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P spid="40" grpId="0" bldLvl="0" animBg="1"/>
      <p:bldP spid="41" grpId="0" bldLvl="0" animBg="1"/>
      <p:bldP spid="42" grpId="0" bldLvl="0" animBg="1"/>
      <p:bldP spid="43" grpId="0"/>
      <p:bldP spid="44" grpId="0"/>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7" name="组合 6"/>
          <p:cNvGrpSpPr/>
          <p:nvPr/>
        </p:nvGrpSpPr>
        <p:grpSpPr>
          <a:xfrm>
            <a:off x="2983104" y="3504038"/>
            <a:ext cx="6478204" cy="1462506"/>
            <a:chOff x="4944553" y="2615795"/>
            <a:chExt cx="6478204" cy="1462506"/>
          </a:xfrm>
        </p:grpSpPr>
        <p:sp>
          <p:nvSpPr>
            <p:cNvPr id="10" name="矩形 9"/>
            <p:cNvSpPr/>
            <p:nvPr/>
          </p:nvSpPr>
          <p:spPr>
            <a:xfrm>
              <a:off x="5653815" y="2615795"/>
              <a:ext cx="5059680" cy="829945"/>
            </a:xfrm>
            <a:prstGeom prst="rect">
              <a:avLst/>
            </a:prstGeom>
          </p:spPr>
          <p:txBody>
            <a:bodyPr wrap="none">
              <a:spAutoFit/>
            </a:bodyPr>
            <a:lstStyle/>
            <a:p>
              <a:pPr algn="ctr"/>
              <a:r>
                <a:rPr lang="en-US" altLang="zh-CN" sz="4400" dirty="0">
                  <a:solidFill>
                    <a:schemeClr val="bg1"/>
                  </a:solidFill>
                  <a:latin typeface="华文中宋" panose="02010600040101010101" charset="-122"/>
                  <a:ea typeface="华文中宋" panose="02010600040101010101" charset="-122"/>
                  <a:cs typeface="华文中宋" panose="02010600040101010101" charset="-122"/>
                </a:rPr>
                <a:t>加入你的标题描述</a:t>
              </a:r>
              <a:endParaRPr lang="en-US" altLang="zh-CN" sz="4400" dirty="0">
                <a:solidFill>
                  <a:schemeClr val="bg1"/>
                </a:solidFill>
                <a:latin typeface="华文中宋" panose="02010600040101010101" charset="-122"/>
                <a:ea typeface="华文中宋" panose="02010600040101010101" charset="-122"/>
                <a:cs typeface="华文中宋" panose="02010600040101010101" charset="-122"/>
              </a:endParaRPr>
            </a:p>
          </p:txBody>
        </p:sp>
        <p:sp>
          <p:nvSpPr>
            <p:cNvPr id="11" name="矩形 10"/>
            <p:cNvSpPr/>
            <p:nvPr/>
          </p:nvSpPr>
          <p:spPr>
            <a:xfrm>
              <a:off x="4944553" y="3450921"/>
              <a:ext cx="6478204" cy="627380"/>
            </a:xfrm>
            <a:prstGeom prst="rect">
              <a:avLst/>
            </a:prstGeom>
          </p:spPr>
          <p:txBody>
            <a:bodyPr wrap="square">
              <a:spAutoFit/>
            </a:bodyPr>
            <a:lstStyle/>
            <a:p>
              <a:pPr algn="ctr">
                <a:lnSpc>
                  <a:spcPct val="130000"/>
                </a:lnSpc>
              </a:pPr>
              <a:r>
                <a:rPr lang="zh-CN" altLang="en-US" sz="1335" dirty="0">
                  <a:solidFill>
                    <a:schemeClr val="bg1"/>
                  </a:solidFill>
                  <a:latin typeface="思源宋体 CN Light" panose="02020300000000000000" charset="-122"/>
                  <a:ea typeface="思源宋体 CN Light" panose="02020300000000000000" charset="-122"/>
                </a:rPr>
                <a:t>点击此处添加文本内容，如关键词、部分简单介绍等。点击此处添加文本内容，部分简单介绍等。点击此处添加文本内容，如关键词、部分简单介。</a:t>
              </a:r>
              <a:endParaRPr lang="en-US" altLang="zh-CN" sz="1335" dirty="0">
                <a:solidFill>
                  <a:schemeClr val="bg1"/>
                </a:solidFill>
                <a:latin typeface="思源宋体 CN Light" panose="02020300000000000000" charset="-122"/>
                <a:ea typeface="思源宋体 CN Light" panose="02020300000000000000" charset="-122"/>
              </a:endParaRPr>
            </a:p>
          </p:txBody>
        </p:sp>
      </p:grpSp>
      <p:sp>
        <p:nvSpPr>
          <p:cNvPr id="28" name="椭圆 27"/>
          <p:cNvSpPr/>
          <p:nvPr/>
        </p:nvSpPr>
        <p:spPr>
          <a:xfrm>
            <a:off x="5491658" y="2006112"/>
            <a:ext cx="1213942" cy="11541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800" dirty="0">
                <a:solidFill>
                  <a:srgbClr val="1F1F1F"/>
                </a:solidFill>
                <a:latin typeface="印品黑体" panose="00000500000000000000" pitchFamily="2" charset="-122"/>
                <a:ea typeface="印品黑体" panose="00000500000000000000" pitchFamily="2" charset="-122"/>
              </a:rPr>
              <a:t>02</a:t>
            </a:r>
            <a:endParaRPr lang="en-US" altLang="zh-CN" sz="4800" dirty="0">
              <a:solidFill>
                <a:srgbClr val="1F1F1F"/>
              </a:solidFill>
              <a:latin typeface="印品黑体" panose="00000500000000000000" pitchFamily="2" charset="-122"/>
              <a:ea typeface="印品黑体" panose="00000500000000000000" pitchFamily="2"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500"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anim calcmode="lin" valueType="num">
                                      <p:cBhvr>
                                        <p:cTn id="77" dur="500" fill="hold"/>
                                        <p:tgtEl>
                                          <p:spTgt spid="28"/>
                                        </p:tgtEl>
                                        <p:attrNameLst>
                                          <p:attrName>ppt_x</p:attrName>
                                        </p:attrNameLst>
                                      </p:cBhvr>
                                      <p:tavLst>
                                        <p:tav tm="0">
                                          <p:val>
                                            <p:strVal val="#ppt_x"/>
                                          </p:val>
                                        </p:tav>
                                        <p:tav tm="100000">
                                          <p:val>
                                            <p:strVal val="#ppt_x"/>
                                          </p:val>
                                        </p:tav>
                                      </p:tavLst>
                                    </p:anim>
                                    <p:anim calcmode="lin" valueType="num">
                                      <p:cBhvr>
                                        <p:cTn id="78" dur="500" fill="hold"/>
                                        <p:tgtEl>
                                          <p:spTgt spid="28"/>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22" presetClass="entr" presetSubtype="8" fill="hold"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wipe(left)">
                                      <p:cBhvr>
                                        <p:cTn id="8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添加目录二文字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sp>
        <p:nvSpPr>
          <p:cNvPr id="7" name="Oval 4"/>
          <p:cNvSpPr/>
          <p:nvPr/>
        </p:nvSpPr>
        <p:spPr>
          <a:xfrm>
            <a:off x="1265722" y="2193718"/>
            <a:ext cx="1778692" cy="1778789"/>
          </a:xfrm>
          <a:prstGeom prst="ellipse">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a:latin typeface="Arial" panose="020B0604020202020204" pitchFamily="34" charset="0"/>
              <a:ea typeface="微软雅黑" panose="020B0503020204020204" charset="-122"/>
              <a:sym typeface="Arial" panose="020B0604020202020204" pitchFamily="34" charset="0"/>
            </a:endParaRPr>
          </a:p>
        </p:txBody>
      </p:sp>
      <p:sp>
        <p:nvSpPr>
          <p:cNvPr id="10" name="Oval 5"/>
          <p:cNvSpPr/>
          <p:nvPr/>
        </p:nvSpPr>
        <p:spPr>
          <a:xfrm>
            <a:off x="3626902" y="2219118"/>
            <a:ext cx="1778692" cy="1778789"/>
          </a:xfrm>
          <a:prstGeom prst="ellipse">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a:latin typeface="Arial" panose="020B0604020202020204" pitchFamily="34" charset="0"/>
              <a:ea typeface="微软雅黑" panose="020B0503020204020204" charset="-122"/>
              <a:sym typeface="Arial" panose="020B0604020202020204" pitchFamily="34" charset="0"/>
            </a:endParaRPr>
          </a:p>
        </p:txBody>
      </p:sp>
      <p:sp>
        <p:nvSpPr>
          <p:cNvPr id="11" name="Oval 6"/>
          <p:cNvSpPr/>
          <p:nvPr/>
        </p:nvSpPr>
        <p:spPr>
          <a:xfrm>
            <a:off x="5977540" y="2219118"/>
            <a:ext cx="1778692" cy="1778789"/>
          </a:xfrm>
          <a:prstGeom prst="ellipse">
            <a:avLst/>
          </a:pr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a:latin typeface="Arial" panose="020B0604020202020204" pitchFamily="34" charset="0"/>
              <a:ea typeface="微软雅黑" panose="020B0503020204020204" charset="-122"/>
              <a:sym typeface="Arial" panose="020B0604020202020204" pitchFamily="34" charset="0"/>
            </a:endParaRPr>
          </a:p>
        </p:txBody>
      </p:sp>
      <p:sp>
        <p:nvSpPr>
          <p:cNvPr id="22" name="Oval 7"/>
          <p:cNvSpPr/>
          <p:nvPr/>
        </p:nvSpPr>
        <p:spPr>
          <a:xfrm>
            <a:off x="8337458" y="2219117"/>
            <a:ext cx="1778692" cy="1778789"/>
          </a:xfrm>
          <a:prstGeom prst="ellipse">
            <a:avLst/>
          </a:prstGeom>
          <a:blipFill dpi="0" rotWithShape="1">
            <a:blip r:embed="rId10"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a:latin typeface="Arial" panose="020B0604020202020204" pitchFamily="34" charset="0"/>
              <a:ea typeface="微软雅黑" panose="020B0503020204020204" charset="-122"/>
              <a:sym typeface="Arial" panose="020B0604020202020204" pitchFamily="34" charset="0"/>
            </a:endParaRPr>
          </a:p>
        </p:txBody>
      </p:sp>
      <p:grpSp>
        <p:nvGrpSpPr>
          <p:cNvPr id="23" name="Group 8"/>
          <p:cNvGrpSpPr/>
          <p:nvPr/>
        </p:nvGrpSpPr>
        <p:grpSpPr>
          <a:xfrm>
            <a:off x="2560808" y="2168317"/>
            <a:ext cx="515224" cy="515252"/>
            <a:chOff x="2490499" y="1905569"/>
            <a:chExt cx="687003" cy="687003"/>
          </a:xfrm>
        </p:grpSpPr>
        <p:sp>
          <p:nvSpPr>
            <p:cNvPr id="24" name="Oval 9"/>
            <p:cNvSpPr/>
            <p:nvPr/>
          </p:nvSpPr>
          <p:spPr>
            <a:xfrm>
              <a:off x="2490499" y="1905569"/>
              <a:ext cx="687003" cy="687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charset="-122"/>
                <a:sym typeface="Arial" panose="020B0604020202020204" pitchFamily="34" charset="0"/>
              </a:endParaRPr>
            </a:p>
          </p:txBody>
        </p:sp>
        <p:sp>
          <p:nvSpPr>
            <p:cNvPr id="25" name="Freeform 13"/>
            <p:cNvSpPr>
              <a:spLocks noEditPoints="1"/>
            </p:cNvSpPr>
            <p:nvPr/>
          </p:nvSpPr>
          <p:spPr bwMode="auto">
            <a:xfrm>
              <a:off x="2661299" y="2098314"/>
              <a:ext cx="345401" cy="301511"/>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00" dirty="0">
                <a:solidFill>
                  <a:prstClr val="black"/>
                </a:solidFill>
                <a:latin typeface="Arial" panose="020B0604020202020204" pitchFamily="34" charset="0"/>
                <a:ea typeface="微软雅黑" panose="020B0503020204020204" charset="-122"/>
                <a:sym typeface="Arial" panose="020B0604020202020204" pitchFamily="34" charset="0"/>
              </a:endParaRPr>
            </a:p>
          </p:txBody>
        </p:sp>
      </p:grpSp>
      <p:grpSp>
        <p:nvGrpSpPr>
          <p:cNvPr id="26" name="Group 46"/>
          <p:cNvGrpSpPr/>
          <p:nvPr/>
        </p:nvGrpSpPr>
        <p:grpSpPr>
          <a:xfrm>
            <a:off x="7238345" y="2185462"/>
            <a:ext cx="515224" cy="515252"/>
            <a:chOff x="7962975" y="1905569"/>
            <a:chExt cx="687003" cy="687003"/>
          </a:xfrm>
        </p:grpSpPr>
        <p:sp>
          <p:nvSpPr>
            <p:cNvPr id="27" name="Oval 11"/>
            <p:cNvSpPr/>
            <p:nvPr/>
          </p:nvSpPr>
          <p:spPr>
            <a:xfrm>
              <a:off x="7962975" y="1905569"/>
              <a:ext cx="687003" cy="687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charset="-122"/>
                <a:sym typeface="Arial" panose="020B0604020202020204" pitchFamily="34" charset="0"/>
              </a:endParaRPr>
            </a:p>
          </p:txBody>
        </p:sp>
        <p:sp>
          <p:nvSpPr>
            <p:cNvPr id="28" name="Freeform 14"/>
            <p:cNvSpPr>
              <a:spLocks noEditPoints="1"/>
            </p:cNvSpPr>
            <p:nvPr/>
          </p:nvSpPr>
          <p:spPr bwMode="auto">
            <a:xfrm>
              <a:off x="8117554" y="2067781"/>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00" dirty="0">
                <a:solidFill>
                  <a:prstClr val="black"/>
                </a:solidFill>
                <a:latin typeface="Arial" panose="020B0604020202020204" pitchFamily="34" charset="0"/>
                <a:ea typeface="微软雅黑" panose="020B0503020204020204" charset="-122"/>
                <a:sym typeface="Arial" panose="020B0604020202020204" pitchFamily="34" charset="0"/>
              </a:endParaRPr>
            </a:p>
          </p:txBody>
        </p:sp>
      </p:grpSp>
      <p:grpSp>
        <p:nvGrpSpPr>
          <p:cNvPr id="29" name="Group 45"/>
          <p:cNvGrpSpPr/>
          <p:nvPr/>
        </p:nvGrpSpPr>
        <p:grpSpPr>
          <a:xfrm>
            <a:off x="4890369" y="2193717"/>
            <a:ext cx="515224" cy="515252"/>
            <a:chOff x="5226737" y="1905569"/>
            <a:chExt cx="687003" cy="687003"/>
          </a:xfrm>
        </p:grpSpPr>
        <p:sp>
          <p:nvSpPr>
            <p:cNvPr id="30" name="Oval 10"/>
            <p:cNvSpPr/>
            <p:nvPr/>
          </p:nvSpPr>
          <p:spPr>
            <a:xfrm>
              <a:off x="5226737" y="1905569"/>
              <a:ext cx="687003" cy="687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charset="-122"/>
                <a:sym typeface="Arial" panose="020B0604020202020204" pitchFamily="34" charset="0"/>
              </a:endParaRPr>
            </a:p>
          </p:txBody>
        </p:sp>
        <p:sp>
          <p:nvSpPr>
            <p:cNvPr id="31" name="Freeform 15"/>
            <p:cNvSpPr>
              <a:spLocks noEditPoints="1"/>
            </p:cNvSpPr>
            <p:nvPr/>
          </p:nvSpPr>
          <p:spPr bwMode="auto">
            <a:xfrm>
              <a:off x="5401354" y="20894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00" dirty="0">
                <a:solidFill>
                  <a:prstClr val="black"/>
                </a:solidFill>
                <a:latin typeface="Arial" panose="020B0604020202020204" pitchFamily="34" charset="0"/>
                <a:ea typeface="微软雅黑" panose="020B0503020204020204" charset="-122"/>
                <a:sym typeface="Arial" panose="020B0604020202020204" pitchFamily="34" charset="0"/>
              </a:endParaRPr>
            </a:p>
          </p:txBody>
        </p:sp>
      </p:grpSp>
      <p:grpSp>
        <p:nvGrpSpPr>
          <p:cNvPr id="32" name="Group 47"/>
          <p:cNvGrpSpPr/>
          <p:nvPr/>
        </p:nvGrpSpPr>
        <p:grpSpPr>
          <a:xfrm>
            <a:off x="9586321" y="2175937"/>
            <a:ext cx="515224" cy="515252"/>
            <a:chOff x="10699213" y="1905569"/>
            <a:chExt cx="687003" cy="687003"/>
          </a:xfrm>
        </p:grpSpPr>
        <p:sp>
          <p:nvSpPr>
            <p:cNvPr id="33" name="Oval 12"/>
            <p:cNvSpPr/>
            <p:nvPr/>
          </p:nvSpPr>
          <p:spPr>
            <a:xfrm>
              <a:off x="10699213" y="1905569"/>
              <a:ext cx="687003" cy="687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charset="-122"/>
                <a:sym typeface="Arial" panose="020B0604020202020204" pitchFamily="34" charset="0"/>
              </a:endParaRPr>
            </a:p>
          </p:txBody>
        </p:sp>
        <p:sp>
          <p:nvSpPr>
            <p:cNvPr id="34" name="Freeform 16"/>
            <p:cNvSpPr>
              <a:spLocks noEditPoints="1"/>
            </p:cNvSpPr>
            <p:nvPr/>
          </p:nvSpPr>
          <p:spPr bwMode="auto">
            <a:xfrm>
              <a:off x="10884325" y="2046789"/>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00" dirty="0">
                <a:solidFill>
                  <a:prstClr val="black"/>
                </a:solidFill>
                <a:latin typeface="Arial" panose="020B0604020202020204" pitchFamily="34" charset="0"/>
                <a:ea typeface="微软雅黑" panose="020B0503020204020204" charset="-122"/>
                <a:sym typeface="Arial" panose="020B0604020202020204" pitchFamily="34" charset="0"/>
              </a:endParaRPr>
            </a:p>
          </p:txBody>
        </p:sp>
      </p:grpSp>
      <p:grpSp>
        <p:nvGrpSpPr>
          <p:cNvPr id="35" name="Group 20"/>
          <p:cNvGrpSpPr/>
          <p:nvPr/>
        </p:nvGrpSpPr>
        <p:grpSpPr>
          <a:xfrm>
            <a:off x="1297183" y="4232644"/>
            <a:ext cx="1715770" cy="1604645"/>
            <a:chOff x="787791" y="5598942"/>
            <a:chExt cx="2287820" cy="2139525"/>
          </a:xfrm>
        </p:grpSpPr>
        <p:sp>
          <p:nvSpPr>
            <p:cNvPr id="54" name="TextBox 18"/>
            <p:cNvSpPr txBox="1"/>
            <p:nvPr/>
          </p:nvSpPr>
          <p:spPr>
            <a:xfrm>
              <a:off x="1074827" y="5598942"/>
              <a:ext cx="1679880" cy="287020"/>
            </a:xfrm>
            <a:prstGeom prst="rect">
              <a:avLst/>
            </a:prstGeom>
            <a:noFill/>
          </p:spPr>
          <p:txBody>
            <a:bodyPr wrap="square" lIns="0" tIns="0" rIns="0" bIns="0" rtlCol="0">
              <a:spAutoFit/>
            </a:bodyPr>
            <a:lstStyle/>
            <a:p>
              <a:pPr algn="ctr"/>
              <a:r>
                <a:rPr lang="zh-CN" altLang="en-US" sz="1400" dirty="0">
                  <a:solidFill>
                    <a:schemeClr val="bg1">
                      <a:lumMod val="65000"/>
                    </a:schemeClr>
                  </a:solidFill>
                  <a:latin typeface="思源宋体 CN Light" panose="02020300000000000000" charset="-122"/>
                  <a:ea typeface="思源宋体 CN Light" panose="02020300000000000000" charset="-122"/>
                  <a:sym typeface="Arial" panose="020B0604020202020204" pitchFamily="34" charset="0"/>
                </a:rPr>
                <a:t>请替换文字内容</a:t>
              </a:r>
              <a:endParaRPr lang="en-US" sz="1400" dirty="0">
                <a:solidFill>
                  <a:schemeClr val="bg1">
                    <a:lumMod val="65000"/>
                  </a:schemeClr>
                </a:solidFill>
                <a:latin typeface="思源宋体 CN Light" panose="02020300000000000000" charset="-122"/>
                <a:ea typeface="思源宋体 CN Light" panose="02020300000000000000" charset="-122"/>
                <a:sym typeface="Arial" panose="020B0604020202020204" pitchFamily="34" charset="0"/>
              </a:endParaRPr>
            </a:p>
          </p:txBody>
        </p:sp>
        <p:sp>
          <p:nvSpPr>
            <p:cNvPr id="55" name="Rectangle 19"/>
            <p:cNvSpPr/>
            <p:nvPr/>
          </p:nvSpPr>
          <p:spPr>
            <a:xfrm>
              <a:off x="787791" y="6076462"/>
              <a:ext cx="2287820" cy="1662005"/>
            </a:xfrm>
            <a:prstGeom prst="rect">
              <a:avLst/>
            </a:prstGeom>
          </p:spPr>
          <p:txBody>
            <a:bodyPr wrap="square" lIns="0" tIns="0" rIns="0" bIns="0">
              <a:spAutoFit/>
            </a:body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zh-CN" altLang="en-US" sz="9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grpSp>
      <p:grpSp>
        <p:nvGrpSpPr>
          <p:cNvPr id="36" name="Group 21"/>
          <p:cNvGrpSpPr/>
          <p:nvPr/>
        </p:nvGrpSpPr>
        <p:grpSpPr>
          <a:xfrm>
            <a:off x="3668717" y="4258044"/>
            <a:ext cx="1736725" cy="1622425"/>
            <a:chOff x="787791" y="5598942"/>
            <a:chExt cx="2315761" cy="2163231"/>
          </a:xfrm>
        </p:grpSpPr>
        <p:sp>
          <p:nvSpPr>
            <p:cNvPr id="57" name="TextBox 22"/>
            <p:cNvSpPr txBox="1"/>
            <p:nvPr/>
          </p:nvSpPr>
          <p:spPr>
            <a:xfrm>
              <a:off x="1069951" y="5598942"/>
              <a:ext cx="1659558" cy="287020"/>
            </a:xfrm>
            <a:prstGeom prst="rect">
              <a:avLst/>
            </a:prstGeom>
            <a:noFill/>
          </p:spPr>
          <p:txBody>
            <a:bodyPr wrap="none" lIns="0" tIns="0" rIns="0" bIns="0" rtlCol="0">
              <a:spAutoFit/>
            </a:bodyPr>
            <a:lstStyle/>
            <a:p>
              <a:pPr algn="ctr"/>
              <a:r>
                <a:rPr lang="zh-CN" altLang="en-US" sz="1400" dirty="0">
                  <a:solidFill>
                    <a:schemeClr val="bg1">
                      <a:lumMod val="65000"/>
                    </a:schemeClr>
                  </a:solidFill>
                  <a:latin typeface="思源宋体 CN Light" panose="02020300000000000000" charset="-122"/>
                  <a:ea typeface="思源宋体 CN Light" panose="02020300000000000000" charset="-122"/>
                  <a:sym typeface="Arial" panose="020B0604020202020204" pitchFamily="34" charset="0"/>
                </a:rPr>
                <a:t>请替换文字内容</a:t>
              </a:r>
              <a:endParaRPr lang="en-US" sz="1400" dirty="0">
                <a:solidFill>
                  <a:schemeClr val="bg1">
                    <a:lumMod val="65000"/>
                  </a:schemeClr>
                </a:solidFill>
                <a:latin typeface="思源宋体 CN Light" panose="02020300000000000000" charset="-122"/>
                <a:ea typeface="思源宋体 CN Light" panose="02020300000000000000" charset="-122"/>
                <a:sym typeface="Arial" panose="020B0604020202020204" pitchFamily="34" charset="0"/>
              </a:endParaRPr>
            </a:p>
          </p:txBody>
        </p:sp>
        <p:sp>
          <p:nvSpPr>
            <p:cNvPr id="58" name="Rectangle 23"/>
            <p:cNvSpPr/>
            <p:nvPr/>
          </p:nvSpPr>
          <p:spPr>
            <a:xfrm>
              <a:off x="787791" y="6100168"/>
              <a:ext cx="2315761" cy="1662005"/>
            </a:xfrm>
            <a:prstGeom prst="rect">
              <a:avLst/>
            </a:prstGeom>
          </p:spPr>
          <p:txBody>
            <a:bodyPr wrap="square" lIns="0" tIns="0" rIns="0" bIns="0">
              <a:spAutoFit/>
            </a:body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zh-CN" altLang="en-US" sz="9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grpSp>
      <p:grpSp>
        <p:nvGrpSpPr>
          <p:cNvPr id="37" name="Group 24"/>
          <p:cNvGrpSpPr/>
          <p:nvPr/>
        </p:nvGrpSpPr>
        <p:grpSpPr>
          <a:xfrm>
            <a:off x="6019355" y="4258044"/>
            <a:ext cx="1736725" cy="1622425"/>
            <a:chOff x="787791" y="5598942"/>
            <a:chExt cx="2315761" cy="2163231"/>
          </a:xfrm>
        </p:grpSpPr>
        <p:sp>
          <p:nvSpPr>
            <p:cNvPr id="60" name="TextBox 25"/>
            <p:cNvSpPr txBox="1"/>
            <p:nvPr/>
          </p:nvSpPr>
          <p:spPr>
            <a:xfrm>
              <a:off x="1074570" y="5598942"/>
              <a:ext cx="1659558" cy="287020"/>
            </a:xfrm>
            <a:prstGeom prst="rect">
              <a:avLst/>
            </a:prstGeom>
            <a:noFill/>
          </p:spPr>
          <p:txBody>
            <a:bodyPr wrap="none" lIns="0" tIns="0" rIns="0" bIns="0" rtlCol="0">
              <a:spAutoFit/>
            </a:bodyPr>
            <a:lstStyle/>
            <a:p>
              <a:pPr algn="ctr"/>
              <a:r>
                <a:rPr lang="zh-CN" altLang="en-US" sz="1400" dirty="0">
                  <a:solidFill>
                    <a:schemeClr val="bg1">
                      <a:lumMod val="65000"/>
                    </a:schemeClr>
                  </a:solidFill>
                  <a:latin typeface="思源宋体 CN Light" panose="02020300000000000000" charset="-122"/>
                  <a:ea typeface="思源宋体 CN Light" panose="02020300000000000000" charset="-122"/>
                  <a:sym typeface="Arial" panose="020B0604020202020204" pitchFamily="34" charset="0"/>
                </a:rPr>
                <a:t>请替换文字内容</a:t>
              </a:r>
              <a:endParaRPr lang="en-US" sz="1400" dirty="0">
                <a:solidFill>
                  <a:schemeClr val="bg1">
                    <a:lumMod val="65000"/>
                  </a:schemeClr>
                </a:solidFill>
                <a:latin typeface="思源宋体 CN Light" panose="02020300000000000000" charset="-122"/>
                <a:ea typeface="思源宋体 CN Light" panose="02020300000000000000" charset="-122"/>
                <a:sym typeface="Arial" panose="020B0604020202020204" pitchFamily="34" charset="0"/>
              </a:endParaRPr>
            </a:p>
          </p:txBody>
        </p:sp>
        <p:sp>
          <p:nvSpPr>
            <p:cNvPr id="61" name="Rectangle 26"/>
            <p:cNvSpPr/>
            <p:nvPr/>
          </p:nvSpPr>
          <p:spPr>
            <a:xfrm>
              <a:off x="787791" y="6100168"/>
              <a:ext cx="2315761" cy="1662005"/>
            </a:xfrm>
            <a:prstGeom prst="rect">
              <a:avLst/>
            </a:prstGeom>
          </p:spPr>
          <p:txBody>
            <a:bodyPr wrap="square" lIns="0" tIns="0" rIns="0" bIns="0">
              <a:spAutoFit/>
            </a:body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zh-CN" altLang="en-US" sz="9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grpSp>
      <p:grpSp>
        <p:nvGrpSpPr>
          <p:cNvPr id="38" name="Group 27"/>
          <p:cNvGrpSpPr/>
          <p:nvPr/>
        </p:nvGrpSpPr>
        <p:grpSpPr>
          <a:xfrm>
            <a:off x="8392408" y="4258042"/>
            <a:ext cx="1724025" cy="1622425"/>
            <a:chOff x="787791" y="5598942"/>
            <a:chExt cx="2298826" cy="2163232"/>
          </a:xfrm>
        </p:grpSpPr>
        <p:sp>
          <p:nvSpPr>
            <p:cNvPr id="63" name="TextBox 28"/>
            <p:cNvSpPr txBox="1"/>
            <p:nvPr/>
          </p:nvSpPr>
          <p:spPr>
            <a:xfrm>
              <a:off x="1057054" y="5598942"/>
              <a:ext cx="1659558" cy="287020"/>
            </a:xfrm>
            <a:prstGeom prst="rect">
              <a:avLst/>
            </a:prstGeom>
            <a:noFill/>
          </p:spPr>
          <p:txBody>
            <a:bodyPr wrap="none" lIns="0" tIns="0" rIns="0" bIns="0" rtlCol="0">
              <a:spAutoFit/>
            </a:bodyPr>
            <a:lstStyle/>
            <a:p>
              <a:pPr algn="ctr"/>
              <a:r>
                <a:rPr lang="zh-CN" altLang="en-US" sz="1400" dirty="0">
                  <a:solidFill>
                    <a:schemeClr val="bg1">
                      <a:lumMod val="65000"/>
                    </a:schemeClr>
                  </a:solidFill>
                  <a:latin typeface="思源宋体 CN Light" panose="02020300000000000000" charset="-122"/>
                  <a:ea typeface="思源宋体 CN Light" panose="02020300000000000000" charset="-122"/>
                  <a:sym typeface="Arial" panose="020B0604020202020204" pitchFamily="34" charset="0"/>
                </a:rPr>
                <a:t>请替换文字内容</a:t>
              </a:r>
              <a:endParaRPr lang="en-US" sz="1400" dirty="0">
                <a:solidFill>
                  <a:schemeClr val="bg1">
                    <a:lumMod val="65000"/>
                  </a:schemeClr>
                </a:solidFill>
                <a:latin typeface="思源宋体 CN Light" panose="02020300000000000000" charset="-122"/>
                <a:ea typeface="思源宋体 CN Light" panose="02020300000000000000" charset="-122"/>
                <a:sym typeface="Arial" panose="020B0604020202020204" pitchFamily="34" charset="0"/>
              </a:endParaRPr>
            </a:p>
          </p:txBody>
        </p:sp>
        <p:sp>
          <p:nvSpPr>
            <p:cNvPr id="64" name="Rectangle 29"/>
            <p:cNvSpPr/>
            <p:nvPr/>
          </p:nvSpPr>
          <p:spPr>
            <a:xfrm>
              <a:off x="787791" y="6100168"/>
              <a:ext cx="2298826" cy="1662006"/>
            </a:xfrm>
            <a:prstGeom prst="rect">
              <a:avLst/>
            </a:prstGeom>
          </p:spPr>
          <p:txBody>
            <a:bodyPr wrap="square" lIns="0" tIns="0" rIns="0" bIns="0">
              <a:spAutoFit/>
            </a:body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zh-CN" altLang="en-US" sz="9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500"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anim calcmode="lin" valueType="num">
                                      <p:cBhvr>
                                        <p:cTn id="77" dur="500" fill="hold"/>
                                        <p:tgtEl>
                                          <p:spTgt spid="4"/>
                                        </p:tgtEl>
                                        <p:attrNameLst>
                                          <p:attrName>ppt_x</p:attrName>
                                        </p:attrNameLst>
                                      </p:cBhvr>
                                      <p:tavLst>
                                        <p:tav tm="0">
                                          <p:val>
                                            <p:strVal val="#ppt_x"/>
                                          </p:val>
                                        </p:tav>
                                        <p:tav tm="100000">
                                          <p:val>
                                            <p:strVal val="#ppt_x"/>
                                          </p:val>
                                        </p:tav>
                                      </p:tavLst>
                                    </p:anim>
                                    <p:anim calcmode="lin" valueType="num">
                                      <p:cBhvr>
                                        <p:cTn id="78" dur="500" fill="hold"/>
                                        <p:tgtEl>
                                          <p:spTgt spid="4"/>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37" presetClass="entr" presetSubtype="0"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fade">
                                      <p:cBhvr>
                                        <p:cTn id="82" dur="500"/>
                                        <p:tgtEl>
                                          <p:spTgt spid="7"/>
                                        </p:tgtEl>
                                      </p:cBhvr>
                                    </p:animEffect>
                                    <p:anim calcmode="lin" valueType="num">
                                      <p:cBhvr>
                                        <p:cTn id="83" dur="500" fill="hold"/>
                                        <p:tgtEl>
                                          <p:spTgt spid="7"/>
                                        </p:tgtEl>
                                        <p:attrNameLst>
                                          <p:attrName>ppt_x</p:attrName>
                                        </p:attrNameLst>
                                      </p:cBhvr>
                                      <p:tavLst>
                                        <p:tav tm="0">
                                          <p:val>
                                            <p:strVal val="#ppt_x"/>
                                          </p:val>
                                        </p:tav>
                                        <p:tav tm="100000">
                                          <p:val>
                                            <p:strVal val="#ppt_x"/>
                                          </p:val>
                                        </p:tav>
                                      </p:tavLst>
                                    </p:anim>
                                    <p:anim calcmode="lin" valueType="num">
                                      <p:cBhvr>
                                        <p:cTn id="84" dur="450" decel="100000" fill="hold"/>
                                        <p:tgtEl>
                                          <p:spTgt spid="7"/>
                                        </p:tgtEl>
                                        <p:attrNameLst>
                                          <p:attrName>ppt_y</p:attrName>
                                        </p:attrNameLst>
                                      </p:cBhvr>
                                      <p:tavLst>
                                        <p:tav tm="0">
                                          <p:val>
                                            <p:strVal val="#ppt_y+1"/>
                                          </p:val>
                                        </p:tav>
                                        <p:tav tm="100000">
                                          <p:val>
                                            <p:strVal val="#ppt_y-.03"/>
                                          </p:val>
                                        </p:tav>
                                      </p:tavLst>
                                    </p:anim>
                                    <p:anim calcmode="lin" valueType="num">
                                      <p:cBhvr>
                                        <p:cTn id="85"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par>
                                <p:cTn id="86" presetID="53" presetClass="entr" presetSubtype="16" fill="hold" nodeType="with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p:cTn id="88" dur="500" fill="hold"/>
                                        <p:tgtEl>
                                          <p:spTgt spid="23"/>
                                        </p:tgtEl>
                                        <p:attrNameLst>
                                          <p:attrName>ppt_w</p:attrName>
                                        </p:attrNameLst>
                                      </p:cBhvr>
                                      <p:tavLst>
                                        <p:tav tm="0">
                                          <p:val>
                                            <p:fltVal val="0"/>
                                          </p:val>
                                        </p:tav>
                                        <p:tav tm="100000">
                                          <p:val>
                                            <p:strVal val="#ppt_w"/>
                                          </p:val>
                                        </p:tav>
                                      </p:tavLst>
                                    </p:anim>
                                    <p:anim calcmode="lin" valueType="num">
                                      <p:cBhvr>
                                        <p:cTn id="89" dur="500" fill="hold"/>
                                        <p:tgtEl>
                                          <p:spTgt spid="23"/>
                                        </p:tgtEl>
                                        <p:attrNameLst>
                                          <p:attrName>ppt_h</p:attrName>
                                        </p:attrNameLst>
                                      </p:cBhvr>
                                      <p:tavLst>
                                        <p:tav tm="0">
                                          <p:val>
                                            <p:fltVal val="0"/>
                                          </p:val>
                                        </p:tav>
                                        <p:tav tm="100000">
                                          <p:val>
                                            <p:strVal val="#ppt_h"/>
                                          </p:val>
                                        </p:tav>
                                      </p:tavLst>
                                    </p:anim>
                                    <p:animEffect transition="in" filter="fade">
                                      <p:cBhvr>
                                        <p:cTn id="90" dur="500"/>
                                        <p:tgtEl>
                                          <p:spTgt spid="23"/>
                                        </p:tgtEl>
                                      </p:cBhvr>
                                    </p:animEffect>
                                  </p:childTnLst>
                                </p:cTn>
                              </p:par>
                            </p:childTnLst>
                          </p:cTn>
                        </p:par>
                        <p:par>
                          <p:cTn id="91" fill="hold">
                            <p:stCondLst>
                              <p:cond delay="1500"/>
                            </p:stCondLst>
                            <p:childTnLst>
                              <p:par>
                                <p:cTn id="92" presetID="37" presetClass="entr" presetSubtype="0" fill="hold" grpId="0" nodeType="afterEffect">
                                  <p:stCondLst>
                                    <p:cond delay="0"/>
                                  </p:stCondLst>
                                  <p:childTnLst>
                                    <p:set>
                                      <p:cBhvr>
                                        <p:cTn id="93" dur="1" fill="hold">
                                          <p:stCondLst>
                                            <p:cond delay="0"/>
                                          </p:stCondLst>
                                        </p:cTn>
                                        <p:tgtEl>
                                          <p:spTgt spid="10"/>
                                        </p:tgtEl>
                                        <p:attrNameLst>
                                          <p:attrName>style.visibility</p:attrName>
                                        </p:attrNameLst>
                                      </p:cBhvr>
                                      <p:to>
                                        <p:strVal val="visible"/>
                                      </p:to>
                                    </p:set>
                                    <p:animEffect transition="in" filter="fade">
                                      <p:cBhvr>
                                        <p:cTn id="94" dur="500"/>
                                        <p:tgtEl>
                                          <p:spTgt spid="10"/>
                                        </p:tgtEl>
                                      </p:cBhvr>
                                    </p:animEffect>
                                    <p:anim calcmode="lin" valueType="num">
                                      <p:cBhvr>
                                        <p:cTn id="95" dur="500" fill="hold"/>
                                        <p:tgtEl>
                                          <p:spTgt spid="10"/>
                                        </p:tgtEl>
                                        <p:attrNameLst>
                                          <p:attrName>ppt_x</p:attrName>
                                        </p:attrNameLst>
                                      </p:cBhvr>
                                      <p:tavLst>
                                        <p:tav tm="0">
                                          <p:val>
                                            <p:strVal val="#ppt_x"/>
                                          </p:val>
                                        </p:tav>
                                        <p:tav tm="100000">
                                          <p:val>
                                            <p:strVal val="#ppt_x"/>
                                          </p:val>
                                        </p:tav>
                                      </p:tavLst>
                                    </p:anim>
                                    <p:anim calcmode="lin" valueType="num">
                                      <p:cBhvr>
                                        <p:cTn id="96" dur="450" decel="100000" fill="hold"/>
                                        <p:tgtEl>
                                          <p:spTgt spid="10"/>
                                        </p:tgtEl>
                                        <p:attrNameLst>
                                          <p:attrName>ppt_y</p:attrName>
                                        </p:attrNameLst>
                                      </p:cBhvr>
                                      <p:tavLst>
                                        <p:tav tm="0">
                                          <p:val>
                                            <p:strVal val="#ppt_y+1"/>
                                          </p:val>
                                        </p:tav>
                                        <p:tav tm="100000">
                                          <p:val>
                                            <p:strVal val="#ppt_y-.03"/>
                                          </p:val>
                                        </p:tav>
                                      </p:tavLst>
                                    </p:anim>
                                    <p:anim calcmode="lin" valueType="num">
                                      <p:cBhvr>
                                        <p:cTn id="97" dur="50" accel="100000" fill="hold">
                                          <p:stCondLst>
                                            <p:cond delay="450"/>
                                          </p:stCondLst>
                                        </p:cTn>
                                        <p:tgtEl>
                                          <p:spTgt spid="10"/>
                                        </p:tgtEl>
                                        <p:attrNameLst>
                                          <p:attrName>ppt_y</p:attrName>
                                        </p:attrNameLst>
                                      </p:cBhvr>
                                      <p:tavLst>
                                        <p:tav tm="0">
                                          <p:val>
                                            <p:strVal val="#ppt_y-.03"/>
                                          </p:val>
                                        </p:tav>
                                        <p:tav tm="100000">
                                          <p:val>
                                            <p:strVal val="#ppt_y"/>
                                          </p:val>
                                        </p:tav>
                                      </p:tavLst>
                                    </p:anim>
                                  </p:childTnLst>
                                </p:cTn>
                              </p:par>
                              <p:par>
                                <p:cTn id="98" presetID="53" presetClass="entr" presetSubtype="16" fill="hold" nodeType="with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childTnLst>
                          </p:cTn>
                        </p:par>
                        <p:par>
                          <p:cTn id="103" fill="hold">
                            <p:stCondLst>
                              <p:cond delay="2000"/>
                            </p:stCondLst>
                            <p:childTnLst>
                              <p:par>
                                <p:cTn id="104" presetID="37"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anim calcmode="lin" valueType="num">
                                      <p:cBhvr>
                                        <p:cTn id="107" dur="500" fill="hold"/>
                                        <p:tgtEl>
                                          <p:spTgt spid="11"/>
                                        </p:tgtEl>
                                        <p:attrNameLst>
                                          <p:attrName>ppt_x</p:attrName>
                                        </p:attrNameLst>
                                      </p:cBhvr>
                                      <p:tavLst>
                                        <p:tav tm="0">
                                          <p:val>
                                            <p:strVal val="#ppt_x"/>
                                          </p:val>
                                        </p:tav>
                                        <p:tav tm="100000">
                                          <p:val>
                                            <p:strVal val="#ppt_x"/>
                                          </p:val>
                                        </p:tav>
                                      </p:tavLst>
                                    </p:anim>
                                    <p:anim calcmode="lin" valueType="num">
                                      <p:cBhvr>
                                        <p:cTn id="108" dur="450" decel="100000" fill="hold"/>
                                        <p:tgtEl>
                                          <p:spTgt spid="11"/>
                                        </p:tgtEl>
                                        <p:attrNameLst>
                                          <p:attrName>ppt_y</p:attrName>
                                        </p:attrNameLst>
                                      </p:cBhvr>
                                      <p:tavLst>
                                        <p:tav tm="0">
                                          <p:val>
                                            <p:strVal val="#ppt_y+1"/>
                                          </p:val>
                                        </p:tav>
                                        <p:tav tm="100000">
                                          <p:val>
                                            <p:strVal val="#ppt_y-.03"/>
                                          </p:val>
                                        </p:tav>
                                      </p:tavLst>
                                    </p:anim>
                                    <p:anim calcmode="lin" valueType="num">
                                      <p:cBhvr>
                                        <p:cTn id="109"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par>
                                <p:cTn id="110" presetID="53" presetClass="entr" presetSubtype="16" fill="hold" nodeType="withEffect">
                                  <p:stCondLst>
                                    <p:cond delay="0"/>
                                  </p:stCondLst>
                                  <p:childTnLst>
                                    <p:set>
                                      <p:cBhvr>
                                        <p:cTn id="111" dur="1" fill="hold">
                                          <p:stCondLst>
                                            <p:cond delay="0"/>
                                          </p:stCondLst>
                                        </p:cTn>
                                        <p:tgtEl>
                                          <p:spTgt spid="26"/>
                                        </p:tgtEl>
                                        <p:attrNameLst>
                                          <p:attrName>style.visibility</p:attrName>
                                        </p:attrNameLst>
                                      </p:cBhvr>
                                      <p:to>
                                        <p:strVal val="visible"/>
                                      </p:to>
                                    </p:set>
                                    <p:anim calcmode="lin" valueType="num">
                                      <p:cBhvr>
                                        <p:cTn id="112" dur="500" fill="hold"/>
                                        <p:tgtEl>
                                          <p:spTgt spid="26"/>
                                        </p:tgtEl>
                                        <p:attrNameLst>
                                          <p:attrName>ppt_w</p:attrName>
                                        </p:attrNameLst>
                                      </p:cBhvr>
                                      <p:tavLst>
                                        <p:tav tm="0">
                                          <p:val>
                                            <p:fltVal val="0"/>
                                          </p:val>
                                        </p:tav>
                                        <p:tav tm="100000">
                                          <p:val>
                                            <p:strVal val="#ppt_w"/>
                                          </p:val>
                                        </p:tav>
                                      </p:tavLst>
                                    </p:anim>
                                    <p:anim calcmode="lin" valueType="num">
                                      <p:cBhvr>
                                        <p:cTn id="113" dur="500" fill="hold"/>
                                        <p:tgtEl>
                                          <p:spTgt spid="26"/>
                                        </p:tgtEl>
                                        <p:attrNameLst>
                                          <p:attrName>ppt_h</p:attrName>
                                        </p:attrNameLst>
                                      </p:cBhvr>
                                      <p:tavLst>
                                        <p:tav tm="0">
                                          <p:val>
                                            <p:fltVal val="0"/>
                                          </p:val>
                                        </p:tav>
                                        <p:tav tm="100000">
                                          <p:val>
                                            <p:strVal val="#ppt_h"/>
                                          </p:val>
                                        </p:tav>
                                      </p:tavLst>
                                    </p:anim>
                                    <p:animEffect transition="in" filter="fade">
                                      <p:cBhvr>
                                        <p:cTn id="114" dur="500"/>
                                        <p:tgtEl>
                                          <p:spTgt spid="26"/>
                                        </p:tgtEl>
                                      </p:cBhvr>
                                    </p:animEffect>
                                  </p:childTnLst>
                                </p:cTn>
                              </p:par>
                            </p:childTnLst>
                          </p:cTn>
                        </p:par>
                        <p:par>
                          <p:cTn id="115" fill="hold">
                            <p:stCondLst>
                              <p:cond delay="2500"/>
                            </p:stCondLst>
                            <p:childTnLst>
                              <p:par>
                                <p:cTn id="116" presetID="37" presetClass="entr" presetSubtype="0"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transition="in" filter="fade">
                                      <p:cBhvr>
                                        <p:cTn id="118" dur="500"/>
                                        <p:tgtEl>
                                          <p:spTgt spid="22"/>
                                        </p:tgtEl>
                                      </p:cBhvr>
                                    </p:animEffect>
                                    <p:anim calcmode="lin" valueType="num">
                                      <p:cBhvr>
                                        <p:cTn id="119" dur="500" fill="hold"/>
                                        <p:tgtEl>
                                          <p:spTgt spid="22"/>
                                        </p:tgtEl>
                                        <p:attrNameLst>
                                          <p:attrName>ppt_x</p:attrName>
                                        </p:attrNameLst>
                                      </p:cBhvr>
                                      <p:tavLst>
                                        <p:tav tm="0">
                                          <p:val>
                                            <p:strVal val="#ppt_x"/>
                                          </p:val>
                                        </p:tav>
                                        <p:tav tm="100000">
                                          <p:val>
                                            <p:strVal val="#ppt_x"/>
                                          </p:val>
                                        </p:tav>
                                      </p:tavLst>
                                    </p:anim>
                                    <p:anim calcmode="lin" valueType="num">
                                      <p:cBhvr>
                                        <p:cTn id="120" dur="450" decel="100000" fill="hold"/>
                                        <p:tgtEl>
                                          <p:spTgt spid="22"/>
                                        </p:tgtEl>
                                        <p:attrNameLst>
                                          <p:attrName>ppt_y</p:attrName>
                                        </p:attrNameLst>
                                      </p:cBhvr>
                                      <p:tavLst>
                                        <p:tav tm="0">
                                          <p:val>
                                            <p:strVal val="#ppt_y+1"/>
                                          </p:val>
                                        </p:tav>
                                        <p:tav tm="100000">
                                          <p:val>
                                            <p:strVal val="#ppt_y-.03"/>
                                          </p:val>
                                        </p:tav>
                                      </p:tavLst>
                                    </p:anim>
                                    <p:anim calcmode="lin" valueType="num">
                                      <p:cBhvr>
                                        <p:cTn id="121"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par>
                                <p:cTn id="122" presetID="53" presetClass="entr" presetSubtype="16" fill="hold" nodeType="withEffect">
                                  <p:stCondLst>
                                    <p:cond delay="0"/>
                                  </p:stCondLst>
                                  <p:childTnLst>
                                    <p:set>
                                      <p:cBhvr>
                                        <p:cTn id="123" dur="1" fill="hold">
                                          <p:stCondLst>
                                            <p:cond delay="0"/>
                                          </p:stCondLst>
                                        </p:cTn>
                                        <p:tgtEl>
                                          <p:spTgt spid="32"/>
                                        </p:tgtEl>
                                        <p:attrNameLst>
                                          <p:attrName>style.visibility</p:attrName>
                                        </p:attrNameLst>
                                      </p:cBhvr>
                                      <p:to>
                                        <p:strVal val="visible"/>
                                      </p:to>
                                    </p:set>
                                    <p:anim calcmode="lin" valueType="num">
                                      <p:cBhvr>
                                        <p:cTn id="124" dur="500" fill="hold"/>
                                        <p:tgtEl>
                                          <p:spTgt spid="32"/>
                                        </p:tgtEl>
                                        <p:attrNameLst>
                                          <p:attrName>ppt_w</p:attrName>
                                        </p:attrNameLst>
                                      </p:cBhvr>
                                      <p:tavLst>
                                        <p:tav tm="0">
                                          <p:val>
                                            <p:fltVal val="0"/>
                                          </p:val>
                                        </p:tav>
                                        <p:tav tm="100000">
                                          <p:val>
                                            <p:strVal val="#ppt_w"/>
                                          </p:val>
                                        </p:tav>
                                      </p:tavLst>
                                    </p:anim>
                                    <p:anim calcmode="lin" valueType="num">
                                      <p:cBhvr>
                                        <p:cTn id="125" dur="500" fill="hold"/>
                                        <p:tgtEl>
                                          <p:spTgt spid="32"/>
                                        </p:tgtEl>
                                        <p:attrNameLst>
                                          <p:attrName>ppt_h</p:attrName>
                                        </p:attrNameLst>
                                      </p:cBhvr>
                                      <p:tavLst>
                                        <p:tav tm="0">
                                          <p:val>
                                            <p:fltVal val="0"/>
                                          </p:val>
                                        </p:tav>
                                        <p:tav tm="100000">
                                          <p:val>
                                            <p:strVal val="#ppt_h"/>
                                          </p:val>
                                        </p:tav>
                                      </p:tavLst>
                                    </p:anim>
                                    <p:animEffect transition="in" filter="fade">
                                      <p:cBhvr>
                                        <p:cTn id="126" dur="500"/>
                                        <p:tgtEl>
                                          <p:spTgt spid="32"/>
                                        </p:tgtEl>
                                      </p:cBhvr>
                                    </p:animEffect>
                                  </p:childTnLst>
                                </p:cTn>
                              </p:par>
                            </p:childTnLst>
                          </p:cTn>
                        </p:par>
                        <p:par>
                          <p:cTn id="127" fill="hold">
                            <p:stCondLst>
                              <p:cond delay="3000"/>
                            </p:stCondLst>
                            <p:childTnLst>
                              <p:par>
                                <p:cTn id="128" presetID="42" presetClass="entr" presetSubtype="0" fill="hold" nodeType="afterEffect">
                                  <p:stCondLst>
                                    <p:cond delay="0"/>
                                  </p:stCondLst>
                                  <p:childTnLst>
                                    <p:set>
                                      <p:cBhvr>
                                        <p:cTn id="129" dur="500" fill="hold">
                                          <p:stCondLst>
                                            <p:cond delay="0"/>
                                          </p:stCondLst>
                                        </p:cTn>
                                        <p:tgtEl>
                                          <p:spTgt spid="35"/>
                                        </p:tgtEl>
                                        <p:attrNameLst>
                                          <p:attrName>style.visibility</p:attrName>
                                        </p:attrNameLst>
                                      </p:cBhvr>
                                      <p:to>
                                        <p:strVal val="visible"/>
                                      </p:to>
                                    </p:set>
                                    <p:animEffect transition="in" filter="fade">
                                      <p:cBhvr>
                                        <p:cTn id="130" dur="500"/>
                                        <p:tgtEl>
                                          <p:spTgt spid="35"/>
                                        </p:tgtEl>
                                      </p:cBhvr>
                                    </p:animEffect>
                                    <p:anim calcmode="lin" valueType="num">
                                      <p:cBhvr>
                                        <p:cTn id="131" dur="500" fill="hold"/>
                                        <p:tgtEl>
                                          <p:spTgt spid="35"/>
                                        </p:tgtEl>
                                        <p:attrNameLst>
                                          <p:attrName>ppt_x</p:attrName>
                                        </p:attrNameLst>
                                      </p:cBhvr>
                                      <p:tavLst>
                                        <p:tav tm="0">
                                          <p:val>
                                            <p:strVal val="#ppt_x"/>
                                          </p:val>
                                        </p:tav>
                                        <p:tav tm="100000">
                                          <p:val>
                                            <p:strVal val="#ppt_x"/>
                                          </p:val>
                                        </p:tav>
                                      </p:tavLst>
                                    </p:anim>
                                    <p:anim calcmode="lin" valueType="num">
                                      <p:cBhvr>
                                        <p:cTn id="132" dur="500" fill="hold"/>
                                        <p:tgtEl>
                                          <p:spTgt spid="35"/>
                                        </p:tgtEl>
                                        <p:attrNameLst>
                                          <p:attrName>ppt_y</p:attrName>
                                        </p:attrNameLst>
                                      </p:cBhvr>
                                      <p:tavLst>
                                        <p:tav tm="0">
                                          <p:val>
                                            <p:strVal val="#ppt_y+.1"/>
                                          </p:val>
                                        </p:tav>
                                        <p:tav tm="100000">
                                          <p:val>
                                            <p:strVal val="#ppt_y"/>
                                          </p:val>
                                        </p:tav>
                                      </p:tavLst>
                                    </p:anim>
                                  </p:childTnLst>
                                </p:cTn>
                              </p:par>
                            </p:childTnLst>
                          </p:cTn>
                        </p:par>
                        <p:par>
                          <p:cTn id="133" fill="hold">
                            <p:stCondLst>
                              <p:cond delay="3500"/>
                            </p:stCondLst>
                            <p:childTnLst>
                              <p:par>
                                <p:cTn id="134" presetID="42" presetClass="entr" presetSubtype="0" fill="hold" nodeType="afterEffect">
                                  <p:stCondLst>
                                    <p:cond delay="0"/>
                                  </p:stCondLst>
                                  <p:childTnLst>
                                    <p:set>
                                      <p:cBhvr>
                                        <p:cTn id="135" dur="500" fill="hold">
                                          <p:stCondLst>
                                            <p:cond delay="0"/>
                                          </p:stCondLst>
                                        </p:cTn>
                                        <p:tgtEl>
                                          <p:spTgt spid="36"/>
                                        </p:tgtEl>
                                        <p:attrNameLst>
                                          <p:attrName>style.visibility</p:attrName>
                                        </p:attrNameLst>
                                      </p:cBhvr>
                                      <p:to>
                                        <p:strVal val="visible"/>
                                      </p:to>
                                    </p:set>
                                    <p:animEffect transition="in" filter="fade">
                                      <p:cBhvr>
                                        <p:cTn id="136" dur="500"/>
                                        <p:tgtEl>
                                          <p:spTgt spid="36"/>
                                        </p:tgtEl>
                                      </p:cBhvr>
                                    </p:animEffect>
                                    <p:anim calcmode="lin" valueType="num">
                                      <p:cBhvr>
                                        <p:cTn id="137" dur="500" fill="hold"/>
                                        <p:tgtEl>
                                          <p:spTgt spid="36"/>
                                        </p:tgtEl>
                                        <p:attrNameLst>
                                          <p:attrName>ppt_x</p:attrName>
                                        </p:attrNameLst>
                                      </p:cBhvr>
                                      <p:tavLst>
                                        <p:tav tm="0">
                                          <p:val>
                                            <p:strVal val="#ppt_x"/>
                                          </p:val>
                                        </p:tav>
                                        <p:tav tm="100000">
                                          <p:val>
                                            <p:strVal val="#ppt_x"/>
                                          </p:val>
                                        </p:tav>
                                      </p:tavLst>
                                    </p:anim>
                                    <p:anim calcmode="lin" valueType="num">
                                      <p:cBhvr>
                                        <p:cTn id="138" dur="500" fill="hold"/>
                                        <p:tgtEl>
                                          <p:spTgt spid="36"/>
                                        </p:tgtEl>
                                        <p:attrNameLst>
                                          <p:attrName>ppt_y</p:attrName>
                                        </p:attrNameLst>
                                      </p:cBhvr>
                                      <p:tavLst>
                                        <p:tav tm="0">
                                          <p:val>
                                            <p:strVal val="#ppt_y+.1"/>
                                          </p:val>
                                        </p:tav>
                                        <p:tav tm="100000">
                                          <p:val>
                                            <p:strVal val="#ppt_y"/>
                                          </p:val>
                                        </p:tav>
                                      </p:tavLst>
                                    </p:anim>
                                  </p:childTnLst>
                                </p:cTn>
                              </p:par>
                            </p:childTnLst>
                          </p:cTn>
                        </p:par>
                        <p:par>
                          <p:cTn id="139" fill="hold">
                            <p:stCondLst>
                              <p:cond delay="4000"/>
                            </p:stCondLst>
                            <p:childTnLst>
                              <p:par>
                                <p:cTn id="140" presetID="42" presetClass="entr" presetSubtype="0" fill="hold" nodeType="afterEffect">
                                  <p:stCondLst>
                                    <p:cond delay="0"/>
                                  </p:stCondLst>
                                  <p:childTnLst>
                                    <p:set>
                                      <p:cBhvr>
                                        <p:cTn id="141" dur="500" fill="hold">
                                          <p:stCondLst>
                                            <p:cond delay="0"/>
                                          </p:stCondLst>
                                        </p:cTn>
                                        <p:tgtEl>
                                          <p:spTgt spid="37"/>
                                        </p:tgtEl>
                                        <p:attrNameLst>
                                          <p:attrName>style.visibility</p:attrName>
                                        </p:attrNameLst>
                                      </p:cBhvr>
                                      <p:to>
                                        <p:strVal val="visible"/>
                                      </p:to>
                                    </p:set>
                                    <p:animEffect transition="in" filter="fade">
                                      <p:cBhvr>
                                        <p:cTn id="142" dur="500"/>
                                        <p:tgtEl>
                                          <p:spTgt spid="37"/>
                                        </p:tgtEl>
                                      </p:cBhvr>
                                    </p:animEffect>
                                    <p:anim calcmode="lin" valueType="num">
                                      <p:cBhvr>
                                        <p:cTn id="143" dur="500" fill="hold"/>
                                        <p:tgtEl>
                                          <p:spTgt spid="37"/>
                                        </p:tgtEl>
                                        <p:attrNameLst>
                                          <p:attrName>ppt_x</p:attrName>
                                        </p:attrNameLst>
                                      </p:cBhvr>
                                      <p:tavLst>
                                        <p:tav tm="0">
                                          <p:val>
                                            <p:strVal val="#ppt_x"/>
                                          </p:val>
                                        </p:tav>
                                        <p:tav tm="100000">
                                          <p:val>
                                            <p:strVal val="#ppt_x"/>
                                          </p:val>
                                        </p:tav>
                                      </p:tavLst>
                                    </p:anim>
                                    <p:anim calcmode="lin" valueType="num">
                                      <p:cBhvr>
                                        <p:cTn id="144" dur="500" fill="hold"/>
                                        <p:tgtEl>
                                          <p:spTgt spid="37"/>
                                        </p:tgtEl>
                                        <p:attrNameLst>
                                          <p:attrName>ppt_y</p:attrName>
                                        </p:attrNameLst>
                                      </p:cBhvr>
                                      <p:tavLst>
                                        <p:tav tm="0">
                                          <p:val>
                                            <p:strVal val="#ppt_y+.1"/>
                                          </p:val>
                                        </p:tav>
                                        <p:tav tm="100000">
                                          <p:val>
                                            <p:strVal val="#ppt_y"/>
                                          </p:val>
                                        </p:tav>
                                      </p:tavLst>
                                    </p:anim>
                                  </p:childTnLst>
                                </p:cTn>
                              </p:par>
                            </p:childTnLst>
                          </p:cTn>
                        </p:par>
                        <p:par>
                          <p:cTn id="145" fill="hold">
                            <p:stCondLst>
                              <p:cond delay="4500"/>
                            </p:stCondLst>
                            <p:childTnLst>
                              <p:par>
                                <p:cTn id="146" presetID="42" presetClass="entr" presetSubtype="0" fill="hold" nodeType="afterEffect">
                                  <p:stCondLst>
                                    <p:cond delay="0"/>
                                  </p:stCondLst>
                                  <p:childTnLst>
                                    <p:set>
                                      <p:cBhvr>
                                        <p:cTn id="147" dur="500" fill="hold">
                                          <p:stCondLst>
                                            <p:cond delay="0"/>
                                          </p:stCondLst>
                                        </p:cTn>
                                        <p:tgtEl>
                                          <p:spTgt spid="38"/>
                                        </p:tgtEl>
                                        <p:attrNameLst>
                                          <p:attrName>style.visibility</p:attrName>
                                        </p:attrNameLst>
                                      </p:cBhvr>
                                      <p:to>
                                        <p:strVal val="visible"/>
                                      </p:to>
                                    </p:set>
                                    <p:animEffect transition="in" filter="fade">
                                      <p:cBhvr>
                                        <p:cTn id="148" dur="500"/>
                                        <p:tgtEl>
                                          <p:spTgt spid="38"/>
                                        </p:tgtEl>
                                      </p:cBhvr>
                                    </p:animEffect>
                                    <p:anim calcmode="lin" valueType="num">
                                      <p:cBhvr>
                                        <p:cTn id="149" dur="500" fill="hold"/>
                                        <p:tgtEl>
                                          <p:spTgt spid="38"/>
                                        </p:tgtEl>
                                        <p:attrNameLst>
                                          <p:attrName>ppt_x</p:attrName>
                                        </p:attrNameLst>
                                      </p:cBhvr>
                                      <p:tavLst>
                                        <p:tav tm="0">
                                          <p:val>
                                            <p:strVal val="#ppt_x"/>
                                          </p:val>
                                        </p:tav>
                                        <p:tav tm="100000">
                                          <p:val>
                                            <p:strVal val="#ppt_x"/>
                                          </p:val>
                                        </p:tav>
                                      </p:tavLst>
                                    </p:anim>
                                    <p:anim calcmode="lin" valueType="num">
                                      <p:cBhvr>
                                        <p:cTn id="150"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 grpId="0" bldLvl="0" animBg="1"/>
      <p:bldP spid="11" grpId="0" bldLvl="0" animBg="1"/>
      <p:bldP spid="2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 name="图片 5" descr="173"/>
          <p:cNvPicPr>
            <a:picLocks noChangeAspect="1"/>
          </p:cNvPicPr>
          <p:nvPr/>
        </p:nvPicPr>
        <p:blipFill>
          <a:blip r:embed="rId2"/>
          <a:srcRect l="367" r="2850" b="4676"/>
          <a:stretch>
            <a:fillRect/>
          </a:stretch>
        </p:blipFill>
        <p:spPr>
          <a:xfrm rot="16200000">
            <a:off x="5979795" y="629285"/>
            <a:ext cx="6856730" cy="5597525"/>
          </a:xfrm>
          <a:prstGeom prst="rect">
            <a:avLst/>
          </a:prstGeom>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879328">
            <a:off x="574733" y="1066041"/>
            <a:ext cx="627998" cy="1067597"/>
          </a:xfrm>
          <a:prstGeom prst="rect">
            <a:avLst/>
          </a:prstGeom>
        </p:spPr>
      </p:pic>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80129">
            <a:off x="9852159" y="1937962"/>
            <a:ext cx="593716" cy="605358"/>
          </a:xfrm>
          <a:prstGeom prst="rect">
            <a:avLst/>
          </a:prstGeom>
        </p:spPr>
      </p:pic>
      <p:pic>
        <p:nvPicPr>
          <p:cNvPr id="100" name="图片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4561" y="342290"/>
            <a:ext cx="583256" cy="1040630"/>
          </a:xfrm>
          <a:prstGeom prst="rect">
            <a:avLst/>
          </a:prstGeom>
        </p:spPr>
      </p:pic>
      <p:pic>
        <p:nvPicPr>
          <p:cNvPr id="101" name="图片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373872">
            <a:off x="451279" y="3914018"/>
            <a:ext cx="599914" cy="605942"/>
          </a:xfrm>
          <a:prstGeom prst="rect">
            <a:avLst/>
          </a:prstGeom>
        </p:spPr>
      </p:pic>
      <p:grpSp>
        <p:nvGrpSpPr>
          <p:cNvPr id="4" name="组合 3"/>
          <p:cNvGrpSpPr/>
          <p:nvPr/>
        </p:nvGrpSpPr>
        <p:grpSpPr>
          <a:xfrm>
            <a:off x="1265348" y="613404"/>
            <a:ext cx="2915196" cy="497873"/>
            <a:chOff x="3178798" y="1432965"/>
            <a:chExt cx="2713464" cy="463420"/>
          </a:xfrm>
          <a:noFill/>
        </p:grpSpPr>
        <p:sp>
          <p:nvSpPr>
            <p:cNvPr id="5" name="燕尾形 4"/>
            <p:cNvSpPr/>
            <p:nvPr/>
          </p:nvSpPr>
          <p:spPr>
            <a:xfrm>
              <a:off x="3178798" y="1432965"/>
              <a:ext cx="2713464" cy="463420"/>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spcBef>
                  <a:spcPct val="0"/>
                </a:spcBef>
                <a:spcAft>
                  <a:spcPct val="0"/>
                </a:spcAft>
              </a:pPr>
              <a:endParaRPr lang="zh-CN" altLang="en-US" sz="2400" dirty="0">
                <a:solidFill>
                  <a:prstClr val="black"/>
                </a:solidFill>
                <a:latin typeface="印品黑体" panose="00000500000000000000" pitchFamily="2" charset="-122"/>
                <a:ea typeface="印品黑体" panose="00000500000000000000" pitchFamily="2" charset="-122"/>
              </a:endParaRPr>
            </a:p>
          </p:txBody>
        </p:sp>
        <p:sp>
          <p:nvSpPr>
            <p:cNvPr id="9" name="矩形 8"/>
            <p:cNvSpPr/>
            <p:nvPr/>
          </p:nvSpPr>
          <p:spPr>
            <a:xfrm>
              <a:off x="3552205" y="1479093"/>
              <a:ext cx="1825187" cy="371184"/>
            </a:xfrm>
            <a:prstGeom prst="rect">
              <a:avLst/>
            </a:prstGeom>
            <a:grpFill/>
            <a:ln>
              <a:noFill/>
            </a:ln>
          </p:spPr>
          <p:txBody>
            <a:bodyPr wrap="none">
              <a:spAutoFit/>
            </a:bodyPr>
            <a:p>
              <a:pPr fontAlgn="base">
                <a:spcBef>
                  <a:spcPct val="0"/>
                </a:spcBef>
                <a:spcAft>
                  <a:spcPct val="0"/>
                </a:spcAft>
              </a:pPr>
              <a:r>
                <a:rPr lang="zh-CN" altLang="en-US" sz="2000" dirty="0">
                  <a:solidFill>
                    <a:prstClr val="white"/>
                  </a:solidFill>
                  <a:latin typeface="思源宋体 CN Light" panose="02020300000000000000" charset="-122"/>
                  <a:ea typeface="思源宋体 CN Light" panose="02020300000000000000" charset="-122"/>
                </a:rPr>
                <a:t>添加目录二文字</a:t>
              </a:r>
              <a:endParaRPr lang="zh-CN" altLang="en-US" sz="2000" dirty="0">
                <a:solidFill>
                  <a:prstClr val="white"/>
                </a:solidFill>
                <a:latin typeface="思源宋体 CN Light" panose="02020300000000000000" charset="-122"/>
                <a:ea typeface="思源宋体 CN Light" panose="02020300000000000000" charset="-122"/>
              </a:endParaRPr>
            </a:p>
          </p:txBody>
        </p:sp>
      </p:grpSp>
      <p:sp>
        <p:nvSpPr>
          <p:cNvPr id="47" name="椭圆 46"/>
          <p:cNvSpPr/>
          <p:nvPr/>
        </p:nvSpPr>
        <p:spPr>
          <a:xfrm>
            <a:off x="5174615" y="4713605"/>
            <a:ext cx="859790" cy="859790"/>
          </a:xfrm>
          <a:prstGeom prst="ellipse">
            <a:avLst/>
          </a:prstGeom>
          <a:solidFill>
            <a:srgbClr val="595959"/>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sp>
        <p:nvSpPr>
          <p:cNvPr id="48" name="矩形 47"/>
          <p:cNvSpPr/>
          <p:nvPr/>
        </p:nvSpPr>
        <p:spPr>
          <a:xfrm>
            <a:off x="6046805" y="2020943"/>
            <a:ext cx="3014415" cy="276999"/>
          </a:xfrm>
          <a:prstGeom prst="rect">
            <a:avLst/>
          </a:prstGeom>
        </p:spPr>
        <p:txBody>
          <a:bodyPr wrap="none"/>
          <a:p>
            <a:r>
              <a:rPr lang="zh-CN" altLang="en-US" sz="1600" b="1">
                <a:solidFill>
                  <a:schemeClr val="bg1"/>
                </a:solidFill>
                <a:latin typeface="思源宋体 CN Light" panose="02020300000000000000" charset="-122"/>
                <a:ea typeface="思源宋体 CN Light" panose="02020300000000000000" charset="-122"/>
              </a:rPr>
              <a:t>标题文本预设</a:t>
            </a:r>
            <a:endParaRPr lang="zh-CN" altLang="en-US" sz="1600" b="1">
              <a:solidFill>
                <a:schemeClr val="bg1"/>
              </a:solidFill>
              <a:latin typeface="思源宋体 CN Light" panose="02020300000000000000" charset="-122"/>
              <a:ea typeface="思源宋体 CN Light" panose="02020300000000000000" charset="-122"/>
            </a:endParaRPr>
          </a:p>
        </p:txBody>
      </p:sp>
      <p:sp>
        <p:nvSpPr>
          <p:cNvPr id="49" name="椭圆 48"/>
          <p:cNvSpPr/>
          <p:nvPr/>
        </p:nvSpPr>
        <p:spPr>
          <a:xfrm>
            <a:off x="5139373" y="3315018"/>
            <a:ext cx="891540" cy="891540"/>
          </a:xfrm>
          <a:prstGeom prst="ellipse">
            <a:avLst/>
          </a:prstGeom>
          <a:solidFill>
            <a:srgbClr val="595959"/>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sp>
        <p:nvSpPr>
          <p:cNvPr id="50" name="矩形 49"/>
          <p:cNvSpPr/>
          <p:nvPr/>
        </p:nvSpPr>
        <p:spPr>
          <a:xfrm>
            <a:off x="6067425" y="2348865"/>
            <a:ext cx="4188460" cy="463550"/>
          </a:xfrm>
          <a:prstGeom prst="rect">
            <a:avLst/>
          </a:prstGeom>
        </p:spPr>
        <p:txBody>
          <a:bodyPr wrap="square">
            <a:noAutofit/>
          </a:bodyPr>
          <a:p>
            <a:pPr>
              <a:lnSpc>
                <a:spcPct val="150000"/>
              </a:lnSpc>
            </a:pPr>
            <a:r>
              <a:rPr lang="zh-CN" altLang="en-US" sz="1000">
                <a:solidFill>
                  <a:schemeClr val="bg1"/>
                </a:solidFill>
                <a:latin typeface="微软雅黑" panose="020B0503020204020204" charset="-122"/>
                <a:ea typeface="微软雅黑" panose="020B0503020204020204" charset="-122"/>
              </a:rPr>
              <a:t>此部分内容作为文字排版占位显示（建议使用主题字体）</a:t>
            </a:r>
            <a:br>
              <a:rPr lang="zh-CN" altLang="en-US" sz="1000">
                <a:solidFill>
                  <a:schemeClr val="bg1"/>
                </a:solidFill>
                <a:latin typeface="微软雅黑" panose="020B0503020204020204" charset="-122"/>
                <a:ea typeface="微软雅黑" panose="020B0503020204020204" charset="-122"/>
              </a:rPr>
            </a:br>
            <a:r>
              <a:rPr lang="zh-CN" altLang="en-US" sz="1000">
                <a:solidFill>
                  <a:schemeClr val="bg1"/>
                </a:solidFill>
                <a:latin typeface="微软雅黑" panose="020B0503020204020204" charset="-122"/>
                <a:ea typeface="微软雅黑" panose="020B0503020204020204" charset="-122"/>
              </a:rPr>
              <a:t>如需更改请在（设置形状格式）菜单下（文本选项）中调整</a:t>
            </a:r>
            <a:endParaRPr lang="zh-CN" altLang="en-US" sz="1000">
              <a:solidFill>
                <a:schemeClr val="bg1"/>
              </a:solidFill>
              <a:latin typeface="微软雅黑" panose="020B0503020204020204" charset="-122"/>
              <a:ea typeface="微软雅黑" panose="020B0503020204020204" charset="-122"/>
            </a:endParaRPr>
          </a:p>
        </p:txBody>
      </p:sp>
      <p:sp>
        <p:nvSpPr>
          <p:cNvPr id="51" name="椭圆 50"/>
          <p:cNvSpPr/>
          <p:nvPr/>
        </p:nvSpPr>
        <p:spPr>
          <a:xfrm>
            <a:off x="5134293" y="1958658"/>
            <a:ext cx="912495" cy="912495"/>
          </a:xfrm>
          <a:prstGeom prst="ellipse">
            <a:avLst/>
          </a:prstGeom>
          <a:solidFill>
            <a:schemeClr val="tx1">
              <a:lumMod val="65000"/>
              <a:lumOff val="3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sp>
        <p:nvSpPr>
          <p:cNvPr id="52" name="任意多边形: 形状 8"/>
          <p:cNvSpPr/>
          <p:nvPr/>
        </p:nvSpPr>
        <p:spPr bwMode="auto">
          <a:xfrm>
            <a:off x="5344795" y="3520440"/>
            <a:ext cx="480695" cy="480695"/>
          </a:xfrm>
          <a:custGeom>
            <a:avLst/>
            <a:gdLst>
              <a:gd name="connsiteX0" fmla="*/ 92075 w 329801"/>
              <a:gd name="connsiteY0" fmla="*/ 220095 h 329633"/>
              <a:gd name="connsiteX1" fmla="*/ 92075 w 329801"/>
              <a:gd name="connsiteY1" fmla="*/ 228033 h 329633"/>
              <a:gd name="connsiteX2" fmla="*/ 100013 w 329801"/>
              <a:gd name="connsiteY2" fmla="*/ 228033 h 329633"/>
              <a:gd name="connsiteX3" fmla="*/ 92075 w 329801"/>
              <a:gd name="connsiteY3" fmla="*/ 202632 h 329633"/>
              <a:gd name="connsiteX4" fmla="*/ 92075 w 329801"/>
              <a:gd name="connsiteY4" fmla="*/ 210570 h 329633"/>
              <a:gd name="connsiteX5" fmla="*/ 107950 w 329801"/>
              <a:gd name="connsiteY5" fmla="*/ 228032 h 329633"/>
              <a:gd name="connsiteX6" fmla="*/ 117475 w 329801"/>
              <a:gd name="connsiteY6" fmla="*/ 228032 h 329633"/>
              <a:gd name="connsiteX7" fmla="*/ 92075 w 329801"/>
              <a:gd name="connsiteY7" fmla="*/ 185170 h 329633"/>
              <a:gd name="connsiteX8" fmla="*/ 92075 w 329801"/>
              <a:gd name="connsiteY8" fmla="*/ 194695 h 329633"/>
              <a:gd name="connsiteX9" fmla="*/ 117475 w 329801"/>
              <a:gd name="connsiteY9" fmla="*/ 220095 h 329633"/>
              <a:gd name="connsiteX10" fmla="*/ 117475 w 329801"/>
              <a:gd name="connsiteY10" fmla="*/ 210570 h 329633"/>
              <a:gd name="connsiteX11" fmla="*/ 32288 w 329801"/>
              <a:gd name="connsiteY11" fmla="*/ 177232 h 329633"/>
              <a:gd name="connsiteX12" fmla="*/ 152400 w 329801"/>
              <a:gd name="connsiteY12" fmla="*/ 298635 h 329633"/>
              <a:gd name="connsiteX13" fmla="*/ 149817 w 329801"/>
              <a:gd name="connsiteY13" fmla="*/ 329632 h 329633"/>
              <a:gd name="connsiteX14" fmla="*/ 0 w 329801"/>
              <a:gd name="connsiteY14" fmla="*/ 179815 h 329633"/>
              <a:gd name="connsiteX15" fmla="*/ 32288 w 329801"/>
              <a:gd name="connsiteY15" fmla="*/ 177232 h 329633"/>
              <a:gd name="connsiteX16" fmla="*/ 92075 w 329801"/>
              <a:gd name="connsiteY16" fmla="*/ 167707 h 329633"/>
              <a:gd name="connsiteX17" fmla="*/ 92075 w 329801"/>
              <a:gd name="connsiteY17" fmla="*/ 177232 h 329633"/>
              <a:gd name="connsiteX18" fmla="*/ 117475 w 329801"/>
              <a:gd name="connsiteY18" fmla="*/ 202632 h 329633"/>
              <a:gd name="connsiteX19" fmla="*/ 117475 w 329801"/>
              <a:gd name="connsiteY19" fmla="*/ 194695 h 329633"/>
              <a:gd name="connsiteX20" fmla="*/ 109538 w 329801"/>
              <a:gd name="connsiteY20" fmla="*/ 161357 h 329633"/>
              <a:gd name="connsiteX21" fmla="*/ 117476 w 329801"/>
              <a:gd name="connsiteY21" fmla="*/ 169295 h 329633"/>
              <a:gd name="connsiteX22" fmla="*/ 117476 w 329801"/>
              <a:gd name="connsiteY22" fmla="*/ 161357 h 329633"/>
              <a:gd name="connsiteX23" fmla="*/ 92075 w 329801"/>
              <a:gd name="connsiteY23" fmla="*/ 161357 h 329633"/>
              <a:gd name="connsiteX24" fmla="*/ 117475 w 329801"/>
              <a:gd name="connsiteY24" fmla="*/ 186757 h 329633"/>
              <a:gd name="connsiteX25" fmla="*/ 117475 w 329801"/>
              <a:gd name="connsiteY25" fmla="*/ 177232 h 329633"/>
              <a:gd name="connsiteX26" fmla="*/ 100012 w 329801"/>
              <a:gd name="connsiteY26" fmla="*/ 161357 h 329633"/>
              <a:gd name="connsiteX27" fmla="*/ 86111 w 329801"/>
              <a:gd name="connsiteY27" fmla="*/ 150245 h 329633"/>
              <a:gd name="connsiteX28" fmla="*/ 123439 w 329801"/>
              <a:gd name="connsiteY28" fmla="*/ 150245 h 329633"/>
              <a:gd name="connsiteX29" fmla="*/ 128588 w 329801"/>
              <a:gd name="connsiteY29" fmla="*/ 155381 h 329633"/>
              <a:gd name="connsiteX30" fmla="*/ 128588 w 329801"/>
              <a:gd name="connsiteY30" fmla="*/ 232422 h 329633"/>
              <a:gd name="connsiteX31" fmla="*/ 123439 w 329801"/>
              <a:gd name="connsiteY31" fmla="*/ 237558 h 329633"/>
              <a:gd name="connsiteX32" fmla="*/ 86111 w 329801"/>
              <a:gd name="connsiteY32" fmla="*/ 237558 h 329633"/>
              <a:gd name="connsiteX33" fmla="*/ 80963 w 329801"/>
              <a:gd name="connsiteY33" fmla="*/ 232422 h 329633"/>
              <a:gd name="connsiteX34" fmla="*/ 80963 w 329801"/>
              <a:gd name="connsiteY34" fmla="*/ 155381 h 329633"/>
              <a:gd name="connsiteX35" fmla="*/ 86111 w 329801"/>
              <a:gd name="connsiteY35" fmla="*/ 150245 h 329633"/>
              <a:gd name="connsiteX36" fmla="*/ 327661 w 329801"/>
              <a:gd name="connsiteY36" fmla="*/ 137545 h 329633"/>
              <a:gd name="connsiteX37" fmla="*/ 178802 w 329801"/>
              <a:gd name="connsiteY37" fmla="*/ 329633 h 329633"/>
              <a:gd name="connsiteX38" fmla="*/ 176213 w 329801"/>
              <a:gd name="connsiteY38" fmla="*/ 297404 h 329633"/>
              <a:gd name="connsiteX39" fmla="*/ 269412 w 329801"/>
              <a:gd name="connsiteY39" fmla="*/ 247125 h 329633"/>
              <a:gd name="connsiteX40" fmla="*/ 295300 w 329801"/>
              <a:gd name="connsiteY40" fmla="*/ 143991 h 329633"/>
              <a:gd name="connsiteX41" fmla="*/ 327661 w 329801"/>
              <a:gd name="connsiteY41" fmla="*/ 137545 h 329633"/>
              <a:gd name="connsiteX42" fmla="*/ 211138 w 329801"/>
              <a:gd name="connsiteY42" fmla="*/ 132782 h 329633"/>
              <a:gd name="connsiteX43" fmla="*/ 211138 w 329801"/>
              <a:gd name="connsiteY43" fmla="*/ 228032 h 329633"/>
              <a:gd name="connsiteX44" fmla="*/ 236538 w 329801"/>
              <a:gd name="connsiteY44" fmla="*/ 228032 h 329633"/>
              <a:gd name="connsiteX45" fmla="*/ 236538 w 329801"/>
              <a:gd name="connsiteY45" fmla="*/ 132782 h 329633"/>
              <a:gd name="connsiteX46" fmla="*/ 203587 w 329801"/>
              <a:gd name="connsiteY46" fmla="*/ 121670 h 329633"/>
              <a:gd name="connsiteX47" fmla="*/ 240915 w 329801"/>
              <a:gd name="connsiteY47" fmla="*/ 121670 h 329633"/>
              <a:gd name="connsiteX48" fmla="*/ 246063 w 329801"/>
              <a:gd name="connsiteY48" fmla="*/ 126821 h 329633"/>
              <a:gd name="connsiteX49" fmla="*/ 246063 w 329801"/>
              <a:gd name="connsiteY49" fmla="*/ 232407 h 329633"/>
              <a:gd name="connsiteX50" fmla="*/ 240915 w 329801"/>
              <a:gd name="connsiteY50" fmla="*/ 237558 h 329633"/>
              <a:gd name="connsiteX51" fmla="*/ 203587 w 329801"/>
              <a:gd name="connsiteY51" fmla="*/ 237558 h 329633"/>
              <a:gd name="connsiteX52" fmla="*/ 198438 w 329801"/>
              <a:gd name="connsiteY52" fmla="*/ 232407 h 329633"/>
              <a:gd name="connsiteX53" fmla="*/ 198438 w 329801"/>
              <a:gd name="connsiteY53" fmla="*/ 126821 h 329633"/>
              <a:gd name="connsiteX54" fmla="*/ 203587 w 329801"/>
              <a:gd name="connsiteY54" fmla="*/ 121670 h 329633"/>
              <a:gd name="connsiteX55" fmla="*/ 146403 w 329801"/>
              <a:gd name="connsiteY55" fmla="*/ 78807 h 329633"/>
              <a:gd name="connsiteX56" fmla="*/ 182211 w 329801"/>
              <a:gd name="connsiteY56" fmla="*/ 78807 h 329633"/>
              <a:gd name="connsiteX57" fmla="*/ 187326 w 329801"/>
              <a:gd name="connsiteY57" fmla="*/ 83970 h 329633"/>
              <a:gd name="connsiteX58" fmla="*/ 187326 w 329801"/>
              <a:gd name="connsiteY58" fmla="*/ 232394 h 329633"/>
              <a:gd name="connsiteX59" fmla="*/ 182211 w 329801"/>
              <a:gd name="connsiteY59" fmla="*/ 237557 h 329633"/>
              <a:gd name="connsiteX60" fmla="*/ 146403 w 329801"/>
              <a:gd name="connsiteY60" fmla="*/ 237557 h 329633"/>
              <a:gd name="connsiteX61" fmla="*/ 141288 w 329801"/>
              <a:gd name="connsiteY61" fmla="*/ 232394 h 329633"/>
              <a:gd name="connsiteX62" fmla="*/ 141288 w 329801"/>
              <a:gd name="connsiteY62" fmla="*/ 83970 h 329633"/>
              <a:gd name="connsiteX63" fmla="*/ 146403 w 329801"/>
              <a:gd name="connsiteY63" fmla="*/ 78807 h 329633"/>
              <a:gd name="connsiteX64" fmla="*/ 257930 w 329801"/>
              <a:gd name="connsiteY64" fmla="*/ 31182 h 329633"/>
              <a:gd name="connsiteX65" fmla="*/ 319088 w 329801"/>
              <a:gd name="connsiteY65" fmla="*/ 109775 h 329633"/>
              <a:gd name="connsiteX66" fmla="*/ 287859 w 329801"/>
              <a:gd name="connsiteY66" fmla="*/ 120082 h 329633"/>
              <a:gd name="connsiteX67" fmla="*/ 268340 w 329801"/>
              <a:gd name="connsiteY67" fmla="*/ 85295 h 329633"/>
              <a:gd name="connsiteX68" fmla="*/ 239713 w 329801"/>
              <a:gd name="connsiteY68" fmla="*/ 58238 h 329633"/>
              <a:gd name="connsiteX69" fmla="*/ 257930 w 329801"/>
              <a:gd name="connsiteY69" fmla="*/ 31182 h 329633"/>
              <a:gd name="connsiteX70" fmla="*/ 155199 w 329801"/>
              <a:gd name="connsiteY70" fmla="*/ 194 h 329633"/>
              <a:gd name="connsiteX71" fmla="*/ 233363 w 329801"/>
              <a:gd name="connsiteY71" fmla="*/ 15064 h 329633"/>
              <a:gd name="connsiteX72" fmla="*/ 219181 w 329801"/>
              <a:gd name="connsiteY72" fmla="*/ 46097 h 329633"/>
              <a:gd name="connsiteX73" fmla="*/ 32232 w 329801"/>
              <a:gd name="connsiteY73" fmla="*/ 153420 h 329633"/>
              <a:gd name="connsiteX74" fmla="*/ 0 w 329801"/>
              <a:gd name="connsiteY74" fmla="*/ 150834 h 329633"/>
              <a:gd name="connsiteX75" fmla="*/ 79936 w 329801"/>
              <a:gd name="connsiteY75" fmla="*/ 24115 h 329633"/>
              <a:gd name="connsiteX76" fmla="*/ 155199 w 329801"/>
              <a:gd name="connsiteY76" fmla="*/ 194 h 32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29801" h="329633">
                <a:moveTo>
                  <a:pt x="92075" y="220095"/>
                </a:moveTo>
                <a:lnTo>
                  <a:pt x="92075" y="228033"/>
                </a:lnTo>
                <a:lnTo>
                  <a:pt x="100013" y="228033"/>
                </a:lnTo>
                <a:close/>
                <a:moveTo>
                  <a:pt x="92075" y="202632"/>
                </a:moveTo>
                <a:lnTo>
                  <a:pt x="92075" y="210570"/>
                </a:lnTo>
                <a:lnTo>
                  <a:pt x="107950" y="228032"/>
                </a:lnTo>
                <a:lnTo>
                  <a:pt x="117475" y="228032"/>
                </a:lnTo>
                <a:close/>
                <a:moveTo>
                  <a:pt x="92075" y="185170"/>
                </a:moveTo>
                <a:lnTo>
                  <a:pt x="92075" y="194695"/>
                </a:lnTo>
                <a:lnTo>
                  <a:pt x="117475" y="220095"/>
                </a:lnTo>
                <a:lnTo>
                  <a:pt x="117475" y="210570"/>
                </a:lnTo>
                <a:close/>
                <a:moveTo>
                  <a:pt x="32288" y="177232"/>
                </a:moveTo>
                <a:cubicBezTo>
                  <a:pt x="43912" y="246974"/>
                  <a:pt x="83949" y="287012"/>
                  <a:pt x="152400" y="298635"/>
                </a:cubicBezTo>
                <a:cubicBezTo>
                  <a:pt x="151108" y="308968"/>
                  <a:pt x="151108" y="319300"/>
                  <a:pt x="149817" y="329632"/>
                </a:cubicBezTo>
                <a:cubicBezTo>
                  <a:pt x="61993" y="323174"/>
                  <a:pt x="2583" y="246974"/>
                  <a:pt x="0" y="179815"/>
                </a:cubicBezTo>
                <a:cubicBezTo>
                  <a:pt x="10332" y="179815"/>
                  <a:pt x="21956" y="178524"/>
                  <a:pt x="32288" y="177232"/>
                </a:cubicBezTo>
                <a:close/>
                <a:moveTo>
                  <a:pt x="92075" y="167707"/>
                </a:moveTo>
                <a:lnTo>
                  <a:pt x="92075" y="177232"/>
                </a:lnTo>
                <a:lnTo>
                  <a:pt x="117475" y="202632"/>
                </a:lnTo>
                <a:lnTo>
                  <a:pt x="117475" y="194695"/>
                </a:lnTo>
                <a:close/>
                <a:moveTo>
                  <a:pt x="109538" y="161357"/>
                </a:moveTo>
                <a:lnTo>
                  <a:pt x="117476" y="169295"/>
                </a:lnTo>
                <a:lnTo>
                  <a:pt x="117476" y="161357"/>
                </a:lnTo>
                <a:close/>
                <a:moveTo>
                  <a:pt x="92075" y="161357"/>
                </a:moveTo>
                <a:lnTo>
                  <a:pt x="117475" y="186757"/>
                </a:lnTo>
                <a:lnTo>
                  <a:pt x="117475" y="177232"/>
                </a:lnTo>
                <a:lnTo>
                  <a:pt x="100012" y="161357"/>
                </a:lnTo>
                <a:close/>
                <a:moveTo>
                  <a:pt x="86111" y="150245"/>
                </a:moveTo>
                <a:lnTo>
                  <a:pt x="123439" y="150245"/>
                </a:lnTo>
                <a:cubicBezTo>
                  <a:pt x="126013" y="150245"/>
                  <a:pt x="128588" y="152813"/>
                  <a:pt x="128588" y="155381"/>
                </a:cubicBezTo>
                <a:cubicBezTo>
                  <a:pt x="128588" y="155381"/>
                  <a:pt x="128588" y="155381"/>
                  <a:pt x="128588" y="232422"/>
                </a:cubicBezTo>
                <a:cubicBezTo>
                  <a:pt x="128588" y="236274"/>
                  <a:pt x="126013" y="237558"/>
                  <a:pt x="123439" y="237558"/>
                </a:cubicBezTo>
                <a:cubicBezTo>
                  <a:pt x="123439" y="237558"/>
                  <a:pt x="123439" y="237558"/>
                  <a:pt x="86111" y="237558"/>
                </a:cubicBezTo>
                <a:cubicBezTo>
                  <a:pt x="83537" y="237558"/>
                  <a:pt x="80963" y="236274"/>
                  <a:pt x="80963" y="232422"/>
                </a:cubicBezTo>
                <a:cubicBezTo>
                  <a:pt x="80963" y="232422"/>
                  <a:pt x="80963" y="232422"/>
                  <a:pt x="80963" y="155381"/>
                </a:cubicBezTo>
                <a:cubicBezTo>
                  <a:pt x="80963" y="152813"/>
                  <a:pt x="83537" y="150245"/>
                  <a:pt x="86111" y="150245"/>
                </a:cubicBezTo>
                <a:close/>
                <a:moveTo>
                  <a:pt x="327661" y="137545"/>
                </a:moveTo>
                <a:cubicBezTo>
                  <a:pt x="344488" y="247125"/>
                  <a:pt x="259056" y="327055"/>
                  <a:pt x="178802" y="329633"/>
                </a:cubicBezTo>
                <a:cubicBezTo>
                  <a:pt x="177508" y="319320"/>
                  <a:pt x="177508" y="309006"/>
                  <a:pt x="176213" y="297404"/>
                </a:cubicBezTo>
                <a:cubicBezTo>
                  <a:pt x="213752" y="293536"/>
                  <a:pt x="246112" y="276777"/>
                  <a:pt x="269412" y="247125"/>
                </a:cubicBezTo>
                <a:cubicBezTo>
                  <a:pt x="292711" y="216185"/>
                  <a:pt x="300478" y="181377"/>
                  <a:pt x="295300" y="143991"/>
                </a:cubicBezTo>
                <a:cubicBezTo>
                  <a:pt x="305656" y="141413"/>
                  <a:pt x="316011" y="140123"/>
                  <a:pt x="327661" y="137545"/>
                </a:cubicBezTo>
                <a:close/>
                <a:moveTo>
                  <a:pt x="211138" y="132782"/>
                </a:moveTo>
                <a:lnTo>
                  <a:pt x="211138" y="228032"/>
                </a:lnTo>
                <a:lnTo>
                  <a:pt x="236538" y="228032"/>
                </a:lnTo>
                <a:lnTo>
                  <a:pt x="236538" y="132782"/>
                </a:lnTo>
                <a:close/>
                <a:moveTo>
                  <a:pt x="203587" y="121670"/>
                </a:moveTo>
                <a:lnTo>
                  <a:pt x="240915" y="121670"/>
                </a:lnTo>
                <a:cubicBezTo>
                  <a:pt x="243489" y="121670"/>
                  <a:pt x="246063" y="124245"/>
                  <a:pt x="246063" y="126821"/>
                </a:cubicBezTo>
                <a:cubicBezTo>
                  <a:pt x="246063" y="126821"/>
                  <a:pt x="246063" y="126821"/>
                  <a:pt x="246063" y="232407"/>
                </a:cubicBezTo>
                <a:cubicBezTo>
                  <a:pt x="246063" y="236270"/>
                  <a:pt x="243489" y="237558"/>
                  <a:pt x="240915" y="237558"/>
                </a:cubicBezTo>
                <a:cubicBezTo>
                  <a:pt x="240915" y="237558"/>
                  <a:pt x="240915" y="237558"/>
                  <a:pt x="203587" y="237558"/>
                </a:cubicBezTo>
                <a:cubicBezTo>
                  <a:pt x="201013" y="237558"/>
                  <a:pt x="198438" y="236270"/>
                  <a:pt x="198438" y="232407"/>
                </a:cubicBezTo>
                <a:cubicBezTo>
                  <a:pt x="198438" y="232407"/>
                  <a:pt x="198438" y="232407"/>
                  <a:pt x="198438" y="126821"/>
                </a:cubicBezTo>
                <a:cubicBezTo>
                  <a:pt x="198438" y="124245"/>
                  <a:pt x="201013" y="121670"/>
                  <a:pt x="203587" y="121670"/>
                </a:cubicBezTo>
                <a:close/>
                <a:moveTo>
                  <a:pt x="146403" y="78807"/>
                </a:moveTo>
                <a:lnTo>
                  <a:pt x="182211" y="78807"/>
                </a:lnTo>
                <a:cubicBezTo>
                  <a:pt x="186047" y="78807"/>
                  <a:pt x="187326" y="80098"/>
                  <a:pt x="187326" y="83970"/>
                </a:cubicBezTo>
                <a:cubicBezTo>
                  <a:pt x="187326" y="83970"/>
                  <a:pt x="187326" y="83970"/>
                  <a:pt x="187326" y="232394"/>
                </a:cubicBezTo>
                <a:cubicBezTo>
                  <a:pt x="187326" y="236266"/>
                  <a:pt x="186047" y="237557"/>
                  <a:pt x="182211" y="237557"/>
                </a:cubicBezTo>
                <a:cubicBezTo>
                  <a:pt x="182211" y="237557"/>
                  <a:pt x="182211" y="237557"/>
                  <a:pt x="146403" y="237557"/>
                </a:cubicBezTo>
                <a:cubicBezTo>
                  <a:pt x="142567" y="237557"/>
                  <a:pt x="141288" y="236266"/>
                  <a:pt x="141288" y="232394"/>
                </a:cubicBezTo>
                <a:cubicBezTo>
                  <a:pt x="141288" y="232394"/>
                  <a:pt x="141288" y="232394"/>
                  <a:pt x="141288" y="83970"/>
                </a:cubicBezTo>
                <a:cubicBezTo>
                  <a:pt x="141288" y="80098"/>
                  <a:pt x="142567" y="78807"/>
                  <a:pt x="146403" y="78807"/>
                </a:cubicBezTo>
                <a:close/>
                <a:moveTo>
                  <a:pt x="257930" y="31182"/>
                </a:moveTo>
                <a:cubicBezTo>
                  <a:pt x="286558" y="51796"/>
                  <a:pt x="306076" y="77565"/>
                  <a:pt x="319088" y="109775"/>
                </a:cubicBezTo>
                <a:cubicBezTo>
                  <a:pt x="308678" y="113640"/>
                  <a:pt x="298269" y="117505"/>
                  <a:pt x="287859" y="120082"/>
                </a:cubicBezTo>
                <a:cubicBezTo>
                  <a:pt x="282654" y="107198"/>
                  <a:pt x="276148" y="95602"/>
                  <a:pt x="268340" y="85295"/>
                </a:cubicBezTo>
                <a:cubicBezTo>
                  <a:pt x="259232" y="74988"/>
                  <a:pt x="250123" y="65969"/>
                  <a:pt x="239713" y="58238"/>
                </a:cubicBezTo>
                <a:cubicBezTo>
                  <a:pt x="244918" y="49220"/>
                  <a:pt x="251424" y="40201"/>
                  <a:pt x="257930" y="31182"/>
                </a:cubicBezTo>
                <a:close/>
                <a:moveTo>
                  <a:pt x="155199" y="194"/>
                </a:moveTo>
                <a:cubicBezTo>
                  <a:pt x="180825" y="-1099"/>
                  <a:pt x="206933" y="4073"/>
                  <a:pt x="233363" y="15064"/>
                </a:cubicBezTo>
                <a:cubicBezTo>
                  <a:pt x="228206" y="25408"/>
                  <a:pt x="224338" y="35753"/>
                  <a:pt x="219181" y="46097"/>
                </a:cubicBezTo>
                <a:cubicBezTo>
                  <a:pt x="130219" y="6012"/>
                  <a:pt x="37389" y="69372"/>
                  <a:pt x="32232" y="153420"/>
                </a:cubicBezTo>
                <a:cubicBezTo>
                  <a:pt x="21918" y="153420"/>
                  <a:pt x="10314" y="152127"/>
                  <a:pt x="0" y="150834"/>
                </a:cubicBezTo>
                <a:cubicBezTo>
                  <a:pt x="6446" y="95233"/>
                  <a:pt x="32232" y="52562"/>
                  <a:pt x="79936" y="24115"/>
                </a:cubicBezTo>
                <a:cubicBezTo>
                  <a:pt x="104433" y="9245"/>
                  <a:pt x="129574" y="1487"/>
                  <a:pt x="155199" y="19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sp>
        <p:nvSpPr>
          <p:cNvPr id="53" name="矩形 52"/>
          <p:cNvSpPr/>
          <p:nvPr/>
        </p:nvSpPr>
        <p:spPr>
          <a:xfrm>
            <a:off x="6067125" y="3370444"/>
            <a:ext cx="3014415" cy="276999"/>
          </a:xfrm>
          <a:prstGeom prst="rect">
            <a:avLst/>
          </a:prstGeom>
        </p:spPr>
        <p:txBody>
          <a:bodyPr wrap="none"/>
          <a:p>
            <a:pPr algn="l">
              <a:buClrTx/>
              <a:buSzTx/>
              <a:buFontTx/>
            </a:pPr>
            <a:r>
              <a:rPr lang="zh-CN" altLang="en-US" sz="1600" b="1">
                <a:solidFill>
                  <a:schemeClr val="bg1"/>
                </a:solidFill>
                <a:latin typeface="思源宋体 CN Light" panose="02020300000000000000" charset="-122"/>
                <a:ea typeface="思源宋体 CN Light" panose="02020300000000000000" charset="-122"/>
              </a:rPr>
              <a:t>标题文本预设</a:t>
            </a:r>
            <a:endParaRPr lang="zh-CN" altLang="en-US" sz="1600" b="1">
              <a:solidFill>
                <a:schemeClr val="bg1"/>
              </a:solidFill>
              <a:latin typeface="思源宋体 CN Light" panose="02020300000000000000" charset="-122"/>
              <a:ea typeface="思源宋体 CN Light" panose="02020300000000000000" charset="-122"/>
            </a:endParaRPr>
          </a:p>
        </p:txBody>
      </p:sp>
      <p:sp>
        <p:nvSpPr>
          <p:cNvPr id="56" name="矩形 55"/>
          <p:cNvSpPr/>
          <p:nvPr/>
        </p:nvSpPr>
        <p:spPr>
          <a:xfrm>
            <a:off x="6067425" y="3647440"/>
            <a:ext cx="3902710" cy="438785"/>
          </a:xfrm>
          <a:prstGeom prst="rect">
            <a:avLst/>
          </a:prstGeom>
        </p:spPr>
        <p:txBody>
          <a:bodyPr wrap="square">
            <a:noAutofit/>
          </a:bodyPr>
          <a:p>
            <a:pPr>
              <a:lnSpc>
                <a:spcPct val="150000"/>
              </a:lnSpc>
            </a:pPr>
            <a:r>
              <a:rPr lang="zh-CN" altLang="en-US" sz="1000">
                <a:solidFill>
                  <a:schemeClr val="bg1"/>
                </a:solidFill>
                <a:latin typeface="微软雅黑" panose="020B0503020204020204" charset="-122"/>
                <a:ea typeface="微软雅黑" panose="020B0503020204020204" charset="-122"/>
              </a:rPr>
              <a:t>此部分内容作为文字排版占位显示（建议使用主题字体）</a:t>
            </a:r>
            <a:br>
              <a:rPr lang="zh-CN" altLang="en-US" sz="1000">
                <a:solidFill>
                  <a:schemeClr val="bg1"/>
                </a:solidFill>
                <a:latin typeface="微软雅黑" panose="020B0503020204020204" charset="-122"/>
                <a:ea typeface="微软雅黑" panose="020B0503020204020204" charset="-122"/>
              </a:rPr>
            </a:br>
            <a:r>
              <a:rPr lang="zh-CN" altLang="en-US" sz="1000">
                <a:solidFill>
                  <a:schemeClr val="bg1"/>
                </a:solidFill>
                <a:latin typeface="微软雅黑" panose="020B0503020204020204" charset="-122"/>
                <a:ea typeface="微软雅黑" panose="020B0503020204020204" charset="-122"/>
              </a:rPr>
              <a:t>如需更改请在（设置形状格式）菜单下（文本选项）中调整</a:t>
            </a:r>
            <a:endParaRPr lang="zh-CN" altLang="en-US" sz="1000">
              <a:solidFill>
                <a:schemeClr val="bg1"/>
              </a:solidFill>
              <a:latin typeface="微软雅黑" panose="020B0503020204020204" charset="-122"/>
              <a:ea typeface="微软雅黑" panose="020B0503020204020204" charset="-122"/>
            </a:endParaRPr>
          </a:p>
        </p:txBody>
      </p:sp>
      <p:sp>
        <p:nvSpPr>
          <p:cNvPr id="59" name="矩形 58"/>
          <p:cNvSpPr/>
          <p:nvPr/>
        </p:nvSpPr>
        <p:spPr>
          <a:xfrm>
            <a:off x="6067125" y="4798699"/>
            <a:ext cx="3014415" cy="276999"/>
          </a:xfrm>
          <a:prstGeom prst="rect">
            <a:avLst/>
          </a:prstGeom>
        </p:spPr>
        <p:txBody>
          <a:bodyPr wrap="none"/>
          <a:p>
            <a:r>
              <a:rPr lang="zh-CN" altLang="en-US" sz="1600" b="1">
                <a:solidFill>
                  <a:schemeClr val="bg1"/>
                </a:solidFill>
                <a:latin typeface="思源宋体 CN Light" panose="02020300000000000000" charset="-122"/>
                <a:ea typeface="思源宋体 CN Light" panose="02020300000000000000" charset="-122"/>
              </a:rPr>
              <a:t>标题文本预设</a:t>
            </a:r>
            <a:endParaRPr lang="zh-CN" altLang="en-US" sz="1600" b="1">
              <a:solidFill>
                <a:schemeClr val="bg1"/>
              </a:solidFill>
              <a:latin typeface="思源宋体 CN Light" panose="02020300000000000000" charset="-122"/>
              <a:ea typeface="思源宋体 CN Light" panose="02020300000000000000" charset="-122"/>
            </a:endParaRPr>
          </a:p>
        </p:txBody>
      </p:sp>
      <p:sp>
        <p:nvSpPr>
          <p:cNvPr id="62" name="矩形 61"/>
          <p:cNvSpPr/>
          <p:nvPr/>
        </p:nvSpPr>
        <p:spPr>
          <a:xfrm>
            <a:off x="6067425" y="5075555"/>
            <a:ext cx="3902710" cy="494030"/>
          </a:xfrm>
          <a:prstGeom prst="rect">
            <a:avLst/>
          </a:prstGeom>
        </p:spPr>
        <p:txBody>
          <a:bodyPr wrap="square">
            <a:noAutofit/>
          </a:bodyPr>
          <a:p>
            <a:pPr>
              <a:lnSpc>
                <a:spcPct val="160000"/>
              </a:lnSpc>
            </a:pPr>
            <a:r>
              <a:rPr lang="zh-CN" altLang="en-US" sz="1000">
                <a:solidFill>
                  <a:schemeClr val="bg1"/>
                </a:solidFill>
                <a:latin typeface="微软雅黑" panose="020B0503020204020204" charset="-122"/>
                <a:ea typeface="微软雅黑" panose="020B0503020204020204" charset="-122"/>
              </a:rPr>
              <a:t>此部分内容作为文字排版占位显示（建议使用主题字体）</a:t>
            </a:r>
            <a:br>
              <a:rPr lang="zh-CN" altLang="en-US" sz="1000">
                <a:solidFill>
                  <a:schemeClr val="bg1"/>
                </a:solidFill>
                <a:latin typeface="微软雅黑" panose="020B0503020204020204" charset="-122"/>
                <a:ea typeface="微软雅黑" panose="020B0503020204020204" charset="-122"/>
              </a:rPr>
            </a:br>
            <a:r>
              <a:rPr lang="zh-CN" altLang="en-US" sz="1000">
                <a:solidFill>
                  <a:schemeClr val="bg1"/>
                </a:solidFill>
                <a:latin typeface="微软雅黑" panose="020B0503020204020204" charset="-122"/>
                <a:ea typeface="微软雅黑" panose="020B0503020204020204" charset="-122"/>
              </a:rPr>
              <a:t>如需更改请在（设置形状格式）菜单下（文本选项）中调整</a:t>
            </a:r>
            <a:endParaRPr lang="zh-CN" altLang="en-US" sz="1000">
              <a:solidFill>
                <a:schemeClr val="bg1"/>
              </a:solidFill>
              <a:latin typeface="微软雅黑" panose="020B0503020204020204" charset="-122"/>
              <a:ea typeface="微软雅黑" panose="020B0503020204020204" charset="-122"/>
            </a:endParaRPr>
          </a:p>
        </p:txBody>
      </p:sp>
      <p:sp>
        <p:nvSpPr>
          <p:cNvPr id="65" name="椭圆 64"/>
          <p:cNvSpPr/>
          <p:nvPr/>
        </p:nvSpPr>
        <p:spPr>
          <a:xfrm>
            <a:off x="2220191" y="2846632"/>
            <a:ext cx="1844275" cy="1844272"/>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p>
            <a:pPr algn="ctr"/>
            <a:r>
              <a:rPr lang="zh-CN" altLang="en-US" sz="1400">
                <a:solidFill>
                  <a:schemeClr val="bg1">
                    <a:lumMod val="50000"/>
                  </a:schemeClr>
                </a:solidFill>
                <a:latin typeface="微软雅黑" panose="020B0503020204020204" charset="-122"/>
                <a:ea typeface="微软雅黑" panose="020B0503020204020204" charset="-122"/>
              </a:rPr>
              <a:t>关键词</a:t>
            </a:r>
            <a:endParaRPr lang="zh-CN" altLang="en-US" sz="1400">
              <a:solidFill>
                <a:schemeClr val="bg1">
                  <a:lumMod val="50000"/>
                </a:schemeClr>
              </a:solidFill>
              <a:latin typeface="微软雅黑" panose="020B0503020204020204" charset="-122"/>
              <a:ea typeface="微软雅黑" panose="020B0503020204020204" charset="-122"/>
            </a:endParaRPr>
          </a:p>
        </p:txBody>
      </p:sp>
      <p:grpSp>
        <p:nvGrpSpPr>
          <p:cNvPr id="66" name="组合 65"/>
          <p:cNvGrpSpPr/>
          <p:nvPr/>
        </p:nvGrpSpPr>
        <p:grpSpPr>
          <a:xfrm>
            <a:off x="2335676" y="2953862"/>
            <a:ext cx="1613305" cy="1613302"/>
            <a:chOff x="989863" y="2466975"/>
            <a:chExt cx="2151074" cy="2151070"/>
          </a:xfrm>
        </p:grpSpPr>
        <p:sp>
          <p:nvSpPr>
            <p:cNvPr id="67" name="圆: 空心 20"/>
            <p:cNvSpPr/>
            <p:nvPr/>
          </p:nvSpPr>
          <p:spPr>
            <a:xfrm>
              <a:off x="989863" y="2466975"/>
              <a:ext cx="2151074" cy="2151070"/>
            </a:xfrm>
            <a:prstGeom prst="donut">
              <a:avLst>
                <a:gd name="adj" fmla="val 17000"/>
              </a:avLst>
            </a:prstGeom>
            <a:solidFill>
              <a:srgbClr val="1F1F1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sp>
          <p:nvSpPr>
            <p:cNvPr id="68" name="空心弧 67"/>
            <p:cNvSpPr/>
            <p:nvPr/>
          </p:nvSpPr>
          <p:spPr>
            <a:xfrm>
              <a:off x="989863" y="2466975"/>
              <a:ext cx="2151074" cy="2151070"/>
            </a:xfrm>
            <a:prstGeom prst="blockArc">
              <a:avLst>
                <a:gd name="adj1" fmla="val 21117331"/>
                <a:gd name="adj2" fmla="val 9071983"/>
                <a:gd name="adj3" fmla="val 17000"/>
              </a:avLst>
            </a:prstGeom>
            <a:solidFill>
              <a:srgbClr val="DCDCD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sp>
          <p:nvSpPr>
            <p:cNvPr id="69" name="空心弧 68"/>
            <p:cNvSpPr/>
            <p:nvPr/>
          </p:nvSpPr>
          <p:spPr>
            <a:xfrm>
              <a:off x="989863" y="2466975"/>
              <a:ext cx="2151074" cy="2151070"/>
            </a:xfrm>
            <a:prstGeom prst="blockArc">
              <a:avLst>
                <a:gd name="adj1" fmla="val 17895101"/>
                <a:gd name="adj2" fmla="val 2443215"/>
                <a:gd name="adj3" fmla="val 17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grpSp>
      <p:cxnSp>
        <p:nvCxnSpPr>
          <p:cNvPr id="70" name="直接连接符 69"/>
          <p:cNvCxnSpPr>
            <a:stCxn id="49" idx="2"/>
            <a:endCxn id="65" idx="6"/>
          </p:cNvCxnSpPr>
          <p:nvPr/>
        </p:nvCxnSpPr>
        <p:spPr>
          <a:xfrm flipH="1">
            <a:off x="4064116" y="3761148"/>
            <a:ext cx="1075690" cy="76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连接符: 肘形 16"/>
          <p:cNvCxnSpPr>
            <a:stCxn id="51" idx="2"/>
            <a:endCxn id="65" idx="0"/>
          </p:cNvCxnSpPr>
          <p:nvPr/>
        </p:nvCxnSpPr>
        <p:spPr>
          <a:xfrm rot="10800000" flipV="1">
            <a:off x="3141980" y="2415540"/>
            <a:ext cx="1992630" cy="431165"/>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连接符: 肘形 17"/>
          <p:cNvCxnSpPr>
            <a:stCxn id="47" idx="2"/>
            <a:endCxn id="65" idx="4"/>
          </p:cNvCxnSpPr>
          <p:nvPr/>
        </p:nvCxnSpPr>
        <p:spPr>
          <a:xfrm rot="10800000">
            <a:off x="3141980" y="4690745"/>
            <a:ext cx="2032635" cy="452755"/>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任意多边形: 形状 18"/>
          <p:cNvSpPr/>
          <p:nvPr/>
        </p:nvSpPr>
        <p:spPr bwMode="auto">
          <a:xfrm>
            <a:off x="5344795" y="2169160"/>
            <a:ext cx="491490" cy="491490"/>
          </a:xfrm>
          <a:custGeom>
            <a:avLst/>
            <a:gdLst>
              <a:gd name="connsiteX0" fmla="*/ 92075 w 329801"/>
              <a:gd name="connsiteY0" fmla="*/ 220095 h 329633"/>
              <a:gd name="connsiteX1" fmla="*/ 92075 w 329801"/>
              <a:gd name="connsiteY1" fmla="*/ 228033 h 329633"/>
              <a:gd name="connsiteX2" fmla="*/ 100013 w 329801"/>
              <a:gd name="connsiteY2" fmla="*/ 228033 h 329633"/>
              <a:gd name="connsiteX3" fmla="*/ 92075 w 329801"/>
              <a:gd name="connsiteY3" fmla="*/ 202632 h 329633"/>
              <a:gd name="connsiteX4" fmla="*/ 92075 w 329801"/>
              <a:gd name="connsiteY4" fmla="*/ 210570 h 329633"/>
              <a:gd name="connsiteX5" fmla="*/ 107950 w 329801"/>
              <a:gd name="connsiteY5" fmla="*/ 228032 h 329633"/>
              <a:gd name="connsiteX6" fmla="*/ 117475 w 329801"/>
              <a:gd name="connsiteY6" fmla="*/ 228032 h 329633"/>
              <a:gd name="connsiteX7" fmla="*/ 92075 w 329801"/>
              <a:gd name="connsiteY7" fmla="*/ 185170 h 329633"/>
              <a:gd name="connsiteX8" fmla="*/ 92075 w 329801"/>
              <a:gd name="connsiteY8" fmla="*/ 194695 h 329633"/>
              <a:gd name="connsiteX9" fmla="*/ 117475 w 329801"/>
              <a:gd name="connsiteY9" fmla="*/ 220095 h 329633"/>
              <a:gd name="connsiteX10" fmla="*/ 117475 w 329801"/>
              <a:gd name="connsiteY10" fmla="*/ 210570 h 329633"/>
              <a:gd name="connsiteX11" fmla="*/ 32288 w 329801"/>
              <a:gd name="connsiteY11" fmla="*/ 177232 h 329633"/>
              <a:gd name="connsiteX12" fmla="*/ 152400 w 329801"/>
              <a:gd name="connsiteY12" fmla="*/ 298635 h 329633"/>
              <a:gd name="connsiteX13" fmla="*/ 149817 w 329801"/>
              <a:gd name="connsiteY13" fmla="*/ 329632 h 329633"/>
              <a:gd name="connsiteX14" fmla="*/ 0 w 329801"/>
              <a:gd name="connsiteY14" fmla="*/ 179815 h 329633"/>
              <a:gd name="connsiteX15" fmla="*/ 32288 w 329801"/>
              <a:gd name="connsiteY15" fmla="*/ 177232 h 329633"/>
              <a:gd name="connsiteX16" fmla="*/ 92075 w 329801"/>
              <a:gd name="connsiteY16" fmla="*/ 167707 h 329633"/>
              <a:gd name="connsiteX17" fmla="*/ 92075 w 329801"/>
              <a:gd name="connsiteY17" fmla="*/ 177232 h 329633"/>
              <a:gd name="connsiteX18" fmla="*/ 117475 w 329801"/>
              <a:gd name="connsiteY18" fmla="*/ 202632 h 329633"/>
              <a:gd name="connsiteX19" fmla="*/ 117475 w 329801"/>
              <a:gd name="connsiteY19" fmla="*/ 194695 h 329633"/>
              <a:gd name="connsiteX20" fmla="*/ 109538 w 329801"/>
              <a:gd name="connsiteY20" fmla="*/ 161357 h 329633"/>
              <a:gd name="connsiteX21" fmla="*/ 117476 w 329801"/>
              <a:gd name="connsiteY21" fmla="*/ 169295 h 329633"/>
              <a:gd name="connsiteX22" fmla="*/ 117476 w 329801"/>
              <a:gd name="connsiteY22" fmla="*/ 161357 h 329633"/>
              <a:gd name="connsiteX23" fmla="*/ 92075 w 329801"/>
              <a:gd name="connsiteY23" fmla="*/ 161357 h 329633"/>
              <a:gd name="connsiteX24" fmla="*/ 117475 w 329801"/>
              <a:gd name="connsiteY24" fmla="*/ 186757 h 329633"/>
              <a:gd name="connsiteX25" fmla="*/ 117475 w 329801"/>
              <a:gd name="connsiteY25" fmla="*/ 177232 h 329633"/>
              <a:gd name="connsiteX26" fmla="*/ 100012 w 329801"/>
              <a:gd name="connsiteY26" fmla="*/ 161357 h 329633"/>
              <a:gd name="connsiteX27" fmla="*/ 86111 w 329801"/>
              <a:gd name="connsiteY27" fmla="*/ 150245 h 329633"/>
              <a:gd name="connsiteX28" fmla="*/ 123439 w 329801"/>
              <a:gd name="connsiteY28" fmla="*/ 150245 h 329633"/>
              <a:gd name="connsiteX29" fmla="*/ 128588 w 329801"/>
              <a:gd name="connsiteY29" fmla="*/ 155381 h 329633"/>
              <a:gd name="connsiteX30" fmla="*/ 128588 w 329801"/>
              <a:gd name="connsiteY30" fmla="*/ 232422 h 329633"/>
              <a:gd name="connsiteX31" fmla="*/ 123439 w 329801"/>
              <a:gd name="connsiteY31" fmla="*/ 237558 h 329633"/>
              <a:gd name="connsiteX32" fmla="*/ 86111 w 329801"/>
              <a:gd name="connsiteY32" fmla="*/ 237558 h 329633"/>
              <a:gd name="connsiteX33" fmla="*/ 80963 w 329801"/>
              <a:gd name="connsiteY33" fmla="*/ 232422 h 329633"/>
              <a:gd name="connsiteX34" fmla="*/ 80963 w 329801"/>
              <a:gd name="connsiteY34" fmla="*/ 155381 h 329633"/>
              <a:gd name="connsiteX35" fmla="*/ 86111 w 329801"/>
              <a:gd name="connsiteY35" fmla="*/ 150245 h 329633"/>
              <a:gd name="connsiteX36" fmla="*/ 327661 w 329801"/>
              <a:gd name="connsiteY36" fmla="*/ 137545 h 329633"/>
              <a:gd name="connsiteX37" fmla="*/ 178802 w 329801"/>
              <a:gd name="connsiteY37" fmla="*/ 329633 h 329633"/>
              <a:gd name="connsiteX38" fmla="*/ 176213 w 329801"/>
              <a:gd name="connsiteY38" fmla="*/ 297404 h 329633"/>
              <a:gd name="connsiteX39" fmla="*/ 269412 w 329801"/>
              <a:gd name="connsiteY39" fmla="*/ 247125 h 329633"/>
              <a:gd name="connsiteX40" fmla="*/ 295300 w 329801"/>
              <a:gd name="connsiteY40" fmla="*/ 143991 h 329633"/>
              <a:gd name="connsiteX41" fmla="*/ 327661 w 329801"/>
              <a:gd name="connsiteY41" fmla="*/ 137545 h 329633"/>
              <a:gd name="connsiteX42" fmla="*/ 211138 w 329801"/>
              <a:gd name="connsiteY42" fmla="*/ 132782 h 329633"/>
              <a:gd name="connsiteX43" fmla="*/ 211138 w 329801"/>
              <a:gd name="connsiteY43" fmla="*/ 228032 h 329633"/>
              <a:gd name="connsiteX44" fmla="*/ 236538 w 329801"/>
              <a:gd name="connsiteY44" fmla="*/ 228032 h 329633"/>
              <a:gd name="connsiteX45" fmla="*/ 236538 w 329801"/>
              <a:gd name="connsiteY45" fmla="*/ 132782 h 329633"/>
              <a:gd name="connsiteX46" fmla="*/ 203587 w 329801"/>
              <a:gd name="connsiteY46" fmla="*/ 121670 h 329633"/>
              <a:gd name="connsiteX47" fmla="*/ 240915 w 329801"/>
              <a:gd name="connsiteY47" fmla="*/ 121670 h 329633"/>
              <a:gd name="connsiteX48" fmla="*/ 246063 w 329801"/>
              <a:gd name="connsiteY48" fmla="*/ 126821 h 329633"/>
              <a:gd name="connsiteX49" fmla="*/ 246063 w 329801"/>
              <a:gd name="connsiteY49" fmla="*/ 232407 h 329633"/>
              <a:gd name="connsiteX50" fmla="*/ 240915 w 329801"/>
              <a:gd name="connsiteY50" fmla="*/ 237558 h 329633"/>
              <a:gd name="connsiteX51" fmla="*/ 203587 w 329801"/>
              <a:gd name="connsiteY51" fmla="*/ 237558 h 329633"/>
              <a:gd name="connsiteX52" fmla="*/ 198438 w 329801"/>
              <a:gd name="connsiteY52" fmla="*/ 232407 h 329633"/>
              <a:gd name="connsiteX53" fmla="*/ 198438 w 329801"/>
              <a:gd name="connsiteY53" fmla="*/ 126821 h 329633"/>
              <a:gd name="connsiteX54" fmla="*/ 203587 w 329801"/>
              <a:gd name="connsiteY54" fmla="*/ 121670 h 329633"/>
              <a:gd name="connsiteX55" fmla="*/ 146403 w 329801"/>
              <a:gd name="connsiteY55" fmla="*/ 78807 h 329633"/>
              <a:gd name="connsiteX56" fmla="*/ 182211 w 329801"/>
              <a:gd name="connsiteY56" fmla="*/ 78807 h 329633"/>
              <a:gd name="connsiteX57" fmla="*/ 187326 w 329801"/>
              <a:gd name="connsiteY57" fmla="*/ 83970 h 329633"/>
              <a:gd name="connsiteX58" fmla="*/ 187326 w 329801"/>
              <a:gd name="connsiteY58" fmla="*/ 232394 h 329633"/>
              <a:gd name="connsiteX59" fmla="*/ 182211 w 329801"/>
              <a:gd name="connsiteY59" fmla="*/ 237557 h 329633"/>
              <a:gd name="connsiteX60" fmla="*/ 146403 w 329801"/>
              <a:gd name="connsiteY60" fmla="*/ 237557 h 329633"/>
              <a:gd name="connsiteX61" fmla="*/ 141288 w 329801"/>
              <a:gd name="connsiteY61" fmla="*/ 232394 h 329633"/>
              <a:gd name="connsiteX62" fmla="*/ 141288 w 329801"/>
              <a:gd name="connsiteY62" fmla="*/ 83970 h 329633"/>
              <a:gd name="connsiteX63" fmla="*/ 146403 w 329801"/>
              <a:gd name="connsiteY63" fmla="*/ 78807 h 329633"/>
              <a:gd name="connsiteX64" fmla="*/ 257930 w 329801"/>
              <a:gd name="connsiteY64" fmla="*/ 31182 h 329633"/>
              <a:gd name="connsiteX65" fmla="*/ 319088 w 329801"/>
              <a:gd name="connsiteY65" fmla="*/ 109775 h 329633"/>
              <a:gd name="connsiteX66" fmla="*/ 287859 w 329801"/>
              <a:gd name="connsiteY66" fmla="*/ 120082 h 329633"/>
              <a:gd name="connsiteX67" fmla="*/ 268340 w 329801"/>
              <a:gd name="connsiteY67" fmla="*/ 85295 h 329633"/>
              <a:gd name="connsiteX68" fmla="*/ 239713 w 329801"/>
              <a:gd name="connsiteY68" fmla="*/ 58238 h 329633"/>
              <a:gd name="connsiteX69" fmla="*/ 257930 w 329801"/>
              <a:gd name="connsiteY69" fmla="*/ 31182 h 329633"/>
              <a:gd name="connsiteX70" fmla="*/ 155199 w 329801"/>
              <a:gd name="connsiteY70" fmla="*/ 194 h 329633"/>
              <a:gd name="connsiteX71" fmla="*/ 233363 w 329801"/>
              <a:gd name="connsiteY71" fmla="*/ 15064 h 329633"/>
              <a:gd name="connsiteX72" fmla="*/ 219181 w 329801"/>
              <a:gd name="connsiteY72" fmla="*/ 46097 h 329633"/>
              <a:gd name="connsiteX73" fmla="*/ 32232 w 329801"/>
              <a:gd name="connsiteY73" fmla="*/ 153420 h 329633"/>
              <a:gd name="connsiteX74" fmla="*/ 0 w 329801"/>
              <a:gd name="connsiteY74" fmla="*/ 150834 h 329633"/>
              <a:gd name="connsiteX75" fmla="*/ 79936 w 329801"/>
              <a:gd name="connsiteY75" fmla="*/ 24115 h 329633"/>
              <a:gd name="connsiteX76" fmla="*/ 155199 w 329801"/>
              <a:gd name="connsiteY76" fmla="*/ 194 h 32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29801" h="329633">
                <a:moveTo>
                  <a:pt x="92075" y="220095"/>
                </a:moveTo>
                <a:lnTo>
                  <a:pt x="92075" y="228033"/>
                </a:lnTo>
                <a:lnTo>
                  <a:pt x="100013" y="228033"/>
                </a:lnTo>
                <a:close/>
                <a:moveTo>
                  <a:pt x="92075" y="202632"/>
                </a:moveTo>
                <a:lnTo>
                  <a:pt x="92075" y="210570"/>
                </a:lnTo>
                <a:lnTo>
                  <a:pt x="107950" y="228032"/>
                </a:lnTo>
                <a:lnTo>
                  <a:pt x="117475" y="228032"/>
                </a:lnTo>
                <a:close/>
                <a:moveTo>
                  <a:pt x="92075" y="185170"/>
                </a:moveTo>
                <a:lnTo>
                  <a:pt x="92075" y="194695"/>
                </a:lnTo>
                <a:lnTo>
                  <a:pt x="117475" y="220095"/>
                </a:lnTo>
                <a:lnTo>
                  <a:pt x="117475" y="210570"/>
                </a:lnTo>
                <a:close/>
                <a:moveTo>
                  <a:pt x="32288" y="177232"/>
                </a:moveTo>
                <a:cubicBezTo>
                  <a:pt x="43912" y="246974"/>
                  <a:pt x="83949" y="287012"/>
                  <a:pt x="152400" y="298635"/>
                </a:cubicBezTo>
                <a:cubicBezTo>
                  <a:pt x="151108" y="308968"/>
                  <a:pt x="151108" y="319300"/>
                  <a:pt x="149817" y="329632"/>
                </a:cubicBezTo>
                <a:cubicBezTo>
                  <a:pt x="61993" y="323174"/>
                  <a:pt x="2583" y="246974"/>
                  <a:pt x="0" y="179815"/>
                </a:cubicBezTo>
                <a:cubicBezTo>
                  <a:pt x="10332" y="179815"/>
                  <a:pt x="21956" y="178524"/>
                  <a:pt x="32288" y="177232"/>
                </a:cubicBezTo>
                <a:close/>
                <a:moveTo>
                  <a:pt x="92075" y="167707"/>
                </a:moveTo>
                <a:lnTo>
                  <a:pt x="92075" y="177232"/>
                </a:lnTo>
                <a:lnTo>
                  <a:pt x="117475" y="202632"/>
                </a:lnTo>
                <a:lnTo>
                  <a:pt x="117475" y="194695"/>
                </a:lnTo>
                <a:close/>
                <a:moveTo>
                  <a:pt x="109538" y="161357"/>
                </a:moveTo>
                <a:lnTo>
                  <a:pt x="117476" y="169295"/>
                </a:lnTo>
                <a:lnTo>
                  <a:pt x="117476" y="161357"/>
                </a:lnTo>
                <a:close/>
                <a:moveTo>
                  <a:pt x="92075" y="161357"/>
                </a:moveTo>
                <a:lnTo>
                  <a:pt x="117475" y="186757"/>
                </a:lnTo>
                <a:lnTo>
                  <a:pt x="117475" y="177232"/>
                </a:lnTo>
                <a:lnTo>
                  <a:pt x="100012" y="161357"/>
                </a:lnTo>
                <a:close/>
                <a:moveTo>
                  <a:pt x="86111" y="150245"/>
                </a:moveTo>
                <a:lnTo>
                  <a:pt x="123439" y="150245"/>
                </a:lnTo>
                <a:cubicBezTo>
                  <a:pt x="126013" y="150245"/>
                  <a:pt x="128588" y="152813"/>
                  <a:pt x="128588" y="155381"/>
                </a:cubicBezTo>
                <a:cubicBezTo>
                  <a:pt x="128588" y="155381"/>
                  <a:pt x="128588" y="155381"/>
                  <a:pt x="128588" y="232422"/>
                </a:cubicBezTo>
                <a:cubicBezTo>
                  <a:pt x="128588" y="236274"/>
                  <a:pt x="126013" y="237558"/>
                  <a:pt x="123439" y="237558"/>
                </a:cubicBezTo>
                <a:cubicBezTo>
                  <a:pt x="123439" y="237558"/>
                  <a:pt x="123439" y="237558"/>
                  <a:pt x="86111" y="237558"/>
                </a:cubicBezTo>
                <a:cubicBezTo>
                  <a:pt x="83537" y="237558"/>
                  <a:pt x="80963" y="236274"/>
                  <a:pt x="80963" y="232422"/>
                </a:cubicBezTo>
                <a:cubicBezTo>
                  <a:pt x="80963" y="232422"/>
                  <a:pt x="80963" y="232422"/>
                  <a:pt x="80963" y="155381"/>
                </a:cubicBezTo>
                <a:cubicBezTo>
                  <a:pt x="80963" y="152813"/>
                  <a:pt x="83537" y="150245"/>
                  <a:pt x="86111" y="150245"/>
                </a:cubicBezTo>
                <a:close/>
                <a:moveTo>
                  <a:pt x="327661" y="137545"/>
                </a:moveTo>
                <a:cubicBezTo>
                  <a:pt x="344488" y="247125"/>
                  <a:pt x="259056" y="327055"/>
                  <a:pt x="178802" y="329633"/>
                </a:cubicBezTo>
                <a:cubicBezTo>
                  <a:pt x="177508" y="319320"/>
                  <a:pt x="177508" y="309006"/>
                  <a:pt x="176213" y="297404"/>
                </a:cubicBezTo>
                <a:cubicBezTo>
                  <a:pt x="213752" y="293536"/>
                  <a:pt x="246112" y="276777"/>
                  <a:pt x="269412" y="247125"/>
                </a:cubicBezTo>
                <a:cubicBezTo>
                  <a:pt x="292711" y="216185"/>
                  <a:pt x="300478" y="181377"/>
                  <a:pt x="295300" y="143991"/>
                </a:cubicBezTo>
                <a:cubicBezTo>
                  <a:pt x="305656" y="141413"/>
                  <a:pt x="316011" y="140123"/>
                  <a:pt x="327661" y="137545"/>
                </a:cubicBezTo>
                <a:close/>
                <a:moveTo>
                  <a:pt x="211138" y="132782"/>
                </a:moveTo>
                <a:lnTo>
                  <a:pt x="211138" y="228032"/>
                </a:lnTo>
                <a:lnTo>
                  <a:pt x="236538" y="228032"/>
                </a:lnTo>
                <a:lnTo>
                  <a:pt x="236538" y="132782"/>
                </a:lnTo>
                <a:close/>
                <a:moveTo>
                  <a:pt x="203587" y="121670"/>
                </a:moveTo>
                <a:lnTo>
                  <a:pt x="240915" y="121670"/>
                </a:lnTo>
                <a:cubicBezTo>
                  <a:pt x="243489" y="121670"/>
                  <a:pt x="246063" y="124245"/>
                  <a:pt x="246063" y="126821"/>
                </a:cubicBezTo>
                <a:cubicBezTo>
                  <a:pt x="246063" y="126821"/>
                  <a:pt x="246063" y="126821"/>
                  <a:pt x="246063" y="232407"/>
                </a:cubicBezTo>
                <a:cubicBezTo>
                  <a:pt x="246063" y="236270"/>
                  <a:pt x="243489" y="237558"/>
                  <a:pt x="240915" y="237558"/>
                </a:cubicBezTo>
                <a:cubicBezTo>
                  <a:pt x="240915" y="237558"/>
                  <a:pt x="240915" y="237558"/>
                  <a:pt x="203587" y="237558"/>
                </a:cubicBezTo>
                <a:cubicBezTo>
                  <a:pt x="201013" y="237558"/>
                  <a:pt x="198438" y="236270"/>
                  <a:pt x="198438" y="232407"/>
                </a:cubicBezTo>
                <a:cubicBezTo>
                  <a:pt x="198438" y="232407"/>
                  <a:pt x="198438" y="232407"/>
                  <a:pt x="198438" y="126821"/>
                </a:cubicBezTo>
                <a:cubicBezTo>
                  <a:pt x="198438" y="124245"/>
                  <a:pt x="201013" y="121670"/>
                  <a:pt x="203587" y="121670"/>
                </a:cubicBezTo>
                <a:close/>
                <a:moveTo>
                  <a:pt x="146403" y="78807"/>
                </a:moveTo>
                <a:lnTo>
                  <a:pt x="182211" y="78807"/>
                </a:lnTo>
                <a:cubicBezTo>
                  <a:pt x="186047" y="78807"/>
                  <a:pt x="187326" y="80098"/>
                  <a:pt x="187326" y="83970"/>
                </a:cubicBezTo>
                <a:cubicBezTo>
                  <a:pt x="187326" y="83970"/>
                  <a:pt x="187326" y="83970"/>
                  <a:pt x="187326" y="232394"/>
                </a:cubicBezTo>
                <a:cubicBezTo>
                  <a:pt x="187326" y="236266"/>
                  <a:pt x="186047" y="237557"/>
                  <a:pt x="182211" y="237557"/>
                </a:cubicBezTo>
                <a:cubicBezTo>
                  <a:pt x="182211" y="237557"/>
                  <a:pt x="182211" y="237557"/>
                  <a:pt x="146403" y="237557"/>
                </a:cubicBezTo>
                <a:cubicBezTo>
                  <a:pt x="142567" y="237557"/>
                  <a:pt x="141288" y="236266"/>
                  <a:pt x="141288" y="232394"/>
                </a:cubicBezTo>
                <a:cubicBezTo>
                  <a:pt x="141288" y="232394"/>
                  <a:pt x="141288" y="232394"/>
                  <a:pt x="141288" y="83970"/>
                </a:cubicBezTo>
                <a:cubicBezTo>
                  <a:pt x="141288" y="80098"/>
                  <a:pt x="142567" y="78807"/>
                  <a:pt x="146403" y="78807"/>
                </a:cubicBezTo>
                <a:close/>
                <a:moveTo>
                  <a:pt x="257930" y="31182"/>
                </a:moveTo>
                <a:cubicBezTo>
                  <a:pt x="286558" y="51796"/>
                  <a:pt x="306076" y="77565"/>
                  <a:pt x="319088" y="109775"/>
                </a:cubicBezTo>
                <a:cubicBezTo>
                  <a:pt x="308678" y="113640"/>
                  <a:pt x="298269" y="117505"/>
                  <a:pt x="287859" y="120082"/>
                </a:cubicBezTo>
                <a:cubicBezTo>
                  <a:pt x="282654" y="107198"/>
                  <a:pt x="276148" y="95602"/>
                  <a:pt x="268340" y="85295"/>
                </a:cubicBezTo>
                <a:cubicBezTo>
                  <a:pt x="259232" y="74988"/>
                  <a:pt x="250123" y="65969"/>
                  <a:pt x="239713" y="58238"/>
                </a:cubicBezTo>
                <a:cubicBezTo>
                  <a:pt x="244918" y="49220"/>
                  <a:pt x="251424" y="40201"/>
                  <a:pt x="257930" y="31182"/>
                </a:cubicBezTo>
                <a:close/>
                <a:moveTo>
                  <a:pt x="155199" y="194"/>
                </a:moveTo>
                <a:cubicBezTo>
                  <a:pt x="180825" y="-1099"/>
                  <a:pt x="206933" y="4073"/>
                  <a:pt x="233363" y="15064"/>
                </a:cubicBezTo>
                <a:cubicBezTo>
                  <a:pt x="228206" y="25408"/>
                  <a:pt x="224338" y="35753"/>
                  <a:pt x="219181" y="46097"/>
                </a:cubicBezTo>
                <a:cubicBezTo>
                  <a:pt x="130219" y="6012"/>
                  <a:pt x="37389" y="69372"/>
                  <a:pt x="32232" y="153420"/>
                </a:cubicBezTo>
                <a:cubicBezTo>
                  <a:pt x="21918" y="153420"/>
                  <a:pt x="10314" y="152127"/>
                  <a:pt x="0" y="150834"/>
                </a:cubicBezTo>
                <a:cubicBezTo>
                  <a:pt x="6446" y="95233"/>
                  <a:pt x="32232" y="52562"/>
                  <a:pt x="79936" y="24115"/>
                </a:cubicBezTo>
                <a:cubicBezTo>
                  <a:pt x="104433" y="9245"/>
                  <a:pt x="129574" y="1487"/>
                  <a:pt x="155199" y="19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sp>
        <p:nvSpPr>
          <p:cNvPr id="74" name="任意多边形: 形状 19"/>
          <p:cNvSpPr/>
          <p:nvPr/>
        </p:nvSpPr>
        <p:spPr bwMode="auto">
          <a:xfrm>
            <a:off x="5372735" y="4911725"/>
            <a:ext cx="463550" cy="463550"/>
          </a:xfrm>
          <a:custGeom>
            <a:avLst/>
            <a:gdLst>
              <a:gd name="connsiteX0" fmla="*/ 92075 w 329801"/>
              <a:gd name="connsiteY0" fmla="*/ 220095 h 329633"/>
              <a:gd name="connsiteX1" fmla="*/ 92075 w 329801"/>
              <a:gd name="connsiteY1" fmla="*/ 228033 h 329633"/>
              <a:gd name="connsiteX2" fmla="*/ 100013 w 329801"/>
              <a:gd name="connsiteY2" fmla="*/ 228033 h 329633"/>
              <a:gd name="connsiteX3" fmla="*/ 92075 w 329801"/>
              <a:gd name="connsiteY3" fmla="*/ 202632 h 329633"/>
              <a:gd name="connsiteX4" fmla="*/ 92075 w 329801"/>
              <a:gd name="connsiteY4" fmla="*/ 210570 h 329633"/>
              <a:gd name="connsiteX5" fmla="*/ 107950 w 329801"/>
              <a:gd name="connsiteY5" fmla="*/ 228032 h 329633"/>
              <a:gd name="connsiteX6" fmla="*/ 117475 w 329801"/>
              <a:gd name="connsiteY6" fmla="*/ 228032 h 329633"/>
              <a:gd name="connsiteX7" fmla="*/ 92075 w 329801"/>
              <a:gd name="connsiteY7" fmla="*/ 185170 h 329633"/>
              <a:gd name="connsiteX8" fmla="*/ 92075 w 329801"/>
              <a:gd name="connsiteY8" fmla="*/ 194695 h 329633"/>
              <a:gd name="connsiteX9" fmla="*/ 117475 w 329801"/>
              <a:gd name="connsiteY9" fmla="*/ 220095 h 329633"/>
              <a:gd name="connsiteX10" fmla="*/ 117475 w 329801"/>
              <a:gd name="connsiteY10" fmla="*/ 210570 h 329633"/>
              <a:gd name="connsiteX11" fmla="*/ 32288 w 329801"/>
              <a:gd name="connsiteY11" fmla="*/ 177232 h 329633"/>
              <a:gd name="connsiteX12" fmla="*/ 152400 w 329801"/>
              <a:gd name="connsiteY12" fmla="*/ 298635 h 329633"/>
              <a:gd name="connsiteX13" fmla="*/ 149817 w 329801"/>
              <a:gd name="connsiteY13" fmla="*/ 329632 h 329633"/>
              <a:gd name="connsiteX14" fmla="*/ 0 w 329801"/>
              <a:gd name="connsiteY14" fmla="*/ 179815 h 329633"/>
              <a:gd name="connsiteX15" fmla="*/ 32288 w 329801"/>
              <a:gd name="connsiteY15" fmla="*/ 177232 h 329633"/>
              <a:gd name="connsiteX16" fmla="*/ 92075 w 329801"/>
              <a:gd name="connsiteY16" fmla="*/ 167707 h 329633"/>
              <a:gd name="connsiteX17" fmla="*/ 92075 w 329801"/>
              <a:gd name="connsiteY17" fmla="*/ 177232 h 329633"/>
              <a:gd name="connsiteX18" fmla="*/ 117475 w 329801"/>
              <a:gd name="connsiteY18" fmla="*/ 202632 h 329633"/>
              <a:gd name="connsiteX19" fmla="*/ 117475 w 329801"/>
              <a:gd name="connsiteY19" fmla="*/ 194695 h 329633"/>
              <a:gd name="connsiteX20" fmla="*/ 109538 w 329801"/>
              <a:gd name="connsiteY20" fmla="*/ 161357 h 329633"/>
              <a:gd name="connsiteX21" fmla="*/ 117476 w 329801"/>
              <a:gd name="connsiteY21" fmla="*/ 169295 h 329633"/>
              <a:gd name="connsiteX22" fmla="*/ 117476 w 329801"/>
              <a:gd name="connsiteY22" fmla="*/ 161357 h 329633"/>
              <a:gd name="connsiteX23" fmla="*/ 92075 w 329801"/>
              <a:gd name="connsiteY23" fmla="*/ 161357 h 329633"/>
              <a:gd name="connsiteX24" fmla="*/ 117475 w 329801"/>
              <a:gd name="connsiteY24" fmla="*/ 186757 h 329633"/>
              <a:gd name="connsiteX25" fmla="*/ 117475 w 329801"/>
              <a:gd name="connsiteY25" fmla="*/ 177232 h 329633"/>
              <a:gd name="connsiteX26" fmla="*/ 100012 w 329801"/>
              <a:gd name="connsiteY26" fmla="*/ 161357 h 329633"/>
              <a:gd name="connsiteX27" fmla="*/ 86111 w 329801"/>
              <a:gd name="connsiteY27" fmla="*/ 150245 h 329633"/>
              <a:gd name="connsiteX28" fmla="*/ 123439 w 329801"/>
              <a:gd name="connsiteY28" fmla="*/ 150245 h 329633"/>
              <a:gd name="connsiteX29" fmla="*/ 128588 w 329801"/>
              <a:gd name="connsiteY29" fmla="*/ 155381 h 329633"/>
              <a:gd name="connsiteX30" fmla="*/ 128588 w 329801"/>
              <a:gd name="connsiteY30" fmla="*/ 232422 h 329633"/>
              <a:gd name="connsiteX31" fmla="*/ 123439 w 329801"/>
              <a:gd name="connsiteY31" fmla="*/ 237558 h 329633"/>
              <a:gd name="connsiteX32" fmla="*/ 86111 w 329801"/>
              <a:gd name="connsiteY32" fmla="*/ 237558 h 329633"/>
              <a:gd name="connsiteX33" fmla="*/ 80963 w 329801"/>
              <a:gd name="connsiteY33" fmla="*/ 232422 h 329633"/>
              <a:gd name="connsiteX34" fmla="*/ 80963 w 329801"/>
              <a:gd name="connsiteY34" fmla="*/ 155381 h 329633"/>
              <a:gd name="connsiteX35" fmla="*/ 86111 w 329801"/>
              <a:gd name="connsiteY35" fmla="*/ 150245 h 329633"/>
              <a:gd name="connsiteX36" fmla="*/ 327661 w 329801"/>
              <a:gd name="connsiteY36" fmla="*/ 137545 h 329633"/>
              <a:gd name="connsiteX37" fmla="*/ 178802 w 329801"/>
              <a:gd name="connsiteY37" fmla="*/ 329633 h 329633"/>
              <a:gd name="connsiteX38" fmla="*/ 176213 w 329801"/>
              <a:gd name="connsiteY38" fmla="*/ 297404 h 329633"/>
              <a:gd name="connsiteX39" fmla="*/ 269412 w 329801"/>
              <a:gd name="connsiteY39" fmla="*/ 247125 h 329633"/>
              <a:gd name="connsiteX40" fmla="*/ 295300 w 329801"/>
              <a:gd name="connsiteY40" fmla="*/ 143991 h 329633"/>
              <a:gd name="connsiteX41" fmla="*/ 327661 w 329801"/>
              <a:gd name="connsiteY41" fmla="*/ 137545 h 329633"/>
              <a:gd name="connsiteX42" fmla="*/ 211138 w 329801"/>
              <a:gd name="connsiteY42" fmla="*/ 132782 h 329633"/>
              <a:gd name="connsiteX43" fmla="*/ 211138 w 329801"/>
              <a:gd name="connsiteY43" fmla="*/ 228032 h 329633"/>
              <a:gd name="connsiteX44" fmla="*/ 236538 w 329801"/>
              <a:gd name="connsiteY44" fmla="*/ 228032 h 329633"/>
              <a:gd name="connsiteX45" fmla="*/ 236538 w 329801"/>
              <a:gd name="connsiteY45" fmla="*/ 132782 h 329633"/>
              <a:gd name="connsiteX46" fmla="*/ 203587 w 329801"/>
              <a:gd name="connsiteY46" fmla="*/ 121670 h 329633"/>
              <a:gd name="connsiteX47" fmla="*/ 240915 w 329801"/>
              <a:gd name="connsiteY47" fmla="*/ 121670 h 329633"/>
              <a:gd name="connsiteX48" fmla="*/ 246063 w 329801"/>
              <a:gd name="connsiteY48" fmla="*/ 126821 h 329633"/>
              <a:gd name="connsiteX49" fmla="*/ 246063 w 329801"/>
              <a:gd name="connsiteY49" fmla="*/ 232407 h 329633"/>
              <a:gd name="connsiteX50" fmla="*/ 240915 w 329801"/>
              <a:gd name="connsiteY50" fmla="*/ 237558 h 329633"/>
              <a:gd name="connsiteX51" fmla="*/ 203587 w 329801"/>
              <a:gd name="connsiteY51" fmla="*/ 237558 h 329633"/>
              <a:gd name="connsiteX52" fmla="*/ 198438 w 329801"/>
              <a:gd name="connsiteY52" fmla="*/ 232407 h 329633"/>
              <a:gd name="connsiteX53" fmla="*/ 198438 w 329801"/>
              <a:gd name="connsiteY53" fmla="*/ 126821 h 329633"/>
              <a:gd name="connsiteX54" fmla="*/ 203587 w 329801"/>
              <a:gd name="connsiteY54" fmla="*/ 121670 h 329633"/>
              <a:gd name="connsiteX55" fmla="*/ 146403 w 329801"/>
              <a:gd name="connsiteY55" fmla="*/ 78807 h 329633"/>
              <a:gd name="connsiteX56" fmla="*/ 182211 w 329801"/>
              <a:gd name="connsiteY56" fmla="*/ 78807 h 329633"/>
              <a:gd name="connsiteX57" fmla="*/ 187326 w 329801"/>
              <a:gd name="connsiteY57" fmla="*/ 83970 h 329633"/>
              <a:gd name="connsiteX58" fmla="*/ 187326 w 329801"/>
              <a:gd name="connsiteY58" fmla="*/ 232394 h 329633"/>
              <a:gd name="connsiteX59" fmla="*/ 182211 w 329801"/>
              <a:gd name="connsiteY59" fmla="*/ 237557 h 329633"/>
              <a:gd name="connsiteX60" fmla="*/ 146403 w 329801"/>
              <a:gd name="connsiteY60" fmla="*/ 237557 h 329633"/>
              <a:gd name="connsiteX61" fmla="*/ 141288 w 329801"/>
              <a:gd name="connsiteY61" fmla="*/ 232394 h 329633"/>
              <a:gd name="connsiteX62" fmla="*/ 141288 w 329801"/>
              <a:gd name="connsiteY62" fmla="*/ 83970 h 329633"/>
              <a:gd name="connsiteX63" fmla="*/ 146403 w 329801"/>
              <a:gd name="connsiteY63" fmla="*/ 78807 h 329633"/>
              <a:gd name="connsiteX64" fmla="*/ 257930 w 329801"/>
              <a:gd name="connsiteY64" fmla="*/ 31182 h 329633"/>
              <a:gd name="connsiteX65" fmla="*/ 319088 w 329801"/>
              <a:gd name="connsiteY65" fmla="*/ 109775 h 329633"/>
              <a:gd name="connsiteX66" fmla="*/ 287859 w 329801"/>
              <a:gd name="connsiteY66" fmla="*/ 120082 h 329633"/>
              <a:gd name="connsiteX67" fmla="*/ 268340 w 329801"/>
              <a:gd name="connsiteY67" fmla="*/ 85295 h 329633"/>
              <a:gd name="connsiteX68" fmla="*/ 239713 w 329801"/>
              <a:gd name="connsiteY68" fmla="*/ 58238 h 329633"/>
              <a:gd name="connsiteX69" fmla="*/ 257930 w 329801"/>
              <a:gd name="connsiteY69" fmla="*/ 31182 h 329633"/>
              <a:gd name="connsiteX70" fmla="*/ 155199 w 329801"/>
              <a:gd name="connsiteY70" fmla="*/ 194 h 329633"/>
              <a:gd name="connsiteX71" fmla="*/ 233363 w 329801"/>
              <a:gd name="connsiteY71" fmla="*/ 15064 h 329633"/>
              <a:gd name="connsiteX72" fmla="*/ 219181 w 329801"/>
              <a:gd name="connsiteY72" fmla="*/ 46097 h 329633"/>
              <a:gd name="connsiteX73" fmla="*/ 32232 w 329801"/>
              <a:gd name="connsiteY73" fmla="*/ 153420 h 329633"/>
              <a:gd name="connsiteX74" fmla="*/ 0 w 329801"/>
              <a:gd name="connsiteY74" fmla="*/ 150834 h 329633"/>
              <a:gd name="connsiteX75" fmla="*/ 79936 w 329801"/>
              <a:gd name="connsiteY75" fmla="*/ 24115 h 329633"/>
              <a:gd name="connsiteX76" fmla="*/ 155199 w 329801"/>
              <a:gd name="connsiteY76" fmla="*/ 194 h 32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29801" h="329633">
                <a:moveTo>
                  <a:pt x="92075" y="220095"/>
                </a:moveTo>
                <a:lnTo>
                  <a:pt x="92075" y="228033"/>
                </a:lnTo>
                <a:lnTo>
                  <a:pt x="100013" y="228033"/>
                </a:lnTo>
                <a:close/>
                <a:moveTo>
                  <a:pt x="92075" y="202632"/>
                </a:moveTo>
                <a:lnTo>
                  <a:pt x="92075" y="210570"/>
                </a:lnTo>
                <a:lnTo>
                  <a:pt x="107950" y="228032"/>
                </a:lnTo>
                <a:lnTo>
                  <a:pt x="117475" y="228032"/>
                </a:lnTo>
                <a:close/>
                <a:moveTo>
                  <a:pt x="92075" y="185170"/>
                </a:moveTo>
                <a:lnTo>
                  <a:pt x="92075" y="194695"/>
                </a:lnTo>
                <a:lnTo>
                  <a:pt x="117475" y="220095"/>
                </a:lnTo>
                <a:lnTo>
                  <a:pt x="117475" y="210570"/>
                </a:lnTo>
                <a:close/>
                <a:moveTo>
                  <a:pt x="32288" y="177232"/>
                </a:moveTo>
                <a:cubicBezTo>
                  <a:pt x="43912" y="246974"/>
                  <a:pt x="83949" y="287012"/>
                  <a:pt x="152400" y="298635"/>
                </a:cubicBezTo>
                <a:cubicBezTo>
                  <a:pt x="151108" y="308968"/>
                  <a:pt x="151108" y="319300"/>
                  <a:pt x="149817" y="329632"/>
                </a:cubicBezTo>
                <a:cubicBezTo>
                  <a:pt x="61993" y="323174"/>
                  <a:pt x="2583" y="246974"/>
                  <a:pt x="0" y="179815"/>
                </a:cubicBezTo>
                <a:cubicBezTo>
                  <a:pt x="10332" y="179815"/>
                  <a:pt x="21956" y="178524"/>
                  <a:pt x="32288" y="177232"/>
                </a:cubicBezTo>
                <a:close/>
                <a:moveTo>
                  <a:pt x="92075" y="167707"/>
                </a:moveTo>
                <a:lnTo>
                  <a:pt x="92075" y="177232"/>
                </a:lnTo>
                <a:lnTo>
                  <a:pt x="117475" y="202632"/>
                </a:lnTo>
                <a:lnTo>
                  <a:pt x="117475" y="194695"/>
                </a:lnTo>
                <a:close/>
                <a:moveTo>
                  <a:pt x="109538" y="161357"/>
                </a:moveTo>
                <a:lnTo>
                  <a:pt x="117476" y="169295"/>
                </a:lnTo>
                <a:lnTo>
                  <a:pt x="117476" y="161357"/>
                </a:lnTo>
                <a:close/>
                <a:moveTo>
                  <a:pt x="92075" y="161357"/>
                </a:moveTo>
                <a:lnTo>
                  <a:pt x="117475" y="186757"/>
                </a:lnTo>
                <a:lnTo>
                  <a:pt x="117475" y="177232"/>
                </a:lnTo>
                <a:lnTo>
                  <a:pt x="100012" y="161357"/>
                </a:lnTo>
                <a:close/>
                <a:moveTo>
                  <a:pt x="86111" y="150245"/>
                </a:moveTo>
                <a:lnTo>
                  <a:pt x="123439" y="150245"/>
                </a:lnTo>
                <a:cubicBezTo>
                  <a:pt x="126013" y="150245"/>
                  <a:pt x="128588" y="152813"/>
                  <a:pt x="128588" y="155381"/>
                </a:cubicBezTo>
                <a:cubicBezTo>
                  <a:pt x="128588" y="155381"/>
                  <a:pt x="128588" y="155381"/>
                  <a:pt x="128588" y="232422"/>
                </a:cubicBezTo>
                <a:cubicBezTo>
                  <a:pt x="128588" y="236274"/>
                  <a:pt x="126013" y="237558"/>
                  <a:pt x="123439" y="237558"/>
                </a:cubicBezTo>
                <a:cubicBezTo>
                  <a:pt x="123439" y="237558"/>
                  <a:pt x="123439" y="237558"/>
                  <a:pt x="86111" y="237558"/>
                </a:cubicBezTo>
                <a:cubicBezTo>
                  <a:pt x="83537" y="237558"/>
                  <a:pt x="80963" y="236274"/>
                  <a:pt x="80963" y="232422"/>
                </a:cubicBezTo>
                <a:cubicBezTo>
                  <a:pt x="80963" y="232422"/>
                  <a:pt x="80963" y="232422"/>
                  <a:pt x="80963" y="155381"/>
                </a:cubicBezTo>
                <a:cubicBezTo>
                  <a:pt x="80963" y="152813"/>
                  <a:pt x="83537" y="150245"/>
                  <a:pt x="86111" y="150245"/>
                </a:cubicBezTo>
                <a:close/>
                <a:moveTo>
                  <a:pt x="327661" y="137545"/>
                </a:moveTo>
                <a:cubicBezTo>
                  <a:pt x="344488" y="247125"/>
                  <a:pt x="259056" y="327055"/>
                  <a:pt x="178802" y="329633"/>
                </a:cubicBezTo>
                <a:cubicBezTo>
                  <a:pt x="177508" y="319320"/>
                  <a:pt x="177508" y="309006"/>
                  <a:pt x="176213" y="297404"/>
                </a:cubicBezTo>
                <a:cubicBezTo>
                  <a:pt x="213752" y="293536"/>
                  <a:pt x="246112" y="276777"/>
                  <a:pt x="269412" y="247125"/>
                </a:cubicBezTo>
                <a:cubicBezTo>
                  <a:pt x="292711" y="216185"/>
                  <a:pt x="300478" y="181377"/>
                  <a:pt x="295300" y="143991"/>
                </a:cubicBezTo>
                <a:cubicBezTo>
                  <a:pt x="305656" y="141413"/>
                  <a:pt x="316011" y="140123"/>
                  <a:pt x="327661" y="137545"/>
                </a:cubicBezTo>
                <a:close/>
                <a:moveTo>
                  <a:pt x="211138" y="132782"/>
                </a:moveTo>
                <a:lnTo>
                  <a:pt x="211138" y="228032"/>
                </a:lnTo>
                <a:lnTo>
                  <a:pt x="236538" y="228032"/>
                </a:lnTo>
                <a:lnTo>
                  <a:pt x="236538" y="132782"/>
                </a:lnTo>
                <a:close/>
                <a:moveTo>
                  <a:pt x="203587" y="121670"/>
                </a:moveTo>
                <a:lnTo>
                  <a:pt x="240915" y="121670"/>
                </a:lnTo>
                <a:cubicBezTo>
                  <a:pt x="243489" y="121670"/>
                  <a:pt x="246063" y="124245"/>
                  <a:pt x="246063" y="126821"/>
                </a:cubicBezTo>
                <a:cubicBezTo>
                  <a:pt x="246063" y="126821"/>
                  <a:pt x="246063" y="126821"/>
                  <a:pt x="246063" y="232407"/>
                </a:cubicBezTo>
                <a:cubicBezTo>
                  <a:pt x="246063" y="236270"/>
                  <a:pt x="243489" y="237558"/>
                  <a:pt x="240915" y="237558"/>
                </a:cubicBezTo>
                <a:cubicBezTo>
                  <a:pt x="240915" y="237558"/>
                  <a:pt x="240915" y="237558"/>
                  <a:pt x="203587" y="237558"/>
                </a:cubicBezTo>
                <a:cubicBezTo>
                  <a:pt x="201013" y="237558"/>
                  <a:pt x="198438" y="236270"/>
                  <a:pt x="198438" y="232407"/>
                </a:cubicBezTo>
                <a:cubicBezTo>
                  <a:pt x="198438" y="232407"/>
                  <a:pt x="198438" y="232407"/>
                  <a:pt x="198438" y="126821"/>
                </a:cubicBezTo>
                <a:cubicBezTo>
                  <a:pt x="198438" y="124245"/>
                  <a:pt x="201013" y="121670"/>
                  <a:pt x="203587" y="121670"/>
                </a:cubicBezTo>
                <a:close/>
                <a:moveTo>
                  <a:pt x="146403" y="78807"/>
                </a:moveTo>
                <a:lnTo>
                  <a:pt x="182211" y="78807"/>
                </a:lnTo>
                <a:cubicBezTo>
                  <a:pt x="186047" y="78807"/>
                  <a:pt x="187326" y="80098"/>
                  <a:pt x="187326" y="83970"/>
                </a:cubicBezTo>
                <a:cubicBezTo>
                  <a:pt x="187326" y="83970"/>
                  <a:pt x="187326" y="83970"/>
                  <a:pt x="187326" y="232394"/>
                </a:cubicBezTo>
                <a:cubicBezTo>
                  <a:pt x="187326" y="236266"/>
                  <a:pt x="186047" y="237557"/>
                  <a:pt x="182211" y="237557"/>
                </a:cubicBezTo>
                <a:cubicBezTo>
                  <a:pt x="182211" y="237557"/>
                  <a:pt x="182211" y="237557"/>
                  <a:pt x="146403" y="237557"/>
                </a:cubicBezTo>
                <a:cubicBezTo>
                  <a:pt x="142567" y="237557"/>
                  <a:pt x="141288" y="236266"/>
                  <a:pt x="141288" y="232394"/>
                </a:cubicBezTo>
                <a:cubicBezTo>
                  <a:pt x="141288" y="232394"/>
                  <a:pt x="141288" y="232394"/>
                  <a:pt x="141288" y="83970"/>
                </a:cubicBezTo>
                <a:cubicBezTo>
                  <a:pt x="141288" y="80098"/>
                  <a:pt x="142567" y="78807"/>
                  <a:pt x="146403" y="78807"/>
                </a:cubicBezTo>
                <a:close/>
                <a:moveTo>
                  <a:pt x="257930" y="31182"/>
                </a:moveTo>
                <a:cubicBezTo>
                  <a:pt x="286558" y="51796"/>
                  <a:pt x="306076" y="77565"/>
                  <a:pt x="319088" y="109775"/>
                </a:cubicBezTo>
                <a:cubicBezTo>
                  <a:pt x="308678" y="113640"/>
                  <a:pt x="298269" y="117505"/>
                  <a:pt x="287859" y="120082"/>
                </a:cubicBezTo>
                <a:cubicBezTo>
                  <a:pt x="282654" y="107198"/>
                  <a:pt x="276148" y="95602"/>
                  <a:pt x="268340" y="85295"/>
                </a:cubicBezTo>
                <a:cubicBezTo>
                  <a:pt x="259232" y="74988"/>
                  <a:pt x="250123" y="65969"/>
                  <a:pt x="239713" y="58238"/>
                </a:cubicBezTo>
                <a:cubicBezTo>
                  <a:pt x="244918" y="49220"/>
                  <a:pt x="251424" y="40201"/>
                  <a:pt x="257930" y="31182"/>
                </a:cubicBezTo>
                <a:close/>
                <a:moveTo>
                  <a:pt x="155199" y="194"/>
                </a:moveTo>
                <a:cubicBezTo>
                  <a:pt x="180825" y="-1099"/>
                  <a:pt x="206933" y="4073"/>
                  <a:pt x="233363" y="15064"/>
                </a:cubicBezTo>
                <a:cubicBezTo>
                  <a:pt x="228206" y="25408"/>
                  <a:pt x="224338" y="35753"/>
                  <a:pt x="219181" y="46097"/>
                </a:cubicBezTo>
                <a:cubicBezTo>
                  <a:pt x="130219" y="6012"/>
                  <a:pt x="37389" y="69372"/>
                  <a:pt x="32232" y="153420"/>
                </a:cubicBezTo>
                <a:cubicBezTo>
                  <a:pt x="21918" y="153420"/>
                  <a:pt x="10314" y="152127"/>
                  <a:pt x="0" y="150834"/>
                </a:cubicBezTo>
                <a:cubicBezTo>
                  <a:pt x="6446" y="95233"/>
                  <a:pt x="32232" y="52562"/>
                  <a:pt x="79936" y="24115"/>
                </a:cubicBezTo>
                <a:cubicBezTo>
                  <a:pt x="104433" y="9245"/>
                  <a:pt x="129574" y="1487"/>
                  <a:pt x="155199" y="19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400">
              <a:solidFill>
                <a:schemeClr val="bg1">
                  <a:lumMod val="50000"/>
                </a:schemeClr>
              </a:solidFill>
              <a:latin typeface="微软雅黑" panose="020B0503020204020204" charset="-122"/>
              <a:ea typeface="微软雅黑" panose="020B0503020204020204"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145">
                                          <p:stCondLst>
                                            <p:cond delay="0"/>
                                          </p:stCondLst>
                                        </p:cTn>
                                        <p:tgtEl>
                                          <p:spTgt spid="98"/>
                                        </p:tgtEl>
                                      </p:cBhvr>
                                    </p:animEffect>
                                    <p:anim calcmode="lin" valueType="num">
                                      <p:cBhvr>
                                        <p:cTn id="12" dur="455"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98"/>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98"/>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98"/>
                                        </p:tgtEl>
                                        <p:attrNameLst>
                                          <p:attrName>ppt_y</p:attrName>
                                        </p:attrNameLst>
                                      </p:cBhvr>
                                      <p:tavLst>
                                        <p:tav tm="0" fmla="#ppt_y-sin(pi*$)/81">
                                          <p:val>
                                            <p:fltVal val="0"/>
                                          </p:val>
                                        </p:tav>
                                        <p:tav tm="100000">
                                          <p:val>
                                            <p:fltVal val="1"/>
                                          </p:val>
                                        </p:tav>
                                      </p:tavLst>
                                    </p:anim>
                                    <p:animScale>
                                      <p:cBhvr>
                                        <p:cTn id="17" dur="7">
                                          <p:stCondLst>
                                            <p:cond delay="163"/>
                                          </p:stCondLst>
                                        </p:cTn>
                                        <p:tgtEl>
                                          <p:spTgt spid="98"/>
                                        </p:tgtEl>
                                      </p:cBhvr>
                                      <p:to x="100000" y="60000"/>
                                    </p:animScale>
                                    <p:animScale>
                                      <p:cBhvr>
                                        <p:cTn id="18" dur="41" decel="50000">
                                          <p:stCondLst>
                                            <p:cond delay="169"/>
                                          </p:stCondLst>
                                        </p:cTn>
                                        <p:tgtEl>
                                          <p:spTgt spid="98"/>
                                        </p:tgtEl>
                                      </p:cBhvr>
                                      <p:to x="100000" y="100000"/>
                                    </p:animScale>
                                    <p:animScale>
                                      <p:cBhvr>
                                        <p:cTn id="19" dur="7">
                                          <p:stCondLst>
                                            <p:cond delay="328"/>
                                          </p:stCondLst>
                                        </p:cTn>
                                        <p:tgtEl>
                                          <p:spTgt spid="98"/>
                                        </p:tgtEl>
                                      </p:cBhvr>
                                      <p:to x="100000" y="80000"/>
                                    </p:animScale>
                                    <p:animScale>
                                      <p:cBhvr>
                                        <p:cTn id="20" dur="41" decel="50000">
                                          <p:stCondLst>
                                            <p:cond delay="335"/>
                                          </p:stCondLst>
                                        </p:cTn>
                                        <p:tgtEl>
                                          <p:spTgt spid="98"/>
                                        </p:tgtEl>
                                      </p:cBhvr>
                                      <p:to x="100000" y="100000"/>
                                    </p:animScale>
                                    <p:animScale>
                                      <p:cBhvr>
                                        <p:cTn id="21" dur="7">
                                          <p:stCondLst>
                                            <p:cond delay="411"/>
                                          </p:stCondLst>
                                        </p:cTn>
                                        <p:tgtEl>
                                          <p:spTgt spid="98"/>
                                        </p:tgtEl>
                                      </p:cBhvr>
                                      <p:to x="100000" y="90000"/>
                                    </p:animScale>
                                    <p:animScale>
                                      <p:cBhvr>
                                        <p:cTn id="22" dur="41" decel="50000">
                                          <p:stCondLst>
                                            <p:cond delay="417"/>
                                          </p:stCondLst>
                                        </p:cTn>
                                        <p:tgtEl>
                                          <p:spTgt spid="98"/>
                                        </p:tgtEl>
                                      </p:cBhvr>
                                      <p:to x="100000" y="100000"/>
                                    </p:animScale>
                                    <p:animScale>
                                      <p:cBhvr>
                                        <p:cTn id="23" dur="7">
                                          <p:stCondLst>
                                            <p:cond delay="452"/>
                                          </p:stCondLst>
                                        </p:cTn>
                                        <p:tgtEl>
                                          <p:spTgt spid="98"/>
                                        </p:tgtEl>
                                      </p:cBhvr>
                                      <p:to x="100000" y="95000"/>
                                    </p:animScale>
                                    <p:animScale>
                                      <p:cBhvr>
                                        <p:cTn id="24" dur="41" decel="50000">
                                          <p:stCondLst>
                                            <p:cond delay="459"/>
                                          </p:stCondLst>
                                        </p:cTn>
                                        <p:tgtEl>
                                          <p:spTgt spid="98"/>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145">
                                          <p:stCondLst>
                                            <p:cond delay="0"/>
                                          </p:stCondLst>
                                        </p:cTn>
                                        <p:tgtEl>
                                          <p:spTgt spid="101"/>
                                        </p:tgtEl>
                                      </p:cBhvr>
                                    </p:animEffect>
                                    <p:anim calcmode="lin" valueType="num">
                                      <p:cBhvr>
                                        <p:cTn id="28" dur="455"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101"/>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101"/>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101"/>
                                        </p:tgtEl>
                                        <p:attrNameLst>
                                          <p:attrName>ppt_y</p:attrName>
                                        </p:attrNameLst>
                                      </p:cBhvr>
                                      <p:tavLst>
                                        <p:tav tm="0" fmla="#ppt_y-sin(pi*$)/81">
                                          <p:val>
                                            <p:fltVal val="0"/>
                                          </p:val>
                                        </p:tav>
                                        <p:tav tm="100000">
                                          <p:val>
                                            <p:fltVal val="1"/>
                                          </p:val>
                                        </p:tav>
                                      </p:tavLst>
                                    </p:anim>
                                    <p:animScale>
                                      <p:cBhvr>
                                        <p:cTn id="33" dur="7">
                                          <p:stCondLst>
                                            <p:cond delay="163"/>
                                          </p:stCondLst>
                                        </p:cTn>
                                        <p:tgtEl>
                                          <p:spTgt spid="101"/>
                                        </p:tgtEl>
                                      </p:cBhvr>
                                      <p:to x="100000" y="60000"/>
                                    </p:animScale>
                                    <p:animScale>
                                      <p:cBhvr>
                                        <p:cTn id="34" dur="41" decel="50000">
                                          <p:stCondLst>
                                            <p:cond delay="169"/>
                                          </p:stCondLst>
                                        </p:cTn>
                                        <p:tgtEl>
                                          <p:spTgt spid="101"/>
                                        </p:tgtEl>
                                      </p:cBhvr>
                                      <p:to x="100000" y="100000"/>
                                    </p:animScale>
                                    <p:animScale>
                                      <p:cBhvr>
                                        <p:cTn id="35" dur="7">
                                          <p:stCondLst>
                                            <p:cond delay="328"/>
                                          </p:stCondLst>
                                        </p:cTn>
                                        <p:tgtEl>
                                          <p:spTgt spid="101"/>
                                        </p:tgtEl>
                                      </p:cBhvr>
                                      <p:to x="100000" y="80000"/>
                                    </p:animScale>
                                    <p:animScale>
                                      <p:cBhvr>
                                        <p:cTn id="36" dur="41" decel="50000">
                                          <p:stCondLst>
                                            <p:cond delay="335"/>
                                          </p:stCondLst>
                                        </p:cTn>
                                        <p:tgtEl>
                                          <p:spTgt spid="101"/>
                                        </p:tgtEl>
                                      </p:cBhvr>
                                      <p:to x="100000" y="100000"/>
                                    </p:animScale>
                                    <p:animScale>
                                      <p:cBhvr>
                                        <p:cTn id="37" dur="7">
                                          <p:stCondLst>
                                            <p:cond delay="411"/>
                                          </p:stCondLst>
                                        </p:cTn>
                                        <p:tgtEl>
                                          <p:spTgt spid="101"/>
                                        </p:tgtEl>
                                      </p:cBhvr>
                                      <p:to x="100000" y="90000"/>
                                    </p:animScale>
                                    <p:animScale>
                                      <p:cBhvr>
                                        <p:cTn id="38" dur="41" decel="50000">
                                          <p:stCondLst>
                                            <p:cond delay="417"/>
                                          </p:stCondLst>
                                        </p:cTn>
                                        <p:tgtEl>
                                          <p:spTgt spid="101"/>
                                        </p:tgtEl>
                                      </p:cBhvr>
                                      <p:to x="100000" y="100000"/>
                                    </p:animScale>
                                    <p:animScale>
                                      <p:cBhvr>
                                        <p:cTn id="39" dur="7">
                                          <p:stCondLst>
                                            <p:cond delay="452"/>
                                          </p:stCondLst>
                                        </p:cTn>
                                        <p:tgtEl>
                                          <p:spTgt spid="101"/>
                                        </p:tgtEl>
                                      </p:cBhvr>
                                      <p:to x="100000" y="95000"/>
                                    </p:animScale>
                                    <p:animScale>
                                      <p:cBhvr>
                                        <p:cTn id="40" dur="41" decel="50000">
                                          <p:stCondLst>
                                            <p:cond delay="459"/>
                                          </p:stCondLst>
                                        </p:cTn>
                                        <p:tgtEl>
                                          <p:spTgt spid="101"/>
                                        </p:tgtEl>
                                      </p:cBhvr>
                                      <p:to x="100000" y="100000"/>
                                    </p:animScale>
                                  </p:childTnLst>
                                </p:cTn>
                              </p:par>
                              <p:par>
                                <p:cTn id="41" presetID="26" presetClass="entr" presetSubtype="0" fill="hold" nodeType="withEffect">
                                  <p:stCondLst>
                                    <p:cond delay="250"/>
                                  </p:stCondLst>
                                  <p:childTnLst>
                                    <p:set>
                                      <p:cBhvr>
                                        <p:cTn id="42" dur="1" fill="hold">
                                          <p:stCondLst>
                                            <p:cond delay="0"/>
                                          </p:stCondLst>
                                        </p:cTn>
                                        <p:tgtEl>
                                          <p:spTgt spid="99"/>
                                        </p:tgtEl>
                                        <p:attrNameLst>
                                          <p:attrName>style.visibility</p:attrName>
                                        </p:attrNameLst>
                                      </p:cBhvr>
                                      <p:to>
                                        <p:strVal val="visible"/>
                                      </p:to>
                                    </p:set>
                                    <p:animEffect transition="in" filter="wipe(down)">
                                      <p:cBhvr>
                                        <p:cTn id="43" dur="145">
                                          <p:stCondLst>
                                            <p:cond delay="0"/>
                                          </p:stCondLst>
                                        </p:cTn>
                                        <p:tgtEl>
                                          <p:spTgt spid="99"/>
                                        </p:tgtEl>
                                      </p:cBhvr>
                                    </p:animEffect>
                                    <p:anim calcmode="lin" valueType="num">
                                      <p:cBhvr>
                                        <p:cTn id="44" dur="455"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9"/>
                                        </p:tgtEl>
                                        <p:attrNameLst>
                                          <p:attrName>ppt_y</p:attrName>
                                        </p:attrNameLst>
                                      </p:cBhvr>
                                      <p:tavLst>
                                        <p:tav tm="0" fmla="#ppt_y-sin(pi*$)/81">
                                          <p:val>
                                            <p:fltVal val="0"/>
                                          </p:val>
                                        </p:tav>
                                        <p:tav tm="100000">
                                          <p:val>
                                            <p:fltVal val="1"/>
                                          </p:val>
                                        </p:tav>
                                      </p:tavLst>
                                    </p:anim>
                                    <p:animScale>
                                      <p:cBhvr>
                                        <p:cTn id="49" dur="7">
                                          <p:stCondLst>
                                            <p:cond delay="163"/>
                                          </p:stCondLst>
                                        </p:cTn>
                                        <p:tgtEl>
                                          <p:spTgt spid="99"/>
                                        </p:tgtEl>
                                      </p:cBhvr>
                                      <p:to x="100000" y="60000"/>
                                    </p:animScale>
                                    <p:animScale>
                                      <p:cBhvr>
                                        <p:cTn id="50" dur="41" decel="50000">
                                          <p:stCondLst>
                                            <p:cond delay="169"/>
                                          </p:stCondLst>
                                        </p:cTn>
                                        <p:tgtEl>
                                          <p:spTgt spid="99"/>
                                        </p:tgtEl>
                                      </p:cBhvr>
                                      <p:to x="100000" y="100000"/>
                                    </p:animScale>
                                    <p:animScale>
                                      <p:cBhvr>
                                        <p:cTn id="51" dur="7">
                                          <p:stCondLst>
                                            <p:cond delay="328"/>
                                          </p:stCondLst>
                                        </p:cTn>
                                        <p:tgtEl>
                                          <p:spTgt spid="99"/>
                                        </p:tgtEl>
                                      </p:cBhvr>
                                      <p:to x="100000" y="80000"/>
                                    </p:animScale>
                                    <p:animScale>
                                      <p:cBhvr>
                                        <p:cTn id="52" dur="41" decel="50000">
                                          <p:stCondLst>
                                            <p:cond delay="335"/>
                                          </p:stCondLst>
                                        </p:cTn>
                                        <p:tgtEl>
                                          <p:spTgt spid="99"/>
                                        </p:tgtEl>
                                      </p:cBhvr>
                                      <p:to x="100000" y="100000"/>
                                    </p:animScale>
                                    <p:animScale>
                                      <p:cBhvr>
                                        <p:cTn id="53" dur="7">
                                          <p:stCondLst>
                                            <p:cond delay="411"/>
                                          </p:stCondLst>
                                        </p:cTn>
                                        <p:tgtEl>
                                          <p:spTgt spid="99"/>
                                        </p:tgtEl>
                                      </p:cBhvr>
                                      <p:to x="100000" y="90000"/>
                                    </p:animScale>
                                    <p:animScale>
                                      <p:cBhvr>
                                        <p:cTn id="54" dur="41" decel="50000">
                                          <p:stCondLst>
                                            <p:cond delay="417"/>
                                          </p:stCondLst>
                                        </p:cTn>
                                        <p:tgtEl>
                                          <p:spTgt spid="99"/>
                                        </p:tgtEl>
                                      </p:cBhvr>
                                      <p:to x="100000" y="100000"/>
                                    </p:animScale>
                                    <p:animScale>
                                      <p:cBhvr>
                                        <p:cTn id="55" dur="7">
                                          <p:stCondLst>
                                            <p:cond delay="452"/>
                                          </p:stCondLst>
                                        </p:cTn>
                                        <p:tgtEl>
                                          <p:spTgt spid="99"/>
                                        </p:tgtEl>
                                      </p:cBhvr>
                                      <p:to x="100000" y="95000"/>
                                    </p:animScale>
                                    <p:animScale>
                                      <p:cBhvr>
                                        <p:cTn id="56" dur="41" decel="50000">
                                          <p:stCondLst>
                                            <p:cond delay="459"/>
                                          </p:stCondLst>
                                        </p:cTn>
                                        <p:tgtEl>
                                          <p:spTgt spid="99"/>
                                        </p:tgtEl>
                                      </p:cBhvr>
                                      <p:to x="100000" y="100000"/>
                                    </p:animScale>
                                  </p:childTnLst>
                                </p:cTn>
                              </p:par>
                              <p:par>
                                <p:cTn id="57" presetID="26" presetClass="entr" presetSubtype="0" fill="hold" nodeType="withEffect">
                                  <p:stCondLst>
                                    <p:cond delay="500"/>
                                  </p:stCondLst>
                                  <p:childTnLst>
                                    <p:set>
                                      <p:cBhvr>
                                        <p:cTn id="58" dur="1" fill="hold">
                                          <p:stCondLst>
                                            <p:cond delay="0"/>
                                          </p:stCondLst>
                                        </p:cTn>
                                        <p:tgtEl>
                                          <p:spTgt spid="100"/>
                                        </p:tgtEl>
                                        <p:attrNameLst>
                                          <p:attrName>style.visibility</p:attrName>
                                        </p:attrNameLst>
                                      </p:cBhvr>
                                      <p:to>
                                        <p:strVal val="visible"/>
                                      </p:to>
                                    </p:set>
                                    <p:animEffect transition="in" filter="wipe(down)">
                                      <p:cBhvr>
                                        <p:cTn id="59" dur="145">
                                          <p:stCondLst>
                                            <p:cond delay="0"/>
                                          </p:stCondLst>
                                        </p:cTn>
                                        <p:tgtEl>
                                          <p:spTgt spid="100"/>
                                        </p:tgtEl>
                                      </p:cBhvr>
                                    </p:animEffect>
                                    <p:anim calcmode="lin" valueType="num">
                                      <p:cBhvr>
                                        <p:cTn id="60" dur="455"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61" dur="166"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62" dur="166" tmFilter="0, 0; 0.125,0.2665; 0.25,0.4; 0.375,0.465; 0.5,0.5;  0.625,0.535; 0.75,0.6; 0.875,0.7335; 1,1">
                                          <p:stCondLst>
                                            <p:cond delay="166"/>
                                          </p:stCondLst>
                                        </p:cTn>
                                        <p:tgtEl>
                                          <p:spTgt spid="100"/>
                                        </p:tgtEl>
                                        <p:attrNameLst>
                                          <p:attrName>ppt_y</p:attrName>
                                        </p:attrNameLst>
                                      </p:cBhvr>
                                      <p:tavLst>
                                        <p:tav tm="0" fmla="#ppt_y-sin(pi*$)/9">
                                          <p:val>
                                            <p:fltVal val="0"/>
                                          </p:val>
                                        </p:tav>
                                        <p:tav tm="100000">
                                          <p:val>
                                            <p:fltVal val="1"/>
                                          </p:val>
                                        </p:tav>
                                      </p:tavLst>
                                    </p:anim>
                                    <p:anim calcmode="lin" valueType="num">
                                      <p:cBhvr>
                                        <p:cTn id="63" dur="83" tmFilter="0, 0; 0.125,0.2665; 0.25,0.4; 0.375,0.465; 0.5,0.5;  0.625,0.535; 0.75,0.6; 0.875,0.7335; 1,1">
                                          <p:stCondLst>
                                            <p:cond delay="331"/>
                                          </p:stCondLst>
                                        </p:cTn>
                                        <p:tgtEl>
                                          <p:spTgt spid="100"/>
                                        </p:tgtEl>
                                        <p:attrNameLst>
                                          <p:attrName>ppt_y</p:attrName>
                                        </p:attrNameLst>
                                      </p:cBhvr>
                                      <p:tavLst>
                                        <p:tav tm="0" fmla="#ppt_y-sin(pi*$)/27">
                                          <p:val>
                                            <p:fltVal val="0"/>
                                          </p:val>
                                        </p:tav>
                                        <p:tav tm="100000">
                                          <p:val>
                                            <p:fltVal val="1"/>
                                          </p:val>
                                        </p:tav>
                                      </p:tavLst>
                                    </p:anim>
                                    <p:anim calcmode="lin" valueType="num">
                                      <p:cBhvr>
                                        <p:cTn id="64" dur="41" tmFilter="0, 0; 0.125,0.2665; 0.25,0.4; 0.375,0.465; 0.5,0.5;  0.625,0.535; 0.75,0.6; 0.875,0.7335; 1,1">
                                          <p:stCondLst>
                                            <p:cond delay="414"/>
                                          </p:stCondLst>
                                        </p:cTn>
                                        <p:tgtEl>
                                          <p:spTgt spid="100"/>
                                        </p:tgtEl>
                                        <p:attrNameLst>
                                          <p:attrName>ppt_y</p:attrName>
                                        </p:attrNameLst>
                                      </p:cBhvr>
                                      <p:tavLst>
                                        <p:tav tm="0" fmla="#ppt_y-sin(pi*$)/81">
                                          <p:val>
                                            <p:fltVal val="0"/>
                                          </p:val>
                                        </p:tav>
                                        <p:tav tm="100000">
                                          <p:val>
                                            <p:fltVal val="1"/>
                                          </p:val>
                                        </p:tav>
                                      </p:tavLst>
                                    </p:anim>
                                    <p:animScale>
                                      <p:cBhvr>
                                        <p:cTn id="65" dur="7">
                                          <p:stCondLst>
                                            <p:cond delay="163"/>
                                          </p:stCondLst>
                                        </p:cTn>
                                        <p:tgtEl>
                                          <p:spTgt spid="100"/>
                                        </p:tgtEl>
                                      </p:cBhvr>
                                      <p:to x="100000" y="60000"/>
                                    </p:animScale>
                                    <p:animScale>
                                      <p:cBhvr>
                                        <p:cTn id="66" dur="41" decel="50000">
                                          <p:stCondLst>
                                            <p:cond delay="169"/>
                                          </p:stCondLst>
                                        </p:cTn>
                                        <p:tgtEl>
                                          <p:spTgt spid="100"/>
                                        </p:tgtEl>
                                      </p:cBhvr>
                                      <p:to x="100000" y="100000"/>
                                    </p:animScale>
                                    <p:animScale>
                                      <p:cBhvr>
                                        <p:cTn id="67" dur="7">
                                          <p:stCondLst>
                                            <p:cond delay="328"/>
                                          </p:stCondLst>
                                        </p:cTn>
                                        <p:tgtEl>
                                          <p:spTgt spid="100"/>
                                        </p:tgtEl>
                                      </p:cBhvr>
                                      <p:to x="100000" y="80000"/>
                                    </p:animScale>
                                    <p:animScale>
                                      <p:cBhvr>
                                        <p:cTn id="68" dur="41" decel="50000">
                                          <p:stCondLst>
                                            <p:cond delay="335"/>
                                          </p:stCondLst>
                                        </p:cTn>
                                        <p:tgtEl>
                                          <p:spTgt spid="100"/>
                                        </p:tgtEl>
                                      </p:cBhvr>
                                      <p:to x="100000" y="100000"/>
                                    </p:animScale>
                                    <p:animScale>
                                      <p:cBhvr>
                                        <p:cTn id="69" dur="7">
                                          <p:stCondLst>
                                            <p:cond delay="411"/>
                                          </p:stCondLst>
                                        </p:cTn>
                                        <p:tgtEl>
                                          <p:spTgt spid="100"/>
                                        </p:tgtEl>
                                      </p:cBhvr>
                                      <p:to x="100000" y="90000"/>
                                    </p:animScale>
                                    <p:animScale>
                                      <p:cBhvr>
                                        <p:cTn id="70" dur="41" decel="50000">
                                          <p:stCondLst>
                                            <p:cond delay="417"/>
                                          </p:stCondLst>
                                        </p:cTn>
                                        <p:tgtEl>
                                          <p:spTgt spid="100"/>
                                        </p:tgtEl>
                                      </p:cBhvr>
                                      <p:to x="100000" y="100000"/>
                                    </p:animScale>
                                    <p:animScale>
                                      <p:cBhvr>
                                        <p:cTn id="71" dur="7">
                                          <p:stCondLst>
                                            <p:cond delay="452"/>
                                          </p:stCondLst>
                                        </p:cTn>
                                        <p:tgtEl>
                                          <p:spTgt spid="100"/>
                                        </p:tgtEl>
                                      </p:cBhvr>
                                      <p:to x="100000" y="95000"/>
                                    </p:animScale>
                                    <p:animScale>
                                      <p:cBhvr>
                                        <p:cTn id="72" dur="41" decel="50000">
                                          <p:stCondLst>
                                            <p:cond delay="459"/>
                                          </p:stCondLst>
                                        </p:cTn>
                                        <p:tgtEl>
                                          <p:spTgt spid="100"/>
                                        </p:tgtEl>
                                      </p:cBhvr>
                                      <p:to x="100000" y="100000"/>
                                    </p:animScale>
                                  </p:childTnLst>
                                </p:cTn>
                              </p:par>
                            </p:childTnLst>
                          </p:cTn>
                        </p:par>
                        <p:par>
                          <p:cTn id="73" fill="hold">
                            <p:stCondLst>
                              <p:cond delay="500"/>
                            </p:stCondLst>
                            <p:childTnLst>
                              <p:par>
                                <p:cTn id="74" presetID="42" presetClass="entr" presetSubtype="0" fill="hold" nodeType="afterEffect">
                                  <p:stCondLst>
                                    <p:cond delay="0"/>
                                  </p:stCondLst>
                                  <p:childTnLst>
                                    <p:set>
                                      <p:cBhvr>
                                        <p:cTn id="75" dur="500"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anim calcmode="lin" valueType="num">
                                      <p:cBhvr>
                                        <p:cTn id="77" dur="500" fill="hold"/>
                                        <p:tgtEl>
                                          <p:spTgt spid="4"/>
                                        </p:tgtEl>
                                        <p:attrNameLst>
                                          <p:attrName>ppt_x</p:attrName>
                                        </p:attrNameLst>
                                      </p:cBhvr>
                                      <p:tavLst>
                                        <p:tav tm="0">
                                          <p:val>
                                            <p:strVal val="#ppt_x"/>
                                          </p:val>
                                        </p:tav>
                                        <p:tav tm="100000">
                                          <p:val>
                                            <p:strVal val="#ppt_x"/>
                                          </p:val>
                                        </p:tav>
                                      </p:tavLst>
                                    </p:anim>
                                    <p:anim calcmode="lin" valueType="num">
                                      <p:cBhvr>
                                        <p:cTn id="78"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31" presetClass="entr" presetSubtype="0" fill="hold" grpId="0" nodeType="clickEffect">
                                  <p:stCondLst>
                                    <p:cond delay="0"/>
                                  </p:stCondLst>
                                  <p:childTnLst>
                                    <p:set>
                                      <p:cBhvr>
                                        <p:cTn id="82" dur="1" fill="hold">
                                          <p:stCondLst>
                                            <p:cond delay="0"/>
                                          </p:stCondLst>
                                        </p:cTn>
                                        <p:tgtEl>
                                          <p:spTgt spid="65"/>
                                        </p:tgtEl>
                                        <p:attrNameLst>
                                          <p:attrName>style.visibility</p:attrName>
                                        </p:attrNameLst>
                                      </p:cBhvr>
                                      <p:to>
                                        <p:strVal val="visible"/>
                                      </p:to>
                                    </p:set>
                                    <p:anim calcmode="lin" valueType="num">
                                      <p:cBhvr>
                                        <p:cTn id="83" dur="1000" fill="hold"/>
                                        <p:tgtEl>
                                          <p:spTgt spid="65"/>
                                        </p:tgtEl>
                                        <p:attrNameLst>
                                          <p:attrName>ppt_w</p:attrName>
                                        </p:attrNameLst>
                                      </p:cBhvr>
                                      <p:tavLst>
                                        <p:tav tm="0">
                                          <p:val>
                                            <p:fltVal val="0"/>
                                          </p:val>
                                        </p:tav>
                                        <p:tav tm="100000">
                                          <p:val>
                                            <p:strVal val="#ppt_w"/>
                                          </p:val>
                                        </p:tav>
                                      </p:tavLst>
                                    </p:anim>
                                    <p:anim calcmode="lin" valueType="num">
                                      <p:cBhvr>
                                        <p:cTn id="84" dur="1000" fill="hold"/>
                                        <p:tgtEl>
                                          <p:spTgt spid="65"/>
                                        </p:tgtEl>
                                        <p:attrNameLst>
                                          <p:attrName>ppt_h</p:attrName>
                                        </p:attrNameLst>
                                      </p:cBhvr>
                                      <p:tavLst>
                                        <p:tav tm="0">
                                          <p:val>
                                            <p:fltVal val="0"/>
                                          </p:val>
                                        </p:tav>
                                        <p:tav tm="100000">
                                          <p:val>
                                            <p:strVal val="#ppt_h"/>
                                          </p:val>
                                        </p:tav>
                                      </p:tavLst>
                                    </p:anim>
                                    <p:anim calcmode="lin" valueType="num">
                                      <p:cBhvr>
                                        <p:cTn id="85" dur="1000" fill="hold"/>
                                        <p:tgtEl>
                                          <p:spTgt spid="65"/>
                                        </p:tgtEl>
                                        <p:attrNameLst>
                                          <p:attrName>style.rotation</p:attrName>
                                        </p:attrNameLst>
                                      </p:cBhvr>
                                      <p:tavLst>
                                        <p:tav tm="0">
                                          <p:val>
                                            <p:fltVal val="90"/>
                                          </p:val>
                                        </p:tav>
                                        <p:tav tm="100000">
                                          <p:val>
                                            <p:fltVal val="0"/>
                                          </p:val>
                                        </p:tav>
                                      </p:tavLst>
                                    </p:anim>
                                    <p:animEffect transition="in" filter="fade">
                                      <p:cBhvr>
                                        <p:cTn id="86" dur="1000"/>
                                        <p:tgtEl>
                                          <p:spTgt spid="65"/>
                                        </p:tgtEl>
                                      </p:cBhvr>
                                    </p:animEffect>
                                  </p:childTnLst>
                                </p:cTn>
                              </p:par>
                              <p:par>
                                <p:cTn id="87" presetID="31" presetClass="entr" presetSubtype="0" fill="hold" nodeType="withEffect">
                                  <p:stCondLst>
                                    <p:cond delay="0"/>
                                  </p:stCondLst>
                                  <p:childTnLst>
                                    <p:set>
                                      <p:cBhvr>
                                        <p:cTn id="88" dur="1" fill="hold">
                                          <p:stCondLst>
                                            <p:cond delay="0"/>
                                          </p:stCondLst>
                                        </p:cTn>
                                        <p:tgtEl>
                                          <p:spTgt spid="66"/>
                                        </p:tgtEl>
                                        <p:attrNameLst>
                                          <p:attrName>style.visibility</p:attrName>
                                        </p:attrNameLst>
                                      </p:cBhvr>
                                      <p:to>
                                        <p:strVal val="visible"/>
                                      </p:to>
                                    </p:set>
                                    <p:anim calcmode="lin" valueType="num">
                                      <p:cBhvr>
                                        <p:cTn id="89" dur="1000" fill="hold"/>
                                        <p:tgtEl>
                                          <p:spTgt spid="66"/>
                                        </p:tgtEl>
                                        <p:attrNameLst>
                                          <p:attrName>ppt_w</p:attrName>
                                        </p:attrNameLst>
                                      </p:cBhvr>
                                      <p:tavLst>
                                        <p:tav tm="0">
                                          <p:val>
                                            <p:fltVal val="0"/>
                                          </p:val>
                                        </p:tav>
                                        <p:tav tm="100000">
                                          <p:val>
                                            <p:strVal val="#ppt_w"/>
                                          </p:val>
                                        </p:tav>
                                      </p:tavLst>
                                    </p:anim>
                                    <p:anim calcmode="lin" valueType="num">
                                      <p:cBhvr>
                                        <p:cTn id="90" dur="1000" fill="hold"/>
                                        <p:tgtEl>
                                          <p:spTgt spid="66"/>
                                        </p:tgtEl>
                                        <p:attrNameLst>
                                          <p:attrName>ppt_h</p:attrName>
                                        </p:attrNameLst>
                                      </p:cBhvr>
                                      <p:tavLst>
                                        <p:tav tm="0">
                                          <p:val>
                                            <p:fltVal val="0"/>
                                          </p:val>
                                        </p:tav>
                                        <p:tav tm="100000">
                                          <p:val>
                                            <p:strVal val="#ppt_h"/>
                                          </p:val>
                                        </p:tav>
                                      </p:tavLst>
                                    </p:anim>
                                    <p:anim calcmode="lin" valueType="num">
                                      <p:cBhvr>
                                        <p:cTn id="91" dur="1000" fill="hold"/>
                                        <p:tgtEl>
                                          <p:spTgt spid="66"/>
                                        </p:tgtEl>
                                        <p:attrNameLst>
                                          <p:attrName>style.rotation</p:attrName>
                                        </p:attrNameLst>
                                      </p:cBhvr>
                                      <p:tavLst>
                                        <p:tav tm="0">
                                          <p:val>
                                            <p:fltVal val="90"/>
                                          </p:val>
                                        </p:tav>
                                        <p:tav tm="100000">
                                          <p:val>
                                            <p:fltVal val="0"/>
                                          </p:val>
                                        </p:tav>
                                      </p:tavLst>
                                    </p:anim>
                                    <p:animEffect transition="in" filter="fade">
                                      <p:cBhvr>
                                        <p:cTn id="92" dur="1000"/>
                                        <p:tgtEl>
                                          <p:spTgt spid="66"/>
                                        </p:tgtEl>
                                      </p:cBhvr>
                                    </p:animEffect>
                                  </p:childTnLst>
                                </p:cTn>
                              </p:par>
                            </p:childTnLst>
                          </p:cTn>
                        </p:par>
                        <p:par>
                          <p:cTn id="93" fill="hold">
                            <p:stCondLst>
                              <p:cond delay="1000"/>
                            </p:stCondLst>
                            <p:childTnLst>
                              <p:par>
                                <p:cTn id="94" presetID="22" presetClass="entr" presetSubtype="8" fill="hold" nodeType="afterEffect">
                                  <p:stCondLst>
                                    <p:cond delay="0"/>
                                  </p:stCondLst>
                                  <p:childTnLst>
                                    <p:set>
                                      <p:cBhvr>
                                        <p:cTn id="95" dur="1" fill="hold">
                                          <p:stCondLst>
                                            <p:cond delay="0"/>
                                          </p:stCondLst>
                                        </p:cTn>
                                        <p:tgtEl>
                                          <p:spTgt spid="71"/>
                                        </p:tgtEl>
                                        <p:attrNameLst>
                                          <p:attrName>style.visibility</p:attrName>
                                        </p:attrNameLst>
                                      </p:cBhvr>
                                      <p:to>
                                        <p:strVal val="visible"/>
                                      </p:to>
                                    </p:set>
                                    <p:animEffect transition="in" filter="wipe(left)">
                                      <p:cBhvr>
                                        <p:cTn id="96" dur="500"/>
                                        <p:tgtEl>
                                          <p:spTgt spid="71"/>
                                        </p:tgtEl>
                                      </p:cBhvr>
                                    </p:animEffect>
                                  </p:childTnLst>
                                </p:cTn>
                              </p:par>
                              <p:par>
                                <p:cTn id="97" presetID="22" presetClass="entr" presetSubtype="8" fill="hold" nodeType="withEffect">
                                  <p:stCondLst>
                                    <p:cond delay="0"/>
                                  </p:stCondLst>
                                  <p:childTnLst>
                                    <p:set>
                                      <p:cBhvr>
                                        <p:cTn id="98" dur="1" fill="hold">
                                          <p:stCondLst>
                                            <p:cond delay="0"/>
                                          </p:stCondLst>
                                        </p:cTn>
                                        <p:tgtEl>
                                          <p:spTgt spid="70"/>
                                        </p:tgtEl>
                                        <p:attrNameLst>
                                          <p:attrName>style.visibility</p:attrName>
                                        </p:attrNameLst>
                                      </p:cBhvr>
                                      <p:to>
                                        <p:strVal val="visible"/>
                                      </p:to>
                                    </p:set>
                                    <p:animEffect transition="in" filter="wipe(left)">
                                      <p:cBhvr>
                                        <p:cTn id="99" dur="500"/>
                                        <p:tgtEl>
                                          <p:spTgt spid="70"/>
                                        </p:tgtEl>
                                      </p:cBhvr>
                                    </p:animEffect>
                                  </p:childTnLst>
                                </p:cTn>
                              </p:par>
                              <p:par>
                                <p:cTn id="100" presetID="22" presetClass="entr" presetSubtype="8" fill="hold" nodeType="withEffect">
                                  <p:stCondLst>
                                    <p:cond delay="0"/>
                                  </p:stCondLst>
                                  <p:childTnLst>
                                    <p:set>
                                      <p:cBhvr>
                                        <p:cTn id="101" dur="1" fill="hold">
                                          <p:stCondLst>
                                            <p:cond delay="0"/>
                                          </p:stCondLst>
                                        </p:cTn>
                                        <p:tgtEl>
                                          <p:spTgt spid="72"/>
                                        </p:tgtEl>
                                        <p:attrNameLst>
                                          <p:attrName>style.visibility</p:attrName>
                                        </p:attrNameLst>
                                      </p:cBhvr>
                                      <p:to>
                                        <p:strVal val="visible"/>
                                      </p:to>
                                    </p:set>
                                    <p:animEffect transition="in" filter="wipe(left)">
                                      <p:cBhvr>
                                        <p:cTn id="102" dur="500"/>
                                        <p:tgtEl>
                                          <p:spTgt spid="72"/>
                                        </p:tgtEl>
                                      </p:cBhvr>
                                    </p:animEffect>
                                  </p:childTnLst>
                                </p:cTn>
                              </p:par>
                            </p:childTnLst>
                          </p:cTn>
                        </p:par>
                        <p:par>
                          <p:cTn id="103" fill="hold">
                            <p:stCondLst>
                              <p:cond delay="1500"/>
                            </p:stCondLst>
                            <p:childTnLst>
                              <p:par>
                                <p:cTn id="104" presetID="42" presetClass="entr" presetSubtype="0" fill="hold" grpId="0" nodeType="afterEffect">
                                  <p:stCondLst>
                                    <p:cond delay="0"/>
                                  </p:stCondLst>
                                  <p:childTnLst>
                                    <p:set>
                                      <p:cBhvr>
                                        <p:cTn id="105" dur="1" fill="hold">
                                          <p:stCondLst>
                                            <p:cond delay="0"/>
                                          </p:stCondLst>
                                        </p:cTn>
                                        <p:tgtEl>
                                          <p:spTgt spid="47"/>
                                        </p:tgtEl>
                                        <p:attrNameLst>
                                          <p:attrName>style.visibility</p:attrName>
                                        </p:attrNameLst>
                                      </p:cBhvr>
                                      <p:to>
                                        <p:strVal val="visible"/>
                                      </p:to>
                                    </p:set>
                                    <p:animEffect transition="in" filter="fade">
                                      <p:cBhvr>
                                        <p:cTn id="106" dur="1000"/>
                                        <p:tgtEl>
                                          <p:spTgt spid="47"/>
                                        </p:tgtEl>
                                      </p:cBhvr>
                                    </p:animEffect>
                                    <p:anim calcmode="lin" valueType="num">
                                      <p:cBhvr>
                                        <p:cTn id="107" dur="1000" fill="hold"/>
                                        <p:tgtEl>
                                          <p:spTgt spid="47"/>
                                        </p:tgtEl>
                                        <p:attrNameLst>
                                          <p:attrName>ppt_x</p:attrName>
                                        </p:attrNameLst>
                                      </p:cBhvr>
                                      <p:tavLst>
                                        <p:tav tm="0">
                                          <p:val>
                                            <p:strVal val="#ppt_x"/>
                                          </p:val>
                                        </p:tav>
                                        <p:tav tm="100000">
                                          <p:val>
                                            <p:strVal val="#ppt_x"/>
                                          </p:val>
                                        </p:tav>
                                      </p:tavLst>
                                    </p:anim>
                                    <p:anim calcmode="lin" valueType="num">
                                      <p:cBhvr>
                                        <p:cTn id="108" dur="1000" fill="hold"/>
                                        <p:tgtEl>
                                          <p:spTgt spid="47"/>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1000"/>
                                        <p:tgtEl>
                                          <p:spTgt spid="48"/>
                                        </p:tgtEl>
                                      </p:cBhvr>
                                    </p:animEffect>
                                    <p:anim calcmode="lin" valueType="num">
                                      <p:cBhvr>
                                        <p:cTn id="112" dur="1000" fill="hold"/>
                                        <p:tgtEl>
                                          <p:spTgt spid="48"/>
                                        </p:tgtEl>
                                        <p:attrNameLst>
                                          <p:attrName>ppt_x</p:attrName>
                                        </p:attrNameLst>
                                      </p:cBhvr>
                                      <p:tavLst>
                                        <p:tav tm="0">
                                          <p:val>
                                            <p:strVal val="#ppt_x"/>
                                          </p:val>
                                        </p:tav>
                                        <p:tav tm="100000">
                                          <p:val>
                                            <p:strVal val="#ppt_x"/>
                                          </p:val>
                                        </p:tav>
                                      </p:tavLst>
                                    </p:anim>
                                    <p:anim calcmode="lin" valueType="num">
                                      <p:cBhvr>
                                        <p:cTn id="113" dur="1000" fill="hold"/>
                                        <p:tgtEl>
                                          <p:spTgt spid="48"/>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49"/>
                                        </p:tgtEl>
                                        <p:attrNameLst>
                                          <p:attrName>style.visibility</p:attrName>
                                        </p:attrNameLst>
                                      </p:cBhvr>
                                      <p:to>
                                        <p:strVal val="visible"/>
                                      </p:to>
                                    </p:set>
                                    <p:animEffect transition="in" filter="fade">
                                      <p:cBhvr>
                                        <p:cTn id="116" dur="1000"/>
                                        <p:tgtEl>
                                          <p:spTgt spid="49"/>
                                        </p:tgtEl>
                                      </p:cBhvr>
                                    </p:animEffect>
                                    <p:anim calcmode="lin" valueType="num">
                                      <p:cBhvr>
                                        <p:cTn id="117" dur="1000" fill="hold"/>
                                        <p:tgtEl>
                                          <p:spTgt spid="49"/>
                                        </p:tgtEl>
                                        <p:attrNameLst>
                                          <p:attrName>ppt_x</p:attrName>
                                        </p:attrNameLst>
                                      </p:cBhvr>
                                      <p:tavLst>
                                        <p:tav tm="0">
                                          <p:val>
                                            <p:strVal val="#ppt_x"/>
                                          </p:val>
                                        </p:tav>
                                        <p:tav tm="100000">
                                          <p:val>
                                            <p:strVal val="#ppt_x"/>
                                          </p:val>
                                        </p:tav>
                                      </p:tavLst>
                                    </p:anim>
                                    <p:anim calcmode="lin" valueType="num">
                                      <p:cBhvr>
                                        <p:cTn id="118" dur="1000" fill="hold"/>
                                        <p:tgtEl>
                                          <p:spTgt spid="49"/>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50"/>
                                        </p:tgtEl>
                                        <p:attrNameLst>
                                          <p:attrName>style.visibility</p:attrName>
                                        </p:attrNameLst>
                                      </p:cBhvr>
                                      <p:to>
                                        <p:strVal val="visible"/>
                                      </p:to>
                                    </p:set>
                                    <p:animEffect transition="in" filter="fade">
                                      <p:cBhvr>
                                        <p:cTn id="121" dur="1000"/>
                                        <p:tgtEl>
                                          <p:spTgt spid="50"/>
                                        </p:tgtEl>
                                      </p:cBhvr>
                                    </p:animEffect>
                                    <p:anim calcmode="lin" valueType="num">
                                      <p:cBhvr>
                                        <p:cTn id="122" dur="1000" fill="hold"/>
                                        <p:tgtEl>
                                          <p:spTgt spid="50"/>
                                        </p:tgtEl>
                                        <p:attrNameLst>
                                          <p:attrName>ppt_x</p:attrName>
                                        </p:attrNameLst>
                                      </p:cBhvr>
                                      <p:tavLst>
                                        <p:tav tm="0">
                                          <p:val>
                                            <p:strVal val="#ppt_x"/>
                                          </p:val>
                                        </p:tav>
                                        <p:tav tm="100000">
                                          <p:val>
                                            <p:strVal val="#ppt_x"/>
                                          </p:val>
                                        </p:tav>
                                      </p:tavLst>
                                    </p:anim>
                                    <p:anim calcmode="lin" valueType="num">
                                      <p:cBhvr>
                                        <p:cTn id="123" dur="1000" fill="hold"/>
                                        <p:tgtEl>
                                          <p:spTgt spid="50"/>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51"/>
                                        </p:tgtEl>
                                        <p:attrNameLst>
                                          <p:attrName>style.visibility</p:attrName>
                                        </p:attrNameLst>
                                      </p:cBhvr>
                                      <p:to>
                                        <p:strVal val="visible"/>
                                      </p:to>
                                    </p:set>
                                    <p:animEffect transition="in" filter="fade">
                                      <p:cBhvr>
                                        <p:cTn id="126" dur="1000"/>
                                        <p:tgtEl>
                                          <p:spTgt spid="51"/>
                                        </p:tgtEl>
                                      </p:cBhvr>
                                    </p:animEffect>
                                    <p:anim calcmode="lin" valueType="num">
                                      <p:cBhvr>
                                        <p:cTn id="127" dur="1000" fill="hold"/>
                                        <p:tgtEl>
                                          <p:spTgt spid="51"/>
                                        </p:tgtEl>
                                        <p:attrNameLst>
                                          <p:attrName>ppt_x</p:attrName>
                                        </p:attrNameLst>
                                      </p:cBhvr>
                                      <p:tavLst>
                                        <p:tav tm="0">
                                          <p:val>
                                            <p:strVal val="#ppt_x"/>
                                          </p:val>
                                        </p:tav>
                                        <p:tav tm="100000">
                                          <p:val>
                                            <p:strVal val="#ppt_x"/>
                                          </p:val>
                                        </p:tav>
                                      </p:tavLst>
                                    </p:anim>
                                    <p:anim calcmode="lin" valueType="num">
                                      <p:cBhvr>
                                        <p:cTn id="128" dur="1000" fill="hold"/>
                                        <p:tgtEl>
                                          <p:spTgt spid="51"/>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52"/>
                                        </p:tgtEl>
                                        <p:attrNameLst>
                                          <p:attrName>style.visibility</p:attrName>
                                        </p:attrNameLst>
                                      </p:cBhvr>
                                      <p:to>
                                        <p:strVal val="visible"/>
                                      </p:to>
                                    </p:set>
                                    <p:animEffect transition="in" filter="fade">
                                      <p:cBhvr>
                                        <p:cTn id="131" dur="1000"/>
                                        <p:tgtEl>
                                          <p:spTgt spid="52"/>
                                        </p:tgtEl>
                                      </p:cBhvr>
                                    </p:animEffect>
                                    <p:anim calcmode="lin" valueType="num">
                                      <p:cBhvr>
                                        <p:cTn id="132" dur="1000" fill="hold"/>
                                        <p:tgtEl>
                                          <p:spTgt spid="52"/>
                                        </p:tgtEl>
                                        <p:attrNameLst>
                                          <p:attrName>ppt_x</p:attrName>
                                        </p:attrNameLst>
                                      </p:cBhvr>
                                      <p:tavLst>
                                        <p:tav tm="0">
                                          <p:val>
                                            <p:strVal val="#ppt_x"/>
                                          </p:val>
                                        </p:tav>
                                        <p:tav tm="100000">
                                          <p:val>
                                            <p:strVal val="#ppt_x"/>
                                          </p:val>
                                        </p:tav>
                                      </p:tavLst>
                                    </p:anim>
                                    <p:anim calcmode="lin" valueType="num">
                                      <p:cBhvr>
                                        <p:cTn id="133" dur="1000" fill="hold"/>
                                        <p:tgtEl>
                                          <p:spTgt spid="52"/>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53"/>
                                        </p:tgtEl>
                                        <p:attrNameLst>
                                          <p:attrName>style.visibility</p:attrName>
                                        </p:attrNameLst>
                                      </p:cBhvr>
                                      <p:to>
                                        <p:strVal val="visible"/>
                                      </p:to>
                                    </p:set>
                                    <p:animEffect transition="in" filter="fade">
                                      <p:cBhvr>
                                        <p:cTn id="136" dur="1000"/>
                                        <p:tgtEl>
                                          <p:spTgt spid="53"/>
                                        </p:tgtEl>
                                      </p:cBhvr>
                                    </p:animEffect>
                                    <p:anim calcmode="lin" valueType="num">
                                      <p:cBhvr>
                                        <p:cTn id="137" dur="1000" fill="hold"/>
                                        <p:tgtEl>
                                          <p:spTgt spid="53"/>
                                        </p:tgtEl>
                                        <p:attrNameLst>
                                          <p:attrName>ppt_x</p:attrName>
                                        </p:attrNameLst>
                                      </p:cBhvr>
                                      <p:tavLst>
                                        <p:tav tm="0">
                                          <p:val>
                                            <p:strVal val="#ppt_x"/>
                                          </p:val>
                                        </p:tav>
                                        <p:tav tm="100000">
                                          <p:val>
                                            <p:strVal val="#ppt_x"/>
                                          </p:val>
                                        </p:tav>
                                      </p:tavLst>
                                    </p:anim>
                                    <p:anim calcmode="lin" valueType="num">
                                      <p:cBhvr>
                                        <p:cTn id="138" dur="1000" fill="hold"/>
                                        <p:tgtEl>
                                          <p:spTgt spid="53"/>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fade">
                                      <p:cBhvr>
                                        <p:cTn id="141" dur="1000"/>
                                        <p:tgtEl>
                                          <p:spTgt spid="56"/>
                                        </p:tgtEl>
                                      </p:cBhvr>
                                    </p:animEffect>
                                    <p:anim calcmode="lin" valueType="num">
                                      <p:cBhvr>
                                        <p:cTn id="142" dur="1000" fill="hold"/>
                                        <p:tgtEl>
                                          <p:spTgt spid="56"/>
                                        </p:tgtEl>
                                        <p:attrNameLst>
                                          <p:attrName>ppt_x</p:attrName>
                                        </p:attrNameLst>
                                      </p:cBhvr>
                                      <p:tavLst>
                                        <p:tav tm="0">
                                          <p:val>
                                            <p:strVal val="#ppt_x"/>
                                          </p:val>
                                        </p:tav>
                                        <p:tav tm="100000">
                                          <p:val>
                                            <p:strVal val="#ppt_x"/>
                                          </p:val>
                                        </p:tav>
                                      </p:tavLst>
                                    </p:anim>
                                    <p:anim calcmode="lin" valueType="num">
                                      <p:cBhvr>
                                        <p:cTn id="143" dur="1000" fill="hold"/>
                                        <p:tgtEl>
                                          <p:spTgt spid="56"/>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fade">
                                      <p:cBhvr>
                                        <p:cTn id="146" dur="1000"/>
                                        <p:tgtEl>
                                          <p:spTgt spid="59"/>
                                        </p:tgtEl>
                                      </p:cBhvr>
                                    </p:animEffect>
                                    <p:anim calcmode="lin" valueType="num">
                                      <p:cBhvr>
                                        <p:cTn id="147" dur="1000" fill="hold"/>
                                        <p:tgtEl>
                                          <p:spTgt spid="59"/>
                                        </p:tgtEl>
                                        <p:attrNameLst>
                                          <p:attrName>ppt_x</p:attrName>
                                        </p:attrNameLst>
                                      </p:cBhvr>
                                      <p:tavLst>
                                        <p:tav tm="0">
                                          <p:val>
                                            <p:strVal val="#ppt_x"/>
                                          </p:val>
                                        </p:tav>
                                        <p:tav tm="100000">
                                          <p:val>
                                            <p:strVal val="#ppt_x"/>
                                          </p:val>
                                        </p:tav>
                                      </p:tavLst>
                                    </p:anim>
                                    <p:anim calcmode="lin" valueType="num">
                                      <p:cBhvr>
                                        <p:cTn id="148" dur="1000" fill="hold"/>
                                        <p:tgtEl>
                                          <p:spTgt spid="59"/>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62"/>
                                        </p:tgtEl>
                                        <p:attrNameLst>
                                          <p:attrName>style.visibility</p:attrName>
                                        </p:attrNameLst>
                                      </p:cBhvr>
                                      <p:to>
                                        <p:strVal val="visible"/>
                                      </p:to>
                                    </p:set>
                                    <p:animEffect transition="in" filter="fade">
                                      <p:cBhvr>
                                        <p:cTn id="151" dur="1000"/>
                                        <p:tgtEl>
                                          <p:spTgt spid="62"/>
                                        </p:tgtEl>
                                      </p:cBhvr>
                                    </p:animEffect>
                                    <p:anim calcmode="lin" valueType="num">
                                      <p:cBhvr>
                                        <p:cTn id="152" dur="1000" fill="hold"/>
                                        <p:tgtEl>
                                          <p:spTgt spid="62"/>
                                        </p:tgtEl>
                                        <p:attrNameLst>
                                          <p:attrName>ppt_x</p:attrName>
                                        </p:attrNameLst>
                                      </p:cBhvr>
                                      <p:tavLst>
                                        <p:tav tm="0">
                                          <p:val>
                                            <p:strVal val="#ppt_x"/>
                                          </p:val>
                                        </p:tav>
                                        <p:tav tm="100000">
                                          <p:val>
                                            <p:strVal val="#ppt_x"/>
                                          </p:val>
                                        </p:tav>
                                      </p:tavLst>
                                    </p:anim>
                                    <p:anim calcmode="lin" valueType="num">
                                      <p:cBhvr>
                                        <p:cTn id="153" dur="1000" fill="hold"/>
                                        <p:tgtEl>
                                          <p:spTgt spid="62"/>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73"/>
                                        </p:tgtEl>
                                        <p:attrNameLst>
                                          <p:attrName>style.visibility</p:attrName>
                                        </p:attrNameLst>
                                      </p:cBhvr>
                                      <p:to>
                                        <p:strVal val="visible"/>
                                      </p:to>
                                    </p:set>
                                    <p:animEffect transition="in" filter="fade">
                                      <p:cBhvr>
                                        <p:cTn id="156" dur="1000"/>
                                        <p:tgtEl>
                                          <p:spTgt spid="73"/>
                                        </p:tgtEl>
                                      </p:cBhvr>
                                    </p:animEffect>
                                    <p:anim calcmode="lin" valueType="num">
                                      <p:cBhvr>
                                        <p:cTn id="157" dur="1000" fill="hold"/>
                                        <p:tgtEl>
                                          <p:spTgt spid="73"/>
                                        </p:tgtEl>
                                        <p:attrNameLst>
                                          <p:attrName>ppt_x</p:attrName>
                                        </p:attrNameLst>
                                      </p:cBhvr>
                                      <p:tavLst>
                                        <p:tav tm="0">
                                          <p:val>
                                            <p:strVal val="#ppt_x"/>
                                          </p:val>
                                        </p:tav>
                                        <p:tav tm="100000">
                                          <p:val>
                                            <p:strVal val="#ppt_x"/>
                                          </p:val>
                                        </p:tav>
                                      </p:tavLst>
                                    </p:anim>
                                    <p:anim calcmode="lin" valueType="num">
                                      <p:cBhvr>
                                        <p:cTn id="158" dur="1000" fill="hold"/>
                                        <p:tgtEl>
                                          <p:spTgt spid="73"/>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74"/>
                                        </p:tgtEl>
                                        <p:attrNameLst>
                                          <p:attrName>style.visibility</p:attrName>
                                        </p:attrNameLst>
                                      </p:cBhvr>
                                      <p:to>
                                        <p:strVal val="visible"/>
                                      </p:to>
                                    </p:set>
                                    <p:animEffect transition="in" filter="fade">
                                      <p:cBhvr>
                                        <p:cTn id="161" dur="1000"/>
                                        <p:tgtEl>
                                          <p:spTgt spid="74"/>
                                        </p:tgtEl>
                                      </p:cBhvr>
                                    </p:animEffect>
                                    <p:anim calcmode="lin" valueType="num">
                                      <p:cBhvr>
                                        <p:cTn id="162" dur="1000" fill="hold"/>
                                        <p:tgtEl>
                                          <p:spTgt spid="74"/>
                                        </p:tgtEl>
                                        <p:attrNameLst>
                                          <p:attrName>ppt_x</p:attrName>
                                        </p:attrNameLst>
                                      </p:cBhvr>
                                      <p:tavLst>
                                        <p:tav tm="0">
                                          <p:val>
                                            <p:strVal val="#ppt_x"/>
                                          </p:val>
                                        </p:tav>
                                        <p:tav tm="100000">
                                          <p:val>
                                            <p:strVal val="#ppt_x"/>
                                          </p:val>
                                        </p:tav>
                                      </p:tavLst>
                                    </p:anim>
                                    <p:anim calcmode="lin" valueType="num">
                                      <p:cBhvr>
                                        <p:cTn id="163"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48" grpId="0"/>
      <p:bldP spid="49" grpId="0" bldLvl="0" animBg="1"/>
      <p:bldP spid="50" grpId="0"/>
      <p:bldP spid="51" grpId="0" bldLvl="0" animBg="1"/>
      <p:bldP spid="52" grpId="0" bldLvl="0" animBg="1"/>
      <p:bldP spid="53" grpId="0"/>
      <p:bldP spid="56" grpId="0"/>
      <p:bldP spid="59" grpId="0"/>
      <p:bldP spid="62" grpId="0"/>
      <p:bldP spid="65" grpId="0" bldLvl="0" animBg="1"/>
      <p:bldP spid="73" grpId="0" bldLvl="0" animBg="1"/>
      <p:bldP spid="74"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9.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1.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9.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2359</Words>
  <Application>WPS 演示</Application>
  <PresentationFormat>宽屏</PresentationFormat>
  <Paragraphs>207</Paragraphs>
  <Slides>18</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Arial</vt:lpstr>
      <vt:lpstr>宋体</vt:lpstr>
      <vt:lpstr>Wingdings</vt:lpstr>
      <vt:lpstr>微软雅黑</vt:lpstr>
      <vt:lpstr>思源宋体 CN Light</vt:lpstr>
      <vt:lpstr>印品黑体</vt:lpstr>
      <vt:lpstr>华文中宋</vt:lpstr>
      <vt:lpstr>inpin heiti</vt:lpstr>
      <vt:lpstr>Open Sans</vt:lpstr>
      <vt:lpstr>Arial Unicode MS</vt:lpstr>
      <vt:lpstr>黑体</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一颗西柚科科</cp:lastModifiedBy>
  <cp:revision>40</cp:revision>
  <dcterms:created xsi:type="dcterms:W3CDTF">2019-06-19T02:08:00Z</dcterms:created>
  <dcterms:modified xsi:type="dcterms:W3CDTF">2019-12-20T03:14:17Z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2052-11.1.0.9305</vt:lpwstr>
  </property>
</Properties>
</file>