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729" r:id="rId3"/>
    <p:sldId id="1262" r:id="rId5"/>
    <p:sldId id="1217" r:id="rId6"/>
    <p:sldId id="1246" r:id="rId7"/>
    <p:sldId id="1276" r:id="rId8"/>
    <p:sldId id="1277" r:id="rId9"/>
    <p:sldId id="1280" r:id="rId10"/>
    <p:sldId id="1281" r:id="rId11"/>
    <p:sldId id="2708" r:id="rId12"/>
    <p:sldId id="1282" r:id="rId13"/>
    <p:sldId id="2710" r:id="rId14"/>
    <p:sldId id="1283" r:id="rId15"/>
    <p:sldId id="2711" r:id="rId16"/>
    <p:sldId id="1247" r:id="rId17"/>
    <p:sldId id="1287" r:id="rId18"/>
    <p:sldId id="1288" r:id="rId19"/>
    <p:sldId id="1289" r:id="rId20"/>
    <p:sldId id="2714" r:id="rId21"/>
    <p:sldId id="1249" r:id="rId22"/>
    <p:sldId id="1290" r:id="rId23"/>
    <p:sldId id="1291" r:id="rId24"/>
    <p:sldId id="2724" r:id="rId25"/>
    <p:sldId id="2717" r:id="rId26"/>
    <p:sldId id="2718" r:id="rId27"/>
    <p:sldId id="2719" r:id="rId28"/>
    <p:sldId id="2720" r:id="rId29"/>
    <p:sldId id="2721" r:id="rId30"/>
    <p:sldId id="2722" r:id="rId31"/>
    <p:sldId id="2723" r:id="rId32"/>
    <p:sldId id="1260" r:id="rId33"/>
    <p:sldId id="2730" r:id="rId34"/>
  </p:sldIdLst>
  <p:sldSz cx="12196445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EBEBEB"/>
    <a:srgbClr val="565656"/>
    <a:srgbClr val="A41C22"/>
    <a:srgbClr val="DB3139"/>
    <a:srgbClr val="B71F26"/>
    <a:srgbClr val="D2242C"/>
    <a:srgbClr val="E2585F"/>
    <a:srgbClr val="4F4F4F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6210" autoAdjust="0"/>
  </p:normalViewPr>
  <p:slideViewPr>
    <p:cSldViewPr snapToObjects="1">
      <p:cViewPr varScale="1">
        <p:scale>
          <a:sx n="115" d="100"/>
          <a:sy n="115" d="100"/>
        </p:scale>
        <p:origin x="474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0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1554083" y="6514175"/>
            <a:ext cx="441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2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1122035" y="6514175"/>
            <a:ext cx="551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3082610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/>
          <p:cNvSpPr txBox="1"/>
          <p:nvPr userDrawn="1"/>
        </p:nvSpPr>
        <p:spPr>
          <a:xfrm>
            <a:off x="252163" y="6533041"/>
            <a:ext cx="646331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 bwMode="auto">
          <a:xfrm>
            <a:off x="0" y="6440051"/>
            <a:ext cx="12196763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/>
          <p:cNvSpPr txBox="1"/>
          <p:nvPr userDrawn="1"/>
        </p:nvSpPr>
        <p:spPr>
          <a:xfrm>
            <a:off x="860022" y="653304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 bwMode="auto">
          <a:xfrm>
            <a:off x="3663706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 bwMode="auto">
          <a:xfrm>
            <a:off x="4000590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 bwMode="auto">
          <a:xfrm>
            <a:off x="4337474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 bwMode="auto">
          <a:xfrm>
            <a:off x="4674359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1554083" y="6514175"/>
            <a:ext cx="441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2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1122035" y="6514175"/>
            <a:ext cx="551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3082610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/>
          <p:cNvSpPr txBox="1"/>
          <p:nvPr userDrawn="1"/>
        </p:nvSpPr>
        <p:spPr>
          <a:xfrm>
            <a:off x="252163" y="6533041"/>
            <a:ext cx="646331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 bwMode="auto">
          <a:xfrm>
            <a:off x="0" y="6440051"/>
            <a:ext cx="12196763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/>
          <p:cNvSpPr txBox="1"/>
          <p:nvPr userDrawn="1"/>
        </p:nvSpPr>
        <p:spPr>
          <a:xfrm>
            <a:off x="860022" y="653304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工匠精神的意义</a:t>
            </a: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 bwMode="auto">
          <a:xfrm>
            <a:off x="3663706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 bwMode="auto">
          <a:xfrm>
            <a:off x="4000590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 bwMode="auto">
          <a:xfrm>
            <a:off x="4337474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 bwMode="auto">
          <a:xfrm>
            <a:off x="4674359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1554083" y="6514175"/>
            <a:ext cx="441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2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1122035" y="6514175"/>
            <a:ext cx="551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3082610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/>
          <p:cNvSpPr txBox="1"/>
          <p:nvPr userDrawn="1"/>
        </p:nvSpPr>
        <p:spPr>
          <a:xfrm>
            <a:off x="252163" y="6533041"/>
            <a:ext cx="646331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 bwMode="auto">
          <a:xfrm>
            <a:off x="0" y="6440051"/>
            <a:ext cx="12196763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/>
          <p:cNvSpPr txBox="1"/>
          <p:nvPr userDrawn="1"/>
        </p:nvSpPr>
        <p:spPr>
          <a:xfrm>
            <a:off x="860022" y="6533041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弘扬新时代的工匠精神</a:t>
            </a: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 bwMode="auto">
          <a:xfrm>
            <a:off x="3663706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 bwMode="auto">
          <a:xfrm>
            <a:off x="4000590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 bwMode="auto">
          <a:xfrm>
            <a:off x="4337474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 bwMode="auto">
          <a:xfrm>
            <a:off x="4674359" y="6596333"/>
            <a:ext cx="168638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1554083" y="6514175"/>
            <a:ext cx="441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2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1122035" y="6514175"/>
            <a:ext cx="551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3082610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/>
          <p:cNvSpPr txBox="1"/>
          <p:nvPr userDrawn="1"/>
        </p:nvSpPr>
        <p:spPr>
          <a:xfrm>
            <a:off x="252163" y="6533041"/>
            <a:ext cx="646331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 bwMode="auto">
          <a:xfrm>
            <a:off x="0" y="6440051"/>
            <a:ext cx="12196763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/>
          <p:cNvSpPr txBox="1"/>
          <p:nvPr userDrawn="1"/>
        </p:nvSpPr>
        <p:spPr>
          <a:xfrm>
            <a:off x="860022" y="6533041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个人如何培养工匠精神</a:t>
            </a: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 bwMode="auto">
          <a:xfrm>
            <a:off x="3663706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 userDrawn="1"/>
        </p:nvSpPr>
        <p:spPr bwMode="auto">
          <a:xfrm>
            <a:off x="4000590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 userDrawn="1"/>
        </p:nvSpPr>
        <p:spPr bwMode="auto">
          <a:xfrm>
            <a:off x="4337474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 bwMode="auto">
          <a:xfrm>
            <a:off x="4674359" y="6596333"/>
            <a:ext cx="168638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-15539"/>
            <a:ext cx="12199153" cy="6889077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409913" y="2136832"/>
            <a:ext cx="7600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7200">
                <a:solidFill>
                  <a:schemeClr val="bg1">
                    <a:alpha val="1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Craftsman  Spirit</a:t>
            </a:r>
            <a:endParaRPr kumimoji="0" lang="en-US" altLang="zh-CN" sz="8000" b="0" i="0" u="none" strike="noStrike" kern="1200" cap="none" spc="0" normalizeH="0" baseline="0" noProof="0">
              <a:ln>
                <a:noFill/>
              </a:ln>
              <a:solidFill>
                <a:schemeClr val="bg1">
                  <a:alpha val="10000"/>
                </a:schemeClr>
              </a:solidFill>
              <a:effectLst/>
              <a:uLnTx/>
              <a:uFillTx/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21422" y="3762196"/>
            <a:ext cx="483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员工“工匠精神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Rectangle 4"/>
          <p:cNvSpPr txBox="1">
            <a:spLocks noChangeArrowheads="1"/>
          </p:cNvSpPr>
          <p:nvPr/>
        </p:nvSpPr>
        <p:spPr bwMode="auto">
          <a:xfrm>
            <a:off x="780515" y="6110142"/>
            <a:ext cx="5468841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这里可以输入您的单位名称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914782" y="6000739"/>
            <a:ext cx="663941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93A3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8105" y="1931240"/>
            <a:ext cx="386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弘扬新时代的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843826" y="1123983"/>
            <a:ext cx="4065380" cy="4066869"/>
          </a:xfrm>
          <a:custGeom>
            <a:avLst/>
            <a:gdLst>
              <a:gd name="T0" fmla="*/ 0 w 5689"/>
              <a:gd name="T1" fmla="*/ 0 h 5689"/>
              <a:gd name="T2" fmla="*/ 5689 w 5689"/>
              <a:gd name="T3" fmla="*/ 0 h 5689"/>
              <a:gd name="T4" fmla="*/ 5689 w 5689"/>
              <a:gd name="T5" fmla="*/ 948 h 5689"/>
              <a:gd name="T6" fmla="*/ 5455 w 5689"/>
              <a:gd name="T7" fmla="*/ 948 h 5689"/>
              <a:gd name="T8" fmla="*/ 5455 w 5689"/>
              <a:gd name="T9" fmla="*/ 234 h 5689"/>
              <a:gd name="T10" fmla="*/ 234 w 5689"/>
              <a:gd name="T11" fmla="*/ 234 h 5689"/>
              <a:gd name="T12" fmla="*/ 234 w 5689"/>
              <a:gd name="T13" fmla="*/ 5455 h 5689"/>
              <a:gd name="T14" fmla="*/ 5455 w 5689"/>
              <a:gd name="T15" fmla="*/ 5455 h 5689"/>
              <a:gd name="T16" fmla="*/ 5455 w 5689"/>
              <a:gd name="T17" fmla="*/ 4741 h 5689"/>
              <a:gd name="T18" fmla="*/ 5689 w 5689"/>
              <a:gd name="T19" fmla="*/ 4741 h 5689"/>
              <a:gd name="T20" fmla="*/ 5689 w 5689"/>
              <a:gd name="T21" fmla="*/ 5689 h 5689"/>
              <a:gd name="T22" fmla="*/ 0 w 5689"/>
              <a:gd name="T23" fmla="*/ 5689 h 5689"/>
              <a:gd name="T24" fmla="*/ 0 w 5689"/>
              <a:gd name="T25" fmla="*/ 0 h 5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9" h="5689">
                <a:moveTo>
                  <a:pt x="0" y="0"/>
                </a:moveTo>
                <a:lnTo>
                  <a:pt x="5689" y="0"/>
                </a:lnTo>
                <a:lnTo>
                  <a:pt x="5689" y="948"/>
                </a:lnTo>
                <a:lnTo>
                  <a:pt x="5455" y="948"/>
                </a:lnTo>
                <a:lnTo>
                  <a:pt x="5455" y="234"/>
                </a:lnTo>
                <a:lnTo>
                  <a:pt x="234" y="234"/>
                </a:lnTo>
                <a:lnTo>
                  <a:pt x="234" y="5455"/>
                </a:lnTo>
                <a:lnTo>
                  <a:pt x="5455" y="5455"/>
                </a:lnTo>
                <a:lnTo>
                  <a:pt x="5455" y="4741"/>
                </a:lnTo>
                <a:lnTo>
                  <a:pt x="5689" y="4741"/>
                </a:lnTo>
                <a:lnTo>
                  <a:pt x="5689" y="5689"/>
                </a:lnTo>
                <a:lnTo>
                  <a:pt x="0" y="568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3832" t="16507" r="9816" b="33712"/>
          <a:stretch>
            <a:fillRect/>
          </a:stretch>
        </p:blipFill>
        <p:spPr>
          <a:xfrm>
            <a:off x="1975846" y="2429209"/>
            <a:ext cx="4831745" cy="1532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27">
        <p:blinds dir="vert"/>
      </p:transition>
    </mc:Choice>
    <mc:Fallback>
      <p:transition spd="slow" advTm="672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0706" y="1513985"/>
            <a:ext cx="4115157" cy="5840474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工匠精神的是种“轴”精神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6166" y="2626226"/>
            <a:ext cx="5415581" cy="113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北京人形容一个人“轴”，说的就是他钻牛角尖，不懂变通。用浙江人的话来说，就是脑子“一根筋”，不会</a:t>
            </a:r>
            <a:r>
              <a:rPr lang="zh-CN" altLang="en-US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转弯。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49" name="矩形 748"/>
          <p:cNvSpPr/>
          <p:nvPr/>
        </p:nvSpPr>
        <p:spPr>
          <a:xfrm>
            <a:off x="1346166" y="3950497"/>
            <a:ext cx="5415581" cy="1253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所谓的“轴”，就是一种追求极致的精神，专业专注的精神。</a:t>
            </a:r>
            <a:r>
              <a: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一生专注做一事，珍视“身后名”，不贪“眼前利”。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1651523" y="1594997"/>
            <a:ext cx="2050045" cy="519959"/>
          </a:xfrm>
          <a:prstGeom prst="round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追求极致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0" name="矩形: 圆角 749"/>
          <p:cNvSpPr/>
          <p:nvPr/>
        </p:nvSpPr>
        <p:spPr bwMode="auto">
          <a:xfrm>
            <a:off x="4392807" y="1594997"/>
            <a:ext cx="2050045" cy="519959"/>
          </a:xfrm>
          <a:prstGeom prst="round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专业专注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346166" y="2276872"/>
            <a:ext cx="54276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51" name="1b3d6855-75bf-4a3d-a967-fa603a2a75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442650" y="3734088"/>
            <a:ext cx="1663156" cy="1652293"/>
            <a:chOff x="3665538" y="1014412"/>
            <a:chExt cx="4860925" cy="4829176"/>
          </a:xfrm>
        </p:grpSpPr>
        <p:sp>
          <p:nvSpPr>
            <p:cNvPr id="752" name="iSļíḋè"/>
            <p:cNvSpPr/>
            <p:nvPr/>
          </p:nvSpPr>
          <p:spPr bwMode="auto">
            <a:xfrm>
              <a:off x="3665538" y="5391150"/>
              <a:ext cx="4860925" cy="452438"/>
            </a:xfrm>
            <a:prstGeom prst="ellipse">
              <a:avLst/>
            </a:prstGeom>
            <a:solidFill>
              <a:srgbClr val="7EB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3" name="ïŝľíḑê"/>
            <p:cNvSpPr/>
            <p:nvPr/>
          </p:nvSpPr>
          <p:spPr bwMode="auto">
            <a:xfrm>
              <a:off x="6419851" y="1784350"/>
              <a:ext cx="152400" cy="147638"/>
            </a:xfrm>
            <a:custGeom>
              <a:avLst/>
              <a:gdLst>
                <a:gd name="T0" fmla="*/ 47 w 48"/>
                <a:gd name="T1" fmla="*/ 25 h 47"/>
                <a:gd name="T2" fmla="*/ 22 w 48"/>
                <a:gd name="T3" fmla="*/ 46 h 47"/>
                <a:gd name="T4" fmla="*/ 1 w 48"/>
                <a:gd name="T5" fmla="*/ 22 h 47"/>
                <a:gd name="T6" fmla="*/ 25 w 48"/>
                <a:gd name="T7" fmla="*/ 0 h 47"/>
                <a:gd name="T8" fmla="*/ 47 w 48"/>
                <a:gd name="T9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47" y="25"/>
                  </a:moveTo>
                  <a:cubicBezTo>
                    <a:pt x="46" y="38"/>
                    <a:pt x="35" y="47"/>
                    <a:pt x="22" y="46"/>
                  </a:cubicBezTo>
                  <a:cubicBezTo>
                    <a:pt x="9" y="45"/>
                    <a:pt x="0" y="34"/>
                    <a:pt x="1" y="22"/>
                  </a:cubicBezTo>
                  <a:cubicBezTo>
                    <a:pt x="2" y="9"/>
                    <a:pt x="13" y="0"/>
                    <a:pt x="25" y="0"/>
                  </a:cubicBezTo>
                  <a:cubicBezTo>
                    <a:pt x="38" y="1"/>
                    <a:pt x="48" y="12"/>
                    <a:pt x="47" y="25"/>
                  </a:cubicBezTo>
                  <a:close/>
                </a:path>
              </a:pathLst>
            </a:custGeom>
            <a:solidFill>
              <a:srgbClr val="FFD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4" name="íS1íḋè"/>
            <p:cNvSpPr/>
            <p:nvPr/>
          </p:nvSpPr>
          <p:spPr bwMode="auto">
            <a:xfrm>
              <a:off x="6029326" y="1912937"/>
              <a:ext cx="546100" cy="730250"/>
            </a:xfrm>
            <a:custGeom>
              <a:avLst/>
              <a:gdLst>
                <a:gd name="T0" fmla="*/ 173 w 173"/>
                <a:gd name="T1" fmla="*/ 117 h 232"/>
                <a:gd name="T2" fmla="*/ 173 w 173"/>
                <a:gd name="T3" fmla="*/ 116 h 232"/>
                <a:gd name="T4" fmla="*/ 173 w 173"/>
                <a:gd name="T5" fmla="*/ 113 h 232"/>
                <a:gd name="T6" fmla="*/ 172 w 173"/>
                <a:gd name="T7" fmla="*/ 89 h 232"/>
                <a:gd name="T8" fmla="*/ 172 w 173"/>
                <a:gd name="T9" fmla="*/ 47 h 232"/>
                <a:gd name="T10" fmla="*/ 171 w 173"/>
                <a:gd name="T11" fmla="*/ 6 h 232"/>
                <a:gd name="T12" fmla="*/ 170 w 173"/>
                <a:gd name="T13" fmla="*/ 0 h 232"/>
                <a:gd name="T14" fmla="*/ 128 w 173"/>
                <a:gd name="T15" fmla="*/ 5 h 232"/>
                <a:gd name="T16" fmla="*/ 128 w 173"/>
                <a:gd name="T17" fmla="*/ 6 h 232"/>
                <a:gd name="T18" fmla="*/ 127 w 173"/>
                <a:gd name="T19" fmla="*/ 47 h 232"/>
                <a:gd name="T20" fmla="*/ 126 w 173"/>
                <a:gd name="T21" fmla="*/ 89 h 232"/>
                <a:gd name="T22" fmla="*/ 125 w 173"/>
                <a:gd name="T23" fmla="*/ 113 h 232"/>
                <a:gd name="T24" fmla="*/ 125 w 173"/>
                <a:gd name="T25" fmla="*/ 116 h 232"/>
                <a:gd name="T26" fmla="*/ 125 w 173"/>
                <a:gd name="T27" fmla="*/ 117 h 232"/>
                <a:gd name="T28" fmla="*/ 125 w 173"/>
                <a:gd name="T29" fmla="*/ 118 h 232"/>
                <a:gd name="T30" fmla="*/ 125 w 173"/>
                <a:gd name="T31" fmla="*/ 120 h 232"/>
                <a:gd name="T32" fmla="*/ 123 w 173"/>
                <a:gd name="T33" fmla="*/ 125 h 232"/>
                <a:gd name="T34" fmla="*/ 119 w 173"/>
                <a:gd name="T35" fmla="*/ 129 h 232"/>
                <a:gd name="T36" fmla="*/ 117 w 173"/>
                <a:gd name="T37" fmla="*/ 131 h 232"/>
                <a:gd name="T38" fmla="*/ 116 w 173"/>
                <a:gd name="T39" fmla="*/ 132 h 232"/>
                <a:gd name="T40" fmla="*/ 116 w 173"/>
                <a:gd name="T41" fmla="*/ 132 h 232"/>
                <a:gd name="T42" fmla="*/ 113 w 173"/>
                <a:gd name="T43" fmla="*/ 133 h 232"/>
                <a:gd name="T44" fmla="*/ 113 w 173"/>
                <a:gd name="T45" fmla="*/ 133 h 232"/>
                <a:gd name="T46" fmla="*/ 114 w 173"/>
                <a:gd name="T47" fmla="*/ 133 h 232"/>
                <a:gd name="T48" fmla="*/ 114 w 173"/>
                <a:gd name="T49" fmla="*/ 133 h 232"/>
                <a:gd name="T50" fmla="*/ 113 w 173"/>
                <a:gd name="T51" fmla="*/ 133 h 232"/>
                <a:gd name="T52" fmla="*/ 113 w 173"/>
                <a:gd name="T53" fmla="*/ 134 h 232"/>
                <a:gd name="T54" fmla="*/ 111 w 173"/>
                <a:gd name="T55" fmla="*/ 134 h 232"/>
                <a:gd name="T56" fmla="*/ 106 w 173"/>
                <a:gd name="T57" fmla="*/ 137 h 232"/>
                <a:gd name="T58" fmla="*/ 95 w 173"/>
                <a:gd name="T59" fmla="*/ 142 h 232"/>
                <a:gd name="T60" fmla="*/ 57 w 173"/>
                <a:gd name="T61" fmla="*/ 159 h 232"/>
                <a:gd name="T62" fmla="*/ 20 w 173"/>
                <a:gd name="T63" fmla="*/ 176 h 232"/>
                <a:gd name="T64" fmla="*/ 19 w 173"/>
                <a:gd name="T65" fmla="*/ 177 h 232"/>
                <a:gd name="T66" fmla="*/ 7 w 173"/>
                <a:gd name="T67" fmla="*/ 213 h 232"/>
                <a:gd name="T68" fmla="*/ 43 w 173"/>
                <a:gd name="T69" fmla="*/ 225 h 232"/>
                <a:gd name="T70" fmla="*/ 80 w 173"/>
                <a:gd name="T71" fmla="*/ 206 h 232"/>
                <a:gd name="T72" fmla="*/ 117 w 173"/>
                <a:gd name="T73" fmla="*/ 187 h 232"/>
                <a:gd name="T74" fmla="*/ 128 w 173"/>
                <a:gd name="T75" fmla="*/ 182 h 232"/>
                <a:gd name="T76" fmla="*/ 133 w 173"/>
                <a:gd name="T77" fmla="*/ 179 h 232"/>
                <a:gd name="T78" fmla="*/ 137 w 173"/>
                <a:gd name="T79" fmla="*/ 177 h 232"/>
                <a:gd name="T80" fmla="*/ 139 w 173"/>
                <a:gd name="T81" fmla="*/ 176 h 232"/>
                <a:gd name="T82" fmla="*/ 144 w 173"/>
                <a:gd name="T83" fmla="*/ 173 h 232"/>
                <a:gd name="T84" fmla="*/ 148 w 173"/>
                <a:gd name="T85" fmla="*/ 170 h 232"/>
                <a:gd name="T86" fmla="*/ 155 w 173"/>
                <a:gd name="T87" fmla="*/ 163 h 232"/>
                <a:gd name="T88" fmla="*/ 166 w 173"/>
                <a:gd name="T89" fmla="*/ 147 h 232"/>
                <a:gd name="T90" fmla="*/ 172 w 173"/>
                <a:gd name="T91" fmla="*/ 129 h 232"/>
                <a:gd name="T92" fmla="*/ 173 w 173"/>
                <a:gd name="T93" fmla="*/ 120 h 232"/>
                <a:gd name="T94" fmla="*/ 173 w 173"/>
                <a:gd name="T95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3" h="232">
                  <a:moveTo>
                    <a:pt x="173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05"/>
                    <a:pt x="173" y="97"/>
                    <a:pt x="172" y="89"/>
                  </a:cubicBezTo>
                  <a:cubicBezTo>
                    <a:pt x="172" y="74"/>
                    <a:pt x="172" y="59"/>
                    <a:pt x="172" y="47"/>
                  </a:cubicBezTo>
                  <a:cubicBezTo>
                    <a:pt x="171" y="22"/>
                    <a:pt x="171" y="6"/>
                    <a:pt x="171" y="6"/>
                  </a:cubicBezTo>
                  <a:cubicBezTo>
                    <a:pt x="171" y="4"/>
                    <a:pt x="171" y="2"/>
                    <a:pt x="170" y="0"/>
                  </a:cubicBezTo>
                  <a:cubicBezTo>
                    <a:pt x="156" y="2"/>
                    <a:pt x="142" y="3"/>
                    <a:pt x="128" y="5"/>
                  </a:cubicBezTo>
                  <a:cubicBezTo>
                    <a:pt x="128" y="5"/>
                    <a:pt x="128" y="6"/>
                    <a:pt x="128" y="6"/>
                  </a:cubicBezTo>
                  <a:cubicBezTo>
                    <a:pt x="128" y="6"/>
                    <a:pt x="127" y="22"/>
                    <a:pt x="127" y="47"/>
                  </a:cubicBezTo>
                  <a:cubicBezTo>
                    <a:pt x="127" y="59"/>
                    <a:pt x="126" y="73"/>
                    <a:pt x="126" y="89"/>
                  </a:cubicBezTo>
                  <a:cubicBezTo>
                    <a:pt x="126" y="97"/>
                    <a:pt x="125" y="104"/>
                    <a:pt x="125" y="113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5" y="116"/>
                    <a:pt x="125" y="117"/>
                    <a:pt x="125" y="117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25" y="119"/>
                    <a:pt x="125" y="119"/>
                    <a:pt x="125" y="120"/>
                  </a:cubicBezTo>
                  <a:cubicBezTo>
                    <a:pt x="124" y="122"/>
                    <a:pt x="123" y="124"/>
                    <a:pt x="123" y="125"/>
                  </a:cubicBezTo>
                  <a:cubicBezTo>
                    <a:pt x="122" y="127"/>
                    <a:pt x="121" y="128"/>
                    <a:pt x="119" y="129"/>
                  </a:cubicBezTo>
                  <a:cubicBezTo>
                    <a:pt x="119" y="130"/>
                    <a:pt x="118" y="131"/>
                    <a:pt x="117" y="131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13" y="134"/>
                    <a:pt x="115" y="133"/>
                    <a:pt x="114" y="133"/>
                  </a:cubicBezTo>
                  <a:cubicBezTo>
                    <a:pt x="114" y="133"/>
                    <a:pt x="114" y="133"/>
                    <a:pt x="114" y="13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10" y="135"/>
                    <a:pt x="108" y="136"/>
                    <a:pt x="106" y="137"/>
                  </a:cubicBezTo>
                  <a:cubicBezTo>
                    <a:pt x="102" y="138"/>
                    <a:pt x="99" y="140"/>
                    <a:pt x="95" y="142"/>
                  </a:cubicBezTo>
                  <a:cubicBezTo>
                    <a:pt x="81" y="148"/>
                    <a:pt x="68" y="154"/>
                    <a:pt x="57" y="159"/>
                  </a:cubicBezTo>
                  <a:cubicBezTo>
                    <a:pt x="35" y="169"/>
                    <a:pt x="20" y="176"/>
                    <a:pt x="20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5" y="184"/>
                    <a:pt x="0" y="200"/>
                    <a:pt x="7" y="213"/>
                  </a:cubicBezTo>
                  <a:cubicBezTo>
                    <a:pt x="14" y="226"/>
                    <a:pt x="30" y="232"/>
                    <a:pt x="43" y="225"/>
                  </a:cubicBezTo>
                  <a:cubicBezTo>
                    <a:pt x="43" y="225"/>
                    <a:pt x="58" y="218"/>
                    <a:pt x="80" y="206"/>
                  </a:cubicBezTo>
                  <a:cubicBezTo>
                    <a:pt x="91" y="201"/>
                    <a:pt x="104" y="194"/>
                    <a:pt x="117" y="187"/>
                  </a:cubicBezTo>
                  <a:cubicBezTo>
                    <a:pt x="121" y="185"/>
                    <a:pt x="124" y="184"/>
                    <a:pt x="128" y="182"/>
                  </a:cubicBezTo>
                  <a:cubicBezTo>
                    <a:pt x="130" y="181"/>
                    <a:pt x="131" y="180"/>
                    <a:pt x="133" y="179"/>
                  </a:cubicBezTo>
                  <a:cubicBezTo>
                    <a:pt x="137" y="177"/>
                    <a:pt x="137" y="177"/>
                    <a:pt x="137" y="177"/>
                  </a:cubicBezTo>
                  <a:cubicBezTo>
                    <a:pt x="139" y="176"/>
                    <a:pt x="139" y="176"/>
                    <a:pt x="139" y="176"/>
                  </a:cubicBezTo>
                  <a:cubicBezTo>
                    <a:pt x="141" y="175"/>
                    <a:pt x="143" y="174"/>
                    <a:pt x="144" y="173"/>
                  </a:cubicBezTo>
                  <a:cubicBezTo>
                    <a:pt x="145" y="172"/>
                    <a:pt x="147" y="171"/>
                    <a:pt x="148" y="170"/>
                  </a:cubicBezTo>
                  <a:cubicBezTo>
                    <a:pt x="150" y="168"/>
                    <a:pt x="153" y="166"/>
                    <a:pt x="155" y="163"/>
                  </a:cubicBezTo>
                  <a:cubicBezTo>
                    <a:pt x="159" y="159"/>
                    <a:pt x="163" y="153"/>
                    <a:pt x="166" y="147"/>
                  </a:cubicBezTo>
                  <a:cubicBezTo>
                    <a:pt x="169" y="142"/>
                    <a:pt x="171" y="136"/>
                    <a:pt x="172" y="129"/>
                  </a:cubicBezTo>
                  <a:cubicBezTo>
                    <a:pt x="172" y="126"/>
                    <a:pt x="173" y="123"/>
                    <a:pt x="173" y="120"/>
                  </a:cubicBezTo>
                  <a:lnTo>
                    <a:pt x="173" y="117"/>
                  </a:lnTo>
                  <a:close/>
                </a:path>
              </a:pathLst>
            </a:custGeom>
            <a:solidFill>
              <a:srgbClr val="46B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5" name="íṧļîḓê"/>
            <p:cNvSpPr/>
            <p:nvPr/>
          </p:nvSpPr>
          <p:spPr bwMode="auto">
            <a:xfrm>
              <a:off x="6419851" y="1885950"/>
              <a:ext cx="158750" cy="52388"/>
            </a:xfrm>
            <a:custGeom>
              <a:avLst/>
              <a:gdLst>
                <a:gd name="T0" fmla="*/ 48 w 50"/>
                <a:gd name="T1" fmla="*/ 13 h 17"/>
                <a:gd name="T2" fmla="*/ 3 w 50"/>
                <a:gd name="T3" fmla="*/ 17 h 17"/>
                <a:gd name="T4" fmla="*/ 0 w 50"/>
                <a:gd name="T5" fmla="*/ 15 h 17"/>
                <a:gd name="T6" fmla="*/ 0 w 50"/>
                <a:gd name="T7" fmla="*/ 5 h 17"/>
                <a:gd name="T8" fmla="*/ 2 w 50"/>
                <a:gd name="T9" fmla="*/ 3 h 17"/>
                <a:gd name="T10" fmla="*/ 47 w 50"/>
                <a:gd name="T11" fmla="*/ 0 h 17"/>
                <a:gd name="T12" fmla="*/ 49 w 50"/>
                <a:gd name="T13" fmla="*/ 2 h 17"/>
                <a:gd name="T14" fmla="*/ 50 w 50"/>
                <a:gd name="T15" fmla="*/ 11 h 17"/>
                <a:gd name="T16" fmla="*/ 48 w 50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">
                  <a:moveTo>
                    <a:pt x="48" y="13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2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49" y="13"/>
                    <a:pt x="48" y="13"/>
                  </a:cubicBezTo>
                  <a:close/>
                </a:path>
              </a:pathLst>
            </a:custGeom>
            <a:solidFill>
              <a:srgbClr val="64C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6" name="iṡ1îďe"/>
            <p:cNvSpPr/>
            <p:nvPr/>
          </p:nvSpPr>
          <p:spPr bwMode="auto">
            <a:xfrm>
              <a:off x="4714876" y="2127250"/>
              <a:ext cx="153988" cy="153988"/>
            </a:xfrm>
            <a:custGeom>
              <a:avLst/>
              <a:gdLst>
                <a:gd name="T0" fmla="*/ 41 w 49"/>
                <a:gd name="T1" fmla="*/ 11 h 49"/>
                <a:gd name="T2" fmla="*/ 38 w 49"/>
                <a:gd name="T3" fmla="*/ 42 h 49"/>
                <a:gd name="T4" fmla="*/ 7 w 49"/>
                <a:gd name="T5" fmla="*/ 38 h 49"/>
                <a:gd name="T6" fmla="*/ 11 w 49"/>
                <a:gd name="T7" fmla="*/ 8 h 49"/>
                <a:gd name="T8" fmla="*/ 41 w 49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1" y="11"/>
                  </a:moveTo>
                  <a:cubicBezTo>
                    <a:pt x="49" y="21"/>
                    <a:pt x="47" y="34"/>
                    <a:pt x="38" y="42"/>
                  </a:cubicBezTo>
                  <a:cubicBezTo>
                    <a:pt x="28" y="49"/>
                    <a:pt x="15" y="48"/>
                    <a:pt x="7" y="38"/>
                  </a:cubicBezTo>
                  <a:cubicBezTo>
                    <a:pt x="0" y="29"/>
                    <a:pt x="1" y="15"/>
                    <a:pt x="11" y="8"/>
                  </a:cubicBezTo>
                  <a:cubicBezTo>
                    <a:pt x="20" y="0"/>
                    <a:pt x="34" y="2"/>
                    <a:pt x="41" y="11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7" name="ï$ḻídè"/>
            <p:cNvSpPr/>
            <p:nvPr/>
          </p:nvSpPr>
          <p:spPr bwMode="auto">
            <a:xfrm>
              <a:off x="4533901" y="2197100"/>
              <a:ext cx="469900" cy="671513"/>
            </a:xfrm>
            <a:custGeom>
              <a:avLst/>
              <a:gdLst>
                <a:gd name="T0" fmla="*/ 72 w 149"/>
                <a:gd name="T1" fmla="*/ 28 h 214"/>
                <a:gd name="T2" fmla="*/ 103 w 149"/>
                <a:gd name="T3" fmla="*/ 92 h 214"/>
                <a:gd name="T4" fmla="*/ 99 w 149"/>
                <a:gd name="T5" fmla="*/ 103 h 214"/>
                <a:gd name="T6" fmla="*/ 99 w 149"/>
                <a:gd name="T7" fmla="*/ 103 h 214"/>
                <a:gd name="T8" fmla="*/ 10 w 149"/>
                <a:gd name="T9" fmla="*/ 173 h 214"/>
                <a:gd name="T10" fmla="*/ 10 w 149"/>
                <a:gd name="T11" fmla="*/ 173 h 214"/>
                <a:gd name="T12" fmla="*/ 3 w 149"/>
                <a:gd name="T13" fmla="*/ 196 h 214"/>
                <a:gd name="T14" fmla="*/ 36 w 149"/>
                <a:gd name="T15" fmla="*/ 206 h 214"/>
                <a:gd name="T16" fmla="*/ 125 w 149"/>
                <a:gd name="T17" fmla="*/ 135 h 214"/>
                <a:gd name="T18" fmla="*/ 125 w 149"/>
                <a:gd name="T19" fmla="*/ 135 h 214"/>
                <a:gd name="T20" fmla="*/ 143 w 149"/>
                <a:gd name="T21" fmla="*/ 79 h 214"/>
                <a:gd name="T22" fmla="*/ 142 w 149"/>
                <a:gd name="T23" fmla="*/ 76 h 214"/>
                <a:gd name="T24" fmla="*/ 106 w 149"/>
                <a:gd name="T25" fmla="*/ 4 h 214"/>
                <a:gd name="T26" fmla="*/ 99 w 149"/>
                <a:gd name="T27" fmla="*/ 2 h 214"/>
                <a:gd name="T28" fmla="*/ 73 w 149"/>
                <a:gd name="T29" fmla="*/ 23 h 214"/>
                <a:gd name="T30" fmla="*/ 72 w 149"/>
                <a:gd name="T31" fmla="*/ 2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214">
                  <a:moveTo>
                    <a:pt x="72" y="28"/>
                  </a:moveTo>
                  <a:cubicBezTo>
                    <a:pt x="103" y="92"/>
                    <a:pt x="103" y="92"/>
                    <a:pt x="103" y="92"/>
                  </a:cubicBezTo>
                  <a:cubicBezTo>
                    <a:pt x="104" y="96"/>
                    <a:pt x="102" y="100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3" y="179"/>
                    <a:pt x="0" y="188"/>
                    <a:pt x="3" y="196"/>
                  </a:cubicBezTo>
                  <a:cubicBezTo>
                    <a:pt x="8" y="210"/>
                    <a:pt x="25" y="214"/>
                    <a:pt x="36" y="206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41" y="122"/>
                    <a:pt x="149" y="100"/>
                    <a:pt x="143" y="79"/>
                  </a:cubicBezTo>
                  <a:cubicBezTo>
                    <a:pt x="143" y="78"/>
                    <a:pt x="142" y="77"/>
                    <a:pt x="142" y="76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"/>
                    <a:pt x="101" y="0"/>
                    <a:pt x="99" y="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1" y="24"/>
                    <a:pt x="71" y="26"/>
                    <a:pt x="72" y="28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8" name="ïśľïḓe"/>
            <p:cNvSpPr/>
            <p:nvPr/>
          </p:nvSpPr>
          <p:spPr bwMode="auto">
            <a:xfrm>
              <a:off x="4732338" y="2181225"/>
              <a:ext cx="155575" cy="119063"/>
            </a:xfrm>
            <a:custGeom>
              <a:avLst/>
              <a:gdLst>
                <a:gd name="T0" fmla="*/ 48 w 49"/>
                <a:gd name="T1" fmla="*/ 16 h 38"/>
                <a:gd name="T2" fmla="*/ 11 w 49"/>
                <a:gd name="T3" fmla="*/ 38 h 38"/>
                <a:gd name="T4" fmla="*/ 8 w 49"/>
                <a:gd name="T5" fmla="*/ 37 h 38"/>
                <a:gd name="T6" fmla="*/ 1 w 49"/>
                <a:gd name="T7" fmla="*/ 25 h 38"/>
                <a:gd name="T8" fmla="*/ 1 w 49"/>
                <a:gd name="T9" fmla="*/ 22 h 38"/>
                <a:gd name="T10" fmla="*/ 38 w 49"/>
                <a:gd name="T11" fmla="*/ 0 h 38"/>
                <a:gd name="T12" fmla="*/ 41 w 49"/>
                <a:gd name="T13" fmla="*/ 1 h 38"/>
                <a:gd name="T14" fmla="*/ 48 w 49"/>
                <a:gd name="T15" fmla="*/ 13 h 38"/>
                <a:gd name="T16" fmla="*/ 48 w 49"/>
                <a:gd name="T17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8">
                  <a:moveTo>
                    <a:pt x="48" y="16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4"/>
                    <a:pt x="0" y="22"/>
                    <a:pt x="1" y="2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1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9" y="14"/>
                    <a:pt x="48" y="15"/>
                    <a:pt x="48" y="16"/>
                  </a:cubicBezTo>
                  <a:close/>
                </a:path>
              </a:pathLst>
            </a:custGeom>
            <a:solidFill>
              <a:srgbClr val="E2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9" name="îṥlïdé"/>
            <p:cNvSpPr/>
            <p:nvPr/>
          </p:nvSpPr>
          <p:spPr bwMode="auto">
            <a:xfrm>
              <a:off x="7091363" y="1579562"/>
              <a:ext cx="157163" cy="160338"/>
            </a:xfrm>
            <a:custGeom>
              <a:avLst/>
              <a:gdLst>
                <a:gd name="T0" fmla="*/ 48 w 50"/>
                <a:gd name="T1" fmla="*/ 21 h 51"/>
                <a:gd name="T2" fmla="*/ 29 w 50"/>
                <a:gd name="T3" fmla="*/ 49 h 51"/>
                <a:gd name="T4" fmla="*/ 2 w 50"/>
                <a:gd name="T5" fmla="*/ 30 h 51"/>
                <a:gd name="T6" fmla="*/ 21 w 50"/>
                <a:gd name="T7" fmla="*/ 3 h 51"/>
                <a:gd name="T8" fmla="*/ 48 w 50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48" y="21"/>
                  </a:moveTo>
                  <a:cubicBezTo>
                    <a:pt x="50" y="34"/>
                    <a:pt x="42" y="46"/>
                    <a:pt x="29" y="49"/>
                  </a:cubicBezTo>
                  <a:cubicBezTo>
                    <a:pt x="17" y="51"/>
                    <a:pt x="4" y="43"/>
                    <a:pt x="2" y="30"/>
                  </a:cubicBezTo>
                  <a:cubicBezTo>
                    <a:pt x="0" y="17"/>
                    <a:pt x="8" y="5"/>
                    <a:pt x="21" y="3"/>
                  </a:cubicBezTo>
                  <a:cubicBezTo>
                    <a:pt x="33" y="0"/>
                    <a:pt x="45" y="9"/>
                    <a:pt x="48" y="21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0" name="ïṣļiďê"/>
            <p:cNvSpPr/>
            <p:nvPr/>
          </p:nvSpPr>
          <p:spPr bwMode="auto">
            <a:xfrm>
              <a:off x="7056438" y="1665287"/>
              <a:ext cx="560388" cy="650875"/>
            </a:xfrm>
            <a:custGeom>
              <a:avLst/>
              <a:gdLst>
                <a:gd name="T0" fmla="*/ 160 w 178"/>
                <a:gd name="T1" fmla="*/ 161 h 207"/>
                <a:gd name="T2" fmla="*/ 51 w 178"/>
                <a:gd name="T3" fmla="*/ 100 h 207"/>
                <a:gd name="T4" fmla="*/ 50 w 178"/>
                <a:gd name="T5" fmla="*/ 97 h 207"/>
                <a:gd name="T6" fmla="*/ 58 w 178"/>
                <a:gd name="T7" fmla="*/ 12 h 207"/>
                <a:gd name="T8" fmla="*/ 56 w 178"/>
                <a:gd name="T9" fmla="*/ 10 h 207"/>
                <a:gd name="T10" fmla="*/ 43 w 178"/>
                <a:gd name="T11" fmla="*/ 6 h 207"/>
                <a:gd name="T12" fmla="*/ 13 w 178"/>
                <a:gd name="T13" fmla="*/ 0 h 207"/>
                <a:gd name="T14" fmla="*/ 11 w 178"/>
                <a:gd name="T15" fmla="*/ 2 h 207"/>
                <a:gd name="T16" fmla="*/ 2 w 178"/>
                <a:gd name="T17" fmla="*/ 93 h 207"/>
                <a:gd name="T18" fmla="*/ 28 w 178"/>
                <a:gd name="T19" fmla="*/ 142 h 207"/>
                <a:gd name="T20" fmla="*/ 138 w 178"/>
                <a:gd name="T21" fmla="*/ 203 h 207"/>
                <a:gd name="T22" fmla="*/ 154 w 178"/>
                <a:gd name="T23" fmla="*/ 206 h 207"/>
                <a:gd name="T24" fmla="*/ 170 w 178"/>
                <a:gd name="T25" fmla="*/ 195 h 207"/>
                <a:gd name="T26" fmla="*/ 160 w 178"/>
                <a:gd name="T27" fmla="*/ 16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207">
                  <a:moveTo>
                    <a:pt x="160" y="161"/>
                  </a:moveTo>
                  <a:cubicBezTo>
                    <a:pt x="51" y="100"/>
                    <a:pt x="51" y="100"/>
                    <a:pt x="51" y="100"/>
                  </a:cubicBezTo>
                  <a:cubicBezTo>
                    <a:pt x="50" y="100"/>
                    <a:pt x="50" y="98"/>
                    <a:pt x="50" y="9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2" y="9"/>
                    <a:pt x="48" y="8"/>
                    <a:pt x="43" y="6"/>
                  </a:cubicBezTo>
                  <a:cubicBezTo>
                    <a:pt x="33" y="4"/>
                    <a:pt x="23" y="2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113"/>
                    <a:pt x="11" y="132"/>
                    <a:pt x="28" y="142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43" y="206"/>
                    <a:pt x="149" y="207"/>
                    <a:pt x="154" y="206"/>
                  </a:cubicBezTo>
                  <a:cubicBezTo>
                    <a:pt x="160" y="205"/>
                    <a:pt x="166" y="201"/>
                    <a:pt x="170" y="195"/>
                  </a:cubicBezTo>
                  <a:cubicBezTo>
                    <a:pt x="178" y="184"/>
                    <a:pt x="173" y="168"/>
                    <a:pt x="160" y="161"/>
                  </a:cubicBezTo>
                  <a:close/>
                </a:path>
              </a:pathLst>
            </a:custGeom>
            <a:solidFill>
              <a:srgbClr val="21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1" name="îṡlïḋê"/>
            <p:cNvSpPr/>
            <p:nvPr/>
          </p:nvSpPr>
          <p:spPr bwMode="auto">
            <a:xfrm>
              <a:off x="7056438" y="1665287"/>
              <a:ext cx="506413" cy="650875"/>
            </a:xfrm>
            <a:custGeom>
              <a:avLst/>
              <a:gdLst>
                <a:gd name="T0" fmla="*/ 161 w 161"/>
                <a:gd name="T1" fmla="*/ 201 h 207"/>
                <a:gd name="T2" fmla="*/ 158 w 161"/>
                <a:gd name="T3" fmla="*/ 199 h 207"/>
                <a:gd name="T4" fmla="*/ 48 w 161"/>
                <a:gd name="T5" fmla="*/ 138 h 207"/>
                <a:gd name="T6" fmla="*/ 22 w 161"/>
                <a:gd name="T7" fmla="*/ 89 h 207"/>
                <a:gd name="T8" fmla="*/ 30 w 161"/>
                <a:gd name="T9" fmla="*/ 3 h 207"/>
                <a:gd name="T10" fmla="*/ 13 w 161"/>
                <a:gd name="T11" fmla="*/ 0 h 207"/>
                <a:gd name="T12" fmla="*/ 11 w 161"/>
                <a:gd name="T13" fmla="*/ 2 h 207"/>
                <a:gd name="T14" fmla="*/ 2 w 161"/>
                <a:gd name="T15" fmla="*/ 93 h 207"/>
                <a:gd name="T16" fmla="*/ 28 w 161"/>
                <a:gd name="T17" fmla="*/ 142 h 207"/>
                <a:gd name="T18" fmla="*/ 138 w 161"/>
                <a:gd name="T19" fmla="*/ 203 h 207"/>
                <a:gd name="T20" fmla="*/ 154 w 161"/>
                <a:gd name="T21" fmla="*/ 206 h 207"/>
                <a:gd name="T22" fmla="*/ 161 w 161"/>
                <a:gd name="T23" fmla="*/ 203 h 207"/>
                <a:gd name="T24" fmla="*/ 161 w 161"/>
                <a:gd name="T25" fmla="*/ 20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207">
                  <a:moveTo>
                    <a:pt x="161" y="201"/>
                  </a:moveTo>
                  <a:cubicBezTo>
                    <a:pt x="160" y="200"/>
                    <a:pt x="159" y="200"/>
                    <a:pt x="158" y="199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0" y="128"/>
                    <a:pt x="20" y="109"/>
                    <a:pt x="22" y="89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4" y="2"/>
                    <a:pt x="19" y="1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113"/>
                    <a:pt x="11" y="132"/>
                    <a:pt x="28" y="142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43" y="206"/>
                    <a:pt x="149" y="207"/>
                    <a:pt x="154" y="206"/>
                  </a:cubicBezTo>
                  <a:cubicBezTo>
                    <a:pt x="157" y="205"/>
                    <a:pt x="159" y="204"/>
                    <a:pt x="161" y="203"/>
                  </a:cubicBezTo>
                  <a:lnTo>
                    <a:pt x="161" y="201"/>
                  </a:lnTo>
                  <a:close/>
                </a:path>
              </a:pathLst>
            </a:custGeom>
            <a:solidFill>
              <a:srgbClr val="19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2" name="i$ḷíḍè"/>
            <p:cNvSpPr/>
            <p:nvPr/>
          </p:nvSpPr>
          <p:spPr bwMode="auto">
            <a:xfrm>
              <a:off x="4600576" y="1709737"/>
              <a:ext cx="1108075" cy="1193800"/>
            </a:xfrm>
            <a:custGeom>
              <a:avLst/>
              <a:gdLst>
                <a:gd name="T0" fmla="*/ 32 w 352"/>
                <a:gd name="T1" fmla="*/ 241 h 380"/>
                <a:gd name="T2" fmla="*/ 119 w 352"/>
                <a:gd name="T3" fmla="*/ 28 h 380"/>
                <a:gd name="T4" fmla="*/ 321 w 352"/>
                <a:gd name="T5" fmla="*/ 138 h 380"/>
                <a:gd name="T6" fmla="*/ 234 w 352"/>
                <a:gd name="T7" fmla="*/ 351 h 380"/>
                <a:gd name="T8" fmla="*/ 32 w 352"/>
                <a:gd name="T9" fmla="*/ 241 h 380"/>
                <a:gd name="T10" fmla="*/ 79 w 352"/>
                <a:gd name="T11" fmla="*/ 224 h 380"/>
                <a:gd name="T12" fmla="*/ 217 w 352"/>
                <a:gd name="T13" fmla="*/ 304 h 380"/>
                <a:gd name="T14" fmla="*/ 273 w 352"/>
                <a:gd name="T15" fmla="*/ 155 h 380"/>
                <a:gd name="T16" fmla="*/ 136 w 352"/>
                <a:gd name="T17" fmla="*/ 76 h 380"/>
                <a:gd name="T18" fmla="*/ 79 w 352"/>
                <a:gd name="T19" fmla="*/ 22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80">
                  <a:moveTo>
                    <a:pt x="32" y="241"/>
                  </a:moveTo>
                  <a:cubicBezTo>
                    <a:pt x="0" y="152"/>
                    <a:pt x="39" y="57"/>
                    <a:pt x="119" y="28"/>
                  </a:cubicBezTo>
                  <a:cubicBezTo>
                    <a:pt x="198" y="0"/>
                    <a:pt x="289" y="49"/>
                    <a:pt x="321" y="138"/>
                  </a:cubicBezTo>
                  <a:cubicBezTo>
                    <a:pt x="352" y="227"/>
                    <a:pt x="314" y="323"/>
                    <a:pt x="234" y="351"/>
                  </a:cubicBezTo>
                  <a:cubicBezTo>
                    <a:pt x="154" y="380"/>
                    <a:pt x="64" y="330"/>
                    <a:pt x="32" y="241"/>
                  </a:cubicBezTo>
                  <a:close/>
                  <a:moveTo>
                    <a:pt x="79" y="224"/>
                  </a:moveTo>
                  <a:cubicBezTo>
                    <a:pt x="102" y="287"/>
                    <a:pt x="164" y="323"/>
                    <a:pt x="217" y="304"/>
                  </a:cubicBezTo>
                  <a:cubicBezTo>
                    <a:pt x="271" y="285"/>
                    <a:pt x="296" y="218"/>
                    <a:pt x="273" y="155"/>
                  </a:cubicBezTo>
                  <a:cubicBezTo>
                    <a:pt x="251" y="92"/>
                    <a:pt x="189" y="56"/>
                    <a:pt x="136" y="76"/>
                  </a:cubicBezTo>
                  <a:cubicBezTo>
                    <a:pt x="82" y="95"/>
                    <a:pt x="57" y="161"/>
                    <a:pt x="79" y="224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3" name="işḻïḑe"/>
            <p:cNvSpPr/>
            <p:nvPr/>
          </p:nvSpPr>
          <p:spPr bwMode="auto">
            <a:xfrm>
              <a:off x="4754563" y="1800225"/>
              <a:ext cx="696913" cy="1009650"/>
            </a:xfrm>
            <a:custGeom>
              <a:avLst/>
              <a:gdLst>
                <a:gd name="T0" fmla="*/ 101 w 221"/>
                <a:gd name="T1" fmla="*/ 313 h 321"/>
                <a:gd name="T2" fmla="*/ 93 w 221"/>
                <a:gd name="T3" fmla="*/ 299 h 321"/>
                <a:gd name="T4" fmla="*/ 107 w 221"/>
                <a:gd name="T5" fmla="*/ 291 h 321"/>
                <a:gd name="T6" fmla="*/ 173 w 221"/>
                <a:gd name="T7" fmla="*/ 289 h 321"/>
                <a:gd name="T8" fmla="*/ 201 w 221"/>
                <a:gd name="T9" fmla="*/ 274 h 321"/>
                <a:gd name="T10" fmla="*/ 217 w 221"/>
                <a:gd name="T11" fmla="*/ 276 h 321"/>
                <a:gd name="T12" fmla="*/ 214 w 221"/>
                <a:gd name="T13" fmla="*/ 293 h 321"/>
                <a:gd name="T14" fmla="*/ 181 w 221"/>
                <a:gd name="T15" fmla="*/ 311 h 321"/>
                <a:gd name="T16" fmla="*/ 101 w 221"/>
                <a:gd name="T17" fmla="*/ 313 h 321"/>
                <a:gd name="T18" fmla="*/ 161 w 221"/>
                <a:gd name="T19" fmla="*/ 35 h 321"/>
                <a:gd name="T20" fmla="*/ 82 w 221"/>
                <a:gd name="T21" fmla="*/ 33 h 321"/>
                <a:gd name="T22" fmla="*/ 24 w 221"/>
                <a:gd name="T23" fmla="*/ 82 h 321"/>
                <a:gd name="T24" fmla="*/ 8 w 221"/>
                <a:gd name="T25" fmla="*/ 86 h 321"/>
                <a:gd name="T26" fmla="*/ 4 w 221"/>
                <a:gd name="T27" fmla="*/ 70 h 321"/>
                <a:gd name="T28" fmla="*/ 74 w 221"/>
                <a:gd name="T29" fmla="*/ 11 h 321"/>
                <a:gd name="T30" fmla="*/ 170 w 221"/>
                <a:gd name="T31" fmla="*/ 14 h 321"/>
                <a:gd name="T32" fmla="*/ 176 w 221"/>
                <a:gd name="T33" fmla="*/ 29 h 321"/>
                <a:gd name="T34" fmla="*/ 169 w 221"/>
                <a:gd name="T35" fmla="*/ 36 h 321"/>
                <a:gd name="T36" fmla="*/ 161 w 221"/>
                <a:gd name="T37" fmla="*/ 3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1" h="321">
                  <a:moveTo>
                    <a:pt x="101" y="313"/>
                  </a:moveTo>
                  <a:cubicBezTo>
                    <a:pt x="95" y="312"/>
                    <a:pt x="91" y="305"/>
                    <a:pt x="93" y="299"/>
                  </a:cubicBezTo>
                  <a:cubicBezTo>
                    <a:pt x="95" y="293"/>
                    <a:pt x="101" y="289"/>
                    <a:pt x="107" y="291"/>
                  </a:cubicBezTo>
                  <a:cubicBezTo>
                    <a:pt x="129" y="297"/>
                    <a:pt x="152" y="296"/>
                    <a:pt x="173" y="289"/>
                  </a:cubicBezTo>
                  <a:cubicBezTo>
                    <a:pt x="183" y="285"/>
                    <a:pt x="192" y="280"/>
                    <a:pt x="201" y="274"/>
                  </a:cubicBezTo>
                  <a:cubicBezTo>
                    <a:pt x="206" y="270"/>
                    <a:pt x="213" y="271"/>
                    <a:pt x="217" y="276"/>
                  </a:cubicBezTo>
                  <a:cubicBezTo>
                    <a:pt x="221" y="281"/>
                    <a:pt x="220" y="289"/>
                    <a:pt x="214" y="293"/>
                  </a:cubicBezTo>
                  <a:cubicBezTo>
                    <a:pt x="204" y="300"/>
                    <a:pt x="193" y="306"/>
                    <a:pt x="181" y="311"/>
                  </a:cubicBezTo>
                  <a:cubicBezTo>
                    <a:pt x="155" y="320"/>
                    <a:pt x="128" y="321"/>
                    <a:pt x="101" y="313"/>
                  </a:cubicBezTo>
                  <a:close/>
                  <a:moveTo>
                    <a:pt x="161" y="35"/>
                  </a:moveTo>
                  <a:cubicBezTo>
                    <a:pt x="135" y="25"/>
                    <a:pt x="107" y="24"/>
                    <a:pt x="82" y="33"/>
                  </a:cubicBezTo>
                  <a:cubicBezTo>
                    <a:pt x="57" y="42"/>
                    <a:pt x="37" y="58"/>
                    <a:pt x="24" y="82"/>
                  </a:cubicBezTo>
                  <a:cubicBezTo>
                    <a:pt x="20" y="87"/>
                    <a:pt x="13" y="89"/>
                    <a:pt x="8" y="86"/>
                  </a:cubicBezTo>
                  <a:cubicBezTo>
                    <a:pt x="2" y="83"/>
                    <a:pt x="0" y="76"/>
                    <a:pt x="4" y="70"/>
                  </a:cubicBezTo>
                  <a:cubicBezTo>
                    <a:pt x="20" y="42"/>
                    <a:pt x="44" y="22"/>
                    <a:pt x="74" y="11"/>
                  </a:cubicBezTo>
                  <a:cubicBezTo>
                    <a:pt x="104" y="0"/>
                    <a:pt x="139" y="1"/>
                    <a:pt x="170" y="14"/>
                  </a:cubicBezTo>
                  <a:cubicBezTo>
                    <a:pt x="176" y="16"/>
                    <a:pt x="179" y="23"/>
                    <a:pt x="176" y="29"/>
                  </a:cubicBezTo>
                  <a:cubicBezTo>
                    <a:pt x="175" y="32"/>
                    <a:pt x="173" y="34"/>
                    <a:pt x="169" y="36"/>
                  </a:cubicBezTo>
                  <a:cubicBezTo>
                    <a:pt x="167" y="36"/>
                    <a:pt x="164" y="37"/>
                    <a:pt x="161" y="35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4" name="ïṣḻíde"/>
            <p:cNvSpPr/>
            <p:nvPr/>
          </p:nvSpPr>
          <p:spPr bwMode="auto">
            <a:xfrm>
              <a:off x="4513263" y="2193925"/>
              <a:ext cx="506413" cy="504825"/>
            </a:xfrm>
            <a:custGeom>
              <a:avLst/>
              <a:gdLst>
                <a:gd name="T0" fmla="*/ 56 w 161"/>
                <a:gd name="T1" fmla="*/ 13 h 161"/>
                <a:gd name="T2" fmla="*/ 148 w 161"/>
                <a:gd name="T3" fmla="*/ 56 h 161"/>
                <a:gd name="T4" fmla="*/ 104 w 161"/>
                <a:gd name="T5" fmla="*/ 147 h 161"/>
                <a:gd name="T6" fmla="*/ 13 w 161"/>
                <a:gd name="T7" fmla="*/ 104 h 161"/>
                <a:gd name="T8" fmla="*/ 56 w 161"/>
                <a:gd name="T9" fmla="*/ 1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6" y="13"/>
                  </a:moveTo>
                  <a:cubicBezTo>
                    <a:pt x="93" y="0"/>
                    <a:pt x="134" y="19"/>
                    <a:pt x="148" y="56"/>
                  </a:cubicBezTo>
                  <a:cubicBezTo>
                    <a:pt x="161" y="93"/>
                    <a:pt x="141" y="134"/>
                    <a:pt x="104" y="147"/>
                  </a:cubicBezTo>
                  <a:cubicBezTo>
                    <a:pt x="67" y="161"/>
                    <a:pt x="26" y="141"/>
                    <a:pt x="13" y="104"/>
                  </a:cubicBezTo>
                  <a:cubicBezTo>
                    <a:pt x="0" y="67"/>
                    <a:pt x="19" y="26"/>
                    <a:pt x="56" y="13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5" name="í$líḓè"/>
            <p:cNvSpPr/>
            <p:nvPr/>
          </p:nvSpPr>
          <p:spPr bwMode="auto">
            <a:xfrm>
              <a:off x="5599113" y="1212850"/>
              <a:ext cx="2459038" cy="993775"/>
            </a:xfrm>
            <a:custGeom>
              <a:avLst/>
              <a:gdLst>
                <a:gd name="T0" fmla="*/ 16 w 781"/>
                <a:gd name="T1" fmla="*/ 316 h 316"/>
                <a:gd name="T2" fmla="*/ 779 w 781"/>
                <a:gd name="T3" fmla="*/ 44 h 316"/>
                <a:gd name="T4" fmla="*/ 780 w 781"/>
                <a:gd name="T5" fmla="*/ 40 h 316"/>
                <a:gd name="T6" fmla="*/ 767 w 781"/>
                <a:gd name="T7" fmla="*/ 2 h 316"/>
                <a:gd name="T8" fmla="*/ 763 w 781"/>
                <a:gd name="T9" fmla="*/ 1 h 316"/>
                <a:gd name="T10" fmla="*/ 0 w 781"/>
                <a:gd name="T11" fmla="*/ 273 h 316"/>
                <a:gd name="T12" fmla="*/ 16 w 781"/>
                <a:gd name="T13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1" h="316">
                  <a:moveTo>
                    <a:pt x="16" y="316"/>
                  </a:moveTo>
                  <a:cubicBezTo>
                    <a:pt x="779" y="44"/>
                    <a:pt x="779" y="44"/>
                    <a:pt x="779" y="44"/>
                  </a:cubicBezTo>
                  <a:cubicBezTo>
                    <a:pt x="780" y="43"/>
                    <a:pt x="781" y="42"/>
                    <a:pt x="780" y="40"/>
                  </a:cubicBezTo>
                  <a:cubicBezTo>
                    <a:pt x="767" y="2"/>
                    <a:pt x="767" y="2"/>
                    <a:pt x="767" y="2"/>
                  </a:cubicBezTo>
                  <a:cubicBezTo>
                    <a:pt x="766" y="1"/>
                    <a:pt x="765" y="0"/>
                    <a:pt x="763" y="1"/>
                  </a:cubicBezTo>
                  <a:cubicBezTo>
                    <a:pt x="0" y="273"/>
                    <a:pt x="0" y="273"/>
                    <a:pt x="0" y="273"/>
                  </a:cubicBezTo>
                  <a:lnTo>
                    <a:pt x="16" y="316"/>
                  </a:ln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6" name="íŝlïḑé"/>
            <p:cNvSpPr/>
            <p:nvPr/>
          </p:nvSpPr>
          <p:spPr bwMode="auto">
            <a:xfrm>
              <a:off x="7947026" y="1177925"/>
              <a:ext cx="246063" cy="176213"/>
            </a:xfrm>
            <a:custGeom>
              <a:avLst/>
              <a:gdLst>
                <a:gd name="T0" fmla="*/ 28 w 78"/>
                <a:gd name="T1" fmla="*/ 53 h 56"/>
                <a:gd name="T2" fmla="*/ 63 w 78"/>
                <a:gd name="T3" fmla="*/ 40 h 56"/>
                <a:gd name="T4" fmla="*/ 74 w 78"/>
                <a:gd name="T5" fmla="*/ 16 h 56"/>
                <a:gd name="T6" fmla="*/ 74 w 78"/>
                <a:gd name="T7" fmla="*/ 16 h 56"/>
                <a:gd name="T8" fmla="*/ 50 w 78"/>
                <a:gd name="T9" fmla="*/ 4 h 56"/>
                <a:gd name="T10" fmla="*/ 15 w 78"/>
                <a:gd name="T11" fmla="*/ 16 h 56"/>
                <a:gd name="T12" fmla="*/ 3 w 78"/>
                <a:gd name="T13" fmla="*/ 41 h 56"/>
                <a:gd name="T14" fmla="*/ 3 w 78"/>
                <a:gd name="T15" fmla="*/ 41 h 56"/>
                <a:gd name="T16" fmla="*/ 28 w 78"/>
                <a:gd name="T17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56">
                  <a:moveTo>
                    <a:pt x="28" y="53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73" y="37"/>
                    <a:pt x="78" y="2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1" y="6"/>
                    <a:pt x="60" y="0"/>
                    <a:pt x="50" y="4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20"/>
                    <a:pt x="0" y="3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7" y="51"/>
                    <a:pt x="18" y="56"/>
                    <a:pt x="28" y="53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7" name="ïSḻîḑé"/>
            <p:cNvSpPr/>
            <p:nvPr/>
          </p:nvSpPr>
          <p:spPr bwMode="auto">
            <a:xfrm>
              <a:off x="8013701" y="1219200"/>
              <a:ext cx="57150" cy="115888"/>
            </a:xfrm>
            <a:custGeom>
              <a:avLst/>
              <a:gdLst>
                <a:gd name="T0" fmla="*/ 26 w 36"/>
                <a:gd name="T1" fmla="*/ 73 h 73"/>
                <a:gd name="T2" fmla="*/ 36 w 36"/>
                <a:gd name="T3" fmla="*/ 71 h 73"/>
                <a:gd name="T4" fmla="*/ 10 w 36"/>
                <a:gd name="T5" fmla="*/ 0 h 73"/>
                <a:gd name="T6" fmla="*/ 0 w 36"/>
                <a:gd name="T7" fmla="*/ 2 h 73"/>
                <a:gd name="T8" fmla="*/ 26 w 36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6" y="73"/>
                  </a:moveTo>
                  <a:lnTo>
                    <a:pt x="36" y="71"/>
                  </a:lnTo>
                  <a:lnTo>
                    <a:pt x="10" y="0"/>
                  </a:lnTo>
                  <a:lnTo>
                    <a:pt x="0" y="2"/>
                  </a:lnTo>
                  <a:lnTo>
                    <a:pt x="26" y="73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8" name="ís1ïďe"/>
            <p:cNvSpPr/>
            <p:nvPr/>
          </p:nvSpPr>
          <p:spPr bwMode="auto">
            <a:xfrm>
              <a:off x="8045451" y="1114425"/>
              <a:ext cx="238125" cy="236538"/>
            </a:xfrm>
            <a:custGeom>
              <a:avLst/>
              <a:gdLst>
                <a:gd name="T0" fmla="*/ 6 w 76"/>
                <a:gd name="T1" fmla="*/ 49 h 75"/>
                <a:gd name="T2" fmla="*/ 49 w 76"/>
                <a:gd name="T3" fmla="*/ 69 h 75"/>
                <a:gd name="T4" fmla="*/ 69 w 76"/>
                <a:gd name="T5" fmla="*/ 26 h 75"/>
                <a:gd name="T6" fmla="*/ 26 w 76"/>
                <a:gd name="T7" fmla="*/ 6 h 75"/>
                <a:gd name="T8" fmla="*/ 6 w 76"/>
                <a:gd name="T9" fmla="*/ 4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5">
                  <a:moveTo>
                    <a:pt x="6" y="49"/>
                  </a:moveTo>
                  <a:cubicBezTo>
                    <a:pt x="12" y="66"/>
                    <a:pt x="32" y="75"/>
                    <a:pt x="49" y="69"/>
                  </a:cubicBezTo>
                  <a:cubicBezTo>
                    <a:pt x="67" y="63"/>
                    <a:pt x="76" y="44"/>
                    <a:pt x="69" y="26"/>
                  </a:cubicBezTo>
                  <a:cubicBezTo>
                    <a:pt x="63" y="9"/>
                    <a:pt x="44" y="0"/>
                    <a:pt x="26" y="6"/>
                  </a:cubicBezTo>
                  <a:cubicBezTo>
                    <a:pt x="9" y="12"/>
                    <a:pt x="0" y="31"/>
                    <a:pt x="6" y="49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9" name="îš1îḋè"/>
            <p:cNvSpPr/>
            <p:nvPr/>
          </p:nvSpPr>
          <p:spPr bwMode="auto">
            <a:xfrm>
              <a:off x="8045451" y="1206500"/>
              <a:ext cx="55563" cy="115888"/>
            </a:xfrm>
            <a:custGeom>
              <a:avLst/>
              <a:gdLst>
                <a:gd name="T0" fmla="*/ 3 w 18"/>
                <a:gd name="T1" fmla="*/ 21 h 37"/>
                <a:gd name="T2" fmla="*/ 15 w 18"/>
                <a:gd name="T3" fmla="*/ 37 h 37"/>
                <a:gd name="T4" fmla="*/ 18 w 18"/>
                <a:gd name="T5" fmla="*/ 36 h 37"/>
                <a:gd name="T6" fmla="*/ 6 w 18"/>
                <a:gd name="T7" fmla="*/ 20 h 37"/>
                <a:gd name="T8" fmla="*/ 5 w 18"/>
                <a:gd name="T9" fmla="*/ 0 h 37"/>
                <a:gd name="T10" fmla="*/ 2 w 18"/>
                <a:gd name="T11" fmla="*/ 1 h 37"/>
                <a:gd name="T12" fmla="*/ 3 w 18"/>
                <a:gd name="T13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7">
                  <a:moveTo>
                    <a:pt x="3" y="21"/>
                  </a:moveTo>
                  <a:cubicBezTo>
                    <a:pt x="5" y="28"/>
                    <a:pt x="9" y="33"/>
                    <a:pt x="15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3" y="32"/>
                    <a:pt x="9" y="27"/>
                    <a:pt x="6" y="20"/>
                  </a:cubicBezTo>
                  <a:cubicBezTo>
                    <a:pt x="4" y="13"/>
                    <a:pt x="4" y="6"/>
                    <a:pt x="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7"/>
                    <a:pt x="0" y="14"/>
                    <a:pt x="3" y="21"/>
                  </a:cubicBez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0" name="i$liḋe"/>
            <p:cNvSpPr/>
            <p:nvPr/>
          </p:nvSpPr>
          <p:spPr bwMode="auto">
            <a:xfrm>
              <a:off x="8081963" y="1139825"/>
              <a:ext cx="180975" cy="134938"/>
            </a:xfrm>
            <a:custGeom>
              <a:avLst/>
              <a:gdLst>
                <a:gd name="T0" fmla="*/ 50 w 57"/>
                <a:gd name="T1" fmla="*/ 16 h 43"/>
                <a:gd name="T2" fmla="*/ 29 w 57"/>
                <a:gd name="T3" fmla="*/ 37 h 43"/>
                <a:gd name="T4" fmla="*/ 6 w 57"/>
                <a:gd name="T5" fmla="*/ 24 h 43"/>
                <a:gd name="T6" fmla="*/ 6 w 57"/>
                <a:gd name="T7" fmla="*/ 24 h 43"/>
                <a:gd name="T8" fmla="*/ 2 w 57"/>
                <a:gd name="T9" fmla="*/ 14 h 43"/>
                <a:gd name="T10" fmla="*/ 22 w 57"/>
                <a:gd name="T11" fmla="*/ 2 h 43"/>
                <a:gd name="T12" fmla="*/ 50 w 57"/>
                <a:gd name="T13" fmla="*/ 15 h 43"/>
                <a:gd name="T14" fmla="*/ 50 w 57"/>
                <a:gd name="T1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3">
                  <a:moveTo>
                    <a:pt x="50" y="16"/>
                  </a:moveTo>
                  <a:cubicBezTo>
                    <a:pt x="57" y="29"/>
                    <a:pt x="43" y="43"/>
                    <a:pt x="29" y="37"/>
                  </a:cubicBezTo>
                  <a:cubicBezTo>
                    <a:pt x="20" y="32"/>
                    <a:pt x="10" y="25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2" y="22"/>
                    <a:pt x="0" y="18"/>
                    <a:pt x="2" y="14"/>
                  </a:cubicBezTo>
                  <a:cubicBezTo>
                    <a:pt x="7" y="8"/>
                    <a:pt x="13" y="3"/>
                    <a:pt x="22" y="2"/>
                  </a:cubicBezTo>
                  <a:cubicBezTo>
                    <a:pt x="33" y="0"/>
                    <a:pt x="44" y="6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1" name="îšľídê"/>
            <p:cNvSpPr/>
            <p:nvPr/>
          </p:nvSpPr>
          <p:spPr bwMode="auto">
            <a:xfrm>
              <a:off x="7159626" y="1241425"/>
              <a:ext cx="838200" cy="328613"/>
            </a:xfrm>
            <a:custGeom>
              <a:avLst/>
              <a:gdLst>
                <a:gd name="T0" fmla="*/ 10 w 266"/>
                <a:gd name="T1" fmla="*/ 103 h 105"/>
                <a:gd name="T2" fmla="*/ 261 w 266"/>
                <a:gd name="T3" fmla="*/ 14 h 105"/>
                <a:gd name="T4" fmla="*/ 265 w 266"/>
                <a:gd name="T5" fmla="*/ 5 h 105"/>
                <a:gd name="T6" fmla="*/ 265 w 266"/>
                <a:gd name="T7" fmla="*/ 5 h 105"/>
                <a:gd name="T8" fmla="*/ 257 w 266"/>
                <a:gd name="T9" fmla="*/ 1 h 105"/>
                <a:gd name="T10" fmla="*/ 5 w 266"/>
                <a:gd name="T11" fmla="*/ 91 h 105"/>
                <a:gd name="T12" fmla="*/ 1 w 266"/>
                <a:gd name="T13" fmla="*/ 100 h 105"/>
                <a:gd name="T14" fmla="*/ 1 w 266"/>
                <a:gd name="T15" fmla="*/ 100 h 105"/>
                <a:gd name="T16" fmla="*/ 10 w 266"/>
                <a:gd name="T17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105">
                  <a:moveTo>
                    <a:pt x="10" y="103"/>
                  </a:moveTo>
                  <a:cubicBezTo>
                    <a:pt x="261" y="14"/>
                    <a:pt x="261" y="14"/>
                    <a:pt x="261" y="14"/>
                  </a:cubicBezTo>
                  <a:cubicBezTo>
                    <a:pt x="265" y="12"/>
                    <a:pt x="266" y="9"/>
                    <a:pt x="265" y="5"/>
                  </a:cubicBezTo>
                  <a:cubicBezTo>
                    <a:pt x="265" y="5"/>
                    <a:pt x="265" y="5"/>
                    <a:pt x="265" y="5"/>
                  </a:cubicBezTo>
                  <a:cubicBezTo>
                    <a:pt x="264" y="2"/>
                    <a:pt x="260" y="0"/>
                    <a:pt x="257" y="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2" y="92"/>
                    <a:pt x="0" y="96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3"/>
                    <a:pt x="6" y="105"/>
                    <a:pt x="10" y="103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2" name="isľíďé"/>
            <p:cNvSpPr/>
            <p:nvPr/>
          </p:nvSpPr>
          <p:spPr bwMode="auto">
            <a:xfrm>
              <a:off x="5746751" y="1743075"/>
              <a:ext cx="839788" cy="330200"/>
            </a:xfrm>
            <a:custGeom>
              <a:avLst/>
              <a:gdLst>
                <a:gd name="T0" fmla="*/ 10 w 267"/>
                <a:gd name="T1" fmla="*/ 104 h 105"/>
                <a:gd name="T2" fmla="*/ 262 w 267"/>
                <a:gd name="T3" fmla="*/ 14 h 105"/>
                <a:gd name="T4" fmla="*/ 266 w 267"/>
                <a:gd name="T5" fmla="*/ 6 h 105"/>
                <a:gd name="T6" fmla="*/ 266 w 267"/>
                <a:gd name="T7" fmla="*/ 6 h 105"/>
                <a:gd name="T8" fmla="*/ 257 w 267"/>
                <a:gd name="T9" fmla="*/ 2 h 105"/>
                <a:gd name="T10" fmla="*/ 6 w 267"/>
                <a:gd name="T11" fmla="*/ 92 h 105"/>
                <a:gd name="T12" fmla="*/ 2 w 267"/>
                <a:gd name="T13" fmla="*/ 100 h 105"/>
                <a:gd name="T14" fmla="*/ 2 w 267"/>
                <a:gd name="T15" fmla="*/ 100 h 105"/>
                <a:gd name="T16" fmla="*/ 10 w 267"/>
                <a:gd name="T17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05">
                  <a:moveTo>
                    <a:pt x="10" y="104"/>
                  </a:moveTo>
                  <a:cubicBezTo>
                    <a:pt x="262" y="14"/>
                    <a:pt x="262" y="14"/>
                    <a:pt x="262" y="14"/>
                  </a:cubicBezTo>
                  <a:cubicBezTo>
                    <a:pt x="265" y="13"/>
                    <a:pt x="267" y="9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4" y="2"/>
                    <a:pt x="261" y="0"/>
                    <a:pt x="257" y="2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" y="93"/>
                    <a:pt x="0" y="96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3" y="103"/>
                    <a:pt x="7" y="105"/>
                    <a:pt x="10" y="104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3" name="iś1íďe"/>
            <p:cNvSpPr/>
            <p:nvPr/>
          </p:nvSpPr>
          <p:spPr bwMode="auto">
            <a:xfrm>
              <a:off x="6946901" y="1457325"/>
              <a:ext cx="200025" cy="346075"/>
            </a:xfrm>
            <a:custGeom>
              <a:avLst/>
              <a:gdLst>
                <a:gd name="T0" fmla="*/ 51 w 64"/>
                <a:gd name="T1" fmla="*/ 107 h 110"/>
                <a:gd name="T2" fmla="*/ 51 w 64"/>
                <a:gd name="T3" fmla="*/ 107 h 110"/>
                <a:gd name="T4" fmla="*/ 61 w 64"/>
                <a:gd name="T5" fmla="*/ 85 h 110"/>
                <a:gd name="T6" fmla="*/ 36 w 64"/>
                <a:gd name="T7" fmla="*/ 14 h 110"/>
                <a:gd name="T8" fmla="*/ 13 w 64"/>
                <a:gd name="T9" fmla="*/ 3 h 110"/>
                <a:gd name="T10" fmla="*/ 13 w 64"/>
                <a:gd name="T11" fmla="*/ 3 h 110"/>
                <a:gd name="T12" fmla="*/ 3 w 64"/>
                <a:gd name="T13" fmla="*/ 26 h 110"/>
                <a:gd name="T14" fmla="*/ 28 w 64"/>
                <a:gd name="T15" fmla="*/ 97 h 110"/>
                <a:gd name="T16" fmla="*/ 51 w 64"/>
                <a:gd name="T17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10">
                  <a:moveTo>
                    <a:pt x="51" y="107"/>
                  </a:moveTo>
                  <a:cubicBezTo>
                    <a:pt x="51" y="107"/>
                    <a:pt x="51" y="107"/>
                    <a:pt x="51" y="107"/>
                  </a:cubicBezTo>
                  <a:cubicBezTo>
                    <a:pt x="60" y="104"/>
                    <a:pt x="64" y="94"/>
                    <a:pt x="61" y="8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3" y="5"/>
                    <a:pt x="23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7"/>
                    <a:pt x="0" y="17"/>
                    <a:pt x="3" y="26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31" y="106"/>
                    <a:pt x="41" y="110"/>
                    <a:pt x="51" y="107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4" name="iṥľiḓê"/>
            <p:cNvSpPr/>
            <p:nvPr/>
          </p:nvSpPr>
          <p:spPr bwMode="auto">
            <a:xfrm>
              <a:off x="7008813" y="1501775"/>
              <a:ext cx="88900" cy="179388"/>
            </a:xfrm>
            <a:custGeom>
              <a:avLst/>
              <a:gdLst>
                <a:gd name="T0" fmla="*/ 24 w 28"/>
                <a:gd name="T1" fmla="*/ 56 h 57"/>
                <a:gd name="T2" fmla="*/ 24 w 28"/>
                <a:gd name="T3" fmla="*/ 56 h 57"/>
                <a:gd name="T4" fmla="*/ 27 w 28"/>
                <a:gd name="T5" fmla="*/ 50 h 57"/>
                <a:gd name="T6" fmla="*/ 11 w 28"/>
                <a:gd name="T7" fmla="*/ 4 h 57"/>
                <a:gd name="T8" fmla="*/ 4 w 28"/>
                <a:gd name="T9" fmla="*/ 1 h 57"/>
                <a:gd name="T10" fmla="*/ 4 w 28"/>
                <a:gd name="T11" fmla="*/ 1 h 57"/>
                <a:gd name="T12" fmla="*/ 1 w 28"/>
                <a:gd name="T13" fmla="*/ 7 h 57"/>
                <a:gd name="T14" fmla="*/ 17 w 28"/>
                <a:gd name="T15" fmla="*/ 53 h 57"/>
                <a:gd name="T16" fmla="*/ 24 w 28"/>
                <a:gd name="T1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7">
                  <a:moveTo>
                    <a:pt x="24" y="56"/>
                  </a:moveTo>
                  <a:cubicBezTo>
                    <a:pt x="24" y="56"/>
                    <a:pt x="24" y="56"/>
                    <a:pt x="24" y="56"/>
                  </a:cubicBezTo>
                  <a:cubicBezTo>
                    <a:pt x="27" y="55"/>
                    <a:pt x="28" y="52"/>
                    <a:pt x="27" y="5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8" y="56"/>
                    <a:pt x="21" y="57"/>
                    <a:pt x="24" y="56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5" name="íṧľiďè"/>
            <p:cNvSpPr/>
            <p:nvPr/>
          </p:nvSpPr>
          <p:spPr bwMode="auto">
            <a:xfrm>
              <a:off x="6950076" y="1579562"/>
              <a:ext cx="68263" cy="146050"/>
            </a:xfrm>
            <a:custGeom>
              <a:avLst/>
              <a:gdLst>
                <a:gd name="T0" fmla="*/ 0 w 43"/>
                <a:gd name="T1" fmla="*/ 6 h 92"/>
                <a:gd name="T2" fmla="*/ 31 w 43"/>
                <a:gd name="T3" fmla="*/ 92 h 92"/>
                <a:gd name="T4" fmla="*/ 43 w 43"/>
                <a:gd name="T5" fmla="*/ 88 h 92"/>
                <a:gd name="T6" fmla="*/ 13 w 43"/>
                <a:gd name="T7" fmla="*/ 0 h 92"/>
                <a:gd name="T8" fmla="*/ 0 w 43"/>
                <a:gd name="T9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2">
                  <a:moveTo>
                    <a:pt x="0" y="6"/>
                  </a:moveTo>
                  <a:lnTo>
                    <a:pt x="31" y="92"/>
                  </a:lnTo>
                  <a:lnTo>
                    <a:pt x="43" y="88"/>
                  </a:lnTo>
                  <a:lnTo>
                    <a:pt x="1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6" name="íšḷïďé"/>
            <p:cNvSpPr/>
            <p:nvPr/>
          </p:nvSpPr>
          <p:spPr bwMode="auto">
            <a:xfrm>
              <a:off x="6621463" y="1573212"/>
              <a:ext cx="201613" cy="346075"/>
            </a:xfrm>
            <a:custGeom>
              <a:avLst/>
              <a:gdLst>
                <a:gd name="T0" fmla="*/ 50 w 64"/>
                <a:gd name="T1" fmla="*/ 107 h 110"/>
                <a:gd name="T2" fmla="*/ 50 w 64"/>
                <a:gd name="T3" fmla="*/ 107 h 110"/>
                <a:gd name="T4" fmla="*/ 61 w 64"/>
                <a:gd name="T5" fmla="*/ 85 h 110"/>
                <a:gd name="T6" fmla="*/ 36 w 64"/>
                <a:gd name="T7" fmla="*/ 14 h 110"/>
                <a:gd name="T8" fmla="*/ 13 w 64"/>
                <a:gd name="T9" fmla="*/ 3 h 110"/>
                <a:gd name="T10" fmla="*/ 13 w 64"/>
                <a:gd name="T11" fmla="*/ 3 h 110"/>
                <a:gd name="T12" fmla="*/ 3 w 64"/>
                <a:gd name="T13" fmla="*/ 26 h 110"/>
                <a:gd name="T14" fmla="*/ 28 w 64"/>
                <a:gd name="T15" fmla="*/ 96 h 110"/>
                <a:gd name="T16" fmla="*/ 50 w 64"/>
                <a:gd name="T17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10">
                  <a:moveTo>
                    <a:pt x="50" y="107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60" y="104"/>
                    <a:pt x="64" y="94"/>
                    <a:pt x="61" y="8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3" y="5"/>
                    <a:pt x="23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0" y="16"/>
                    <a:pt x="3" y="2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1" y="105"/>
                    <a:pt x="41" y="110"/>
                    <a:pt x="50" y="107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7" name="iš1íḓé"/>
            <p:cNvSpPr/>
            <p:nvPr/>
          </p:nvSpPr>
          <p:spPr bwMode="auto">
            <a:xfrm>
              <a:off x="6688138" y="1614487"/>
              <a:ext cx="87313" cy="182563"/>
            </a:xfrm>
            <a:custGeom>
              <a:avLst/>
              <a:gdLst>
                <a:gd name="T0" fmla="*/ 24 w 28"/>
                <a:gd name="T1" fmla="*/ 57 h 58"/>
                <a:gd name="T2" fmla="*/ 24 w 28"/>
                <a:gd name="T3" fmla="*/ 57 h 58"/>
                <a:gd name="T4" fmla="*/ 27 w 28"/>
                <a:gd name="T5" fmla="*/ 50 h 58"/>
                <a:gd name="T6" fmla="*/ 11 w 28"/>
                <a:gd name="T7" fmla="*/ 4 h 58"/>
                <a:gd name="T8" fmla="*/ 4 w 28"/>
                <a:gd name="T9" fmla="*/ 1 h 58"/>
                <a:gd name="T10" fmla="*/ 4 w 28"/>
                <a:gd name="T11" fmla="*/ 1 h 58"/>
                <a:gd name="T12" fmla="*/ 1 w 28"/>
                <a:gd name="T13" fmla="*/ 8 h 58"/>
                <a:gd name="T14" fmla="*/ 17 w 28"/>
                <a:gd name="T15" fmla="*/ 54 h 58"/>
                <a:gd name="T16" fmla="*/ 24 w 28"/>
                <a:gd name="T1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8"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7" y="56"/>
                    <a:pt x="28" y="53"/>
                    <a:pt x="27" y="5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8" y="56"/>
                    <a:pt x="21" y="58"/>
                    <a:pt x="24" y="57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8" name="îś1íḑê"/>
            <p:cNvSpPr/>
            <p:nvPr/>
          </p:nvSpPr>
          <p:spPr bwMode="auto">
            <a:xfrm>
              <a:off x="6624638" y="1697037"/>
              <a:ext cx="69850" cy="144463"/>
            </a:xfrm>
            <a:custGeom>
              <a:avLst/>
              <a:gdLst>
                <a:gd name="T0" fmla="*/ 0 w 44"/>
                <a:gd name="T1" fmla="*/ 6 h 91"/>
                <a:gd name="T2" fmla="*/ 32 w 44"/>
                <a:gd name="T3" fmla="*/ 91 h 91"/>
                <a:gd name="T4" fmla="*/ 44 w 44"/>
                <a:gd name="T5" fmla="*/ 87 h 91"/>
                <a:gd name="T6" fmla="*/ 14 w 44"/>
                <a:gd name="T7" fmla="*/ 0 h 91"/>
                <a:gd name="T8" fmla="*/ 0 w 44"/>
                <a:gd name="T9" fmla="*/ 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1">
                  <a:moveTo>
                    <a:pt x="0" y="6"/>
                  </a:moveTo>
                  <a:lnTo>
                    <a:pt x="32" y="91"/>
                  </a:lnTo>
                  <a:lnTo>
                    <a:pt x="44" y="87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9" name="iṣliďé"/>
            <p:cNvSpPr/>
            <p:nvPr/>
          </p:nvSpPr>
          <p:spPr bwMode="auto">
            <a:xfrm>
              <a:off x="8039101" y="1643062"/>
              <a:ext cx="42863" cy="76200"/>
            </a:xfrm>
            <a:custGeom>
              <a:avLst/>
              <a:gdLst>
                <a:gd name="T0" fmla="*/ 11 w 14"/>
                <a:gd name="T1" fmla="*/ 23 h 24"/>
                <a:gd name="T2" fmla="*/ 11 w 14"/>
                <a:gd name="T3" fmla="*/ 23 h 24"/>
                <a:gd name="T4" fmla="*/ 13 w 14"/>
                <a:gd name="T5" fmla="*/ 18 h 24"/>
                <a:gd name="T6" fmla="*/ 7 w 14"/>
                <a:gd name="T7" fmla="*/ 3 h 24"/>
                <a:gd name="T8" fmla="*/ 3 w 14"/>
                <a:gd name="T9" fmla="*/ 1 h 24"/>
                <a:gd name="T10" fmla="*/ 3 w 14"/>
                <a:gd name="T11" fmla="*/ 1 h 24"/>
                <a:gd name="T12" fmla="*/ 0 w 14"/>
                <a:gd name="T13" fmla="*/ 5 h 24"/>
                <a:gd name="T14" fmla="*/ 6 w 14"/>
                <a:gd name="T15" fmla="*/ 21 h 24"/>
                <a:gd name="T16" fmla="*/ 11 w 1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4"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3" y="22"/>
                    <a:pt x="14" y="20"/>
                    <a:pt x="13" y="1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4"/>
                    <a:pt x="0" y="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3"/>
                    <a:pt x="9" y="24"/>
                    <a:pt x="11" y="23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0" name="îṩ1îde"/>
            <p:cNvSpPr/>
            <p:nvPr/>
          </p:nvSpPr>
          <p:spPr bwMode="auto">
            <a:xfrm>
              <a:off x="7305676" y="1392237"/>
              <a:ext cx="606425" cy="314325"/>
            </a:xfrm>
            <a:custGeom>
              <a:avLst/>
              <a:gdLst>
                <a:gd name="T0" fmla="*/ 25 w 382"/>
                <a:gd name="T1" fmla="*/ 198 h 198"/>
                <a:gd name="T2" fmla="*/ 382 w 382"/>
                <a:gd name="T3" fmla="*/ 71 h 198"/>
                <a:gd name="T4" fmla="*/ 357 w 382"/>
                <a:gd name="T5" fmla="*/ 0 h 198"/>
                <a:gd name="T6" fmla="*/ 0 w 382"/>
                <a:gd name="T7" fmla="*/ 126 h 198"/>
                <a:gd name="T8" fmla="*/ 25 w 382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198">
                  <a:moveTo>
                    <a:pt x="25" y="198"/>
                  </a:moveTo>
                  <a:lnTo>
                    <a:pt x="382" y="71"/>
                  </a:lnTo>
                  <a:lnTo>
                    <a:pt x="357" y="0"/>
                  </a:lnTo>
                  <a:lnTo>
                    <a:pt x="0" y="126"/>
                  </a:lnTo>
                  <a:lnTo>
                    <a:pt x="25" y="198"/>
                  </a:ln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1" name="íSlïďe"/>
            <p:cNvSpPr/>
            <p:nvPr/>
          </p:nvSpPr>
          <p:spPr bwMode="auto">
            <a:xfrm>
              <a:off x="7264401" y="1450975"/>
              <a:ext cx="862013" cy="615950"/>
            </a:xfrm>
            <a:custGeom>
              <a:avLst/>
              <a:gdLst>
                <a:gd name="T0" fmla="*/ 34 w 274"/>
                <a:gd name="T1" fmla="*/ 145 h 196"/>
                <a:gd name="T2" fmla="*/ 17 w 274"/>
                <a:gd name="T3" fmla="*/ 96 h 196"/>
                <a:gd name="T4" fmla="*/ 7 w 274"/>
                <a:gd name="T5" fmla="*/ 99 h 196"/>
                <a:gd name="T6" fmla="*/ 6 w 274"/>
                <a:gd name="T7" fmla="*/ 99 h 196"/>
                <a:gd name="T8" fmla="*/ 1 w 274"/>
                <a:gd name="T9" fmla="*/ 84 h 196"/>
                <a:gd name="T10" fmla="*/ 1 w 274"/>
                <a:gd name="T11" fmla="*/ 83 h 196"/>
                <a:gd name="T12" fmla="*/ 233 w 274"/>
                <a:gd name="T13" fmla="*/ 0 h 196"/>
                <a:gd name="T14" fmla="*/ 234 w 274"/>
                <a:gd name="T15" fmla="*/ 1 h 196"/>
                <a:gd name="T16" fmla="*/ 239 w 274"/>
                <a:gd name="T17" fmla="*/ 15 h 196"/>
                <a:gd name="T18" fmla="*/ 239 w 274"/>
                <a:gd name="T19" fmla="*/ 17 h 196"/>
                <a:gd name="T20" fmla="*/ 230 w 274"/>
                <a:gd name="T21" fmla="*/ 20 h 196"/>
                <a:gd name="T22" fmla="*/ 247 w 274"/>
                <a:gd name="T23" fmla="*/ 69 h 196"/>
                <a:gd name="T24" fmla="*/ 254 w 274"/>
                <a:gd name="T25" fmla="*/ 67 h 196"/>
                <a:gd name="T26" fmla="*/ 258 w 274"/>
                <a:gd name="T27" fmla="*/ 69 h 196"/>
                <a:gd name="T28" fmla="*/ 273 w 274"/>
                <a:gd name="T29" fmla="*/ 109 h 196"/>
                <a:gd name="T30" fmla="*/ 271 w 274"/>
                <a:gd name="T31" fmla="*/ 114 h 196"/>
                <a:gd name="T32" fmla="*/ 193 w 274"/>
                <a:gd name="T33" fmla="*/ 142 h 196"/>
                <a:gd name="T34" fmla="*/ 188 w 274"/>
                <a:gd name="T35" fmla="*/ 140 h 196"/>
                <a:gd name="T36" fmla="*/ 169 w 274"/>
                <a:gd name="T37" fmla="*/ 87 h 196"/>
                <a:gd name="T38" fmla="*/ 165 w 274"/>
                <a:gd name="T39" fmla="*/ 85 h 196"/>
                <a:gd name="T40" fmla="*/ 94 w 274"/>
                <a:gd name="T41" fmla="*/ 110 h 196"/>
                <a:gd name="T42" fmla="*/ 92 w 274"/>
                <a:gd name="T43" fmla="*/ 115 h 196"/>
                <a:gd name="T44" fmla="*/ 111 w 274"/>
                <a:gd name="T45" fmla="*/ 167 h 196"/>
                <a:gd name="T46" fmla="*/ 108 w 274"/>
                <a:gd name="T47" fmla="*/ 172 h 196"/>
                <a:gd name="T48" fmla="*/ 44 w 274"/>
                <a:gd name="T49" fmla="*/ 195 h 196"/>
                <a:gd name="T50" fmla="*/ 39 w 274"/>
                <a:gd name="T51" fmla="*/ 193 h 196"/>
                <a:gd name="T52" fmla="*/ 25 w 274"/>
                <a:gd name="T53" fmla="*/ 152 h 196"/>
                <a:gd name="T54" fmla="*/ 27 w 274"/>
                <a:gd name="T55" fmla="*/ 148 h 196"/>
                <a:gd name="T56" fmla="*/ 34 w 274"/>
                <a:gd name="T57" fmla="*/ 14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4" h="196">
                  <a:moveTo>
                    <a:pt x="34" y="145"/>
                  </a:moveTo>
                  <a:cubicBezTo>
                    <a:pt x="17" y="96"/>
                    <a:pt x="17" y="96"/>
                    <a:pt x="17" y="96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6" y="99"/>
                    <a:pt x="6" y="99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1" y="83"/>
                    <a:pt x="1" y="83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4" y="0"/>
                    <a:pt x="234" y="1"/>
                  </a:cubicBezTo>
                  <a:cubicBezTo>
                    <a:pt x="239" y="15"/>
                    <a:pt x="239" y="15"/>
                    <a:pt x="239" y="15"/>
                  </a:cubicBezTo>
                  <a:cubicBezTo>
                    <a:pt x="240" y="16"/>
                    <a:pt x="239" y="17"/>
                    <a:pt x="239" y="17"/>
                  </a:cubicBezTo>
                  <a:cubicBezTo>
                    <a:pt x="230" y="20"/>
                    <a:pt x="230" y="20"/>
                    <a:pt x="230" y="20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6"/>
                    <a:pt x="258" y="67"/>
                    <a:pt x="258" y="69"/>
                  </a:cubicBezTo>
                  <a:cubicBezTo>
                    <a:pt x="273" y="109"/>
                    <a:pt x="273" y="109"/>
                    <a:pt x="273" y="109"/>
                  </a:cubicBezTo>
                  <a:cubicBezTo>
                    <a:pt x="274" y="111"/>
                    <a:pt x="273" y="114"/>
                    <a:pt x="271" y="114"/>
                  </a:cubicBezTo>
                  <a:cubicBezTo>
                    <a:pt x="193" y="142"/>
                    <a:pt x="193" y="142"/>
                    <a:pt x="193" y="142"/>
                  </a:cubicBezTo>
                  <a:cubicBezTo>
                    <a:pt x="191" y="143"/>
                    <a:pt x="189" y="142"/>
                    <a:pt x="188" y="140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85"/>
                    <a:pt x="167" y="84"/>
                    <a:pt x="165" y="85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2" y="111"/>
                    <a:pt x="91" y="113"/>
                    <a:pt x="92" y="115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0" y="172"/>
                    <a:pt x="108" y="172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2" y="196"/>
                    <a:pt x="40" y="195"/>
                    <a:pt x="39" y="19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4" y="150"/>
                    <a:pt x="25" y="148"/>
                    <a:pt x="27" y="148"/>
                  </a:cubicBezTo>
                  <a:lnTo>
                    <a:pt x="34" y="145"/>
                  </a:ln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2" name="ï$ľíḋe"/>
            <p:cNvSpPr/>
            <p:nvPr/>
          </p:nvSpPr>
          <p:spPr bwMode="auto">
            <a:xfrm>
              <a:off x="7318376" y="1514475"/>
              <a:ext cx="685800" cy="288925"/>
            </a:xfrm>
            <a:custGeom>
              <a:avLst/>
              <a:gdLst>
                <a:gd name="T0" fmla="*/ 9 w 432"/>
                <a:gd name="T1" fmla="*/ 182 h 182"/>
                <a:gd name="T2" fmla="*/ 432 w 432"/>
                <a:gd name="T3" fmla="*/ 32 h 182"/>
                <a:gd name="T4" fmla="*/ 422 w 432"/>
                <a:gd name="T5" fmla="*/ 0 h 182"/>
                <a:gd name="T6" fmla="*/ 0 w 432"/>
                <a:gd name="T7" fmla="*/ 150 h 182"/>
                <a:gd name="T8" fmla="*/ 9 w 432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82">
                  <a:moveTo>
                    <a:pt x="9" y="182"/>
                  </a:moveTo>
                  <a:lnTo>
                    <a:pt x="432" y="32"/>
                  </a:lnTo>
                  <a:lnTo>
                    <a:pt x="422" y="0"/>
                  </a:lnTo>
                  <a:lnTo>
                    <a:pt x="0" y="150"/>
                  </a:lnTo>
                  <a:lnTo>
                    <a:pt x="9" y="182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3" name="ïšḷîḍè"/>
            <p:cNvSpPr/>
            <p:nvPr/>
          </p:nvSpPr>
          <p:spPr bwMode="auto">
            <a:xfrm>
              <a:off x="7805738" y="1658937"/>
              <a:ext cx="279400" cy="125413"/>
            </a:xfrm>
            <a:custGeom>
              <a:avLst/>
              <a:gdLst>
                <a:gd name="T0" fmla="*/ 4 w 89"/>
                <a:gd name="T1" fmla="*/ 40 h 40"/>
                <a:gd name="T2" fmla="*/ 89 w 89"/>
                <a:gd name="T3" fmla="*/ 10 h 40"/>
                <a:gd name="T4" fmla="*/ 86 w 89"/>
                <a:gd name="T5" fmla="*/ 3 h 40"/>
                <a:gd name="T6" fmla="*/ 82 w 89"/>
                <a:gd name="T7" fmla="*/ 1 h 40"/>
                <a:gd name="T8" fmla="*/ 0 w 89"/>
                <a:gd name="T9" fmla="*/ 30 h 40"/>
                <a:gd name="T10" fmla="*/ 4 w 89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40">
                  <a:moveTo>
                    <a:pt x="4" y="40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2" y="1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4" name="ïšlîďè"/>
            <p:cNvSpPr/>
            <p:nvPr/>
          </p:nvSpPr>
          <p:spPr bwMode="auto">
            <a:xfrm>
              <a:off x="7339013" y="1838325"/>
              <a:ext cx="236538" cy="115888"/>
            </a:xfrm>
            <a:custGeom>
              <a:avLst/>
              <a:gdLst>
                <a:gd name="T0" fmla="*/ 4 w 75"/>
                <a:gd name="T1" fmla="*/ 37 h 37"/>
                <a:gd name="T2" fmla="*/ 75 w 75"/>
                <a:gd name="T3" fmla="*/ 11 h 37"/>
                <a:gd name="T4" fmla="*/ 71 w 75"/>
                <a:gd name="T5" fmla="*/ 0 h 37"/>
                <a:gd name="T6" fmla="*/ 3 w 75"/>
                <a:gd name="T7" fmla="*/ 25 h 37"/>
                <a:gd name="T8" fmla="*/ 1 w 75"/>
                <a:gd name="T9" fmla="*/ 29 h 37"/>
                <a:gd name="T10" fmla="*/ 4 w 75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37">
                  <a:moveTo>
                    <a:pt x="4" y="37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7"/>
                    <a:pt x="1" y="29"/>
                  </a:cubicBezTo>
                  <a:lnTo>
                    <a:pt x="4" y="37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5" name="i$ḻidè"/>
            <p:cNvSpPr/>
            <p:nvPr/>
          </p:nvSpPr>
          <p:spPr bwMode="auto">
            <a:xfrm>
              <a:off x="7315201" y="1412875"/>
              <a:ext cx="590550" cy="274638"/>
            </a:xfrm>
            <a:custGeom>
              <a:avLst/>
              <a:gdLst>
                <a:gd name="T0" fmla="*/ 15 w 372"/>
                <a:gd name="T1" fmla="*/ 173 h 173"/>
                <a:gd name="T2" fmla="*/ 372 w 372"/>
                <a:gd name="T3" fmla="*/ 46 h 173"/>
                <a:gd name="T4" fmla="*/ 357 w 372"/>
                <a:gd name="T5" fmla="*/ 0 h 173"/>
                <a:gd name="T6" fmla="*/ 0 w 372"/>
                <a:gd name="T7" fmla="*/ 129 h 173"/>
                <a:gd name="T8" fmla="*/ 15 w 372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173">
                  <a:moveTo>
                    <a:pt x="15" y="173"/>
                  </a:moveTo>
                  <a:lnTo>
                    <a:pt x="372" y="46"/>
                  </a:lnTo>
                  <a:lnTo>
                    <a:pt x="357" y="0"/>
                  </a:lnTo>
                  <a:lnTo>
                    <a:pt x="0" y="129"/>
                  </a:lnTo>
                  <a:lnTo>
                    <a:pt x="15" y="173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6" name="îṣḷïďê"/>
            <p:cNvSpPr/>
            <p:nvPr/>
          </p:nvSpPr>
          <p:spPr bwMode="auto">
            <a:xfrm>
              <a:off x="7959726" y="1582737"/>
              <a:ext cx="53975" cy="88900"/>
            </a:xfrm>
            <a:custGeom>
              <a:avLst/>
              <a:gdLst>
                <a:gd name="T0" fmla="*/ 14 w 17"/>
                <a:gd name="T1" fmla="*/ 28 h 28"/>
                <a:gd name="T2" fmla="*/ 14 w 17"/>
                <a:gd name="T3" fmla="*/ 28 h 28"/>
                <a:gd name="T4" fmla="*/ 16 w 17"/>
                <a:gd name="T5" fmla="*/ 22 h 28"/>
                <a:gd name="T6" fmla="*/ 9 w 17"/>
                <a:gd name="T7" fmla="*/ 3 h 28"/>
                <a:gd name="T8" fmla="*/ 4 w 17"/>
                <a:gd name="T9" fmla="*/ 0 h 28"/>
                <a:gd name="T10" fmla="*/ 4 w 17"/>
                <a:gd name="T11" fmla="*/ 0 h 28"/>
                <a:gd name="T12" fmla="*/ 1 w 17"/>
                <a:gd name="T13" fmla="*/ 6 h 28"/>
                <a:gd name="T14" fmla="*/ 8 w 17"/>
                <a:gd name="T15" fmla="*/ 25 h 28"/>
                <a:gd name="T16" fmla="*/ 14 w 17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8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6" y="27"/>
                    <a:pt x="17" y="24"/>
                    <a:pt x="16" y="2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7" name="íṧľïḑè"/>
            <p:cNvSpPr/>
            <p:nvPr/>
          </p:nvSpPr>
          <p:spPr bwMode="auto">
            <a:xfrm>
              <a:off x="7488238" y="1749425"/>
              <a:ext cx="52388" cy="92075"/>
            </a:xfrm>
            <a:custGeom>
              <a:avLst/>
              <a:gdLst>
                <a:gd name="T0" fmla="*/ 14 w 17"/>
                <a:gd name="T1" fmla="*/ 28 h 29"/>
                <a:gd name="T2" fmla="*/ 14 w 17"/>
                <a:gd name="T3" fmla="*/ 28 h 29"/>
                <a:gd name="T4" fmla="*/ 16 w 17"/>
                <a:gd name="T5" fmla="*/ 22 h 29"/>
                <a:gd name="T6" fmla="*/ 10 w 17"/>
                <a:gd name="T7" fmla="*/ 4 h 29"/>
                <a:gd name="T8" fmla="*/ 4 w 17"/>
                <a:gd name="T9" fmla="*/ 1 h 29"/>
                <a:gd name="T10" fmla="*/ 4 w 17"/>
                <a:gd name="T11" fmla="*/ 1 h 29"/>
                <a:gd name="T12" fmla="*/ 1 w 17"/>
                <a:gd name="T13" fmla="*/ 7 h 29"/>
                <a:gd name="T14" fmla="*/ 8 w 17"/>
                <a:gd name="T15" fmla="*/ 25 h 29"/>
                <a:gd name="T16" fmla="*/ 14 w 17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6" y="27"/>
                    <a:pt x="17" y="25"/>
                    <a:pt x="16" y="2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8"/>
                    <a:pt x="11" y="29"/>
                    <a:pt x="14" y="28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8" name="îŝľiḍe"/>
            <p:cNvSpPr/>
            <p:nvPr/>
          </p:nvSpPr>
          <p:spPr bwMode="auto">
            <a:xfrm>
              <a:off x="7540626" y="1890712"/>
              <a:ext cx="53975" cy="92075"/>
            </a:xfrm>
            <a:custGeom>
              <a:avLst/>
              <a:gdLst>
                <a:gd name="T0" fmla="*/ 14 w 17"/>
                <a:gd name="T1" fmla="*/ 28 h 29"/>
                <a:gd name="T2" fmla="*/ 14 w 17"/>
                <a:gd name="T3" fmla="*/ 28 h 29"/>
                <a:gd name="T4" fmla="*/ 16 w 17"/>
                <a:gd name="T5" fmla="*/ 22 h 29"/>
                <a:gd name="T6" fmla="*/ 9 w 17"/>
                <a:gd name="T7" fmla="*/ 3 h 29"/>
                <a:gd name="T8" fmla="*/ 4 w 17"/>
                <a:gd name="T9" fmla="*/ 1 h 29"/>
                <a:gd name="T10" fmla="*/ 4 w 17"/>
                <a:gd name="T11" fmla="*/ 1 h 29"/>
                <a:gd name="T12" fmla="*/ 1 w 17"/>
                <a:gd name="T13" fmla="*/ 6 h 29"/>
                <a:gd name="T14" fmla="*/ 8 w 17"/>
                <a:gd name="T15" fmla="*/ 25 h 29"/>
                <a:gd name="T16" fmla="*/ 14 w 17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6" y="27"/>
                    <a:pt x="17" y="25"/>
                    <a:pt x="16" y="2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8"/>
                    <a:pt x="11" y="29"/>
                    <a:pt x="14" y="28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9" name="ïSḻîḑè"/>
            <p:cNvSpPr/>
            <p:nvPr/>
          </p:nvSpPr>
          <p:spPr bwMode="auto">
            <a:xfrm>
              <a:off x="5397501" y="1992312"/>
              <a:ext cx="314325" cy="333375"/>
            </a:xfrm>
            <a:custGeom>
              <a:avLst/>
              <a:gdLst>
                <a:gd name="T0" fmla="*/ 67 w 100"/>
                <a:gd name="T1" fmla="*/ 98 h 106"/>
                <a:gd name="T2" fmla="*/ 90 w 100"/>
                <a:gd name="T3" fmla="*/ 90 h 106"/>
                <a:gd name="T4" fmla="*/ 98 w 100"/>
                <a:gd name="T5" fmla="*/ 73 h 106"/>
                <a:gd name="T6" fmla="*/ 75 w 100"/>
                <a:gd name="T7" fmla="*/ 10 h 106"/>
                <a:gd name="T8" fmla="*/ 58 w 100"/>
                <a:gd name="T9" fmla="*/ 2 h 106"/>
                <a:gd name="T10" fmla="*/ 36 w 100"/>
                <a:gd name="T11" fmla="*/ 10 h 106"/>
                <a:gd name="T12" fmla="*/ 8 w 100"/>
                <a:gd name="T13" fmla="*/ 70 h 106"/>
                <a:gd name="T14" fmla="*/ 8 w 100"/>
                <a:gd name="T15" fmla="*/ 70 h 106"/>
                <a:gd name="T16" fmla="*/ 67 w 100"/>
                <a:gd name="T17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6">
                  <a:moveTo>
                    <a:pt x="67" y="98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96" y="87"/>
                    <a:pt x="100" y="80"/>
                    <a:pt x="98" y="7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3" y="3"/>
                    <a:pt x="65" y="0"/>
                    <a:pt x="58" y="2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12" y="19"/>
                    <a:pt x="0" y="45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7" y="94"/>
                    <a:pt x="43" y="106"/>
                    <a:pt x="67" y="98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0" name="iŝ1ïḓé"/>
            <p:cNvSpPr/>
            <p:nvPr/>
          </p:nvSpPr>
          <p:spPr bwMode="auto">
            <a:xfrm>
              <a:off x="5646738" y="2039937"/>
              <a:ext cx="84138" cy="150813"/>
            </a:xfrm>
            <a:custGeom>
              <a:avLst/>
              <a:gdLst>
                <a:gd name="T0" fmla="*/ 0 w 53"/>
                <a:gd name="T1" fmla="*/ 9 h 95"/>
                <a:gd name="T2" fmla="*/ 29 w 53"/>
                <a:gd name="T3" fmla="*/ 95 h 95"/>
                <a:gd name="T4" fmla="*/ 53 w 53"/>
                <a:gd name="T5" fmla="*/ 87 h 95"/>
                <a:gd name="T6" fmla="*/ 23 w 53"/>
                <a:gd name="T7" fmla="*/ 0 h 95"/>
                <a:gd name="T8" fmla="*/ 0 w 53"/>
                <a:gd name="T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5">
                  <a:moveTo>
                    <a:pt x="0" y="9"/>
                  </a:moveTo>
                  <a:lnTo>
                    <a:pt x="29" y="95"/>
                  </a:lnTo>
                  <a:lnTo>
                    <a:pt x="53" y="87"/>
                  </a:lnTo>
                  <a:lnTo>
                    <a:pt x="2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1" name="iš1ïďé"/>
            <p:cNvSpPr/>
            <p:nvPr/>
          </p:nvSpPr>
          <p:spPr bwMode="auto">
            <a:xfrm>
              <a:off x="5413376" y="2017712"/>
              <a:ext cx="214313" cy="257175"/>
            </a:xfrm>
            <a:custGeom>
              <a:avLst/>
              <a:gdLst>
                <a:gd name="T0" fmla="*/ 55 w 68"/>
                <a:gd name="T1" fmla="*/ 0 h 82"/>
                <a:gd name="T2" fmla="*/ 55 w 68"/>
                <a:gd name="T3" fmla="*/ 1 h 82"/>
                <a:gd name="T4" fmla="*/ 61 w 68"/>
                <a:gd name="T5" fmla="*/ 6 h 82"/>
                <a:gd name="T6" fmla="*/ 66 w 68"/>
                <a:gd name="T7" fmla="*/ 16 h 82"/>
                <a:gd name="T8" fmla="*/ 60 w 68"/>
                <a:gd name="T9" fmla="*/ 44 h 82"/>
                <a:gd name="T10" fmla="*/ 25 w 68"/>
                <a:gd name="T11" fmla="*/ 81 h 82"/>
                <a:gd name="T12" fmla="*/ 25 w 68"/>
                <a:gd name="T13" fmla="*/ 81 h 82"/>
                <a:gd name="T14" fmla="*/ 7 w 68"/>
                <a:gd name="T15" fmla="*/ 58 h 82"/>
                <a:gd name="T16" fmla="*/ 34 w 68"/>
                <a:gd name="T17" fmla="*/ 7 h 82"/>
                <a:gd name="T18" fmla="*/ 50 w 68"/>
                <a:gd name="T19" fmla="*/ 1 h 82"/>
                <a:gd name="T20" fmla="*/ 50 w 68"/>
                <a:gd name="T21" fmla="*/ 1 h 82"/>
                <a:gd name="T22" fmla="*/ 55 w 68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82">
                  <a:moveTo>
                    <a:pt x="55" y="0"/>
                  </a:moveTo>
                  <a:cubicBezTo>
                    <a:pt x="55" y="0"/>
                    <a:pt x="55" y="1"/>
                    <a:pt x="55" y="1"/>
                  </a:cubicBezTo>
                  <a:cubicBezTo>
                    <a:pt x="54" y="2"/>
                    <a:pt x="60" y="4"/>
                    <a:pt x="61" y="6"/>
                  </a:cubicBezTo>
                  <a:cubicBezTo>
                    <a:pt x="64" y="8"/>
                    <a:pt x="65" y="13"/>
                    <a:pt x="66" y="16"/>
                  </a:cubicBezTo>
                  <a:cubicBezTo>
                    <a:pt x="68" y="26"/>
                    <a:pt x="66" y="36"/>
                    <a:pt x="60" y="44"/>
                  </a:cubicBezTo>
                  <a:cubicBezTo>
                    <a:pt x="50" y="58"/>
                    <a:pt x="34" y="66"/>
                    <a:pt x="25" y="81"/>
                  </a:cubicBezTo>
                  <a:cubicBezTo>
                    <a:pt x="25" y="81"/>
                    <a:pt x="25" y="82"/>
                    <a:pt x="25" y="81"/>
                  </a:cubicBezTo>
                  <a:cubicBezTo>
                    <a:pt x="16" y="76"/>
                    <a:pt x="10" y="68"/>
                    <a:pt x="7" y="58"/>
                  </a:cubicBezTo>
                  <a:cubicBezTo>
                    <a:pt x="0" y="37"/>
                    <a:pt x="13" y="14"/>
                    <a:pt x="34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2" y="1"/>
                    <a:pt x="53" y="1"/>
                    <a:pt x="55" y="0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2" name="íşḻïḋé"/>
            <p:cNvSpPr/>
            <p:nvPr/>
          </p:nvSpPr>
          <p:spPr bwMode="auto">
            <a:xfrm>
              <a:off x="5400676" y="1979612"/>
              <a:ext cx="144463" cy="134938"/>
            </a:xfrm>
            <a:custGeom>
              <a:avLst/>
              <a:gdLst>
                <a:gd name="T0" fmla="*/ 0 w 46"/>
                <a:gd name="T1" fmla="*/ 32 h 43"/>
                <a:gd name="T2" fmla="*/ 7 w 46"/>
                <a:gd name="T3" fmla="*/ 43 h 43"/>
                <a:gd name="T4" fmla="*/ 35 w 46"/>
                <a:gd name="T5" fmla="*/ 14 h 43"/>
                <a:gd name="T6" fmla="*/ 46 w 46"/>
                <a:gd name="T7" fmla="*/ 11 h 43"/>
                <a:gd name="T8" fmla="*/ 38 w 46"/>
                <a:gd name="T9" fmla="*/ 0 h 43"/>
                <a:gd name="T10" fmla="*/ 32 w 46"/>
                <a:gd name="T11" fmla="*/ 3 h 43"/>
                <a:gd name="T12" fmla="*/ 0 w 46"/>
                <a:gd name="T1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3">
                  <a:moveTo>
                    <a:pt x="0" y="32"/>
                  </a:moveTo>
                  <a:cubicBezTo>
                    <a:pt x="2" y="36"/>
                    <a:pt x="5" y="39"/>
                    <a:pt x="7" y="43"/>
                  </a:cubicBezTo>
                  <a:cubicBezTo>
                    <a:pt x="11" y="30"/>
                    <a:pt x="21" y="19"/>
                    <a:pt x="35" y="14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3" y="7"/>
                    <a:pt x="41" y="4"/>
                    <a:pt x="38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17" y="8"/>
                    <a:pt x="6" y="19"/>
                    <a:pt x="0" y="32"/>
                  </a:cubicBez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3" name="ïšlïde"/>
            <p:cNvSpPr/>
            <p:nvPr/>
          </p:nvSpPr>
          <p:spPr bwMode="auto">
            <a:xfrm>
              <a:off x="5481638" y="2284412"/>
              <a:ext cx="165100" cy="66675"/>
            </a:xfrm>
            <a:custGeom>
              <a:avLst/>
              <a:gdLst>
                <a:gd name="T0" fmla="*/ 1 w 52"/>
                <a:gd name="T1" fmla="*/ 13 h 21"/>
                <a:gd name="T2" fmla="*/ 46 w 52"/>
                <a:gd name="T3" fmla="*/ 15 h 21"/>
                <a:gd name="T4" fmla="*/ 52 w 52"/>
                <a:gd name="T5" fmla="*/ 13 h 21"/>
                <a:gd name="T6" fmla="*/ 51 w 52"/>
                <a:gd name="T7" fmla="*/ 1 h 21"/>
                <a:gd name="T8" fmla="*/ 40 w 52"/>
                <a:gd name="T9" fmla="*/ 5 h 21"/>
                <a:gd name="T10" fmla="*/ 5 w 52"/>
                <a:gd name="T11" fmla="*/ 3 h 21"/>
                <a:gd name="T12" fmla="*/ 0 w 52"/>
                <a:gd name="T13" fmla="*/ 0 h 21"/>
                <a:gd name="T14" fmla="*/ 1 w 52"/>
                <a:gd name="T1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1">
                  <a:moveTo>
                    <a:pt x="1" y="13"/>
                  </a:moveTo>
                  <a:cubicBezTo>
                    <a:pt x="15" y="20"/>
                    <a:pt x="31" y="21"/>
                    <a:pt x="46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9"/>
                    <a:pt x="51" y="5"/>
                    <a:pt x="51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8" y="9"/>
                    <a:pt x="16" y="8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5"/>
                    <a:pt x="1" y="9"/>
                    <a:pt x="1" y="13"/>
                  </a:cubicBez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4" name="ïSḻïde"/>
            <p:cNvSpPr/>
            <p:nvPr/>
          </p:nvSpPr>
          <p:spPr bwMode="auto">
            <a:xfrm>
              <a:off x="4513263" y="2193925"/>
              <a:ext cx="506413" cy="504825"/>
            </a:xfrm>
            <a:custGeom>
              <a:avLst/>
              <a:gdLst>
                <a:gd name="T0" fmla="*/ 56 w 161"/>
                <a:gd name="T1" fmla="*/ 13 h 161"/>
                <a:gd name="T2" fmla="*/ 148 w 161"/>
                <a:gd name="T3" fmla="*/ 56 h 161"/>
                <a:gd name="T4" fmla="*/ 104 w 161"/>
                <a:gd name="T5" fmla="*/ 147 h 161"/>
                <a:gd name="T6" fmla="*/ 13 w 161"/>
                <a:gd name="T7" fmla="*/ 104 h 161"/>
                <a:gd name="T8" fmla="*/ 56 w 161"/>
                <a:gd name="T9" fmla="*/ 1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6" y="13"/>
                  </a:moveTo>
                  <a:cubicBezTo>
                    <a:pt x="93" y="0"/>
                    <a:pt x="134" y="19"/>
                    <a:pt x="148" y="56"/>
                  </a:cubicBezTo>
                  <a:cubicBezTo>
                    <a:pt x="161" y="93"/>
                    <a:pt x="141" y="134"/>
                    <a:pt x="104" y="147"/>
                  </a:cubicBezTo>
                  <a:cubicBezTo>
                    <a:pt x="67" y="161"/>
                    <a:pt x="26" y="141"/>
                    <a:pt x="13" y="104"/>
                  </a:cubicBezTo>
                  <a:cubicBezTo>
                    <a:pt x="0" y="67"/>
                    <a:pt x="19" y="26"/>
                    <a:pt x="56" y="13"/>
                  </a:cubicBez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5" name="îšḻíďe"/>
            <p:cNvSpPr/>
            <p:nvPr/>
          </p:nvSpPr>
          <p:spPr bwMode="auto">
            <a:xfrm>
              <a:off x="4667251" y="2159000"/>
              <a:ext cx="169863" cy="84138"/>
            </a:xfrm>
            <a:custGeom>
              <a:avLst/>
              <a:gdLst>
                <a:gd name="T0" fmla="*/ 0 w 54"/>
                <a:gd name="T1" fmla="*/ 27 h 27"/>
                <a:gd name="T2" fmla="*/ 7 w 54"/>
                <a:gd name="T3" fmla="*/ 24 h 27"/>
                <a:gd name="T4" fmla="*/ 51 w 54"/>
                <a:gd name="T5" fmla="*/ 22 h 27"/>
                <a:gd name="T6" fmla="*/ 54 w 54"/>
                <a:gd name="T7" fmla="*/ 4 h 27"/>
                <a:gd name="T8" fmla="*/ 2 w 54"/>
                <a:gd name="T9" fmla="*/ 6 h 27"/>
                <a:gd name="T10" fmla="*/ 0 w 54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27"/>
                  </a:moveTo>
                  <a:cubicBezTo>
                    <a:pt x="2" y="26"/>
                    <a:pt x="5" y="25"/>
                    <a:pt x="7" y="24"/>
                  </a:cubicBezTo>
                  <a:cubicBezTo>
                    <a:pt x="22" y="19"/>
                    <a:pt x="37" y="19"/>
                    <a:pt x="51" y="22"/>
                  </a:cubicBezTo>
                  <a:cubicBezTo>
                    <a:pt x="51" y="16"/>
                    <a:pt x="52" y="10"/>
                    <a:pt x="54" y="4"/>
                  </a:cubicBezTo>
                  <a:cubicBezTo>
                    <a:pt x="37" y="0"/>
                    <a:pt x="19" y="0"/>
                    <a:pt x="2" y="6"/>
                  </a:cubicBezTo>
                  <a:cubicBezTo>
                    <a:pt x="1" y="13"/>
                    <a:pt x="0" y="20"/>
                    <a:pt x="0" y="27"/>
                  </a:cubicBez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6" name="îṩḻïďé"/>
            <p:cNvSpPr/>
            <p:nvPr/>
          </p:nvSpPr>
          <p:spPr bwMode="auto">
            <a:xfrm>
              <a:off x="4818063" y="2573337"/>
              <a:ext cx="176213" cy="134938"/>
            </a:xfrm>
            <a:custGeom>
              <a:avLst/>
              <a:gdLst>
                <a:gd name="T0" fmla="*/ 0 w 56"/>
                <a:gd name="T1" fmla="*/ 29 h 43"/>
                <a:gd name="T2" fmla="*/ 15 w 56"/>
                <a:gd name="T3" fmla="*/ 43 h 43"/>
                <a:gd name="T4" fmla="*/ 56 w 56"/>
                <a:gd name="T5" fmla="*/ 12 h 43"/>
                <a:gd name="T6" fmla="*/ 42 w 56"/>
                <a:gd name="T7" fmla="*/ 0 h 43"/>
                <a:gd name="T8" fmla="*/ 7 w 56"/>
                <a:gd name="T9" fmla="*/ 26 h 43"/>
                <a:gd name="T10" fmla="*/ 0 w 56"/>
                <a:gd name="T11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3">
                  <a:moveTo>
                    <a:pt x="0" y="29"/>
                  </a:moveTo>
                  <a:cubicBezTo>
                    <a:pt x="5" y="34"/>
                    <a:pt x="10" y="39"/>
                    <a:pt x="15" y="43"/>
                  </a:cubicBezTo>
                  <a:cubicBezTo>
                    <a:pt x="32" y="37"/>
                    <a:pt x="46" y="26"/>
                    <a:pt x="56" y="12"/>
                  </a:cubicBezTo>
                  <a:cubicBezTo>
                    <a:pt x="51" y="9"/>
                    <a:pt x="46" y="4"/>
                    <a:pt x="42" y="0"/>
                  </a:cubicBezTo>
                  <a:cubicBezTo>
                    <a:pt x="34" y="12"/>
                    <a:pt x="22" y="21"/>
                    <a:pt x="7" y="26"/>
                  </a:cubicBezTo>
                  <a:cubicBezTo>
                    <a:pt x="5" y="27"/>
                    <a:pt x="2" y="28"/>
                    <a:pt x="0" y="29"/>
                  </a:cubicBez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7" name="íṣḻîḓè"/>
            <p:cNvSpPr/>
            <p:nvPr/>
          </p:nvSpPr>
          <p:spPr bwMode="auto">
            <a:xfrm>
              <a:off x="4556126" y="2236787"/>
              <a:ext cx="344488" cy="352425"/>
            </a:xfrm>
            <a:custGeom>
              <a:avLst/>
              <a:gdLst>
                <a:gd name="T0" fmla="*/ 39 w 109"/>
                <a:gd name="T1" fmla="*/ 11 h 112"/>
                <a:gd name="T2" fmla="*/ 107 w 109"/>
                <a:gd name="T3" fmla="*/ 21 h 112"/>
                <a:gd name="T4" fmla="*/ 105 w 109"/>
                <a:gd name="T5" fmla="*/ 46 h 112"/>
                <a:gd name="T6" fmla="*/ 64 w 109"/>
                <a:gd name="T7" fmla="*/ 87 h 112"/>
                <a:gd name="T8" fmla="*/ 62 w 109"/>
                <a:gd name="T9" fmla="*/ 90 h 112"/>
                <a:gd name="T10" fmla="*/ 8 w 109"/>
                <a:gd name="T11" fmla="*/ 83 h 112"/>
                <a:gd name="T12" fmla="*/ 7 w 109"/>
                <a:gd name="T13" fmla="*/ 82 h 112"/>
                <a:gd name="T14" fmla="*/ 39 w 109"/>
                <a:gd name="T15" fmla="*/ 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12">
                  <a:moveTo>
                    <a:pt x="39" y="11"/>
                  </a:moveTo>
                  <a:cubicBezTo>
                    <a:pt x="63" y="0"/>
                    <a:pt x="89" y="5"/>
                    <a:pt x="107" y="21"/>
                  </a:cubicBezTo>
                  <a:cubicBezTo>
                    <a:pt x="109" y="29"/>
                    <a:pt x="109" y="39"/>
                    <a:pt x="105" y="46"/>
                  </a:cubicBezTo>
                  <a:cubicBezTo>
                    <a:pt x="95" y="62"/>
                    <a:pt x="76" y="71"/>
                    <a:pt x="64" y="87"/>
                  </a:cubicBezTo>
                  <a:cubicBezTo>
                    <a:pt x="63" y="88"/>
                    <a:pt x="63" y="89"/>
                    <a:pt x="62" y="90"/>
                  </a:cubicBezTo>
                  <a:cubicBezTo>
                    <a:pt x="48" y="112"/>
                    <a:pt x="15" y="108"/>
                    <a:pt x="8" y="83"/>
                  </a:cubicBezTo>
                  <a:cubicBezTo>
                    <a:pt x="8" y="83"/>
                    <a:pt x="7" y="82"/>
                    <a:pt x="7" y="82"/>
                  </a:cubicBezTo>
                  <a:cubicBezTo>
                    <a:pt x="0" y="54"/>
                    <a:pt x="13" y="24"/>
                    <a:pt x="39" y="11"/>
                  </a:cubicBezTo>
                  <a:close/>
                </a:path>
              </a:pathLst>
            </a:custGeom>
            <a:solidFill>
              <a:srgbClr val="FCD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8" name="işḷíḓê"/>
            <p:cNvSpPr/>
            <p:nvPr/>
          </p:nvSpPr>
          <p:spPr bwMode="auto">
            <a:xfrm>
              <a:off x="7383463" y="1620837"/>
              <a:ext cx="434975" cy="754063"/>
            </a:xfrm>
            <a:custGeom>
              <a:avLst/>
              <a:gdLst>
                <a:gd name="T0" fmla="*/ 73 w 138"/>
                <a:gd name="T1" fmla="*/ 240 h 240"/>
                <a:gd name="T2" fmla="*/ 73 w 138"/>
                <a:gd name="T3" fmla="*/ 240 h 240"/>
                <a:gd name="T4" fmla="*/ 31 w 138"/>
                <a:gd name="T5" fmla="*/ 173 h 240"/>
                <a:gd name="T6" fmla="*/ 9 w 138"/>
                <a:gd name="T7" fmla="*/ 91 h 240"/>
                <a:gd name="T8" fmla="*/ 47 w 138"/>
                <a:gd name="T9" fmla="*/ 6 h 240"/>
                <a:gd name="T10" fmla="*/ 73 w 138"/>
                <a:gd name="T11" fmla="*/ 0 h 240"/>
                <a:gd name="T12" fmla="*/ 73 w 138"/>
                <a:gd name="T13" fmla="*/ 0 h 240"/>
                <a:gd name="T14" fmla="*/ 138 w 138"/>
                <a:gd name="T15" fmla="*/ 65 h 240"/>
                <a:gd name="T16" fmla="*/ 138 w 138"/>
                <a:gd name="T17" fmla="*/ 175 h 240"/>
                <a:gd name="T18" fmla="*/ 73 w 138"/>
                <a:gd name="T1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240">
                  <a:moveTo>
                    <a:pt x="73" y="240"/>
                  </a:moveTo>
                  <a:cubicBezTo>
                    <a:pt x="73" y="240"/>
                    <a:pt x="73" y="240"/>
                    <a:pt x="73" y="240"/>
                  </a:cubicBezTo>
                  <a:cubicBezTo>
                    <a:pt x="38" y="240"/>
                    <a:pt x="31" y="209"/>
                    <a:pt x="31" y="173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0" y="57"/>
                    <a:pt x="16" y="21"/>
                    <a:pt x="47" y="6"/>
                  </a:cubicBezTo>
                  <a:cubicBezTo>
                    <a:pt x="56" y="2"/>
                    <a:pt x="65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09" y="0"/>
                    <a:pt x="138" y="29"/>
                    <a:pt x="138" y="65"/>
                  </a:cubicBezTo>
                  <a:cubicBezTo>
                    <a:pt x="138" y="175"/>
                    <a:pt x="138" y="175"/>
                    <a:pt x="138" y="175"/>
                  </a:cubicBezTo>
                  <a:cubicBezTo>
                    <a:pt x="138" y="211"/>
                    <a:pt x="109" y="240"/>
                    <a:pt x="73" y="240"/>
                  </a:cubicBezTo>
                  <a:close/>
                </a:path>
              </a:pathLst>
            </a:custGeom>
            <a:solidFill>
              <a:srgbClr val="592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9" name="ï$ḷïdê"/>
            <p:cNvSpPr/>
            <p:nvPr/>
          </p:nvSpPr>
          <p:spPr bwMode="auto">
            <a:xfrm>
              <a:off x="7878763" y="1014412"/>
              <a:ext cx="215900" cy="217488"/>
            </a:xfrm>
            <a:custGeom>
              <a:avLst/>
              <a:gdLst>
                <a:gd name="T0" fmla="*/ 31 w 69"/>
                <a:gd name="T1" fmla="*/ 0 h 69"/>
                <a:gd name="T2" fmla="*/ 31 w 69"/>
                <a:gd name="T3" fmla="*/ 0 h 69"/>
                <a:gd name="T4" fmla="*/ 69 w 69"/>
                <a:gd name="T5" fmla="*/ 31 h 69"/>
                <a:gd name="T6" fmla="*/ 69 w 69"/>
                <a:gd name="T7" fmla="*/ 31 h 69"/>
                <a:gd name="T8" fmla="*/ 38 w 69"/>
                <a:gd name="T9" fmla="*/ 69 h 69"/>
                <a:gd name="T10" fmla="*/ 38 w 69"/>
                <a:gd name="T11" fmla="*/ 69 h 69"/>
                <a:gd name="T12" fmla="*/ 0 w 69"/>
                <a:gd name="T13" fmla="*/ 38 h 69"/>
                <a:gd name="T14" fmla="*/ 0 w 69"/>
                <a:gd name="T15" fmla="*/ 38 h 69"/>
                <a:gd name="T16" fmla="*/ 31 w 69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9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3" y="19"/>
                    <a:pt x="50" y="33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50" y="33"/>
                    <a:pt x="36" y="50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50"/>
                    <a:pt x="19" y="3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9" y="36"/>
                    <a:pt x="33" y="19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0" name="îśḷïḍê"/>
            <p:cNvSpPr/>
            <p:nvPr/>
          </p:nvSpPr>
          <p:spPr bwMode="auto">
            <a:xfrm>
              <a:off x="7107238" y="1778000"/>
              <a:ext cx="220663" cy="220663"/>
            </a:xfrm>
            <a:custGeom>
              <a:avLst/>
              <a:gdLst>
                <a:gd name="T0" fmla="*/ 31 w 70"/>
                <a:gd name="T1" fmla="*/ 0 h 70"/>
                <a:gd name="T2" fmla="*/ 31 w 70"/>
                <a:gd name="T3" fmla="*/ 0 h 70"/>
                <a:gd name="T4" fmla="*/ 70 w 70"/>
                <a:gd name="T5" fmla="*/ 31 h 70"/>
                <a:gd name="T6" fmla="*/ 70 w 70"/>
                <a:gd name="T7" fmla="*/ 31 h 70"/>
                <a:gd name="T8" fmla="*/ 39 w 70"/>
                <a:gd name="T9" fmla="*/ 70 h 70"/>
                <a:gd name="T10" fmla="*/ 39 w 70"/>
                <a:gd name="T11" fmla="*/ 70 h 70"/>
                <a:gd name="T12" fmla="*/ 0 w 70"/>
                <a:gd name="T13" fmla="*/ 38 h 70"/>
                <a:gd name="T14" fmla="*/ 0 w 70"/>
                <a:gd name="T15" fmla="*/ 38 h 70"/>
                <a:gd name="T16" fmla="*/ 31 w 70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0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3" y="19"/>
                    <a:pt x="51" y="33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51" y="33"/>
                    <a:pt x="37" y="50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50"/>
                    <a:pt x="19" y="3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9" y="36"/>
                    <a:pt x="33" y="19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1" name="îšḻîḋê"/>
            <p:cNvSpPr/>
            <p:nvPr/>
          </p:nvSpPr>
          <p:spPr bwMode="auto">
            <a:xfrm>
              <a:off x="8026401" y="1203325"/>
              <a:ext cx="109538" cy="112713"/>
            </a:xfrm>
            <a:custGeom>
              <a:avLst/>
              <a:gdLst>
                <a:gd name="T0" fmla="*/ 16 w 35"/>
                <a:gd name="T1" fmla="*/ 0 h 36"/>
                <a:gd name="T2" fmla="*/ 16 w 35"/>
                <a:gd name="T3" fmla="*/ 0 h 36"/>
                <a:gd name="T4" fmla="*/ 35 w 35"/>
                <a:gd name="T5" fmla="*/ 16 h 36"/>
                <a:gd name="T6" fmla="*/ 35 w 35"/>
                <a:gd name="T7" fmla="*/ 16 h 36"/>
                <a:gd name="T8" fmla="*/ 19 w 35"/>
                <a:gd name="T9" fmla="*/ 36 h 36"/>
                <a:gd name="T10" fmla="*/ 19 w 35"/>
                <a:gd name="T11" fmla="*/ 36 h 36"/>
                <a:gd name="T12" fmla="*/ 0 w 35"/>
                <a:gd name="T13" fmla="*/ 20 h 36"/>
                <a:gd name="T14" fmla="*/ 0 w 35"/>
                <a:gd name="T15" fmla="*/ 20 h 36"/>
                <a:gd name="T16" fmla="*/ 16 w 35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10"/>
                    <a:pt x="2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25" y="17"/>
                    <a:pt x="18" y="2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26"/>
                    <a:pt x="9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9"/>
                    <a:pt x="17" y="1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2" name="îs1îḑè"/>
            <p:cNvSpPr/>
            <p:nvPr/>
          </p:nvSpPr>
          <p:spPr bwMode="auto">
            <a:xfrm>
              <a:off x="4843463" y="2690812"/>
              <a:ext cx="220663" cy="215900"/>
            </a:xfrm>
            <a:custGeom>
              <a:avLst/>
              <a:gdLst>
                <a:gd name="T0" fmla="*/ 31 w 70"/>
                <a:gd name="T1" fmla="*/ 0 h 69"/>
                <a:gd name="T2" fmla="*/ 31 w 70"/>
                <a:gd name="T3" fmla="*/ 0 h 69"/>
                <a:gd name="T4" fmla="*/ 70 w 70"/>
                <a:gd name="T5" fmla="*/ 31 h 69"/>
                <a:gd name="T6" fmla="*/ 70 w 70"/>
                <a:gd name="T7" fmla="*/ 31 h 69"/>
                <a:gd name="T8" fmla="*/ 38 w 70"/>
                <a:gd name="T9" fmla="*/ 69 h 69"/>
                <a:gd name="T10" fmla="*/ 38 w 70"/>
                <a:gd name="T11" fmla="*/ 69 h 69"/>
                <a:gd name="T12" fmla="*/ 0 w 70"/>
                <a:gd name="T13" fmla="*/ 38 h 69"/>
                <a:gd name="T14" fmla="*/ 0 w 70"/>
                <a:gd name="T15" fmla="*/ 38 h 69"/>
                <a:gd name="T16" fmla="*/ 31 w 70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9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3" y="19"/>
                    <a:pt x="50" y="33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50" y="33"/>
                    <a:pt x="36" y="50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50"/>
                    <a:pt x="19" y="3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9" y="36"/>
                    <a:pt x="33" y="19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3" name="í$líḑe"/>
            <p:cNvSpPr/>
            <p:nvPr/>
          </p:nvSpPr>
          <p:spPr bwMode="auto">
            <a:xfrm>
              <a:off x="4748213" y="1822450"/>
              <a:ext cx="111125" cy="112713"/>
            </a:xfrm>
            <a:custGeom>
              <a:avLst/>
              <a:gdLst>
                <a:gd name="T0" fmla="*/ 16 w 35"/>
                <a:gd name="T1" fmla="*/ 0 h 36"/>
                <a:gd name="T2" fmla="*/ 16 w 35"/>
                <a:gd name="T3" fmla="*/ 0 h 36"/>
                <a:gd name="T4" fmla="*/ 35 w 35"/>
                <a:gd name="T5" fmla="*/ 16 h 36"/>
                <a:gd name="T6" fmla="*/ 35 w 35"/>
                <a:gd name="T7" fmla="*/ 16 h 36"/>
                <a:gd name="T8" fmla="*/ 19 w 35"/>
                <a:gd name="T9" fmla="*/ 36 h 36"/>
                <a:gd name="T10" fmla="*/ 19 w 35"/>
                <a:gd name="T11" fmla="*/ 36 h 36"/>
                <a:gd name="T12" fmla="*/ 0 w 35"/>
                <a:gd name="T13" fmla="*/ 20 h 36"/>
                <a:gd name="T14" fmla="*/ 0 w 35"/>
                <a:gd name="T15" fmla="*/ 20 h 36"/>
                <a:gd name="T16" fmla="*/ 16 w 35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10"/>
                    <a:pt x="2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25" y="17"/>
                    <a:pt x="18" y="2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26"/>
                    <a:pt x="9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9"/>
                    <a:pt x="17" y="1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4" name="iś1iḑê"/>
            <p:cNvSpPr/>
            <p:nvPr/>
          </p:nvSpPr>
          <p:spPr bwMode="auto">
            <a:xfrm>
              <a:off x="5602288" y="2384425"/>
              <a:ext cx="84138" cy="85725"/>
            </a:xfrm>
            <a:custGeom>
              <a:avLst/>
              <a:gdLst>
                <a:gd name="T0" fmla="*/ 12 w 27"/>
                <a:gd name="T1" fmla="*/ 0 h 27"/>
                <a:gd name="T2" fmla="*/ 12 w 27"/>
                <a:gd name="T3" fmla="*/ 0 h 27"/>
                <a:gd name="T4" fmla="*/ 27 w 27"/>
                <a:gd name="T5" fmla="*/ 13 h 27"/>
                <a:gd name="T6" fmla="*/ 27 w 27"/>
                <a:gd name="T7" fmla="*/ 13 h 27"/>
                <a:gd name="T8" fmla="*/ 15 w 27"/>
                <a:gd name="T9" fmla="*/ 27 h 27"/>
                <a:gd name="T10" fmla="*/ 15 w 27"/>
                <a:gd name="T11" fmla="*/ 27 h 27"/>
                <a:gd name="T12" fmla="*/ 0 w 27"/>
                <a:gd name="T13" fmla="*/ 15 h 27"/>
                <a:gd name="T14" fmla="*/ 0 w 27"/>
                <a:gd name="T15" fmla="*/ 15 h 27"/>
                <a:gd name="T16" fmla="*/ 12 w 27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8"/>
                    <a:pt x="20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0" y="13"/>
                    <a:pt x="14" y="20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0"/>
                    <a:pt x="8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4"/>
                    <a:pt x="13" y="8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5" name="îŝľidé"/>
            <p:cNvSpPr/>
            <p:nvPr/>
          </p:nvSpPr>
          <p:spPr bwMode="auto">
            <a:xfrm>
              <a:off x="5708651" y="1746250"/>
              <a:ext cx="85725" cy="85725"/>
            </a:xfrm>
            <a:custGeom>
              <a:avLst/>
              <a:gdLst>
                <a:gd name="T0" fmla="*/ 12 w 27"/>
                <a:gd name="T1" fmla="*/ 0 h 27"/>
                <a:gd name="T2" fmla="*/ 12 w 27"/>
                <a:gd name="T3" fmla="*/ 0 h 27"/>
                <a:gd name="T4" fmla="*/ 27 w 27"/>
                <a:gd name="T5" fmla="*/ 12 h 27"/>
                <a:gd name="T6" fmla="*/ 27 w 27"/>
                <a:gd name="T7" fmla="*/ 12 h 27"/>
                <a:gd name="T8" fmla="*/ 15 w 27"/>
                <a:gd name="T9" fmla="*/ 27 h 27"/>
                <a:gd name="T10" fmla="*/ 15 w 27"/>
                <a:gd name="T11" fmla="*/ 27 h 27"/>
                <a:gd name="T12" fmla="*/ 0 w 27"/>
                <a:gd name="T13" fmla="*/ 15 h 27"/>
                <a:gd name="T14" fmla="*/ 0 w 27"/>
                <a:gd name="T15" fmla="*/ 15 h 27"/>
                <a:gd name="T16" fmla="*/ 12 w 27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7"/>
                    <a:pt x="20" y="13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0" y="13"/>
                    <a:pt x="14" y="19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19"/>
                    <a:pt x="8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4"/>
                    <a:pt x="13" y="7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6" name="ïṡ1ïdê"/>
            <p:cNvSpPr/>
            <p:nvPr/>
          </p:nvSpPr>
          <p:spPr bwMode="auto">
            <a:xfrm>
              <a:off x="3898901" y="4733925"/>
              <a:ext cx="1379538" cy="930275"/>
            </a:xfrm>
            <a:custGeom>
              <a:avLst/>
              <a:gdLst>
                <a:gd name="T0" fmla="*/ 438 w 438"/>
                <a:gd name="T1" fmla="*/ 0 h 296"/>
                <a:gd name="T2" fmla="*/ 438 w 438"/>
                <a:gd name="T3" fmla="*/ 252 h 296"/>
                <a:gd name="T4" fmla="*/ 438 w 438"/>
                <a:gd name="T5" fmla="*/ 252 h 296"/>
                <a:gd name="T6" fmla="*/ 386 w 438"/>
                <a:gd name="T7" fmla="*/ 280 h 296"/>
                <a:gd name="T8" fmla="*/ 304 w 438"/>
                <a:gd name="T9" fmla="*/ 292 h 296"/>
                <a:gd name="T10" fmla="*/ 219 w 438"/>
                <a:gd name="T11" fmla="*/ 296 h 296"/>
                <a:gd name="T12" fmla="*/ 1 w 438"/>
                <a:gd name="T13" fmla="*/ 252 h 296"/>
                <a:gd name="T14" fmla="*/ 0 w 438"/>
                <a:gd name="T15" fmla="*/ 252 h 296"/>
                <a:gd name="T16" fmla="*/ 0 w 438"/>
                <a:gd name="T17" fmla="*/ 0 h 296"/>
                <a:gd name="T18" fmla="*/ 438 w 438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296">
                  <a:moveTo>
                    <a:pt x="438" y="0"/>
                  </a:moveTo>
                  <a:cubicBezTo>
                    <a:pt x="438" y="252"/>
                    <a:pt x="438" y="252"/>
                    <a:pt x="438" y="252"/>
                  </a:cubicBezTo>
                  <a:cubicBezTo>
                    <a:pt x="438" y="252"/>
                    <a:pt x="438" y="252"/>
                    <a:pt x="438" y="252"/>
                  </a:cubicBezTo>
                  <a:cubicBezTo>
                    <a:pt x="436" y="262"/>
                    <a:pt x="417" y="272"/>
                    <a:pt x="386" y="280"/>
                  </a:cubicBezTo>
                  <a:cubicBezTo>
                    <a:pt x="364" y="285"/>
                    <a:pt x="336" y="290"/>
                    <a:pt x="304" y="292"/>
                  </a:cubicBezTo>
                  <a:cubicBezTo>
                    <a:pt x="278" y="295"/>
                    <a:pt x="249" y="296"/>
                    <a:pt x="219" y="296"/>
                  </a:cubicBezTo>
                  <a:cubicBezTo>
                    <a:pt x="102" y="296"/>
                    <a:pt x="6" y="276"/>
                    <a:pt x="1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rgbClr val="FCC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7" name="íṥḷiḑé"/>
            <p:cNvSpPr/>
            <p:nvPr/>
          </p:nvSpPr>
          <p:spPr bwMode="auto">
            <a:xfrm>
              <a:off x="4856163" y="4733925"/>
              <a:ext cx="257175" cy="917575"/>
            </a:xfrm>
            <a:custGeom>
              <a:avLst/>
              <a:gdLst>
                <a:gd name="T0" fmla="*/ 82 w 82"/>
                <a:gd name="T1" fmla="*/ 0 h 292"/>
                <a:gd name="T2" fmla="*/ 82 w 82"/>
                <a:gd name="T3" fmla="*/ 280 h 292"/>
                <a:gd name="T4" fmla="*/ 0 w 82"/>
                <a:gd name="T5" fmla="*/ 292 h 292"/>
                <a:gd name="T6" fmla="*/ 0 w 82"/>
                <a:gd name="T7" fmla="*/ 0 h 292"/>
                <a:gd name="T8" fmla="*/ 82 w 82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92">
                  <a:moveTo>
                    <a:pt x="82" y="0"/>
                  </a:moveTo>
                  <a:cubicBezTo>
                    <a:pt x="82" y="280"/>
                    <a:pt x="82" y="280"/>
                    <a:pt x="82" y="280"/>
                  </a:cubicBezTo>
                  <a:cubicBezTo>
                    <a:pt x="60" y="285"/>
                    <a:pt x="32" y="290"/>
                    <a:pt x="0" y="29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CD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8" name="îṡļíḑê"/>
            <p:cNvSpPr/>
            <p:nvPr/>
          </p:nvSpPr>
          <p:spPr bwMode="auto">
            <a:xfrm>
              <a:off x="3898901" y="4595812"/>
              <a:ext cx="1379538" cy="295275"/>
            </a:xfrm>
            <a:prstGeom prst="ellipse">
              <a:avLst/>
            </a:prstGeom>
            <a:solidFill>
              <a:srgbClr val="E8B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9" name="îśļîḓe"/>
            <p:cNvSpPr/>
            <p:nvPr/>
          </p:nvSpPr>
          <p:spPr bwMode="auto">
            <a:xfrm>
              <a:off x="4184651" y="4657725"/>
              <a:ext cx="809625" cy="169863"/>
            </a:xfrm>
            <a:prstGeom prst="ellipse">
              <a:avLst/>
            </a:prstGeom>
            <a:solidFill>
              <a:srgbClr val="E0B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0" name="ïṥlidé"/>
            <p:cNvSpPr/>
            <p:nvPr/>
          </p:nvSpPr>
          <p:spPr bwMode="auto">
            <a:xfrm>
              <a:off x="4729163" y="2608262"/>
              <a:ext cx="165100" cy="160338"/>
            </a:xfrm>
            <a:custGeom>
              <a:avLst/>
              <a:gdLst>
                <a:gd name="T0" fmla="*/ 37 w 52"/>
                <a:gd name="T1" fmla="*/ 6 h 51"/>
                <a:gd name="T2" fmla="*/ 46 w 52"/>
                <a:gd name="T3" fmla="*/ 37 h 51"/>
                <a:gd name="T4" fmla="*/ 15 w 52"/>
                <a:gd name="T5" fmla="*/ 45 h 51"/>
                <a:gd name="T6" fmla="*/ 6 w 52"/>
                <a:gd name="T7" fmla="*/ 14 h 51"/>
                <a:gd name="T8" fmla="*/ 37 w 52"/>
                <a:gd name="T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1">
                  <a:moveTo>
                    <a:pt x="37" y="6"/>
                  </a:moveTo>
                  <a:cubicBezTo>
                    <a:pt x="48" y="12"/>
                    <a:pt x="52" y="26"/>
                    <a:pt x="46" y="37"/>
                  </a:cubicBezTo>
                  <a:cubicBezTo>
                    <a:pt x="39" y="48"/>
                    <a:pt x="26" y="51"/>
                    <a:pt x="15" y="45"/>
                  </a:cubicBezTo>
                  <a:cubicBezTo>
                    <a:pt x="4" y="39"/>
                    <a:pt x="0" y="25"/>
                    <a:pt x="6" y="14"/>
                  </a:cubicBezTo>
                  <a:cubicBezTo>
                    <a:pt x="12" y="4"/>
                    <a:pt x="26" y="0"/>
                    <a:pt x="37" y="6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1" name="íṣ1îḑe"/>
            <p:cNvSpPr/>
            <p:nvPr/>
          </p:nvSpPr>
          <p:spPr bwMode="auto">
            <a:xfrm>
              <a:off x="4289426" y="3695700"/>
              <a:ext cx="214313" cy="1016000"/>
            </a:xfrm>
            <a:custGeom>
              <a:avLst/>
              <a:gdLst>
                <a:gd name="T0" fmla="*/ 49 w 68"/>
                <a:gd name="T1" fmla="*/ 301 h 323"/>
                <a:gd name="T2" fmla="*/ 48 w 68"/>
                <a:gd name="T3" fmla="*/ 300 h 323"/>
                <a:gd name="T4" fmla="*/ 68 w 68"/>
                <a:gd name="T5" fmla="*/ 0 h 323"/>
                <a:gd name="T6" fmla="*/ 0 w 68"/>
                <a:gd name="T7" fmla="*/ 0 h 323"/>
                <a:gd name="T8" fmla="*/ 21 w 68"/>
                <a:gd name="T9" fmla="*/ 299 h 323"/>
                <a:gd name="T10" fmla="*/ 23 w 68"/>
                <a:gd name="T11" fmla="*/ 302 h 323"/>
                <a:gd name="T12" fmla="*/ 61 w 68"/>
                <a:gd name="T13" fmla="*/ 323 h 323"/>
                <a:gd name="T14" fmla="*/ 63 w 68"/>
                <a:gd name="T15" fmla="*/ 320 h 323"/>
                <a:gd name="T16" fmla="*/ 49 w 68"/>
                <a:gd name="T17" fmla="*/ 30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23">
                  <a:moveTo>
                    <a:pt x="49" y="301"/>
                  </a:moveTo>
                  <a:cubicBezTo>
                    <a:pt x="49" y="300"/>
                    <a:pt x="48" y="300"/>
                    <a:pt x="48" y="30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99"/>
                    <a:pt x="21" y="299"/>
                    <a:pt x="21" y="299"/>
                  </a:cubicBezTo>
                  <a:cubicBezTo>
                    <a:pt x="21" y="300"/>
                    <a:pt x="22" y="301"/>
                    <a:pt x="23" y="302"/>
                  </a:cubicBezTo>
                  <a:cubicBezTo>
                    <a:pt x="27" y="307"/>
                    <a:pt x="40" y="322"/>
                    <a:pt x="61" y="323"/>
                  </a:cubicBezTo>
                  <a:cubicBezTo>
                    <a:pt x="63" y="323"/>
                    <a:pt x="64" y="321"/>
                    <a:pt x="63" y="320"/>
                  </a:cubicBezTo>
                  <a:cubicBezTo>
                    <a:pt x="60" y="316"/>
                    <a:pt x="55" y="309"/>
                    <a:pt x="49" y="301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2" name="íṥlide"/>
            <p:cNvSpPr/>
            <p:nvPr/>
          </p:nvSpPr>
          <p:spPr bwMode="auto">
            <a:xfrm>
              <a:off x="4302126" y="3878262"/>
              <a:ext cx="188913" cy="66675"/>
            </a:xfrm>
            <a:custGeom>
              <a:avLst/>
              <a:gdLst>
                <a:gd name="T0" fmla="*/ 119 w 119"/>
                <a:gd name="T1" fmla="*/ 0 h 42"/>
                <a:gd name="T2" fmla="*/ 117 w 119"/>
                <a:gd name="T3" fmla="*/ 28 h 42"/>
                <a:gd name="T4" fmla="*/ 117 w 119"/>
                <a:gd name="T5" fmla="*/ 42 h 42"/>
                <a:gd name="T6" fmla="*/ 4 w 119"/>
                <a:gd name="T7" fmla="*/ 42 h 42"/>
                <a:gd name="T8" fmla="*/ 0 w 119"/>
                <a:gd name="T9" fmla="*/ 0 h 42"/>
                <a:gd name="T10" fmla="*/ 119 w 119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42">
                  <a:moveTo>
                    <a:pt x="119" y="0"/>
                  </a:moveTo>
                  <a:lnTo>
                    <a:pt x="117" y="28"/>
                  </a:lnTo>
                  <a:lnTo>
                    <a:pt x="117" y="42"/>
                  </a:lnTo>
                  <a:lnTo>
                    <a:pt x="4" y="42"/>
                  </a:lnTo>
                  <a:lnTo>
                    <a:pt x="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3" name="í$ḷîḍe"/>
            <p:cNvSpPr/>
            <p:nvPr/>
          </p:nvSpPr>
          <p:spPr bwMode="auto">
            <a:xfrm>
              <a:off x="4402138" y="3695700"/>
              <a:ext cx="101600" cy="1016000"/>
            </a:xfrm>
            <a:custGeom>
              <a:avLst/>
              <a:gdLst>
                <a:gd name="T0" fmla="*/ 27 w 32"/>
                <a:gd name="T1" fmla="*/ 320 h 323"/>
                <a:gd name="T2" fmla="*/ 25 w 32"/>
                <a:gd name="T3" fmla="*/ 323 h 323"/>
                <a:gd name="T4" fmla="*/ 15 w 32"/>
                <a:gd name="T5" fmla="*/ 321 h 323"/>
                <a:gd name="T6" fmla="*/ 14 w 32"/>
                <a:gd name="T7" fmla="*/ 320 h 323"/>
                <a:gd name="T8" fmla="*/ 1 w 32"/>
                <a:gd name="T9" fmla="*/ 301 h 323"/>
                <a:gd name="T10" fmla="*/ 0 w 32"/>
                <a:gd name="T11" fmla="*/ 300 h 323"/>
                <a:gd name="T12" fmla="*/ 19 w 32"/>
                <a:gd name="T13" fmla="*/ 0 h 323"/>
                <a:gd name="T14" fmla="*/ 32 w 32"/>
                <a:gd name="T15" fmla="*/ 0 h 323"/>
                <a:gd name="T16" fmla="*/ 12 w 32"/>
                <a:gd name="T17" fmla="*/ 300 h 323"/>
                <a:gd name="T18" fmla="*/ 13 w 32"/>
                <a:gd name="T19" fmla="*/ 301 h 323"/>
                <a:gd name="T20" fmla="*/ 27 w 32"/>
                <a:gd name="T21" fmla="*/ 32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23">
                  <a:moveTo>
                    <a:pt x="27" y="320"/>
                  </a:moveTo>
                  <a:cubicBezTo>
                    <a:pt x="28" y="321"/>
                    <a:pt x="27" y="323"/>
                    <a:pt x="25" y="323"/>
                  </a:cubicBezTo>
                  <a:cubicBezTo>
                    <a:pt x="21" y="323"/>
                    <a:pt x="18" y="322"/>
                    <a:pt x="15" y="321"/>
                  </a:cubicBezTo>
                  <a:cubicBezTo>
                    <a:pt x="15" y="321"/>
                    <a:pt x="15" y="320"/>
                    <a:pt x="14" y="320"/>
                  </a:cubicBezTo>
                  <a:cubicBezTo>
                    <a:pt x="12" y="316"/>
                    <a:pt x="7" y="309"/>
                    <a:pt x="1" y="30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12" y="300"/>
                    <a:pt x="13" y="300"/>
                    <a:pt x="13" y="301"/>
                  </a:cubicBezTo>
                  <a:cubicBezTo>
                    <a:pt x="19" y="309"/>
                    <a:pt x="24" y="316"/>
                    <a:pt x="27" y="320"/>
                  </a:cubicBezTo>
                  <a:close/>
                </a:path>
              </a:pathLst>
            </a:custGeom>
            <a:solidFill>
              <a:srgbClr val="FFD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4" name="iś1îḑê"/>
            <p:cNvSpPr/>
            <p:nvPr/>
          </p:nvSpPr>
          <p:spPr bwMode="auto">
            <a:xfrm>
              <a:off x="4343401" y="4645025"/>
              <a:ext cx="26988" cy="101600"/>
            </a:xfrm>
            <a:custGeom>
              <a:avLst/>
              <a:gdLst>
                <a:gd name="T0" fmla="*/ 6 w 9"/>
                <a:gd name="T1" fmla="*/ 32 h 32"/>
                <a:gd name="T2" fmla="*/ 2 w 9"/>
                <a:gd name="T3" fmla="*/ 32 h 32"/>
                <a:gd name="T4" fmla="*/ 2 w 9"/>
                <a:gd name="T5" fmla="*/ 31 h 32"/>
                <a:gd name="T6" fmla="*/ 0 w 9"/>
                <a:gd name="T7" fmla="*/ 4 h 32"/>
                <a:gd name="T8" fmla="*/ 4 w 9"/>
                <a:gd name="T9" fmla="*/ 0 h 32"/>
                <a:gd name="T10" fmla="*/ 4 w 9"/>
                <a:gd name="T11" fmla="*/ 0 h 32"/>
                <a:gd name="T12" fmla="*/ 9 w 9"/>
                <a:gd name="T13" fmla="*/ 4 h 32"/>
                <a:gd name="T14" fmla="*/ 7 w 9"/>
                <a:gd name="T15" fmla="*/ 31 h 32"/>
                <a:gd name="T16" fmla="*/ 6 w 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2">
                  <a:moveTo>
                    <a:pt x="6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6" y="32"/>
                  </a:cubicBez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5" name="ï$ļïďè"/>
            <p:cNvSpPr/>
            <p:nvPr/>
          </p:nvSpPr>
          <p:spPr bwMode="auto">
            <a:xfrm>
              <a:off x="4340226" y="4629150"/>
              <a:ext cx="196850" cy="117475"/>
            </a:xfrm>
            <a:custGeom>
              <a:avLst/>
              <a:gdLst>
                <a:gd name="T0" fmla="*/ 5 w 63"/>
                <a:gd name="T1" fmla="*/ 0 h 37"/>
                <a:gd name="T2" fmla="*/ 1 w 63"/>
                <a:gd name="T3" fmla="*/ 10 h 37"/>
                <a:gd name="T4" fmla="*/ 22 w 63"/>
                <a:gd name="T5" fmla="*/ 32 h 37"/>
                <a:gd name="T6" fmla="*/ 38 w 63"/>
                <a:gd name="T7" fmla="*/ 37 h 37"/>
                <a:gd name="T8" fmla="*/ 60 w 63"/>
                <a:gd name="T9" fmla="*/ 37 h 37"/>
                <a:gd name="T10" fmla="*/ 61 w 63"/>
                <a:gd name="T11" fmla="*/ 34 h 37"/>
                <a:gd name="T12" fmla="*/ 43 w 63"/>
                <a:gd name="T13" fmla="*/ 18 h 37"/>
                <a:gd name="T14" fmla="*/ 43 w 63"/>
                <a:gd name="T15" fmla="*/ 18 h 37"/>
                <a:gd name="T16" fmla="*/ 5 w 6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7">
                  <a:moveTo>
                    <a:pt x="5" y="0"/>
                  </a:moveTo>
                  <a:cubicBezTo>
                    <a:pt x="5" y="0"/>
                    <a:pt x="0" y="8"/>
                    <a:pt x="1" y="10"/>
                  </a:cubicBezTo>
                  <a:cubicBezTo>
                    <a:pt x="4" y="17"/>
                    <a:pt x="13" y="27"/>
                    <a:pt x="22" y="32"/>
                  </a:cubicBezTo>
                  <a:cubicBezTo>
                    <a:pt x="27" y="35"/>
                    <a:pt x="32" y="37"/>
                    <a:pt x="38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7"/>
                    <a:pt x="63" y="35"/>
                    <a:pt x="61" y="34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25" y="24"/>
                    <a:pt x="5" y="0"/>
                  </a:cubicBez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6" name="î$ľiḓê"/>
            <p:cNvSpPr/>
            <p:nvPr/>
          </p:nvSpPr>
          <p:spPr bwMode="auto">
            <a:xfrm>
              <a:off x="4343401" y="4657725"/>
              <a:ext cx="23813" cy="47625"/>
            </a:xfrm>
            <a:custGeom>
              <a:avLst/>
              <a:gdLst>
                <a:gd name="T0" fmla="*/ 8 w 8"/>
                <a:gd name="T1" fmla="*/ 12 h 15"/>
                <a:gd name="T2" fmla="*/ 8 w 8"/>
                <a:gd name="T3" fmla="*/ 15 h 15"/>
                <a:gd name="T4" fmla="*/ 0 w 8"/>
                <a:gd name="T5" fmla="*/ 5 h 15"/>
                <a:gd name="T6" fmla="*/ 0 w 8"/>
                <a:gd name="T7" fmla="*/ 0 h 15"/>
                <a:gd name="T8" fmla="*/ 0 w 8"/>
                <a:gd name="T9" fmla="*/ 1 h 15"/>
                <a:gd name="T10" fmla="*/ 8 w 8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8" y="12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5" y="12"/>
                    <a:pt x="2" y="8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" y="4"/>
                    <a:pt x="4" y="8"/>
                    <a:pt x="8" y="12"/>
                  </a:cubicBezTo>
                  <a:close/>
                </a:path>
              </a:pathLst>
            </a:custGeom>
            <a:solidFill>
              <a:srgbClr val="1F2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7" name="î$ḷíďe"/>
            <p:cNvSpPr/>
            <p:nvPr/>
          </p:nvSpPr>
          <p:spPr bwMode="auto">
            <a:xfrm>
              <a:off x="4471988" y="3695700"/>
              <a:ext cx="214313" cy="1016000"/>
            </a:xfrm>
            <a:custGeom>
              <a:avLst/>
              <a:gdLst>
                <a:gd name="T0" fmla="*/ 49 w 68"/>
                <a:gd name="T1" fmla="*/ 301 h 323"/>
                <a:gd name="T2" fmla="*/ 48 w 68"/>
                <a:gd name="T3" fmla="*/ 300 h 323"/>
                <a:gd name="T4" fmla="*/ 68 w 68"/>
                <a:gd name="T5" fmla="*/ 0 h 323"/>
                <a:gd name="T6" fmla="*/ 0 w 68"/>
                <a:gd name="T7" fmla="*/ 0 h 323"/>
                <a:gd name="T8" fmla="*/ 21 w 68"/>
                <a:gd name="T9" fmla="*/ 299 h 323"/>
                <a:gd name="T10" fmla="*/ 22 w 68"/>
                <a:gd name="T11" fmla="*/ 302 h 323"/>
                <a:gd name="T12" fmla="*/ 61 w 68"/>
                <a:gd name="T13" fmla="*/ 323 h 323"/>
                <a:gd name="T14" fmla="*/ 62 w 68"/>
                <a:gd name="T15" fmla="*/ 320 h 323"/>
                <a:gd name="T16" fmla="*/ 49 w 68"/>
                <a:gd name="T17" fmla="*/ 30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23">
                  <a:moveTo>
                    <a:pt x="49" y="301"/>
                  </a:moveTo>
                  <a:cubicBezTo>
                    <a:pt x="49" y="300"/>
                    <a:pt x="48" y="300"/>
                    <a:pt x="48" y="30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99"/>
                    <a:pt x="21" y="299"/>
                    <a:pt x="21" y="299"/>
                  </a:cubicBezTo>
                  <a:cubicBezTo>
                    <a:pt x="21" y="300"/>
                    <a:pt x="22" y="301"/>
                    <a:pt x="22" y="302"/>
                  </a:cubicBezTo>
                  <a:cubicBezTo>
                    <a:pt x="26" y="307"/>
                    <a:pt x="40" y="322"/>
                    <a:pt x="61" y="323"/>
                  </a:cubicBezTo>
                  <a:cubicBezTo>
                    <a:pt x="62" y="323"/>
                    <a:pt x="63" y="321"/>
                    <a:pt x="62" y="320"/>
                  </a:cubicBezTo>
                  <a:cubicBezTo>
                    <a:pt x="60" y="316"/>
                    <a:pt x="55" y="309"/>
                    <a:pt x="49" y="301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8" name="îṡlîḋé"/>
            <p:cNvSpPr/>
            <p:nvPr/>
          </p:nvSpPr>
          <p:spPr bwMode="auto">
            <a:xfrm>
              <a:off x="4584701" y="3695700"/>
              <a:ext cx="101600" cy="1016000"/>
            </a:xfrm>
            <a:custGeom>
              <a:avLst/>
              <a:gdLst>
                <a:gd name="T0" fmla="*/ 26 w 32"/>
                <a:gd name="T1" fmla="*/ 320 h 323"/>
                <a:gd name="T2" fmla="*/ 25 w 32"/>
                <a:gd name="T3" fmla="*/ 323 h 323"/>
                <a:gd name="T4" fmla="*/ 15 w 32"/>
                <a:gd name="T5" fmla="*/ 322 h 323"/>
                <a:gd name="T6" fmla="*/ 15 w 32"/>
                <a:gd name="T7" fmla="*/ 320 h 323"/>
                <a:gd name="T8" fmla="*/ 1 w 32"/>
                <a:gd name="T9" fmla="*/ 301 h 323"/>
                <a:gd name="T10" fmla="*/ 0 w 32"/>
                <a:gd name="T11" fmla="*/ 300 h 323"/>
                <a:gd name="T12" fmla="*/ 20 w 32"/>
                <a:gd name="T13" fmla="*/ 0 h 323"/>
                <a:gd name="T14" fmla="*/ 32 w 32"/>
                <a:gd name="T15" fmla="*/ 0 h 323"/>
                <a:gd name="T16" fmla="*/ 12 w 32"/>
                <a:gd name="T17" fmla="*/ 300 h 323"/>
                <a:gd name="T18" fmla="*/ 13 w 32"/>
                <a:gd name="T19" fmla="*/ 301 h 323"/>
                <a:gd name="T20" fmla="*/ 26 w 32"/>
                <a:gd name="T21" fmla="*/ 32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23">
                  <a:moveTo>
                    <a:pt x="26" y="320"/>
                  </a:moveTo>
                  <a:cubicBezTo>
                    <a:pt x="27" y="321"/>
                    <a:pt x="26" y="323"/>
                    <a:pt x="25" y="323"/>
                  </a:cubicBezTo>
                  <a:cubicBezTo>
                    <a:pt x="21" y="323"/>
                    <a:pt x="18" y="322"/>
                    <a:pt x="15" y="322"/>
                  </a:cubicBezTo>
                  <a:cubicBezTo>
                    <a:pt x="15" y="321"/>
                    <a:pt x="15" y="321"/>
                    <a:pt x="15" y="320"/>
                  </a:cubicBezTo>
                  <a:cubicBezTo>
                    <a:pt x="12" y="316"/>
                    <a:pt x="7" y="309"/>
                    <a:pt x="1" y="301"/>
                  </a:cubicBezTo>
                  <a:cubicBezTo>
                    <a:pt x="1" y="300"/>
                    <a:pt x="1" y="300"/>
                    <a:pt x="0" y="30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12" y="300"/>
                    <a:pt x="13" y="300"/>
                    <a:pt x="13" y="301"/>
                  </a:cubicBezTo>
                  <a:cubicBezTo>
                    <a:pt x="19" y="309"/>
                    <a:pt x="24" y="316"/>
                    <a:pt x="26" y="320"/>
                  </a:cubicBezTo>
                  <a:close/>
                </a:path>
              </a:pathLst>
            </a:custGeom>
            <a:solidFill>
              <a:srgbClr val="FFD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9" name="íś1idê"/>
            <p:cNvSpPr/>
            <p:nvPr/>
          </p:nvSpPr>
          <p:spPr bwMode="auto">
            <a:xfrm>
              <a:off x="4525963" y="4645025"/>
              <a:ext cx="23813" cy="101600"/>
            </a:xfrm>
            <a:custGeom>
              <a:avLst/>
              <a:gdLst>
                <a:gd name="T0" fmla="*/ 6 w 8"/>
                <a:gd name="T1" fmla="*/ 32 h 32"/>
                <a:gd name="T2" fmla="*/ 2 w 8"/>
                <a:gd name="T3" fmla="*/ 32 h 32"/>
                <a:gd name="T4" fmla="*/ 1 w 8"/>
                <a:gd name="T5" fmla="*/ 31 h 32"/>
                <a:gd name="T6" fmla="*/ 0 w 8"/>
                <a:gd name="T7" fmla="*/ 4 h 32"/>
                <a:gd name="T8" fmla="*/ 4 w 8"/>
                <a:gd name="T9" fmla="*/ 0 h 32"/>
                <a:gd name="T10" fmla="*/ 4 w 8"/>
                <a:gd name="T11" fmla="*/ 0 h 32"/>
                <a:gd name="T12" fmla="*/ 8 w 8"/>
                <a:gd name="T13" fmla="*/ 4 h 32"/>
                <a:gd name="T14" fmla="*/ 7 w 8"/>
                <a:gd name="T15" fmla="*/ 31 h 32"/>
                <a:gd name="T16" fmla="*/ 6 w 8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2">
                  <a:moveTo>
                    <a:pt x="6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6" y="32"/>
                    <a:pt x="6" y="32"/>
                  </a:cubicBez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0" name="îṧ1iḑè"/>
            <p:cNvSpPr/>
            <p:nvPr/>
          </p:nvSpPr>
          <p:spPr bwMode="auto">
            <a:xfrm>
              <a:off x="4522788" y="4629150"/>
              <a:ext cx="195263" cy="117475"/>
            </a:xfrm>
            <a:custGeom>
              <a:avLst/>
              <a:gdLst>
                <a:gd name="T0" fmla="*/ 5 w 62"/>
                <a:gd name="T1" fmla="*/ 0 h 37"/>
                <a:gd name="T2" fmla="*/ 1 w 62"/>
                <a:gd name="T3" fmla="*/ 10 h 37"/>
                <a:gd name="T4" fmla="*/ 21 w 62"/>
                <a:gd name="T5" fmla="*/ 32 h 37"/>
                <a:gd name="T6" fmla="*/ 38 w 62"/>
                <a:gd name="T7" fmla="*/ 37 h 37"/>
                <a:gd name="T8" fmla="*/ 60 w 62"/>
                <a:gd name="T9" fmla="*/ 37 h 37"/>
                <a:gd name="T10" fmla="*/ 61 w 62"/>
                <a:gd name="T11" fmla="*/ 34 h 37"/>
                <a:gd name="T12" fmla="*/ 43 w 62"/>
                <a:gd name="T13" fmla="*/ 18 h 37"/>
                <a:gd name="T14" fmla="*/ 43 w 62"/>
                <a:gd name="T15" fmla="*/ 18 h 37"/>
                <a:gd name="T16" fmla="*/ 5 w 62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7">
                  <a:moveTo>
                    <a:pt x="5" y="0"/>
                  </a:moveTo>
                  <a:cubicBezTo>
                    <a:pt x="5" y="0"/>
                    <a:pt x="0" y="8"/>
                    <a:pt x="1" y="10"/>
                  </a:cubicBezTo>
                  <a:cubicBezTo>
                    <a:pt x="4" y="17"/>
                    <a:pt x="13" y="27"/>
                    <a:pt x="21" y="32"/>
                  </a:cubicBezTo>
                  <a:cubicBezTo>
                    <a:pt x="26" y="35"/>
                    <a:pt x="32" y="37"/>
                    <a:pt x="38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7"/>
                    <a:pt x="62" y="35"/>
                    <a:pt x="61" y="34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25" y="24"/>
                    <a:pt x="5" y="0"/>
                  </a:cubicBez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1" name="îśļîḑê"/>
            <p:cNvSpPr/>
            <p:nvPr/>
          </p:nvSpPr>
          <p:spPr bwMode="auto">
            <a:xfrm>
              <a:off x="4525963" y="4657725"/>
              <a:ext cx="23813" cy="47625"/>
            </a:xfrm>
            <a:custGeom>
              <a:avLst/>
              <a:gdLst>
                <a:gd name="T0" fmla="*/ 8 w 8"/>
                <a:gd name="T1" fmla="*/ 12 h 15"/>
                <a:gd name="T2" fmla="*/ 7 w 8"/>
                <a:gd name="T3" fmla="*/ 15 h 15"/>
                <a:gd name="T4" fmla="*/ 0 w 8"/>
                <a:gd name="T5" fmla="*/ 5 h 15"/>
                <a:gd name="T6" fmla="*/ 0 w 8"/>
                <a:gd name="T7" fmla="*/ 0 h 15"/>
                <a:gd name="T8" fmla="*/ 0 w 8"/>
                <a:gd name="T9" fmla="*/ 1 h 15"/>
                <a:gd name="T10" fmla="*/ 8 w 8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8" y="12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4" y="12"/>
                    <a:pt x="2" y="8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4"/>
                    <a:pt x="4" y="8"/>
                    <a:pt x="8" y="12"/>
                  </a:cubicBezTo>
                  <a:close/>
                </a:path>
              </a:pathLst>
            </a:custGeom>
            <a:solidFill>
              <a:srgbClr val="1F2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2" name="ïṡľïdè"/>
            <p:cNvSpPr/>
            <p:nvPr/>
          </p:nvSpPr>
          <p:spPr bwMode="auto">
            <a:xfrm>
              <a:off x="4487863" y="3878262"/>
              <a:ext cx="185738" cy="66675"/>
            </a:xfrm>
            <a:custGeom>
              <a:avLst/>
              <a:gdLst>
                <a:gd name="T0" fmla="*/ 117 w 117"/>
                <a:gd name="T1" fmla="*/ 0 h 42"/>
                <a:gd name="T2" fmla="*/ 113 w 117"/>
                <a:gd name="T3" fmla="*/ 42 h 42"/>
                <a:gd name="T4" fmla="*/ 0 w 117"/>
                <a:gd name="T5" fmla="*/ 42 h 42"/>
                <a:gd name="T6" fmla="*/ 0 w 117"/>
                <a:gd name="T7" fmla="*/ 28 h 42"/>
                <a:gd name="T8" fmla="*/ 2 w 117"/>
                <a:gd name="T9" fmla="*/ 0 h 42"/>
                <a:gd name="T10" fmla="*/ 117 w 11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42">
                  <a:moveTo>
                    <a:pt x="117" y="0"/>
                  </a:moveTo>
                  <a:lnTo>
                    <a:pt x="113" y="42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2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3" name="íṣlïďe"/>
            <p:cNvSpPr/>
            <p:nvPr/>
          </p:nvSpPr>
          <p:spPr bwMode="auto">
            <a:xfrm>
              <a:off x="4295776" y="2684462"/>
              <a:ext cx="403225" cy="641350"/>
            </a:xfrm>
            <a:custGeom>
              <a:avLst/>
              <a:gdLst>
                <a:gd name="T0" fmla="*/ 128 w 128"/>
                <a:gd name="T1" fmla="*/ 63 h 204"/>
                <a:gd name="T2" fmla="*/ 128 w 128"/>
                <a:gd name="T3" fmla="*/ 190 h 204"/>
                <a:gd name="T4" fmla="*/ 126 w 128"/>
                <a:gd name="T5" fmla="*/ 193 h 204"/>
                <a:gd name="T6" fmla="*/ 113 w 128"/>
                <a:gd name="T7" fmla="*/ 196 h 204"/>
                <a:gd name="T8" fmla="*/ 78 w 128"/>
                <a:gd name="T9" fmla="*/ 203 h 204"/>
                <a:gd name="T10" fmla="*/ 72 w 128"/>
                <a:gd name="T11" fmla="*/ 203 h 204"/>
                <a:gd name="T12" fmla="*/ 14 w 128"/>
                <a:gd name="T13" fmla="*/ 196 h 204"/>
                <a:gd name="T14" fmla="*/ 2 w 128"/>
                <a:gd name="T15" fmla="*/ 193 h 204"/>
                <a:gd name="T16" fmla="*/ 0 w 128"/>
                <a:gd name="T17" fmla="*/ 190 h 204"/>
                <a:gd name="T18" fmla="*/ 0 w 128"/>
                <a:gd name="T19" fmla="*/ 63 h 204"/>
                <a:gd name="T20" fmla="*/ 29 w 128"/>
                <a:gd name="T21" fmla="*/ 10 h 204"/>
                <a:gd name="T22" fmla="*/ 61 w 128"/>
                <a:gd name="T23" fmla="*/ 0 h 204"/>
                <a:gd name="T24" fmla="*/ 63 w 128"/>
                <a:gd name="T25" fmla="*/ 0 h 204"/>
                <a:gd name="T26" fmla="*/ 64 w 128"/>
                <a:gd name="T27" fmla="*/ 0 h 204"/>
                <a:gd name="T28" fmla="*/ 108 w 128"/>
                <a:gd name="T29" fmla="*/ 17 h 204"/>
                <a:gd name="T30" fmla="*/ 128 w 128"/>
                <a:gd name="T31" fmla="*/ 6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204">
                  <a:moveTo>
                    <a:pt x="128" y="63"/>
                  </a:moveTo>
                  <a:cubicBezTo>
                    <a:pt x="128" y="190"/>
                    <a:pt x="128" y="190"/>
                    <a:pt x="128" y="190"/>
                  </a:cubicBezTo>
                  <a:cubicBezTo>
                    <a:pt x="128" y="191"/>
                    <a:pt x="127" y="192"/>
                    <a:pt x="126" y="193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01" y="200"/>
                    <a:pt x="89" y="202"/>
                    <a:pt x="78" y="203"/>
                  </a:cubicBezTo>
                  <a:cubicBezTo>
                    <a:pt x="76" y="203"/>
                    <a:pt x="74" y="203"/>
                    <a:pt x="72" y="203"/>
                  </a:cubicBezTo>
                  <a:cubicBezTo>
                    <a:pt x="52" y="204"/>
                    <a:pt x="33" y="202"/>
                    <a:pt x="14" y="196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1" y="192"/>
                    <a:pt x="0" y="191"/>
                    <a:pt x="0" y="19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1"/>
                    <a:pt x="11" y="21"/>
                    <a:pt x="29" y="10"/>
                  </a:cubicBezTo>
                  <a:cubicBezTo>
                    <a:pt x="38" y="4"/>
                    <a:pt x="49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7" y="6"/>
                    <a:pt x="108" y="17"/>
                  </a:cubicBezTo>
                  <a:cubicBezTo>
                    <a:pt x="120" y="28"/>
                    <a:pt x="128" y="45"/>
                    <a:pt x="12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4" name="îṡḻiḑé"/>
            <p:cNvSpPr/>
            <p:nvPr/>
          </p:nvSpPr>
          <p:spPr bwMode="auto">
            <a:xfrm>
              <a:off x="4522788" y="2768600"/>
              <a:ext cx="17463" cy="554038"/>
            </a:xfrm>
            <a:custGeom>
              <a:avLst/>
              <a:gdLst>
                <a:gd name="T0" fmla="*/ 6 w 6"/>
                <a:gd name="T1" fmla="*/ 0 h 176"/>
                <a:gd name="T2" fmla="*/ 6 w 6"/>
                <a:gd name="T3" fmla="*/ 176 h 176"/>
                <a:gd name="T4" fmla="*/ 0 w 6"/>
                <a:gd name="T5" fmla="*/ 176 h 176"/>
                <a:gd name="T6" fmla="*/ 0 w 6"/>
                <a:gd name="T7" fmla="*/ 0 h 176"/>
                <a:gd name="T8" fmla="*/ 6 w 6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76">
                  <a:moveTo>
                    <a:pt x="6" y="0"/>
                  </a:moveTo>
                  <a:cubicBezTo>
                    <a:pt x="6" y="176"/>
                    <a:pt x="6" y="176"/>
                    <a:pt x="6" y="176"/>
                  </a:cubicBezTo>
                  <a:cubicBezTo>
                    <a:pt x="4" y="176"/>
                    <a:pt x="2" y="176"/>
                    <a:pt x="0" y="1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2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5" name="íṥ1îḍê"/>
            <p:cNvSpPr/>
            <p:nvPr/>
          </p:nvSpPr>
          <p:spPr bwMode="auto">
            <a:xfrm>
              <a:off x="4321176" y="2701925"/>
              <a:ext cx="550863" cy="387350"/>
            </a:xfrm>
            <a:custGeom>
              <a:avLst/>
              <a:gdLst>
                <a:gd name="T0" fmla="*/ 139 w 175"/>
                <a:gd name="T1" fmla="*/ 0 h 123"/>
                <a:gd name="T2" fmla="*/ 132 w 175"/>
                <a:gd name="T3" fmla="*/ 4 h 123"/>
                <a:gd name="T4" fmla="*/ 100 w 175"/>
                <a:gd name="T5" fmla="*/ 77 h 123"/>
                <a:gd name="T6" fmla="*/ 96 w 175"/>
                <a:gd name="T7" fmla="*/ 80 h 123"/>
                <a:gd name="T8" fmla="*/ 92 w 175"/>
                <a:gd name="T9" fmla="*/ 78 h 123"/>
                <a:gd name="T10" fmla="*/ 40 w 175"/>
                <a:gd name="T11" fmla="*/ 16 h 123"/>
                <a:gd name="T12" fmla="*/ 11 w 175"/>
                <a:gd name="T13" fmla="*/ 12 h 123"/>
                <a:gd name="T14" fmla="*/ 8 w 175"/>
                <a:gd name="T15" fmla="*/ 42 h 123"/>
                <a:gd name="T16" fmla="*/ 59 w 175"/>
                <a:gd name="T17" fmla="*/ 103 h 123"/>
                <a:gd name="T18" fmla="*/ 101 w 175"/>
                <a:gd name="T19" fmla="*/ 121 h 123"/>
                <a:gd name="T20" fmla="*/ 136 w 175"/>
                <a:gd name="T21" fmla="*/ 98 h 123"/>
                <a:gd name="T22" fmla="*/ 138 w 175"/>
                <a:gd name="T23" fmla="*/ 93 h 123"/>
                <a:gd name="T24" fmla="*/ 174 w 175"/>
                <a:gd name="T25" fmla="*/ 12 h 123"/>
                <a:gd name="T26" fmla="*/ 168 w 175"/>
                <a:gd name="T27" fmla="*/ 3 h 123"/>
                <a:gd name="T28" fmla="*/ 139 w 175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23">
                  <a:moveTo>
                    <a:pt x="139" y="0"/>
                  </a:moveTo>
                  <a:cubicBezTo>
                    <a:pt x="136" y="0"/>
                    <a:pt x="133" y="1"/>
                    <a:pt x="132" y="4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9" y="79"/>
                    <a:pt x="98" y="79"/>
                    <a:pt x="96" y="80"/>
                  </a:cubicBezTo>
                  <a:cubicBezTo>
                    <a:pt x="95" y="80"/>
                    <a:pt x="93" y="80"/>
                    <a:pt x="92" y="7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3" y="7"/>
                    <a:pt x="20" y="5"/>
                    <a:pt x="11" y="12"/>
                  </a:cubicBezTo>
                  <a:cubicBezTo>
                    <a:pt x="2" y="19"/>
                    <a:pt x="0" y="33"/>
                    <a:pt x="8" y="4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69" y="116"/>
                    <a:pt x="85" y="123"/>
                    <a:pt x="101" y="121"/>
                  </a:cubicBezTo>
                  <a:cubicBezTo>
                    <a:pt x="116" y="119"/>
                    <a:pt x="129" y="110"/>
                    <a:pt x="136" y="98"/>
                  </a:cubicBezTo>
                  <a:cubicBezTo>
                    <a:pt x="137" y="96"/>
                    <a:pt x="137" y="95"/>
                    <a:pt x="138" y="93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5" y="8"/>
                    <a:pt x="173" y="3"/>
                    <a:pt x="168" y="3"/>
                  </a:cubicBezTo>
                  <a:cubicBezTo>
                    <a:pt x="158" y="2"/>
                    <a:pt x="149" y="1"/>
                    <a:pt x="139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6" name="ïśļíďé"/>
            <p:cNvSpPr/>
            <p:nvPr/>
          </p:nvSpPr>
          <p:spPr bwMode="auto">
            <a:xfrm>
              <a:off x="4159251" y="3281362"/>
              <a:ext cx="552450" cy="596900"/>
            </a:xfrm>
            <a:custGeom>
              <a:avLst/>
              <a:gdLst>
                <a:gd name="T0" fmla="*/ 172 w 175"/>
                <a:gd name="T1" fmla="*/ 7 h 190"/>
                <a:gd name="T2" fmla="*/ 171 w 175"/>
                <a:gd name="T3" fmla="*/ 0 h 190"/>
                <a:gd name="T4" fmla="*/ 43 w 175"/>
                <a:gd name="T5" fmla="*/ 0 h 190"/>
                <a:gd name="T6" fmla="*/ 42 w 175"/>
                <a:gd name="T7" fmla="*/ 188 h 190"/>
                <a:gd name="T8" fmla="*/ 45 w 175"/>
                <a:gd name="T9" fmla="*/ 190 h 190"/>
                <a:gd name="T10" fmla="*/ 92 w 175"/>
                <a:gd name="T11" fmla="*/ 190 h 190"/>
                <a:gd name="T12" fmla="*/ 168 w 175"/>
                <a:gd name="T13" fmla="*/ 190 h 190"/>
                <a:gd name="T14" fmla="*/ 170 w 175"/>
                <a:gd name="T15" fmla="*/ 187 h 190"/>
                <a:gd name="T16" fmla="*/ 175 w 175"/>
                <a:gd name="T17" fmla="*/ 68 h 190"/>
                <a:gd name="T18" fmla="*/ 172 w 175"/>
                <a:gd name="T1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90">
                  <a:moveTo>
                    <a:pt x="172" y="7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0" y="37"/>
                    <a:pt x="42" y="188"/>
                  </a:cubicBezTo>
                  <a:cubicBezTo>
                    <a:pt x="43" y="189"/>
                    <a:pt x="44" y="190"/>
                    <a:pt x="45" y="190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168" y="190"/>
                    <a:pt x="168" y="190"/>
                    <a:pt x="168" y="190"/>
                  </a:cubicBezTo>
                  <a:cubicBezTo>
                    <a:pt x="169" y="190"/>
                    <a:pt x="170" y="189"/>
                    <a:pt x="170" y="187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47"/>
                    <a:pt x="174" y="27"/>
                    <a:pt x="172" y="7"/>
                  </a:cubicBezTo>
                  <a:close/>
                </a:path>
              </a:pathLst>
            </a:custGeom>
            <a:solidFill>
              <a:srgbClr val="33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7" name="îşḻíḓê"/>
            <p:cNvSpPr/>
            <p:nvPr/>
          </p:nvSpPr>
          <p:spPr bwMode="auto">
            <a:xfrm>
              <a:off x="4159251" y="3281362"/>
              <a:ext cx="539750" cy="596900"/>
            </a:xfrm>
            <a:custGeom>
              <a:avLst/>
              <a:gdLst>
                <a:gd name="T0" fmla="*/ 171 w 171"/>
                <a:gd name="T1" fmla="*/ 159 h 190"/>
                <a:gd name="T2" fmla="*/ 170 w 171"/>
                <a:gd name="T3" fmla="*/ 187 h 190"/>
                <a:gd name="T4" fmla="*/ 168 w 171"/>
                <a:gd name="T5" fmla="*/ 190 h 190"/>
                <a:gd name="T6" fmla="*/ 45 w 171"/>
                <a:gd name="T7" fmla="*/ 190 h 190"/>
                <a:gd name="T8" fmla="*/ 42 w 171"/>
                <a:gd name="T9" fmla="*/ 188 h 190"/>
                <a:gd name="T10" fmla="*/ 43 w 171"/>
                <a:gd name="T11" fmla="*/ 0 h 190"/>
                <a:gd name="T12" fmla="*/ 59 w 171"/>
                <a:gd name="T13" fmla="*/ 0 h 190"/>
                <a:gd name="T14" fmla="*/ 73 w 171"/>
                <a:gd name="T15" fmla="*/ 157 h 190"/>
                <a:gd name="T16" fmla="*/ 75 w 171"/>
                <a:gd name="T17" fmla="*/ 159 h 190"/>
                <a:gd name="T18" fmla="*/ 171 w 171"/>
                <a:gd name="T19" fmla="*/ 15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90">
                  <a:moveTo>
                    <a:pt x="171" y="159"/>
                  </a:moveTo>
                  <a:cubicBezTo>
                    <a:pt x="170" y="187"/>
                    <a:pt x="170" y="187"/>
                    <a:pt x="170" y="187"/>
                  </a:cubicBezTo>
                  <a:cubicBezTo>
                    <a:pt x="170" y="189"/>
                    <a:pt x="169" y="190"/>
                    <a:pt x="168" y="190"/>
                  </a:cubicBezTo>
                  <a:cubicBezTo>
                    <a:pt x="45" y="190"/>
                    <a:pt x="45" y="190"/>
                    <a:pt x="45" y="190"/>
                  </a:cubicBezTo>
                  <a:cubicBezTo>
                    <a:pt x="44" y="190"/>
                    <a:pt x="43" y="189"/>
                    <a:pt x="42" y="188"/>
                  </a:cubicBezTo>
                  <a:cubicBezTo>
                    <a:pt x="0" y="37"/>
                    <a:pt x="43" y="0"/>
                    <a:pt x="4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2" y="27"/>
                    <a:pt x="50" y="75"/>
                    <a:pt x="73" y="157"/>
                  </a:cubicBezTo>
                  <a:cubicBezTo>
                    <a:pt x="73" y="158"/>
                    <a:pt x="74" y="159"/>
                    <a:pt x="75" y="159"/>
                  </a:cubicBezTo>
                  <a:lnTo>
                    <a:pt x="171" y="159"/>
                  </a:ln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8" name="iṣlïḑé"/>
            <p:cNvSpPr/>
            <p:nvPr/>
          </p:nvSpPr>
          <p:spPr bwMode="auto">
            <a:xfrm>
              <a:off x="4725988" y="2681287"/>
              <a:ext cx="155575" cy="87313"/>
            </a:xfrm>
            <a:custGeom>
              <a:avLst/>
              <a:gdLst>
                <a:gd name="T0" fmla="*/ 49 w 49"/>
                <a:gd name="T1" fmla="*/ 14 h 28"/>
                <a:gd name="T2" fmla="*/ 46 w 49"/>
                <a:gd name="T3" fmla="*/ 26 h 28"/>
                <a:gd name="T4" fmla="*/ 44 w 49"/>
                <a:gd name="T5" fmla="*/ 27 h 28"/>
                <a:gd name="T6" fmla="*/ 1 w 49"/>
                <a:gd name="T7" fmla="*/ 15 h 28"/>
                <a:gd name="T8" fmla="*/ 0 w 49"/>
                <a:gd name="T9" fmla="*/ 13 h 28"/>
                <a:gd name="T10" fmla="*/ 4 w 49"/>
                <a:gd name="T11" fmla="*/ 1 h 28"/>
                <a:gd name="T12" fmla="*/ 6 w 49"/>
                <a:gd name="T13" fmla="*/ 0 h 28"/>
                <a:gd name="T14" fmla="*/ 48 w 49"/>
                <a:gd name="T15" fmla="*/ 12 h 28"/>
                <a:gd name="T16" fmla="*/ 49 w 49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5" y="27"/>
                    <a:pt x="45" y="28"/>
                    <a:pt x="44" y="2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3"/>
                    <a:pt x="49" y="13"/>
                    <a:pt x="49" y="14"/>
                  </a:cubicBezTo>
                  <a:close/>
                </a:path>
              </a:pathLst>
            </a:custGeom>
            <a:solidFill>
              <a:srgbClr val="E2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9" name="îṣḻïḓè"/>
            <p:cNvSpPr/>
            <p:nvPr/>
          </p:nvSpPr>
          <p:spPr bwMode="auto">
            <a:xfrm>
              <a:off x="4225926" y="2197100"/>
              <a:ext cx="515938" cy="635000"/>
            </a:xfrm>
            <a:custGeom>
              <a:avLst/>
              <a:gdLst>
                <a:gd name="T0" fmla="*/ 155 w 164"/>
                <a:gd name="T1" fmla="*/ 128 h 202"/>
                <a:gd name="T2" fmla="*/ 149 w 164"/>
                <a:gd name="T3" fmla="*/ 82 h 202"/>
                <a:gd name="T4" fmla="*/ 149 w 164"/>
                <a:gd name="T5" fmla="*/ 81 h 202"/>
                <a:gd name="T6" fmla="*/ 149 w 164"/>
                <a:gd name="T7" fmla="*/ 81 h 202"/>
                <a:gd name="T8" fmla="*/ 149 w 164"/>
                <a:gd name="T9" fmla="*/ 76 h 202"/>
                <a:gd name="T10" fmla="*/ 149 w 164"/>
                <a:gd name="T11" fmla="*/ 74 h 202"/>
                <a:gd name="T12" fmla="*/ 149 w 164"/>
                <a:gd name="T13" fmla="*/ 72 h 202"/>
                <a:gd name="T14" fmla="*/ 77 w 164"/>
                <a:gd name="T15" fmla="*/ 0 h 202"/>
                <a:gd name="T16" fmla="*/ 77 w 164"/>
                <a:gd name="T17" fmla="*/ 0 h 202"/>
                <a:gd name="T18" fmla="*/ 6 w 164"/>
                <a:gd name="T19" fmla="*/ 72 h 202"/>
                <a:gd name="T20" fmla="*/ 6 w 164"/>
                <a:gd name="T21" fmla="*/ 81 h 202"/>
                <a:gd name="T22" fmla="*/ 8 w 164"/>
                <a:gd name="T23" fmla="*/ 97 h 202"/>
                <a:gd name="T24" fmla="*/ 41 w 164"/>
                <a:gd name="T25" fmla="*/ 156 h 202"/>
                <a:gd name="T26" fmla="*/ 155 w 164"/>
                <a:gd name="T27" fmla="*/ 12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202">
                  <a:moveTo>
                    <a:pt x="155" y="128"/>
                  </a:moveTo>
                  <a:cubicBezTo>
                    <a:pt x="149" y="126"/>
                    <a:pt x="149" y="100"/>
                    <a:pt x="149" y="82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79"/>
                    <a:pt x="149" y="77"/>
                    <a:pt x="149" y="76"/>
                  </a:cubicBezTo>
                  <a:cubicBezTo>
                    <a:pt x="149" y="75"/>
                    <a:pt x="149" y="75"/>
                    <a:pt x="149" y="74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49" y="32"/>
                    <a:pt x="11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8" y="0"/>
                    <a:pt x="6" y="32"/>
                    <a:pt x="6" y="72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7"/>
                    <a:pt x="7" y="92"/>
                    <a:pt x="8" y="97"/>
                  </a:cubicBezTo>
                  <a:cubicBezTo>
                    <a:pt x="0" y="119"/>
                    <a:pt x="7" y="142"/>
                    <a:pt x="41" y="156"/>
                  </a:cubicBezTo>
                  <a:cubicBezTo>
                    <a:pt x="152" y="202"/>
                    <a:pt x="164" y="132"/>
                    <a:pt x="155" y="128"/>
                  </a:cubicBezTo>
                  <a:close/>
                </a:path>
              </a:pathLst>
            </a:custGeom>
            <a:solidFill>
              <a:srgbClr val="242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0" name="îṥḷïḋê"/>
            <p:cNvSpPr/>
            <p:nvPr/>
          </p:nvSpPr>
          <p:spPr bwMode="auto">
            <a:xfrm>
              <a:off x="4302126" y="2224087"/>
              <a:ext cx="368300" cy="419100"/>
            </a:xfrm>
            <a:custGeom>
              <a:avLst/>
              <a:gdLst>
                <a:gd name="T0" fmla="*/ 66 w 117"/>
                <a:gd name="T1" fmla="*/ 0 h 133"/>
                <a:gd name="T2" fmla="*/ 66 w 117"/>
                <a:gd name="T3" fmla="*/ 0 h 133"/>
                <a:gd name="T4" fmla="*/ 15 w 117"/>
                <a:gd name="T5" fmla="*/ 51 h 133"/>
                <a:gd name="T6" fmla="*/ 15 w 117"/>
                <a:gd name="T7" fmla="*/ 69 h 133"/>
                <a:gd name="T8" fmla="*/ 0 w 117"/>
                <a:gd name="T9" fmla="*/ 79 h 133"/>
                <a:gd name="T10" fmla="*/ 17 w 117"/>
                <a:gd name="T11" fmla="*/ 97 h 133"/>
                <a:gd name="T12" fmla="*/ 66 w 117"/>
                <a:gd name="T13" fmla="*/ 133 h 133"/>
                <a:gd name="T14" fmla="*/ 66 w 117"/>
                <a:gd name="T15" fmla="*/ 133 h 133"/>
                <a:gd name="T16" fmla="*/ 117 w 117"/>
                <a:gd name="T17" fmla="*/ 81 h 133"/>
                <a:gd name="T18" fmla="*/ 117 w 117"/>
                <a:gd name="T19" fmla="*/ 51 h 133"/>
                <a:gd name="T20" fmla="*/ 66 w 117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33"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8" y="0"/>
                    <a:pt x="15" y="23"/>
                    <a:pt x="15" y="51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0" y="69"/>
                    <a:pt x="1" y="70"/>
                    <a:pt x="0" y="79"/>
                  </a:cubicBezTo>
                  <a:cubicBezTo>
                    <a:pt x="0" y="89"/>
                    <a:pt x="12" y="95"/>
                    <a:pt x="17" y="97"/>
                  </a:cubicBezTo>
                  <a:cubicBezTo>
                    <a:pt x="24" y="118"/>
                    <a:pt x="43" y="133"/>
                    <a:pt x="66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94" y="133"/>
                    <a:pt x="117" y="110"/>
                    <a:pt x="117" y="8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23"/>
                    <a:pt x="94" y="0"/>
                    <a:pt x="66" y="0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1" name="î$ḻîďé"/>
            <p:cNvSpPr/>
            <p:nvPr/>
          </p:nvSpPr>
          <p:spPr bwMode="auto">
            <a:xfrm>
              <a:off x="4376738" y="2681287"/>
              <a:ext cx="258763" cy="150813"/>
            </a:xfrm>
            <a:custGeom>
              <a:avLst/>
              <a:gdLst>
                <a:gd name="T0" fmla="*/ 38 w 82"/>
                <a:gd name="T1" fmla="*/ 1 h 48"/>
                <a:gd name="T2" fmla="*/ 37 w 82"/>
                <a:gd name="T3" fmla="*/ 1 h 48"/>
                <a:gd name="T4" fmla="*/ 35 w 82"/>
                <a:gd name="T5" fmla="*/ 0 h 48"/>
                <a:gd name="T6" fmla="*/ 35 w 82"/>
                <a:gd name="T7" fmla="*/ 1 h 48"/>
                <a:gd name="T8" fmla="*/ 3 w 82"/>
                <a:gd name="T9" fmla="*/ 11 h 48"/>
                <a:gd name="T10" fmla="*/ 0 w 82"/>
                <a:gd name="T11" fmla="*/ 23 h 48"/>
                <a:gd name="T12" fmla="*/ 25 w 82"/>
                <a:gd name="T13" fmla="*/ 48 h 48"/>
                <a:gd name="T14" fmla="*/ 47 w 82"/>
                <a:gd name="T15" fmla="*/ 33 h 48"/>
                <a:gd name="T16" fmla="*/ 58 w 82"/>
                <a:gd name="T17" fmla="*/ 36 h 48"/>
                <a:gd name="T18" fmla="*/ 82 w 82"/>
                <a:gd name="T19" fmla="*/ 18 h 48"/>
                <a:gd name="T20" fmla="*/ 38 w 82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48">
                  <a:moveTo>
                    <a:pt x="38" y="1"/>
                  </a:move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23" y="1"/>
                    <a:pt x="12" y="5"/>
                    <a:pt x="3" y="11"/>
                  </a:cubicBezTo>
                  <a:cubicBezTo>
                    <a:pt x="1" y="14"/>
                    <a:pt x="0" y="18"/>
                    <a:pt x="0" y="23"/>
                  </a:cubicBezTo>
                  <a:cubicBezTo>
                    <a:pt x="0" y="36"/>
                    <a:pt x="11" y="48"/>
                    <a:pt x="25" y="48"/>
                  </a:cubicBezTo>
                  <a:cubicBezTo>
                    <a:pt x="35" y="48"/>
                    <a:pt x="43" y="42"/>
                    <a:pt x="47" y="33"/>
                  </a:cubicBezTo>
                  <a:cubicBezTo>
                    <a:pt x="51" y="35"/>
                    <a:pt x="54" y="36"/>
                    <a:pt x="58" y="36"/>
                  </a:cubicBezTo>
                  <a:cubicBezTo>
                    <a:pt x="69" y="36"/>
                    <a:pt x="79" y="28"/>
                    <a:pt x="82" y="18"/>
                  </a:cubicBezTo>
                  <a:cubicBezTo>
                    <a:pt x="71" y="7"/>
                    <a:pt x="55" y="1"/>
                    <a:pt x="38" y="1"/>
                  </a:cubicBezTo>
                  <a:close/>
                </a:path>
              </a:pathLst>
            </a:custGeom>
            <a:solidFill>
              <a:srgbClr val="E2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2" name="î$ḷîḍê"/>
            <p:cNvSpPr/>
            <p:nvPr/>
          </p:nvSpPr>
          <p:spPr bwMode="auto">
            <a:xfrm>
              <a:off x="4437063" y="2582862"/>
              <a:ext cx="93663" cy="169863"/>
            </a:xfrm>
            <a:custGeom>
              <a:avLst/>
              <a:gdLst>
                <a:gd name="T0" fmla="*/ 24 w 30"/>
                <a:gd name="T1" fmla="*/ 52 h 54"/>
                <a:gd name="T2" fmla="*/ 6 w 30"/>
                <a:gd name="T3" fmla="*/ 43 h 54"/>
                <a:gd name="T4" fmla="*/ 0 w 30"/>
                <a:gd name="T5" fmla="*/ 35 h 54"/>
                <a:gd name="T6" fmla="*/ 0 w 30"/>
                <a:gd name="T7" fmla="*/ 0 h 54"/>
                <a:gd name="T8" fmla="*/ 30 w 30"/>
                <a:gd name="T9" fmla="*/ 0 h 54"/>
                <a:gd name="T10" fmla="*/ 30 w 30"/>
                <a:gd name="T11" fmla="*/ 48 h 54"/>
                <a:gd name="T12" fmla="*/ 24 w 30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4">
                  <a:moveTo>
                    <a:pt x="24" y="5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52"/>
                    <a:pt x="26" y="54"/>
                    <a:pt x="24" y="52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3" name="íSļïďê"/>
            <p:cNvSpPr/>
            <p:nvPr/>
          </p:nvSpPr>
          <p:spPr bwMode="auto">
            <a:xfrm>
              <a:off x="4437063" y="2624137"/>
              <a:ext cx="93663" cy="34925"/>
            </a:xfrm>
            <a:custGeom>
              <a:avLst/>
              <a:gdLst>
                <a:gd name="T0" fmla="*/ 30 w 30"/>
                <a:gd name="T1" fmla="*/ 5 h 11"/>
                <a:gd name="T2" fmla="*/ 30 w 30"/>
                <a:gd name="T3" fmla="*/ 11 h 11"/>
                <a:gd name="T4" fmla="*/ 23 w 30"/>
                <a:gd name="T5" fmla="*/ 11 h 11"/>
                <a:gd name="T6" fmla="*/ 12 w 30"/>
                <a:gd name="T7" fmla="*/ 10 h 11"/>
                <a:gd name="T8" fmla="*/ 0 w 30"/>
                <a:gd name="T9" fmla="*/ 6 h 11"/>
                <a:gd name="T10" fmla="*/ 0 w 30"/>
                <a:gd name="T11" fmla="*/ 0 h 11"/>
                <a:gd name="T12" fmla="*/ 15 w 30"/>
                <a:gd name="T13" fmla="*/ 5 h 11"/>
                <a:gd name="T14" fmla="*/ 18 w 30"/>
                <a:gd name="T15" fmla="*/ 6 h 11"/>
                <a:gd name="T16" fmla="*/ 21 w 30"/>
                <a:gd name="T17" fmla="*/ 6 h 11"/>
                <a:gd name="T18" fmla="*/ 23 w 30"/>
                <a:gd name="T19" fmla="*/ 6 h 11"/>
                <a:gd name="T20" fmla="*/ 30 w 30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1">
                  <a:moveTo>
                    <a:pt x="30" y="5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28" y="11"/>
                    <a:pt x="25" y="11"/>
                    <a:pt x="23" y="11"/>
                  </a:cubicBezTo>
                  <a:cubicBezTo>
                    <a:pt x="19" y="11"/>
                    <a:pt x="16" y="11"/>
                    <a:pt x="12" y="10"/>
                  </a:cubicBezTo>
                  <a:cubicBezTo>
                    <a:pt x="8" y="9"/>
                    <a:pt x="4" y="8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10" y="4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9" y="6"/>
                    <a:pt x="20" y="6"/>
                    <a:pt x="21" y="6"/>
                  </a:cubicBezTo>
                  <a:cubicBezTo>
                    <a:pt x="21" y="6"/>
                    <a:pt x="22" y="6"/>
                    <a:pt x="23" y="6"/>
                  </a:cubicBezTo>
                  <a:cubicBezTo>
                    <a:pt x="25" y="6"/>
                    <a:pt x="28" y="6"/>
                    <a:pt x="30" y="5"/>
                  </a:cubicBezTo>
                  <a:close/>
                </a:path>
              </a:pathLst>
            </a:custGeom>
            <a:solidFill>
              <a:srgbClr val="FFC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4" name="íṣḻîdê"/>
            <p:cNvSpPr/>
            <p:nvPr/>
          </p:nvSpPr>
          <p:spPr bwMode="auto">
            <a:xfrm>
              <a:off x="4494213" y="2224087"/>
              <a:ext cx="176213" cy="419100"/>
            </a:xfrm>
            <a:custGeom>
              <a:avLst/>
              <a:gdLst>
                <a:gd name="T0" fmla="*/ 56 w 56"/>
                <a:gd name="T1" fmla="*/ 51 h 133"/>
                <a:gd name="T2" fmla="*/ 56 w 56"/>
                <a:gd name="T3" fmla="*/ 81 h 133"/>
                <a:gd name="T4" fmla="*/ 41 w 56"/>
                <a:gd name="T5" fmla="*/ 118 h 133"/>
                <a:gd name="T6" fmla="*/ 5 w 56"/>
                <a:gd name="T7" fmla="*/ 133 h 133"/>
                <a:gd name="T8" fmla="*/ 0 w 56"/>
                <a:gd name="T9" fmla="*/ 133 h 133"/>
                <a:gd name="T10" fmla="*/ 46 w 56"/>
                <a:gd name="T11" fmla="*/ 81 h 133"/>
                <a:gd name="T12" fmla="*/ 46 w 56"/>
                <a:gd name="T13" fmla="*/ 51 h 133"/>
                <a:gd name="T14" fmla="*/ 0 w 56"/>
                <a:gd name="T15" fmla="*/ 0 h 133"/>
                <a:gd name="T16" fmla="*/ 5 w 56"/>
                <a:gd name="T17" fmla="*/ 0 h 133"/>
                <a:gd name="T18" fmla="*/ 56 w 56"/>
                <a:gd name="T19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33">
                  <a:moveTo>
                    <a:pt x="56" y="51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56" y="96"/>
                    <a:pt x="51" y="108"/>
                    <a:pt x="41" y="118"/>
                  </a:cubicBezTo>
                  <a:cubicBezTo>
                    <a:pt x="32" y="127"/>
                    <a:pt x="19" y="133"/>
                    <a:pt x="5" y="133"/>
                  </a:cubicBezTo>
                  <a:cubicBezTo>
                    <a:pt x="3" y="133"/>
                    <a:pt x="2" y="133"/>
                    <a:pt x="0" y="133"/>
                  </a:cubicBezTo>
                  <a:cubicBezTo>
                    <a:pt x="26" y="130"/>
                    <a:pt x="46" y="108"/>
                    <a:pt x="46" y="8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25"/>
                    <a:pt x="26" y="3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33" y="0"/>
                    <a:pt x="56" y="23"/>
                    <a:pt x="56" y="51"/>
                  </a:cubicBezTo>
                  <a:close/>
                </a:path>
              </a:pathLst>
            </a:custGeom>
            <a:solidFill>
              <a:srgbClr val="FFD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5" name="işļíḓè"/>
            <p:cNvSpPr/>
            <p:nvPr/>
          </p:nvSpPr>
          <p:spPr bwMode="auto">
            <a:xfrm>
              <a:off x="4200526" y="2211387"/>
              <a:ext cx="485775" cy="534988"/>
            </a:xfrm>
            <a:custGeom>
              <a:avLst/>
              <a:gdLst>
                <a:gd name="T0" fmla="*/ 102 w 154"/>
                <a:gd name="T1" fmla="*/ 2 h 170"/>
                <a:gd name="T2" fmla="*/ 82 w 154"/>
                <a:gd name="T3" fmla="*/ 4 h 170"/>
                <a:gd name="T4" fmla="*/ 41 w 154"/>
                <a:gd name="T5" fmla="*/ 23 h 170"/>
                <a:gd name="T6" fmla="*/ 28 w 154"/>
                <a:gd name="T7" fmla="*/ 36 h 170"/>
                <a:gd name="T8" fmla="*/ 37 w 154"/>
                <a:gd name="T9" fmla="*/ 15 h 170"/>
                <a:gd name="T10" fmla="*/ 5 w 154"/>
                <a:gd name="T11" fmla="*/ 102 h 170"/>
                <a:gd name="T12" fmla="*/ 42 w 154"/>
                <a:gd name="T13" fmla="*/ 166 h 170"/>
                <a:gd name="T14" fmla="*/ 89 w 154"/>
                <a:gd name="T15" fmla="*/ 139 h 170"/>
                <a:gd name="T16" fmla="*/ 84 w 154"/>
                <a:gd name="T17" fmla="*/ 130 h 170"/>
                <a:gd name="T18" fmla="*/ 49 w 154"/>
                <a:gd name="T19" fmla="*/ 102 h 170"/>
                <a:gd name="T20" fmla="*/ 32 w 154"/>
                <a:gd name="T21" fmla="*/ 83 h 170"/>
                <a:gd name="T22" fmla="*/ 47 w 154"/>
                <a:gd name="T23" fmla="*/ 73 h 170"/>
                <a:gd name="T24" fmla="*/ 48 w 154"/>
                <a:gd name="T25" fmla="*/ 72 h 170"/>
                <a:gd name="T26" fmla="*/ 120 w 154"/>
                <a:gd name="T27" fmla="*/ 30 h 170"/>
                <a:gd name="T28" fmla="*/ 154 w 154"/>
                <a:gd name="T29" fmla="*/ 65 h 170"/>
                <a:gd name="T30" fmla="*/ 102 w 154"/>
                <a:gd name="T31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70">
                  <a:moveTo>
                    <a:pt x="102" y="2"/>
                  </a:moveTo>
                  <a:cubicBezTo>
                    <a:pt x="95" y="2"/>
                    <a:pt x="88" y="3"/>
                    <a:pt x="82" y="4"/>
                  </a:cubicBezTo>
                  <a:cubicBezTo>
                    <a:pt x="55" y="8"/>
                    <a:pt x="41" y="23"/>
                    <a:pt x="41" y="23"/>
                  </a:cubicBezTo>
                  <a:cubicBezTo>
                    <a:pt x="36" y="27"/>
                    <a:pt x="32" y="31"/>
                    <a:pt x="28" y="36"/>
                  </a:cubicBezTo>
                  <a:cubicBezTo>
                    <a:pt x="31" y="28"/>
                    <a:pt x="34" y="20"/>
                    <a:pt x="37" y="15"/>
                  </a:cubicBezTo>
                  <a:cubicBezTo>
                    <a:pt x="37" y="15"/>
                    <a:pt x="0" y="46"/>
                    <a:pt x="5" y="102"/>
                  </a:cubicBezTo>
                  <a:cubicBezTo>
                    <a:pt x="6" y="135"/>
                    <a:pt x="24" y="163"/>
                    <a:pt x="42" y="166"/>
                  </a:cubicBezTo>
                  <a:cubicBezTo>
                    <a:pt x="64" y="170"/>
                    <a:pt x="80" y="152"/>
                    <a:pt x="89" y="139"/>
                  </a:cubicBezTo>
                  <a:cubicBezTo>
                    <a:pt x="91" y="135"/>
                    <a:pt x="89" y="130"/>
                    <a:pt x="84" y="130"/>
                  </a:cubicBezTo>
                  <a:cubicBezTo>
                    <a:pt x="55" y="129"/>
                    <a:pt x="49" y="102"/>
                    <a:pt x="49" y="102"/>
                  </a:cubicBezTo>
                  <a:cubicBezTo>
                    <a:pt x="45" y="99"/>
                    <a:pt x="33" y="93"/>
                    <a:pt x="32" y="83"/>
                  </a:cubicBezTo>
                  <a:cubicBezTo>
                    <a:pt x="31" y="70"/>
                    <a:pt x="47" y="73"/>
                    <a:pt x="47" y="73"/>
                  </a:cubicBezTo>
                  <a:cubicBezTo>
                    <a:pt x="47" y="73"/>
                    <a:pt x="47" y="72"/>
                    <a:pt x="48" y="72"/>
                  </a:cubicBezTo>
                  <a:cubicBezTo>
                    <a:pt x="113" y="65"/>
                    <a:pt x="120" y="30"/>
                    <a:pt x="120" y="30"/>
                  </a:cubicBezTo>
                  <a:cubicBezTo>
                    <a:pt x="135" y="47"/>
                    <a:pt x="154" y="65"/>
                    <a:pt x="154" y="65"/>
                  </a:cubicBezTo>
                  <a:cubicBezTo>
                    <a:pt x="150" y="0"/>
                    <a:pt x="102" y="2"/>
                    <a:pt x="102" y="2"/>
                  </a:cubicBezTo>
                  <a:close/>
                </a:path>
              </a:pathLst>
            </a:custGeom>
            <a:solidFill>
              <a:srgbClr val="242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6" name="ïṧļïḓé"/>
            <p:cNvSpPr/>
            <p:nvPr/>
          </p:nvSpPr>
          <p:spPr bwMode="auto">
            <a:xfrm>
              <a:off x="4302126" y="2306637"/>
              <a:ext cx="368300" cy="176213"/>
            </a:xfrm>
            <a:custGeom>
              <a:avLst/>
              <a:gdLst>
                <a:gd name="T0" fmla="*/ 117 w 117"/>
                <a:gd name="T1" fmla="*/ 30 h 56"/>
                <a:gd name="T2" fmla="*/ 117 w 117"/>
                <a:gd name="T3" fmla="*/ 39 h 56"/>
                <a:gd name="T4" fmla="*/ 88 w 117"/>
                <a:gd name="T5" fmla="*/ 9 h 56"/>
                <a:gd name="T6" fmla="*/ 16 w 117"/>
                <a:gd name="T7" fmla="*/ 51 h 56"/>
                <a:gd name="T8" fmla="*/ 15 w 117"/>
                <a:gd name="T9" fmla="*/ 51 h 56"/>
                <a:gd name="T10" fmla="*/ 1 w 117"/>
                <a:gd name="T11" fmla="*/ 56 h 56"/>
                <a:gd name="T12" fmla="*/ 0 w 117"/>
                <a:gd name="T13" fmla="*/ 53 h 56"/>
                <a:gd name="T14" fmla="*/ 15 w 117"/>
                <a:gd name="T15" fmla="*/ 43 h 56"/>
                <a:gd name="T16" fmla="*/ 15 w 117"/>
                <a:gd name="T17" fmla="*/ 43 h 56"/>
                <a:gd name="T18" fmla="*/ 16 w 117"/>
                <a:gd name="T19" fmla="*/ 42 h 56"/>
                <a:gd name="T20" fmla="*/ 88 w 117"/>
                <a:gd name="T21" fmla="*/ 0 h 56"/>
                <a:gd name="T22" fmla="*/ 117 w 117"/>
                <a:gd name="T23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56">
                  <a:moveTo>
                    <a:pt x="117" y="30"/>
                  </a:moveTo>
                  <a:cubicBezTo>
                    <a:pt x="117" y="39"/>
                    <a:pt x="117" y="39"/>
                    <a:pt x="117" y="39"/>
                  </a:cubicBezTo>
                  <a:cubicBezTo>
                    <a:pt x="111" y="33"/>
                    <a:pt x="98" y="21"/>
                    <a:pt x="88" y="9"/>
                  </a:cubicBezTo>
                  <a:cubicBezTo>
                    <a:pt x="88" y="9"/>
                    <a:pt x="81" y="44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4" y="49"/>
                    <a:pt x="1" y="56"/>
                  </a:cubicBezTo>
                  <a:cubicBezTo>
                    <a:pt x="1" y="55"/>
                    <a:pt x="1" y="54"/>
                    <a:pt x="0" y="53"/>
                  </a:cubicBezTo>
                  <a:cubicBezTo>
                    <a:pt x="1" y="44"/>
                    <a:pt x="10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2"/>
                    <a:pt x="16" y="42"/>
                  </a:cubicBezTo>
                  <a:cubicBezTo>
                    <a:pt x="81" y="35"/>
                    <a:pt x="88" y="0"/>
                    <a:pt x="88" y="0"/>
                  </a:cubicBezTo>
                  <a:cubicBezTo>
                    <a:pt x="98" y="12"/>
                    <a:pt x="111" y="24"/>
                    <a:pt x="117" y="30"/>
                  </a:cubicBezTo>
                  <a:close/>
                </a:path>
              </a:pathLst>
            </a:custGeom>
            <a:solidFill>
              <a:srgbClr val="FF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7" name="iṥḷîdè"/>
            <p:cNvSpPr/>
            <p:nvPr/>
          </p:nvSpPr>
          <p:spPr bwMode="auto">
            <a:xfrm>
              <a:off x="4210051" y="2211387"/>
              <a:ext cx="393700" cy="512763"/>
            </a:xfrm>
            <a:custGeom>
              <a:avLst/>
              <a:gdLst>
                <a:gd name="T0" fmla="*/ 108 w 125"/>
                <a:gd name="T1" fmla="*/ 35 h 163"/>
                <a:gd name="T2" fmla="*/ 40 w 125"/>
                <a:gd name="T3" fmla="*/ 67 h 163"/>
                <a:gd name="T4" fmla="*/ 35 w 125"/>
                <a:gd name="T5" fmla="*/ 69 h 163"/>
                <a:gd name="T6" fmla="*/ 34 w 125"/>
                <a:gd name="T7" fmla="*/ 100 h 163"/>
                <a:gd name="T8" fmla="*/ 62 w 125"/>
                <a:gd name="T9" fmla="*/ 136 h 163"/>
                <a:gd name="T10" fmla="*/ 65 w 125"/>
                <a:gd name="T11" fmla="*/ 151 h 163"/>
                <a:gd name="T12" fmla="*/ 37 w 125"/>
                <a:gd name="T13" fmla="*/ 156 h 163"/>
                <a:gd name="T14" fmla="*/ 12 w 125"/>
                <a:gd name="T15" fmla="*/ 63 h 163"/>
                <a:gd name="T16" fmla="*/ 88 w 125"/>
                <a:gd name="T17" fmla="*/ 4 h 163"/>
                <a:gd name="T18" fmla="*/ 108 w 125"/>
                <a:gd name="T19" fmla="*/ 23 h 163"/>
                <a:gd name="T20" fmla="*/ 108 w 125"/>
                <a:gd name="T21" fmla="*/ 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63">
                  <a:moveTo>
                    <a:pt x="108" y="35"/>
                  </a:moveTo>
                  <a:cubicBezTo>
                    <a:pt x="100" y="46"/>
                    <a:pt x="81" y="63"/>
                    <a:pt x="40" y="67"/>
                  </a:cubicBezTo>
                  <a:cubicBezTo>
                    <a:pt x="38" y="67"/>
                    <a:pt x="36" y="67"/>
                    <a:pt x="35" y="69"/>
                  </a:cubicBezTo>
                  <a:cubicBezTo>
                    <a:pt x="29" y="73"/>
                    <a:pt x="15" y="86"/>
                    <a:pt x="34" y="100"/>
                  </a:cubicBezTo>
                  <a:cubicBezTo>
                    <a:pt x="51" y="114"/>
                    <a:pt x="53" y="131"/>
                    <a:pt x="62" y="136"/>
                  </a:cubicBezTo>
                  <a:cubicBezTo>
                    <a:pt x="68" y="139"/>
                    <a:pt x="69" y="146"/>
                    <a:pt x="65" y="151"/>
                  </a:cubicBezTo>
                  <a:cubicBezTo>
                    <a:pt x="59" y="158"/>
                    <a:pt x="50" y="163"/>
                    <a:pt x="37" y="156"/>
                  </a:cubicBezTo>
                  <a:cubicBezTo>
                    <a:pt x="13" y="143"/>
                    <a:pt x="0" y="91"/>
                    <a:pt x="12" y="63"/>
                  </a:cubicBezTo>
                  <a:cubicBezTo>
                    <a:pt x="24" y="35"/>
                    <a:pt x="44" y="0"/>
                    <a:pt x="88" y="4"/>
                  </a:cubicBezTo>
                  <a:cubicBezTo>
                    <a:pt x="125" y="8"/>
                    <a:pt x="105" y="19"/>
                    <a:pt x="108" y="23"/>
                  </a:cubicBezTo>
                  <a:cubicBezTo>
                    <a:pt x="110" y="27"/>
                    <a:pt x="110" y="31"/>
                    <a:pt x="108" y="35"/>
                  </a:cubicBezTo>
                  <a:close/>
                </a:path>
              </a:pathLst>
            </a:custGeom>
            <a:solidFill>
              <a:srgbClr val="2D3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8" name="ïšlïḑé"/>
            <p:cNvSpPr/>
            <p:nvPr/>
          </p:nvSpPr>
          <p:spPr bwMode="auto">
            <a:xfrm>
              <a:off x="4587876" y="2419350"/>
              <a:ext cx="31750" cy="63500"/>
            </a:xfrm>
            <a:custGeom>
              <a:avLst/>
              <a:gdLst>
                <a:gd name="T0" fmla="*/ 5 w 10"/>
                <a:gd name="T1" fmla="*/ 20 h 20"/>
                <a:gd name="T2" fmla="*/ 5 w 10"/>
                <a:gd name="T3" fmla="*/ 20 h 20"/>
                <a:gd name="T4" fmla="*/ 0 w 10"/>
                <a:gd name="T5" fmla="*/ 15 h 20"/>
                <a:gd name="T6" fmla="*/ 0 w 10"/>
                <a:gd name="T7" fmla="*/ 5 h 20"/>
                <a:gd name="T8" fmla="*/ 5 w 10"/>
                <a:gd name="T9" fmla="*/ 0 h 20"/>
                <a:gd name="T10" fmla="*/ 5 w 10"/>
                <a:gd name="T11" fmla="*/ 0 h 20"/>
                <a:gd name="T12" fmla="*/ 10 w 10"/>
                <a:gd name="T13" fmla="*/ 5 h 20"/>
                <a:gd name="T14" fmla="*/ 10 w 10"/>
                <a:gd name="T15" fmla="*/ 15 h 20"/>
                <a:gd name="T16" fmla="*/ 5 w 1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0"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8"/>
                    <a:pt x="8" y="20"/>
                    <a:pt x="5" y="2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9" name="îṣļïḋé"/>
            <p:cNvSpPr/>
            <p:nvPr/>
          </p:nvSpPr>
          <p:spPr bwMode="auto">
            <a:xfrm>
              <a:off x="4591051" y="2413000"/>
              <a:ext cx="57150" cy="22225"/>
            </a:xfrm>
            <a:custGeom>
              <a:avLst/>
              <a:gdLst>
                <a:gd name="T0" fmla="*/ 18 w 18"/>
                <a:gd name="T1" fmla="*/ 0 h 7"/>
                <a:gd name="T2" fmla="*/ 18 w 18"/>
                <a:gd name="T3" fmla="*/ 0 h 7"/>
                <a:gd name="T4" fmla="*/ 17 w 18"/>
                <a:gd name="T5" fmla="*/ 0 h 7"/>
                <a:gd name="T6" fmla="*/ 17 w 18"/>
                <a:gd name="T7" fmla="*/ 1 h 7"/>
                <a:gd name="T8" fmla="*/ 16 w 18"/>
                <a:gd name="T9" fmla="*/ 3 h 7"/>
                <a:gd name="T10" fmla="*/ 14 w 18"/>
                <a:gd name="T11" fmla="*/ 4 h 7"/>
                <a:gd name="T12" fmla="*/ 13 w 18"/>
                <a:gd name="T13" fmla="*/ 4 h 7"/>
                <a:gd name="T14" fmla="*/ 12 w 18"/>
                <a:gd name="T15" fmla="*/ 3 h 7"/>
                <a:gd name="T16" fmla="*/ 12 w 18"/>
                <a:gd name="T17" fmla="*/ 3 h 7"/>
                <a:gd name="T18" fmla="*/ 9 w 18"/>
                <a:gd name="T19" fmla="*/ 2 h 7"/>
                <a:gd name="T20" fmla="*/ 8 w 18"/>
                <a:gd name="T21" fmla="*/ 2 h 7"/>
                <a:gd name="T22" fmla="*/ 6 w 18"/>
                <a:gd name="T23" fmla="*/ 1 h 7"/>
                <a:gd name="T24" fmla="*/ 5 w 18"/>
                <a:gd name="T25" fmla="*/ 1 h 7"/>
                <a:gd name="T26" fmla="*/ 3 w 18"/>
                <a:gd name="T27" fmla="*/ 2 h 7"/>
                <a:gd name="T28" fmla="*/ 2 w 18"/>
                <a:gd name="T29" fmla="*/ 2 h 7"/>
                <a:gd name="T30" fmla="*/ 1 w 18"/>
                <a:gd name="T31" fmla="*/ 3 h 7"/>
                <a:gd name="T32" fmla="*/ 0 w 18"/>
                <a:gd name="T33" fmla="*/ 5 h 7"/>
                <a:gd name="T34" fmla="*/ 0 w 18"/>
                <a:gd name="T35" fmla="*/ 5 h 7"/>
                <a:gd name="T36" fmla="*/ 0 w 18"/>
                <a:gd name="T37" fmla="*/ 6 h 7"/>
                <a:gd name="T38" fmla="*/ 1 w 18"/>
                <a:gd name="T39" fmla="*/ 6 h 7"/>
                <a:gd name="T40" fmla="*/ 1 w 18"/>
                <a:gd name="T41" fmla="*/ 5 h 7"/>
                <a:gd name="T42" fmla="*/ 2 w 18"/>
                <a:gd name="T43" fmla="*/ 4 h 7"/>
                <a:gd name="T44" fmla="*/ 3 w 18"/>
                <a:gd name="T45" fmla="*/ 4 h 7"/>
                <a:gd name="T46" fmla="*/ 4 w 18"/>
                <a:gd name="T47" fmla="*/ 4 h 7"/>
                <a:gd name="T48" fmla="*/ 5 w 18"/>
                <a:gd name="T49" fmla="*/ 3 h 7"/>
                <a:gd name="T50" fmla="*/ 6 w 18"/>
                <a:gd name="T51" fmla="*/ 4 h 7"/>
                <a:gd name="T52" fmla="*/ 7 w 18"/>
                <a:gd name="T53" fmla="*/ 4 h 7"/>
                <a:gd name="T54" fmla="*/ 8 w 18"/>
                <a:gd name="T55" fmla="*/ 4 h 7"/>
                <a:gd name="T56" fmla="*/ 10 w 18"/>
                <a:gd name="T57" fmla="*/ 6 h 7"/>
                <a:gd name="T58" fmla="*/ 11 w 18"/>
                <a:gd name="T59" fmla="*/ 6 h 7"/>
                <a:gd name="T60" fmla="*/ 11 w 18"/>
                <a:gd name="T61" fmla="*/ 6 h 7"/>
                <a:gd name="T62" fmla="*/ 12 w 18"/>
                <a:gd name="T63" fmla="*/ 7 h 7"/>
                <a:gd name="T64" fmla="*/ 12 w 18"/>
                <a:gd name="T65" fmla="*/ 7 h 7"/>
                <a:gd name="T66" fmla="*/ 14 w 18"/>
                <a:gd name="T67" fmla="*/ 7 h 7"/>
                <a:gd name="T68" fmla="*/ 14 w 18"/>
                <a:gd name="T69" fmla="*/ 7 h 7"/>
                <a:gd name="T70" fmla="*/ 15 w 18"/>
                <a:gd name="T71" fmla="*/ 6 h 7"/>
                <a:gd name="T72" fmla="*/ 17 w 18"/>
                <a:gd name="T73" fmla="*/ 4 h 7"/>
                <a:gd name="T74" fmla="*/ 18 w 18"/>
                <a:gd name="T75" fmla="*/ 1 h 7"/>
                <a:gd name="T76" fmla="*/ 18 w 18"/>
                <a:gd name="T7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2"/>
                    <a:pt x="16" y="2"/>
                    <a:pt x="16" y="3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6"/>
                  </a:cubicBezTo>
                  <a:cubicBezTo>
                    <a:pt x="16" y="6"/>
                    <a:pt x="16" y="5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0" name="isliḑê"/>
            <p:cNvSpPr/>
            <p:nvPr/>
          </p:nvSpPr>
          <p:spPr bwMode="auto">
            <a:xfrm>
              <a:off x="4591051" y="24288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2 w 4"/>
                <a:gd name="T9" fmla="*/ 0 h 8"/>
                <a:gd name="T10" fmla="*/ 2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83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1" name="iṩľíḓé"/>
            <p:cNvSpPr/>
            <p:nvPr/>
          </p:nvSpPr>
          <p:spPr bwMode="auto">
            <a:xfrm>
              <a:off x="4459288" y="2419350"/>
              <a:ext cx="28575" cy="63500"/>
            </a:xfrm>
            <a:custGeom>
              <a:avLst/>
              <a:gdLst>
                <a:gd name="T0" fmla="*/ 4 w 9"/>
                <a:gd name="T1" fmla="*/ 20 h 20"/>
                <a:gd name="T2" fmla="*/ 4 w 9"/>
                <a:gd name="T3" fmla="*/ 20 h 20"/>
                <a:gd name="T4" fmla="*/ 9 w 9"/>
                <a:gd name="T5" fmla="*/ 15 h 20"/>
                <a:gd name="T6" fmla="*/ 9 w 9"/>
                <a:gd name="T7" fmla="*/ 5 h 20"/>
                <a:gd name="T8" fmla="*/ 4 w 9"/>
                <a:gd name="T9" fmla="*/ 0 h 20"/>
                <a:gd name="T10" fmla="*/ 4 w 9"/>
                <a:gd name="T11" fmla="*/ 0 h 20"/>
                <a:gd name="T12" fmla="*/ 0 w 9"/>
                <a:gd name="T13" fmla="*/ 5 h 20"/>
                <a:gd name="T14" fmla="*/ 0 w 9"/>
                <a:gd name="T15" fmla="*/ 15 h 20"/>
                <a:gd name="T16" fmla="*/ 4 w 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0">
                  <a:moveTo>
                    <a:pt x="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0"/>
                    <a:pt x="4" y="2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2" name="íśliďè"/>
            <p:cNvSpPr/>
            <p:nvPr/>
          </p:nvSpPr>
          <p:spPr bwMode="auto">
            <a:xfrm>
              <a:off x="4430713" y="2413000"/>
              <a:ext cx="57150" cy="22225"/>
            </a:xfrm>
            <a:custGeom>
              <a:avLst/>
              <a:gdLst>
                <a:gd name="T0" fmla="*/ 0 w 18"/>
                <a:gd name="T1" fmla="*/ 0 h 7"/>
                <a:gd name="T2" fmla="*/ 0 w 18"/>
                <a:gd name="T3" fmla="*/ 0 h 7"/>
                <a:gd name="T4" fmla="*/ 0 w 18"/>
                <a:gd name="T5" fmla="*/ 0 h 7"/>
                <a:gd name="T6" fmla="*/ 0 w 18"/>
                <a:gd name="T7" fmla="*/ 1 h 7"/>
                <a:gd name="T8" fmla="*/ 2 w 18"/>
                <a:gd name="T9" fmla="*/ 3 h 7"/>
                <a:gd name="T10" fmla="*/ 4 w 18"/>
                <a:gd name="T11" fmla="*/ 4 h 7"/>
                <a:gd name="T12" fmla="*/ 4 w 18"/>
                <a:gd name="T13" fmla="*/ 4 h 7"/>
                <a:gd name="T14" fmla="*/ 5 w 18"/>
                <a:gd name="T15" fmla="*/ 3 h 7"/>
                <a:gd name="T16" fmla="*/ 6 w 18"/>
                <a:gd name="T17" fmla="*/ 3 h 7"/>
                <a:gd name="T18" fmla="*/ 8 w 18"/>
                <a:gd name="T19" fmla="*/ 2 h 7"/>
                <a:gd name="T20" fmla="*/ 10 w 18"/>
                <a:gd name="T21" fmla="*/ 2 h 7"/>
                <a:gd name="T22" fmla="*/ 11 w 18"/>
                <a:gd name="T23" fmla="*/ 1 h 7"/>
                <a:gd name="T24" fmla="*/ 13 w 18"/>
                <a:gd name="T25" fmla="*/ 1 h 7"/>
                <a:gd name="T26" fmla="*/ 14 w 18"/>
                <a:gd name="T27" fmla="*/ 2 h 7"/>
                <a:gd name="T28" fmla="*/ 15 w 18"/>
                <a:gd name="T29" fmla="*/ 2 h 7"/>
                <a:gd name="T30" fmla="*/ 16 w 18"/>
                <a:gd name="T31" fmla="*/ 3 h 7"/>
                <a:gd name="T32" fmla="*/ 18 w 18"/>
                <a:gd name="T33" fmla="*/ 5 h 7"/>
                <a:gd name="T34" fmla="*/ 18 w 18"/>
                <a:gd name="T35" fmla="*/ 5 h 7"/>
                <a:gd name="T36" fmla="*/ 18 w 18"/>
                <a:gd name="T37" fmla="*/ 6 h 7"/>
                <a:gd name="T38" fmla="*/ 17 w 18"/>
                <a:gd name="T39" fmla="*/ 6 h 7"/>
                <a:gd name="T40" fmla="*/ 16 w 18"/>
                <a:gd name="T41" fmla="*/ 5 h 7"/>
                <a:gd name="T42" fmla="*/ 15 w 18"/>
                <a:gd name="T43" fmla="*/ 4 h 7"/>
                <a:gd name="T44" fmla="*/ 15 w 18"/>
                <a:gd name="T45" fmla="*/ 4 h 7"/>
                <a:gd name="T46" fmla="*/ 14 w 18"/>
                <a:gd name="T47" fmla="*/ 4 h 7"/>
                <a:gd name="T48" fmla="*/ 13 w 18"/>
                <a:gd name="T49" fmla="*/ 3 h 7"/>
                <a:gd name="T50" fmla="*/ 11 w 18"/>
                <a:gd name="T51" fmla="*/ 4 h 7"/>
                <a:gd name="T52" fmla="*/ 10 w 18"/>
                <a:gd name="T53" fmla="*/ 4 h 7"/>
                <a:gd name="T54" fmla="*/ 9 w 18"/>
                <a:gd name="T55" fmla="*/ 4 h 7"/>
                <a:gd name="T56" fmla="*/ 8 w 18"/>
                <a:gd name="T57" fmla="*/ 6 h 7"/>
                <a:gd name="T58" fmla="*/ 7 w 18"/>
                <a:gd name="T59" fmla="*/ 6 h 7"/>
                <a:gd name="T60" fmla="*/ 6 w 18"/>
                <a:gd name="T61" fmla="*/ 6 h 7"/>
                <a:gd name="T62" fmla="*/ 6 w 18"/>
                <a:gd name="T63" fmla="*/ 7 h 7"/>
                <a:gd name="T64" fmla="*/ 6 w 18"/>
                <a:gd name="T65" fmla="*/ 7 h 7"/>
                <a:gd name="T66" fmla="*/ 4 w 18"/>
                <a:gd name="T67" fmla="*/ 7 h 7"/>
                <a:gd name="T68" fmla="*/ 3 w 18"/>
                <a:gd name="T69" fmla="*/ 7 h 7"/>
                <a:gd name="T70" fmla="*/ 3 w 18"/>
                <a:gd name="T71" fmla="*/ 6 h 7"/>
                <a:gd name="T72" fmla="*/ 1 w 18"/>
                <a:gd name="T73" fmla="*/ 4 h 7"/>
                <a:gd name="T74" fmla="*/ 0 w 18"/>
                <a:gd name="T75" fmla="*/ 1 h 7"/>
                <a:gd name="T76" fmla="*/ 0 w 18"/>
                <a:gd name="T7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6" y="5"/>
                  </a:cubicBezTo>
                  <a:cubicBezTo>
                    <a:pt x="16" y="5"/>
                    <a:pt x="16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3" name="íşļîḓe"/>
            <p:cNvSpPr/>
            <p:nvPr/>
          </p:nvSpPr>
          <p:spPr bwMode="auto">
            <a:xfrm>
              <a:off x="4462463" y="24288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2 w 4"/>
                <a:gd name="T11" fmla="*/ 0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solidFill>
              <a:srgbClr val="283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4" name="îSľïḑe"/>
            <p:cNvSpPr/>
            <p:nvPr/>
          </p:nvSpPr>
          <p:spPr bwMode="auto">
            <a:xfrm>
              <a:off x="4572001" y="2381250"/>
              <a:ext cx="79375" cy="25400"/>
            </a:xfrm>
            <a:custGeom>
              <a:avLst/>
              <a:gdLst>
                <a:gd name="T0" fmla="*/ 2 w 25"/>
                <a:gd name="T1" fmla="*/ 3 h 8"/>
                <a:gd name="T2" fmla="*/ 3 w 25"/>
                <a:gd name="T3" fmla="*/ 2 h 8"/>
                <a:gd name="T4" fmla="*/ 6 w 25"/>
                <a:gd name="T5" fmla="*/ 1 h 8"/>
                <a:gd name="T6" fmla="*/ 10 w 25"/>
                <a:gd name="T7" fmla="*/ 0 h 8"/>
                <a:gd name="T8" fmla="*/ 12 w 25"/>
                <a:gd name="T9" fmla="*/ 0 h 8"/>
                <a:gd name="T10" fmla="*/ 15 w 25"/>
                <a:gd name="T11" fmla="*/ 0 h 8"/>
                <a:gd name="T12" fmla="*/ 17 w 25"/>
                <a:gd name="T13" fmla="*/ 0 h 8"/>
                <a:gd name="T14" fmla="*/ 19 w 25"/>
                <a:gd name="T15" fmla="*/ 1 h 8"/>
                <a:gd name="T16" fmla="*/ 21 w 25"/>
                <a:gd name="T17" fmla="*/ 2 h 8"/>
                <a:gd name="T18" fmla="*/ 23 w 25"/>
                <a:gd name="T19" fmla="*/ 4 h 8"/>
                <a:gd name="T20" fmla="*/ 24 w 25"/>
                <a:gd name="T21" fmla="*/ 5 h 8"/>
                <a:gd name="T22" fmla="*/ 25 w 25"/>
                <a:gd name="T23" fmla="*/ 6 h 8"/>
                <a:gd name="T24" fmla="*/ 25 w 25"/>
                <a:gd name="T25" fmla="*/ 7 h 8"/>
                <a:gd name="T26" fmla="*/ 25 w 25"/>
                <a:gd name="T27" fmla="*/ 8 h 8"/>
                <a:gd name="T28" fmla="*/ 24 w 25"/>
                <a:gd name="T29" fmla="*/ 8 h 8"/>
                <a:gd name="T30" fmla="*/ 24 w 25"/>
                <a:gd name="T31" fmla="*/ 8 h 8"/>
                <a:gd name="T32" fmla="*/ 23 w 25"/>
                <a:gd name="T33" fmla="*/ 7 h 8"/>
                <a:gd name="T34" fmla="*/ 22 w 25"/>
                <a:gd name="T35" fmla="*/ 7 h 8"/>
                <a:gd name="T36" fmla="*/ 21 w 25"/>
                <a:gd name="T37" fmla="*/ 6 h 8"/>
                <a:gd name="T38" fmla="*/ 19 w 25"/>
                <a:gd name="T39" fmla="*/ 5 h 8"/>
                <a:gd name="T40" fmla="*/ 18 w 25"/>
                <a:gd name="T41" fmla="*/ 5 h 8"/>
                <a:gd name="T42" fmla="*/ 16 w 25"/>
                <a:gd name="T43" fmla="*/ 4 h 8"/>
                <a:gd name="T44" fmla="*/ 14 w 25"/>
                <a:gd name="T45" fmla="*/ 4 h 8"/>
                <a:gd name="T46" fmla="*/ 13 w 25"/>
                <a:gd name="T47" fmla="*/ 4 h 8"/>
                <a:gd name="T48" fmla="*/ 11 w 25"/>
                <a:gd name="T49" fmla="*/ 5 h 8"/>
                <a:gd name="T50" fmla="*/ 8 w 25"/>
                <a:gd name="T51" fmla="*/ 6 h 8"/>
                <a:gd name="T52" fmla="*/ 6 w 25"/>
                <a:gd name="T53" fmla="*/ 7 h 8"/>
                <a:gd name="T54" fmla="*/ 5 w 25"/>
                <a:gd name="T55" fmla="*/ 7 h 8"/>
                <a:gd name="T56" fmla="*/ 1 w 25"/>
                <a:gd name="T57" fmla="*/ 6 h 8"/>
                <a:gd name="T58" fmla="*/ 2 w 25"/>
                <a:gd name="T59" fmla="*/ 3 h 8"/>
                <a:gd name="T60" fmla="*/ 2 w 25"/>
                <a:gd name="T6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8">
                  <a:moveTo>
                    <a:pt x="2" y="3"/>
                  </a:moveTo>
                  <a:cubicBezTo>
                    <a:pt x="2" y="3"/>
                    <a:pt x="2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1"/>
                    <a:pt x="21" y="2"/>
                    <a:pt x="21" y="2"/>
                  </a:cubicBezTo>
                  <a:cubicBezTo>
                    <a:pt x="22" y="3"/>
                    <a:pt x="22" y="3"/>
                    <a:pt x="23" y="4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6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2" y="7"/>
                    <a:pt x="21" y="6"/>
                    <a:pt x="21" y="6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1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8"/>
                    <a:pt x="1" y="6"/>
                  </a:cubicBezTo>
                  <a:cubicBezTo>
                    <a:pt x="0" y="5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5" name="ïsľïďé"/>
            <p:cNvSpPr/>
            <p:nvPr/>
          </p:nvSpPr>
          <p:spPr bwMode="auto">
            <a:xfrm>
              <a:off x="4421188" y="2381250"/>
              <a:ext cx="82550" cy="25400"/>
            </a:xfrm>
            <a:custGeom>
              <a:avLst/>
              <a:gdLst>
                <a:gd name="T0" fmla="*/ 24 w 26"/>
                <a:gd name="T1" fmla="*/ 3 h 8"/>
                <a:gd name="T2" fmla="*/ 23 w 26"/>
                <a:gd name="T3" fmla="*/ 2 h 8"/>
                <a:gd name="T4" fmla="*/ 20 w 26"/>
                <a:gd name="T5" fmla="*/ 1 h 8"/>
                <a:gd name="T6" fmla="*/ 16 w 26"/>
                <a:gd name="T7" fmla="*/ 0 h 8"/>
                <a:gd name="T8" fmla="*/ 14 w 26"/>
                <a:gd name="T9" fmla="*/ 0 h 8"/>
                <a:gd name="T10" fmla="*/ 11 w 26"/>
                <a:gd name="T11" fmla="*/ 0 h 8"/>
                <a:gd name="T12" fmla="*/ 9 w 26"/>
                <a:gd name="T13" fmla="*/ 0 h 8"/>
                <a:gd name="T14" fmla="*/ 6 w 26"/>
                <a:gd name="T15" fmla="*/ 1 h 8"/>
                <a:gd name="T16" fmla="*/ 4 w 26"/>
                <a:gd name="T17" fmla="*/ 2 h 8"/>
                <a:gd name="T18" fmla="*/ 3 w 26"/>
                <a:gd name="T19" fmla="*/ 4 h 8"/>
                <a:gd name="T20" fmla="*/ 2 w 26"/>
                <a:gd name="T21" fmla="*/ 5 h 8"/>
                <a:gd name="T22" fmla="*/ 1 w 26"/>
                <a:gd name="T23" fmla="*/ 6 h 8"/>
                <a:gd name="T24" fmla="*/ 1 w 26"/>
                <a:gd name="T25" fmla="*/ 7 h 8"/>
                <a:gd name="T26" fmla="*/ 1 w 26"/>
                <a:gd name="T27" fmla="*/ 8 h 8"/>
                <a:gd name="T28" fmla="*/ 2 w 26"/>
                <a:gd name="T29" fmla="*/ 8 h 8"/>
                <a:gd name="T30" fmla="*/ 2 w 26"/>
                <a:gd name="T31" fmla="*/ 8 h 8"/>
                <a:gd name="T32" fmla="*/ 3 w 26"/>
                <a:gd name="T33" fmla="*/ 7 h 8"/>
                <a:gd name="T34" fmla="*/ 4 w 26"/>
                <a:gd name="T35" fmla="*/ 7 h 8"/>
                <a:gd name="T36" fmla="*/ 5 w 26"/>
                <a:gd name="T37" fmla="*/ 6 h 8"/>
                <a:gd name="T38" fmla="*/ 6 w 26"/>
                <a:gd name="T39" fmla="*/ 5 h 8"/>
                <a:gd name="T40" fmla="*/ 8 w 26"/>
                <a:gd name="T41" fmla="*/ 5 h 8"/>
                <a:gd name="T42" fmla="*/ 10 w 26"/>
                <a:gd name="T43" fmla="*/ 4 h 8"/>
                <a:gd name="T44" fmla="*/ 11 w 26"/>
                <a:gd name="T45" fmla="*/ 4 h 8"/>
                <a:gd name="T46" fmla="*/ 13 w 26"/>
                <a:gd name="T47" fmla="*/ 4 h 8"/>
                <a:gd name="T48" fmla="*/ 15 w 26"/>
                <a:gd name="T49" fmla="*/ 5 h 8"/>
                <a:gd name="T50" fmla="*/ 18 w 26"/>
                <a:gd name="T51" fmla="*/ 6 h 8"/>
                <a:gd name="T52" fmla="*/ 20 w 26"/>
                <a:gd name="T53" fmla="*/ 7 h 8"/>
                <a:gd name="T54" fmla="*/ 21 w 26"/>
                <a:gd name="T55" fmla="*/ 7 h 8"/>
                <a:gd name="T56" fmla="*/ 25 w 26"/>
                <a:gd name="T57" fmla="*/ 6 h 8"/>
                <a:gd name="T58" fmla="*/ 24 w 26"/>
                <a:gd name="T59" fmla="*/ 3 h 8"/>
                <a:gd name="T60" fmla="*/ 24 w 26"/>
                <a:gd name="T6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8">
                  <a:moveTo>
                    <a:pt x="24" y="3"/>
                  </a:moveTo>
                  <a:cubicBezTo>
                    <a:pt x="24" y="3"/>
                    <a:pt x="23" y="2"/>
                    <a:pt x="23" y="2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1"/>
                    <a:pt x="5" y="2"/>
                    <a:pt x="4" y="2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ubicBezTo>
                    <a:pt x="19" y="6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4" y="8"/>
                    <a:pt x="25" y="6"/>
                  </a:cubicBezTo>
                  <a:cubicBezTo>
                    <a:pt x="26" y="5"/>
                    <a:pt x="25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6" name="íS1îḍé"/>
            <p:cNvSpPr/>
            <p:nvPr/>
          </p:nvSpPr>
          <p:spPr bwMode="auto">
            <a:xfrm>
              <a:off x="4510088" y="2489200"/>
              <a:ext cx="58738" cy="15875"/>
            </a:xfrm>
            <a:custGeom>
              <a:avLst/>
              <a:gdLst>
                <a:gd name="T0" fmla="*/ 1 w 19"/>
                <a:gd name="T1" fmla="*/ 0 h 5"/>
                <a:gd name="T2" fmla="*/ 4 w 19"/>
                <a:gd name="T3" fmla="*/ 0 h 5"/>
                <a:gd name="T4" fmla="*/ 7 w 19"/>
                <a:gd name="T5" fmla="*/ 0 h 5"/>
                <a:gd name="T6" fmla="*/ 8 w 19"/>
                <a:gd name="T7" fmla="*/ 0 h 5"/>
                <a:gd name="T8" fmla="*/ 10 w 19"/>
                <a:gd name="T9" fmla="*/ 0 h 5"/>
                <a:gd name="T10" fmla="*/ 11 w 19"/>
                <a:gd name="T11" fmla="*/ 0 h 5"/>
                <a:gd name="T12" fmla="*/ 13 w 19"/>
                <a:gd name="T13" fmla="*/ 0 h 5"/>
                <a:gd name="T14" fmla="*/ 15 w 19"/>
                <a:gd name="T15" fmla="*/ 0 h 5"/>
                <a:gd name="T16" fmla="*/ 16 w 19"/>
                <a:gd name="T17" fmla="*/ 0 h 5"/>
                <a:gd name="T18" fmla="*/ 17 w 19"/>
                <a:gd name="T19" fmla="*/ 0 h 5"/>
                <a:gd name="T20" fmla="*/ 18 w 19"/>
                <a:gd name="T21" fmla="*/ 0 h 5"/>
                <a:gd name="T22" fmla="*/ 18 w 19"/>
                <a:gd name="T23" fmla="*/ 0 h 5"/>
                <a:gd name="T24" fmla="*/ 19 w 19"/>
                <a:gd name="T25" fmla="*/ 1 h 5"/>
                <a:gd name="T26" fmla="*/ 19 w 19"/>
                <a:gd name="T27" fmla="*/ 1 h 5"/>
                <a:gd name="T28" fmla="*/ 18 w 19"/>
                <a:gd name="T29" fmla="*/ 2 h 5"/>
                <a:gd name="T30" fmla="*/ 16 w 19"/>
                <a:gd name="T31" fmla="*/ 3 h 5"/>
                <a:gd name="T32" fmla="*/ 15 w 19"/>
                <a:gd name="T33" fmla="*/ 4 h 5"/>
                <a:gd name="T34" fmla="*/ 13 w 19"/>
                <a:gd name="T35" fmla="*/ 4 h 5"/>
                <a:gd name="T36" fmla="*/ 10 w 19"/>
                <a:gd name="T37" fmla="*/ 5 h 5"/>
                <a:gd name="T38" fmla="*/ 6 w 19"/>
                <a:gd name="T39" fmla="*/ 4 h 5"/>
                <a:gd name="T40" fmla="*/ 3 w 19"/>
                <a:gd name="T41" fmla="*/ 3 h 5"/>
                <a:gd name="T42" fmla="*/ 1 w 19"/>
                <a:gd name="T43" fmla="*/ 1 h 5"/>
                <a:gd name="T44" fmla="*/ 1 w 19"/>
                <a:gd name="T45" fmla="*/ 0 h 5"/>
                <a:gd name="T46" fmla="*/ 1 w 19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5">
                  <a:moveTo>
                    <a:pt x="1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1"/>
                    <a:pt x="18" y="2"/>
                  </a:cubicBezTo>
                  <a:cubicBezTo>
                    <a:pt x="18" y="2"/>
                    <a:pt x="17" y="3"/>
                    <a:pt x="16" y="3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8" y="5"/>
                    <a:pt x="7" y="4"/>
                    <a:pt x="6" y="4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7" name="ïṥ1îḑè"/>
            <p:cNvSpPr/>
            <p:nvPr/>
          </p:nvSpPr>
          <p:spPr bwMode="auto">
            <a:xfrm>
              <a:off x="4471988" y="2524125"/>
              <a:ext cx="109538" cy="36513"/>
            </a:xfrm>
            <a:custGeom>
              <a:avLst/>
              <a:gdLst>
                <a:gd name="T0" fmla="*/ 22 w 35"/>
                <a:gd name="T1" fmla="*/ 12 h 12"/>
                <a:gd name="T2" fmla="*/ 13 w 35"/>
                <a:gd name="T3" fmla="*/ 12 h 12"/>
                <a:gd name="T4" fmla="*/ 0 w 35"/>
                <a:gd name="T5" fmla="*/ 0 h 12"/>
                <a:gd name="T6" fmla="*/ 0 w 35"/>
                <a:gd name="T7" fmla="*/ 0 h 12"/>
                <a:gd name="T8" fmla="*/ 35 w 35"/>
                <a:gd name="T9" fmla="*/ 0 h 12"/>
                <a:gd name="T10" fmla="*/ 35 w 35"/>
                <a:gd name="T11" fmla="*/ 0 h 12"/>
                <a:gd name="T12" fmla="*/ 22 w 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">
                  <a:moveTo>
                    <a:pt x="22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6" y="12"/>
                    <a:pt x="0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7"/>
                    <a:pt x="29" y="12"/>
                    <a:pt x="2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8" name="íṥḷiḑè"/>
            <p:cNvSpPr/>
            <p:nvPr/>
          </p:nvSpPr>
          <p:spPr bwMode="auto">
            <a:xfrm>
              <a:off x="4327526" y="2505075"/>
              <a:ext cx="46038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9" name="iṩliḍé"/>
            <p:cNvSpPr/>
            <p:nvPr/>
          </p:nvSpPr>
          <p:spPr bwMode="auto">
            <a:xfrm>
              <a:off x="5413376" y="4491037"/>
              <a:ext cx="1377950" cy="1173163"/>
            </a:xfrm>
            <a:custGeom>
              <a:avLst/>
              <a:gdLst>
                <a:gd name="T0" fmla="*/ 438 w 438"/>
                <a:gd name="T1" fmla="*/ 0 h 373"/>
                <a:gd name="T2" fmla="*/ 438 w 438"/>
                <a:gd name="T3" fmla="*/ 329 h 373"/>
                <a:gd name="T4" fmla="*/ 438 w 438"/>
                <a:gd name="T5" fmla="*/ 329 h 373"/>
                <a:gd name="T6" fmla="*/ 375 w 438"/>
                <a:gd name="T7" fmla="*/ 359 h 373"/>
                <a:gd name="T8" fmla="*/ 292 w 438"/>
                <a:gd name="T9" fmla="*/ 370 h 373"/>
                <a:gd name="T10" fmla="*/ 219 w 438"/>
                <a:gd name="T11" fmla="*/ 373 h 373"/>
                <a:gd name="T12" fmla="*/ 0 w 438"/>
                <a:gd name="T13" fmla="*/ 329 h 373"/>
                <a:gd name="T14" fmla="*/ 0 w 438"/>
                <a:gd name="T15" fmla="*/ 329 h 373"/>
                <a:gd name="T16" fmla="*/ 0 w 438"/>
                <a:gd name="T17" fmla="*/ 0 h 373"/>
                <a:gd name="T18" fmla="*/ 438 w 438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373">
                  <a:moveTo>
                    <a:pt x="438" y="0"/>
                  </a:moveTo>
                  <a:cubicBezTo>
                    <a:pt x="438" y="329"/>
                    <a:pt x="438" y="329"/>
                    <a:pt x="438" y="329"/>
                  </a:cubicBezTo>
                  <a:cubicBezTo>
                    <a:pt x="438" y="329"/>
                    <a:pt x="438" y="329"/>
                    <a:pt x="438" y="329"/>
                  </a:cubicBezTo>
                  <a:cubicBezTo>
                    <a:pt x="435" y="341"/>
                    <a:pt x="411" y="351"/>
                    <a:pt x="375" y="359"/>
                  </a:cubicBezTo>
                  <a:cubicBezTo>
                    <a:pt x="352" y="364"/>
                    <a:pt x="324" y="368"/>
                    <a:pt x="292" y="370"/>
                  </a:cubicBezTo>
                  <a:cubicBezTo>
                    <a:pt x="269" y="372"/>
                    <a:pt x="245" y="373"/>
                    <a:pt x="219" y="373"/>
                  </a:cubicBezTo>
                  <a:cubicBezTo>
                    <a:pt x="101" y="373"/>
                    <a:pt x="6" y="353"/>
                    <a:pt x="0" y="329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rgbClr val="D6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0" name="îsḻíḑé"/>
            <p:cNvSpPr/>
            <p:nvPr/>
          </p:nvSpPr>
          <p:spPr bwMode="auto">
            <a:xfrm>
              <a:off x="6332538" y="4538662"/>
              <a:ext cx="260350" cy="1116013"/>
            </a:xfrm>
            <a:custGeom>
              <a:avLst/>
              <a:gdLst>
                <a:gd name="T0" fmla="*/ 83 w 83"/>
                <a:gd name="T1" fmla="*/ 0 h 355"/>
                <a:gd name="T2" fmla="*/ 83 w 83"/>
                <a:gd name="T3" fmla="*/ 344 h 355"/>
                <a:gd name="T4" fmla="*/ 0 w 83"/>
                <a:gd name="T5" fmla="*/ 355 h 355"/>
                <a:gd name="T6" fmla="*/ 0 w 83"/>
                <a:gd name="T7" fmla="*/ 0 h 355"/>
                <a:gd name="T8" fmla="*/ 83 w 8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55">
                  <a:moveTo>
                    <a:pt x="83" y="0"/>
                  </a:moveTo>
                  <a:cubicBezTo>
                    <a:pt x="83" y="344"/>
                    <a:pt x="83" y="344"/>
                    <a:pt x="83" y="344"/>
                  </a:cubicBezTo>
                  <a:cubicBezTo>
                    <a:pt x="60" y="349"/>
                    <a:pt x="32" y="353"/>
                    <a:pt x="0" y="35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D6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1" name="iṩľîḓê"/>
            <p:cNvSpPr/>
            <p:nvPr/>
          </p:nvSpPr>
          <p:spPr bwMode="auto">
            <a:xfrm>
              <a:off x="5413376" y="4349750"/>
              <a:ext cx="1377950" cy="295275"/>
            </a:xfrm>
            <a:prstGeom prst="ellipse">
              <a:avLst/>
            </a:prstGeom>
            <a:solidFill>
              <a:srgbClr val="B5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2" name="íṥļïḑè"/>
            <p:cNvSpPr/>
            <p:nvPr/>
          </p:nvSpPr>
          <p:spPr bwMode="auto">
            <a:xfrm>
              <a:off x="5595938" y="4391025"/>
              <a:ext cx="1012825" cy="214313"/>
            </a:xfrm>
            <a:prstGeom prst="ellipse">
              <a:avLst/>
            </a:prstGeom>
            <a:solidFill>
              <a:srgbClr val="A8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3" name="isľiḑe"/>
            <p:cNvSpPr/>
            <p:nvPr/>
          </p:nvSpPr>
          <p:spPr bwMode="auto">
            <a:xfrm>
              <a:off x="6149976" y="4327525"/>
              <a:ext cx="138113" cy="138113"/>
            </a:xfrm>
            <a:custGeom>
              <a:avLst/>
              <a:gdLst>
                <a:gd name="T0" fmla="*/ 83 w 87"/>
                <a:gd name="T1" fmla="*/ 87 h 87"/>
                <a:gd name="T2" fmla="*/ 0 w 87"/>
                <a:gd name="T3" fmla="*/ 87 h 87"/>
                <a:gd name="T4" fmla="*/ 4 w 87"/>
                <a:gd name="T5" fmla="*/ 0 h 87"/>
                <a:gd name="T6" fmla="*/ 87 w 87"/>
                <a:gd name="T7" fmla="*/ 0 h 87"/>
                <a:gd name="T8" fmla="*/ 83 w 87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83" y="87"/>
                  </a:moveTo>
                  <a:lnTo>
                    <a:pt x="0" y="87"/>
                  </a:lnTo>
                  <a:lnTo>
                    <a:pt x="4" y="0"/>
                  </a:lnTo>
                  <a:lnTo>
                    <a:pt x="87" y="0"/>
                  </a:lnTo>
                  <a:lnTo>
                    <a:pt x="83" y="87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4" name="íṥļiḑè"/>
            <p:cNvSpPr/>
            <p:nvPr/>
          </p:nvSpPr>
          <p:spPr bwMode="auto">
            <a:xfrm>
              <a:off x="5935663" y="3208337"/>
              <a:ext cx="471488" cy="1176338"/>
            </a:xfrm>
            <a:custGeom>
              <a:avLst/>
              <a:gdLst>
                <a:gd name="T0" fmla="*/ 143 w 150"/>
                <a:gd name="T1" fmla="*/ 151 h 374"/>
                <a:gd name="T2" fmla="*/ 60 w 150"/>
                <a:gd name="T3" fmla="*/ 0 h 374"/>
                <a:gd name="T4" fmla="*/ 0 w 150"/>
                <a:gd name="T5" fmla="*/ 37 h 374"/>
                <a:gd name="T6" fmla="*/ 69 w 150"/>
                <a:gd name="T7" fmla="*/ 162 h 374"/>
                <a:gd name="T8" fmla="*/ 78 w 150"/>
                <a:gd name="T9" fmla="*/ 202 h 374"/>
                <a:gd name="T10" fmla="*/ 69 w 150"/>
                <a:gd name="T11" fmla="*/ 374 h 374"/>
                <a:gd name="T12" fmla="*/ 126 w 150"/>
                <a:gd name="T13" fmla="*/ 372 h 374"/>
                <a:gd name="T14" fmla="*/ 149 w 150"/>
                <a:gd name="T15" fmla="*/ 186 h 374"/>
                <a:gd name="T16" fmla="*/ 143 w 150"/>
                <a:gd name="T17" fmla="*/ 15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74">
                  <a:moveTo>
                    <a:pt x="143" y="151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9" y="162"/>
                    <a:pt x="69" y="162"/>
                    <a:pt x="69" y="162"/>
                  </a:cubicBezTo>
                  <a:cubicBezTo>
                    <a:pt x="76" y="174"/>
                    <a:pt x="79" y="188"/>
                    <a:pt x="78" y="202"/>
                  </a:cubicBezTo>
                  <a:cubicBezTo>
                    <a:pt x="69" y="374"/>
                    <a:pt x="69" y="374"/>
                    <a:pt x="69" y="374"/>
                  </a:cubicBezTo>
                  <a:cubicBezTo>
                    <a:pt x="126" y="372"/>
                    <a:pt x="126" y="372"/>
                    <a:pt x="126" y="372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150" y="174"/>
                    <a:pt x="148" y="162"/>
                    <a:pt x="143" y="151"/>
                  </a:cubicBezTo>
                  <a:close/>
                </a:path>
              </a:pathLst>
            </a:custGeom>
            <a:solidFill>
              <a:srgbClr val="21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5" name="í$ļîḋe"/>
            <p:cNvSpPr/>
            <p:nvPr/>
          </p:nvSpPr>
          <p:spPr bwMode="auto">
            <a:xfrm>
              <a:off x="5935663" y="3208337"/>
              <a:ext cx="314325" cy="1176338"/>
            </a:xfrm>
            <a:custGeom>
              <a:avLst/>
              <a:gdLst>
                <a:gd name="T0" fmla="*/ 100 w 100"/>
                <a:gd name="T1" fmla="*/ 202 h 374"/>
                <a:gd name="T2" fmla="*/ 90 w 100"/>
                <a:gd name="T3" fmla="*/ 373 h 374"/>
                <a:gd name="T4" fmla="*/ 69 w 100"/>
                <a:gd name="T5" fmla="*/ 374 h 374"/>
                <a:gd name="T6" fmla="*/ 78 w 100"/>
                <a:gd name="T7" fmla="*/ 202 h 374"/>
                <a:gd name="T8" fmla="*/ 69 w 100"/>
                <a:gd name="T9" fmla="*/ 162 h 374"/>
                <a:gd name="T10" fmla="*/ 0 w 100"/>
                <a:gd name="T11" fmla="*/ 37 h 374"/>
                <a:gd name="T12" fmla="*/ 60 w 100"/>
                <a:gd name="T13" fmla="*/ 0 h 374"/>
                <a:gd name="T14" fmla="*/ 66 w 100"/>
                <a:gd name="T15" fmla="*/ 10 h 374"/>
                <a:gd name="T16" fmla="*/ 66 w 100"/>
                <a:gd name="T17" fmla="*/ 10 h 374"/>
                <a:gd name="T18" fmla="*/ 47 w 100"/>
                <a:gd name="T19" fmla="*/ 82 h 374"/>
                <a:gd name="T20" fmla="*/ 91 w 100"/>
                <a:gd name="T21" fmla="*/ 162 h 374"/>
                <a:gd name="T22" fmla="*/ 100 w 100"/>
                <a:gd name="T23" fmla="*/ 20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374">
                  <a:moveTo>
                    <a:pt x="100" y="202"/>
                  </a:moveTo>
                  <a:cubicBezTo>
                    <a:pt x="90" y="373"/>
                    <a:pt x="90" y="373"/>
                    <a:pt x="90" y="373"/>
                  </a:cubicBezTo>
                  <a:cubicBezTo>
                    <a:pt x="69" y="374"/>
                    <a:pt x="69" y="374"/>
                    <a:pt x="69" y="374"/>
                  </a:cubicBezTo>
                  <a:cubicBezTo>
                    <a:pt x="78" y="202"/>
                    <a:pt x="78" y="202"/>
                    <a:pt x="78" y="202"/>
                  </a:cubicBezTo>
                  <a:cubicBezTo>
                    <a:pt x="79" y="188"/>
                    <a:pt x="76" y="174"/>
                    <a:pt x="69" y="16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41" y="25"/>
                    <a:pt x="33" y="57"/>
                    <a:pt x="47" y="8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7" y="174"/>
                    <a:pt x="100" y="188"/>
                    <a:pt x="100" y="202"/>
                  </a:cubicBezTo>
                  <a:close/>
                </a:path>
              </a:pathLst>
            </a:custGeom>
            <a:solidFill>
              <a:srgbClr val="1D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6" name="îŝḻíḍe"/>
            <p:cNvSpPr/>
            <p:nvPr/>
          </p:nvSpPr>
          <p:spPr bwMode="auto">
            <a:xfrm>
              <a:off x="6099176" y="3240087"/>
              <a:ext cx="307975" cy="1138238"/>
            </a:xfrm>
            <a:custGeom>
              <a:avLst/>
              <a:gdLst>
                <a:gd name="T0" fmla="*/ 97 w 98"/>
                <a:gd name="T1" fmla="*/ 176 h 362"/>
                <a:gd name="T2" fmla="*/ 74 w 98"/>
                <a:gd name="T3" fmla="*/ 362 h 362"/>
                <a:gd name="T4" fmla="*/ 63 w 98"/>
                <a:gd name="T5" fmla="*/ 362 h 362"/>
                <a:gd name="T6" fmla="*/ 84 w 98"/>
                <a:gd name="T7" fmla="*/ 190 h 362"/>
                <a:gd name="T8" fmla="*/ 78 w 98"/>
                <a:gd name="T9" fmla="*/ 154 h 362"/>
                <a:gd name="T10" fmla="*/ 0 w 98"/>
                <a:gd name="T11" fmla="*/ 12 h 362"/>
                <a:gd name="T12" fmla="*/ 14 w 98"/>
                <a:gd name="T13" fmla="*/ 0 h 362"/>
                <a:gd name="T14" fmla="*/ 91 w 98"/>
                <a:gd name="T15" fmla="*/ 141 h 362"/>
                <a:gd name="T16" fmla="*/ 97 w 98"/>
                <a:gd name="T17" fmla="*/ 17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62">
                  <a:moveTo>
                    <a:pt x="97" y="176"/>
                  </a:moveTo>
                  <a:cubicBezTo>
                    <a:pt x="74" y="362"/>
                    <a:pt x="74" y="362"/>
                    <a:pt x="74" y="362"/>
                  </a:cubicBezTo>
                  <a:cubicBezTo>
                    <a:pt x="63" y="362"/>
                    <a:pt x="63" y="362"/>
                    <a:pt x="63" y="362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5" y="177"/>
                    <a:pt x="83" y="165"/>
                    <a:pt x="78" y="15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8"/>
                    <a:pt x="8" y="3"/>
                    <a:pt x="14" y="0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6" y="152"/>
                    <a:pt x="98" y="164"/>
                    <a:pt x="97" y="176"/>
                  </a:cubicBezTo>
                  <a:close/>
                </a:path>
              </a:pathLst>
            </a:custGeom>
            <a:solidFill>
              <a:srgbClr val="2D2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7" name="ïṧḷïďe"/>
            <p:cNvSpPr/>
            <p:nvPr/>
          </p:nvSpPr>
          <p:spPr bwMode="auto">
            <a:xfrm>
              <a:off x="6146801" y="4333875"/>
              <a:ext cx="311150" cy="160338"/>
            </a:xfrm>
            <a:custGeom>
              <a:avLst/>
              <a:gdLst>
                <a:gd name="T0" fmla="*/ 0 w 99"/>
                <a:gd name="T1" fmla="*/ 27 h 51"/>
                <a:gd name="T2" fmla="*/ 0 w 99"/>
                <a:gd name="T3" fmla="*/ 51 h 51"/>
                <a:gd name="T4" fmla="*/ 4 w 99"/>
                <a:gd name="T5" fmla="*/ 51 h 51"/>
                <a:gd name="T6" fmla="*/ 4 w 99"/>
                <a:gd name="T7" fmla="*/ 51 h 51"/>
                <a:gd name="T8" fmla="*/ 99 w 99"/>
                <a:gd name="T9" fmla="*/ 51 h 51"/>
                <a:gd name="T10" fmla="*/ 67 w 99"/>
                <a:gd name="T11" fmla="*/ 19 h 51"/>
                <a:gd name="T12" fmla="*/ 61 w 99"/>
                <a:gd name="T13" fmla="*/ 19 h 51"/>
                <a:gd name="T14" fmla="*/ 61 w 99"/>
                <a:gd name="T15" fmla="*/ 19 h 51"/>
                <a:gd name="T16" fmla="*/ 42 w 99"/>
                <a:gd name="T17" fmla="*/ 0 h 51"/>
                <a:gd name="T18" fmla="*/ 41 w 99"/>
                <a:gd name="T19" fmla="*/ 0 h 51"/>
                <a:gd name="T20" fmla="*/ 25 w 99"/>
                <a:gd name="T21" fmla="*/ 16 h 51"/>
                <a:gd name="T22" fmla="*/ 25 w 99"/>
                <a:gd name="T23" fmla="*/ 19 h 51"/>
                <a:gd name="T24" fmla="*/ 17 w 99"/>
                <a:gd name="T25" fmla="*/ 28 h 51"/>
                <a:gd name="T26" fmla="*/ 10 w 99"/>
                <a:gd name="T27" fmla="*/ 25 h 51"/>
                <a:gd name="T28" fmla="*/ 0 w 99"/>
                <a:gd name="T2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51">
                  <a:moveTo>
                    <a:pt x="0" y="27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9" y="33"/>
                    <a:pt x="85" y="19"/>
                    <a:pt x="67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8"/>
                    <a:pt x="5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5" y="7"/>
                    <a:pt x="25" y="16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4"/>
                    <a:pt x="21" y="28"/>
                    <a:pt x="17" y="28"/>
                  </a:cubicBezTo>
                  <a:cubicBezTo>
                    <a:pt x="14" y="28"/>
                    <a:pt x="12" y="27"/>
                    <a:pt x="10" y="2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3B1F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8" name="ïśḻidè"/>
            <p:cNvSpPr/>
            <p:nvPr/>
          </p:nvSpPr>
          <p:spPr bwMode="auto">
            <a:xfrm>
              <a:off x="6146801" y="4413250"/>
              <a:ext cx="311150" cy="80963"/>
            </a:xfrm>
            <a:custGeom>
              <a:avLst/>
              <a:gdLst>
                <a:gd name="T0" fmla="*/ 0 w 99"/>
                <a:gd name="T1" fmla="*/ 2 h 26"/>
                <a:gd name="T2" fmla="*/ 0 w 99"/>
                <a:gd name="T3" fmla="*/ 26 h 26"/>
                <a:gd name="T4" fmla="*/ 4 w 99"/>
                <a:gd name="T5" fmla="*/ 26 h 26"/>
                <a:gd name="T6" fmla="*/ 4 w 99"/>
                <a:gd name="T7" fmla="*/ 26 h 26"/>
                <a:gd name="T8" fmla="*/ 99 w 99"/>
                <a:gd name="T9" fmla="*/ 26 h 26"/>
                <a:gd name="T10" fmla="*/ 97 w 99"/>
                <a:gd name="T11" fmla="*/ 14 h 26"/>
                <a:gd name="T12" fmla="*/ 15 w 99"/>
                <a:gd name="T13" fmla="*/ 14 h 26"/>
                <a:gd name="T14" fmla="*/ 15 w 99"/>
                <a:gd name="T15" fmla="*/ 14 h 26"/>
                <a:gd name="T16" fmla="*/ 15 w 99"/>
                <a:gd name="T17" fmla="*/ 14 h 26"/>
                <a:gd name="T18" fmla="*/ 11 w 99"/>
                <a:gd name="T19" fmla="*/ 10 h 26"/>
                <a:gd name="T20" fmla="*/ 11 w 99"/>
                <a:gd name="T21" fmla="*/ 1 h 26"/>
                <a:gd name="T22" fmla="*/ 10 w 99"/>
                <a:gd name="T23" fmla="*/ 0 h 26"/>
                <a:gd name="T24" fmla="*/ 0 w 99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26">
                  <a:moveTo>
                    <a:pt x="0" y="2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2"/>
                    <a:pt x="98" y="18"/>
                    <a:pt x="97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4"/>
                    <a:pt x="11" y="12"/>
                    <a:pt x="1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61C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9" name="iṥļïďê"/>
            <p:cNvSpPr/>
            <p:nvPr/>
          </p:nvSpPr>
          <p:spPr bwMode="auto">
            <a:xfrm>
              <a:off x="6291263" y="4375150"/>
              <a:ext cx="150813" cy="103188"/>
            </a:xfrm>
            <a:custGeom>
              <a:avLst/>
              <a:gdLst>
                <a:gd name="T0" fmla="*/ 2 w 48"/>
                <a:gd name="T1" fmla="*/ 5 h 33"/>
                <a:gd name="T2" fmla="*/ 12 w 48"/>
                <a:gd name="T3" fmla="*/ 7 h 33"/>
                <a:gd name="T4" fmla="*/ 12 w 48"/>
                <a:gd name="T5" fmla="*/ 7 h 33"/>
                <a:gd name="T6" fmla="*/ 12 w 48"/>
                <a:gd name="T7" fmla="*/ 7 h 33"/>
                <a:gd name="T8" fmla="*/ 18 w 48"/>
                <a:gd name="T9" fmla="*/ 7 h 33"/>
                <a:gd name="T10" fmla="*/ 46 w 48"/>
                <a:gd name="T11" fmla="*/ 24 h 33"/>
                <a:gd name="T12" fmla="*/ 43 w 48"/>
                <a:gd name="T13" fmla="*/ 32 h 33"/>
                <a:gd name="T14" fmla="*/ 41 w 48"/>
                <a:gd name="T15" fmla="*/ 32 h 33"/>
                <a:gd name="T16" fmla="*/ 21 w 48"/>
                <a:gd name="T17" fmla="*/ 31 h 33"/>
                <a:gd name="T18" fmla="*/ 1 w 48"/>
                <a:gd name="T19" fmla="*/ 13 h 33"/>
                <a:gd name="T20" fmla="*/ 2 w 48"/>
                <a:gd name="T2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33">
                  <a:moveTo>
                    <a:pt x="2" y="5"/>
                  </a:moveTo>
                  <a:cubicBezTo>
                    <a:pt x="4" y="0"/>
                    <a:pt x="12" y="1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30" y="7"/>
                    <a:pt x="41" y="14"/>
                    <a:pt x="46" y="24"/>
                  </a:cubicBezTo>
                  <a:cubicBezTo>
                    <a:pt x="48" y="27"/>
                    <a:pt x="46" y="31"/>
                    <a:pt x="43" y="32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34" y="33"/>
                    <a:pt x="28" y="33"/>
                    <a:pt x="21" y="31"/>
                  </a:cubicBezTo>
                  <a:cubicBezTo>
                    <a:pt x="14" y="28"/>
                    <a:pt x="3" y="21"/>
                    <a:pt x="1" y="13"/>
                  </a:cubicBezTo>
                  <a:cubicBezTo>
                    <a:pt x="0" y="10"/>
                    <a:pt x="1" y="7"/>
                    <a:pt x="2" y="5"/>
                  </a:cubicBezTo>
                  <a:close/>
                </a:path>
              </a:pathLst>
            </a:custGeom>
            <a:solidFill>
              <a:srgbClr val="452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0" name="isḷïḋé"/>
            <p:cNvSpPr/>
            <p:nvPr/>
          </p:nvSpPr>
          <p:spPr bwMode="auto">
            <a:xfrm>
              <a:off x="6140451" y="4481512"/>
              <a:ext cx="320675" cy="19050"/>
            </a:xfrm>
            <a:custGeom>
              <a:avLst/>
              <a:gdLst>
                <a:gd name="T0" fmla="*/ 1 w 102"/>
                <a:gd name="T1" fmla="*/ 6 h 6"/>
                <a:gd name="T2" fmla="*/ 101 w 102"/>
                <a:gd name="T3" fmla="*/ 6 h 6"/>
                <a:gd name="T4" fmla="*/ 102 w 102"/>
                <a:gd name="T5" fmla="*/ 5 h 6"/>
                <a:gd name="T6" fmla="*/ 102 w 102"/>
                <a:gd name="T7" fmla="*/ 2 h 6"/>
                <a:gd name="T8" fmla="*/ 101 w 102"/>
                <a:gd name="T9" fmla="*/ 0 h 6"/>
                <a:gd name="T10" fmla="*/ 1 w 102"/>
                <a:gd name="T11" fmla="*/ 0 h 6"/>
                <a:gd name="T12" fmla="*/ 0 w 102"/>
                <a:gd name="T13" fmla="*/ 2 h 6"/>
                <a:gd name="T14" fmla="*/ 0 w 102"/>
                <a:gd name="T15" fmla="*/ 5 h 6"/>
                <a:gd name="T16" fmla="*/ 1 w 10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">
                  <a:moveTo>
                    <a:pt x="1" y="6"/>
                  </a:move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2" y="5"/>
                    <a:pt x="102" y="5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1"/>
                    <a:pt x="101" y="0"/>
                    <a:pt x="10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261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1" name="išľíḋê"/>
            <p:cNvSpPr/>
            <p:nvPr/>
          </p:nvSpPr>
          <p:spPr bwMode="auto">
            <a:xfrm>
              <a:off x="5734051" y="2435225"/>
              <a:ext cx="447675" cy="673100"/>
            </a:xfrm>
            <a:custGeom>
              <a:avLst/>
              <a:gdLst>
                <a:gd name="T0" fmla="*/ 141 w 142"/>
                <a:gd name="T1" fmla="*/ 71 h 214"/>
                <a:gd name="T2" fmla="*/ 134 w 142"/>
                <a:gd name="T3" fmla="*/ 214 h 214"/>
                <a:gd name="T4" fmla="*/ 0 w 142"/>
                <a:gd name="T5" fmla="*/ 207 h 214"/>
                <a:gd name="T6" fmla="*/ 7 w 142"/>
                <a:gd name="T7" fmla="*/ 64 h 214"/>
                <a:gd name="T8" fmla="*/ 53 w 142"/>
                <a:gd name="T9" fmla="*/ 4 h 214"/>
                <a:gd name="T10" fmla="*/ 78 w 142"/>
                <a:gd name="T11" fmla="*/ 0 h 214"/>
                <a:gd name="T12" fmla="*/ 118 w 142"/>
                <a:gd name="T13" fmla="*/ 17 h 214"/>
                <a:gd name="T14" fmla="*/ 141 w 142"/>
                <a:gd name="T15" fmla="*/ 7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214">
                  <a:moveTo>
                    <a:pt x="141" y="71"/>
                  </a:moveTo>
                  <a:cubicBezTo>
                    <a:pt x="134" y="214"/>
                    <a:pt x="134" y="214"/>
                    <a:pt x="134" y="21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36"/>
                    <a:pt x="27" y="12"/>
                    <a:pt x="53" y="4"/>
                  </a:cubicBezTo>
                  <a:cubicBezTo>
                    <a:pt x="60" y="1"/>
                    <a:pt x="69" y="0"/>
                    <a:pt x="78" y="0"/>
                  </a:cubicBezTo>
                  <a:cubicBezTo>
                    <a:pt x="93" y="1"/>
                    <a:pt x="107" y="7"/>
                    <a:pt x="118" y="17"/>
                  </a:cubicBezTo>
                  <a:cubicBezTo>
                    <a:pt x="133" y="30"/>
                    <a:pt x="142" y="50"/>
                    <a:pt x="141" y="71"/>
                  </a:cubicBezTo>
                  <a:close/>
                </a:path>
              </a:pathLst>
            </a:custGeom>
            <a:solidFill>
              <a:srgbClr val="4D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2" name="íṥļídê"/>
            <p:cNvSpPr/>
            <p:nvPr/>
          </p:nvSpPr>
          <p:spPr bwMode="auto">
            <a:xfrm>
              <a:off x="5734051" y="2454275"/>
              <a:ext cx="428625" cy="654050"/>
            </a:xfrm>
            <a:custGeom>
              <a:avLst/>
              <a:gdLst>
                <a:gd name="T0" fmla="*/ 136 w 136"/>
                <a:gd name="T1" fmla="*/ 179 h 208"/>
                <a:gd name="T2" fmla="*/ 134 w 136"/>
                <a:gd name="T3" fmla="*/ 208 h 208"/>
                <a:gd name="T4" fmla="*/ 0 w 136"/>
                <a:gd name="T5" fmla="*/ 201 h 208"/>
                <a:gd name="T6" fmla="*/ 7 w 136"/>
                <a:gd name="T7" fmla="*/ 58 h 208"/>
                <a:gd name="T8" fmla="*/ 46 w 136"/>
                <a:gd name="T9" fmla="*/ 0 h 208"/>
                <a:gd name="T10" fmla="*/ 37 w 136"/>
                <a:gd name="T11" fmla="*/ 31 h 208"/>
                <a:gd name="T12" fmla="*/ 35 w 136"/>
                <a:gd name="T13" fmla="*/ 68 h 208"/>
                <a:gd name="T14" fmla="*/ 136 w 136"/>
                <a:gd name="T15" fmla="*/ 17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208">
                  <a:moveTo>
                    <a:pt x="136" y="179"/>
                  </a:moveTo>
                  <a:cubicBezTo>
                    <a:pt x="134" y="208"/>
                    <a:pt x="134" y="208"/>
                    <a:pt x="134" y="20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8" y="32"/>
                    <a:pt x="24" y="10"/>
                    <a:pt x="46" y="0"/>
                  </a:cubicBezTo>
                  <a:cubicBezTo>
                    <a:pt x="41" y="9"/>
                    <a:pt x="38" y="20"/>
                    <a:pt x="37" y="31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3" y="127"/>
                    <a:pt x="77" y="176"/>
                    <a:pt x="136" y="179"/>
                  </a:cubicBezTo>
                  <a:close/>
                </a:path>
              </a:pathLst>
            </a:custGeom>
            <a:solidFill>
              <a:srgbClr val="4BC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3" name="íṣḷîḋè"/>
            <p:cNvSpPr/>
            <p:nvPr/>
          </p:nvSpPr>
          <p:spPr bwMode="auto">
            <a:xfrm>
              <a:off x="5989638" y="2517775"/>
              <a:ext cx="58738" cy="58738"/>
            </a:xfrm>
            <a:prstGeom prst="ellipse">
              <a:avLst/>
            </a:prstGeom>
            <a:solidFill>
              <a:srgbClr val="2A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4" name="íś1íḍé"/>
            <p:cNvSpPr/>
            <p:nvPr/>
          </p:nvSpPr>
          <p:spPr bwMode="auto">
            <a:xfrm>
              <a:off x="5884863" y="2435225"/>
              <a:ext cx="220663" cy="125413"/>
            </a:xfrm>
            <a:custGeom>
              <a:avLst/>
              <a:gdLst>
                <a:gd name="T0" fmla="*/ 70 w 70"/>
                <a:gd name="T1" fmla="*/ 17 h 40"/>
                <a:gd name="T2" fmla="*/ 49 w 70"/>
                <a:gd name="T3" fmla="*/ 32 h 40"/>
                <a:gd name="T4" fmla="*/ 40 w 70"/>
                <a:gd name="T5" fmla="*/ 30 h 40"/>
                <a:gd name="T6" fmla="*/ 22 w 70"/>
                <a:gd name="T7" fmla="*/ 40 h 40"/>
                <a:gd name="T8" fmla="*/ 0 w 70"/>
                <a:gd name="T9" fmla="*/ 18 h 40"/>
                <a:gd name="T10" fmla="*/ 5 w 70"/>
                <a:gd name="T11" fmla="*/ 4 h 40"/>
                <a:gd name="T12" fmla="*/ 30 w 70"/>
                <a:gd name="T13" fmla="*/ 0 h 40"/>
                <a:gd name="T14" fmla="*/ 70 w 70"/>
                <a:gd name="T1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70" y="17"/>
                  </a:moveTo>
                  <a:cubicBezTo>
                    <a:pt x="68" y="26"/>
                    <a:pt x="59" y="32"/>
                    <a:pt x="49" y="32"/>
                  </a:cubicBezTo>
                  <a:cubicBezTo>
                    <a:pt x="46" y="32"/>
                    <a:pt x="43" y="31"/>
                    <a:pt x="40" y="30"/>
                  </a:cubicBezTo>
                  <a:cubicBezTo>
                    <a:pt x="36" y="36"/>
                    <a:pt x="29" y="40"/>
                    <a:pt x="22" y="40"/>
                  </a:cubicBezTo>
                  <a:cubicBezTo>
                    <a:pt x="9" y="40"/>
                    <a:pt x="0" y="30"/>
                    <a:pt x="0" y="18"/>
                  </a:cubicBezTo>
                  <a:cubicBezTo>
                    <a:pt x="0" y="12"/>
                    <a:pt x="1" y="8"/>
                    <a:pt x="5" y="4"/>
                  </a:cubicBezTo>
                  <a:cubicBezTo>
                    <a:pt x="12" y="1"/>
                    <a:pt x="21" y="0"/>
                    <a:pt x="30" y="0"/>
                  </a:cubicBezTo>
                  <a:cubicBezTo>
                    <a:pt x="45" y="1"/>
                    <a:pt x="59" y="7"/>
                    <a:pt x="70" y="17"/>
                  </a:cubicBezTo>
                  <a:close/>
                </a:path>
              </a:pathLst>
            </a:custGeom>
            <a:solidFill>
              <a:srgbClr val="3D9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5" name="îšḷiḍè"/>
            <p:cNvSpPr/>
            <p:nvPr/>
          </p:nvSpPr>
          <p:spPr bwMode="auto">
            <a:xfrm>
              <a:off x="5919788" y="2341562"/>
              <a:ext cx="98425" cy="179388"/>
            </a:xfrm>
            <a:custGeom>
              <a:avLst/>
              <a:gdLst>
                <a:gd name="T0" fmla="*/ 24 w 31"/>
                <a:gd name="T1" fmla="*/ 55 h 57"/>
                <a:gd name="T2" fmla="*/ 6 w 31"/>
                <a:gd name="T3" fmla="*/ 46 h 57"/>
                <a:gd name="T4" fmla="*/ 0 w 31"/>
                <a:gd name="T5" fmla="*/ 37 h 57"/>
                <a:gd name="T6" fmla="*/ 0 w 31"/>
                <a:gd name="T7" fmla="*/ 0 h 57"/>
                <a:gd name="T8" fmla="*/ 31 w 31"/>
                <a:gd name="T9" fmla="*/ 0 h 57"/>
                <a:gd name="T10" fmla="*/ 31 w 31"/>
                <a:gd name="T11" fmla="*/ 51 h 57"/>
                <a:gd name="T12" fmla="*/ 24 w 31"/>
                <a:gd name="T1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7">
                  <a:moveTo>
                    <a:pt x="24" y="55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2" y="44"/>
                    <a:pt x="0" y="41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5"/>
                    <a:pt x="28" y="57"/>
                    <a:pt x="24" y="55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6" name="íSļiḑê"/>
            <p:cNvSpPr/>
            <p:nvPr/>
          </p:nvSpPr>
          <p:spPr bwMode="auto">
            <a:xfrm>
              <a:off x="5919788" y="2387600"/>
              <a:ext cx="98425" cy="34925"/>
            </a:xfrm>
            <a:custGeom>
              <a:avLst/>
              <a:gdLst>
                <a:gd name="T0" fmla="*/ 31 w 31"/>
                <a:gd name="T1" fmla="*/ 5 h 11"/>
                <a:gd name="T2" fmla="*/ 31 w 31"/>
                <a:gd name="T3" fmla="*/ 11 h 11"/>
                <a:gd name="T4" fmla="*/ 24 w 31"/>
                <a:gd name="T5" fmla="*/ 11 h 11"/>
                <a:gd name="T6" fmla="*/ 13 w 31"/>
                <a:gd name="T7" fmla="*/ 10 h 11"/>
                <a:gd name="T8" fmla="*/ 0 w 31"/>
                <a:gd name="T9" fmla="*/ 6 h 11"/>
                <a:gd name="T10" fmla="*/ 0 w 31"/>
                <a:gd name="T11" fmla="*/ 0 h 11"/>
                <a:gd name="T12" fmla="*/ 15 w 31"/>
                <a:gd name="T13" fmla="*/ 5 h 11"/>
                <a:gd name="T14" fmla="*/ 19 w 31"/>
                <a:gd name="T15" fmla="*/ 5 h 11"/>
                <a:gd name="T16" fmla="*/ 21 w 31"/>
                <a:gd name="T17" fmla="*/ 5 h 11"/>
                <a:gd name="T18" fmla="*/ 24 w 31"/>
                <a:gd name="T19" fmla="*/ 5 h 11"/>
                <a:gd name="T20" fmla="*/ 31 w 3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">
                  <a:moveTo>
                    <a:pt x="31" y="5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29" y="11"/>
                    <a:pt x="26" y="11"/>
                    <a:pt x="24" y="11"/>
                  </a:cubicBezTo>
                  <a:cubicBezTo>
                    <a:pt x="20" y="11"/>
                    <a:pt x="16" y="11"/>
                    <a:pt x="13" y="10"/>
                  </a:cubicBezTo>
                  <a:cubicBezTo>
                    <a:pt x="8" y="9"/>
                    <a:pt x="4" y="8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10" y="4"/>
                    <a:pt x="15" y="5"/>
                  </a:cubicBezTo>
                  <a:cubicBezTo>
                    <a:pt x="17" y="5"/>
                    <a:pt x="18" y="5"/>
                    <a:pt x="19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2" y="5"/>
                    <a:pt x="23" y="5"/>
                    <a:pt x="24" y="5"/>
                  </a:cubicBezTo>
                  <a:cubicBezTo>
                    <a:pt x="26" y="5"/>
                    <a:pt x="29" y="5"/>
                    <a:pt x="31" y="5"/>
                  </a:cubicBezTo>
                  <a:close/>
                </a:path>
              </a:pathLst>
            </a:custGeom>
            <a:solidFill>
              <a:srgbClr val="FFC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7" name="îṩḻiḓé"/>
            <p:cNvSpPr/>
            <p:nvPr/>
          </p:nvSpPr>
          <p:spPr bwMode="auto">
            <a:xfrm>
              <a:off x="5970588" y="2557462"/>
              <a:ext cx="93663" cy="503238"/>
            </a:xfrm>
            <a:custGeom>
              <a:avLst/>
              <a:gdLst>
                <a:gd name="T0" fmla="*/ 29 w 30"/>
                <a:gd name="T1" fmla="*/ 145 h 160"/>
                <a:gd name="T2" fmla="*/ 19 w 30"/>
                <a:gd name="T3" fmla="*/ 158 h 160"/>
                <a:gd name="T4" fmla="*/ 13 w 30"/>
                <a:gd name="T5" fmla="*/ 159 h 160"/>
                <a:gd name="T6" fmla="*/ 2 w 30"/>
                <a:gd name="T7" fmla="*/ 146 h 160"/>
                <a:gd name="T8" fmla="*/ 0 w 30"/>
                <a:gd name="T9" fmla="*/ 140 h 160"/>
                <a:gd name="T10" fmla="*/ 13 w 30"/>
                <a:gd name="T11" fmla="*/ 0 h 160"/>
                <a:gd name="T12" fmla="*/ 21 w 30"/>
                <a:gd name="T13" fmla="*/ 0 h 160"/>
                <a:gd name="T14" fmla="*/ 30 w 30"/>
                <a:gd name="T15" fmla="*/ 140 h 160"/>
                <a:gd name="T16" fmla="*/ 29 w 30"/>
                <a:gd name="T17" fmla="*/ 14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60">
                  <a:moveTo>
                    <a:pt x="29" y="145"/>
                  </a:moveTo>
                  <a:cubicBezTo>
                    <a:pt x="19" y="158"/>
                    <a:pt x="19" y="158"/>
                    <a:pt x="19" y="158"/>
                  </a:cubicBezTo>
                  <a:cubicBezTo>
                    <a:pt x="18" y="160"/>
                    <a:pt x="15" y="160"/>
                    <a:pt x="13" y="159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1" y="144"/>
                    <a:pt x="0" y="142"/>
                    <a:pt x="0" y="14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2"/>
                    <a:pt x="30" y="144"/>
                    <a:pt x="29" y="145"/>
                  </a:cubicBezTo>
                  <a:close/>
                </a:path>
              </a:pathLst>
            </a:custGeom>
            <a:solidFill>
              <a:srgbClr val="2A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8" name="îṧľîḍe"/>
            <p:cNvSpPr/>
            <p:nvPr/>
          </p:nvSpPr>
          <p:spPr bwMode="auto">
            <a:xfrm>
              <a:off x="6092826" y="2489200"/>
              <a:ext cx="88900" cy="527050"/>
            </a:xfrm>
            <a:custGeom>
              <a:avLst/>
              <a:gdLst>
                <a:gd name="T0" fmla="*/ 27 w 28"/>
                <a:gd name="T1" fmla="*/ 54 h 168"/>
                <a:gd name="T2" fmla="*/ 22 w 28"/>
                <a:gd name="T3" fmla="*/ 168 h 168"/>
                <a:gd name="T4" fmla="*/ 10 w 28"/>
                <a:gd name="T5" fmla="*/ 167 h 168"/>
                <a:gd name="T6" fmla="*/ 15 w 28"/>
                <a:gd name="T7" fmla="*/ 54 h 168"/>
                <a:gd name="T8" fmla="*/ 0 w 28"/>
                <a:gd name="T9" fmla="*/ 8 h 168"/>
                <a:gd name="T10" fmla="*/ 4 w 28"/>
                <a:gd name="T11" fmla="*/ 0 h 168"/>
                <a:gd name="T12" fmla="*/ 27 w 28"/>
                <a:gd name="T13" fmla="*/ 5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8">
                  <a:moveTo>
                    <a:pt x="27" y="54"/>
                  </a:moveTo>
                  <a:cubicBezTo>
                    <a:pt x="22" y="168"/>
                    <a:pt x="22" y="168"/>
                    <a:pt x="22" y="168"/>
                  </a:cubicBezTo>
                  <a:cubicBezTo>
                    <a:pt x="18" y="168"/>
                    <a:pt x="14" y="168"/>
                    <a:pt x="10" y="167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37"/>
                    <a:pt x="10" y="20"/>
                    <a:pt x="0" y="8"/>
                  </a:cubicBezTo>
                  <a:cubicBezTo>
                    <a:pt x="2" y="6"/>
                    <a:pt x="4" y="3"/>
                    <a:pt x="4" y="0"/>
                  </a:cubicBezTo>
                  <a:cubicBezTo>
                    <a:pt x="19" y="13"/>
                    <a:pt x="28" y="33"/>
                    <a:pt x="27" y="54"/>
                  </a:cubicBezTo>
                  <a:close/>
                </a:path>
              </a:pathLst>
            </a:custGeom>
            <a:solidFill>
              <a:srgbClr val="67C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9" name="iṥḷíḍê"/>
            <p:cNvSpPr/>
            <p:nvPr/>
          </p:nvSpPr>
          <p:spPr bwMode="auto">
            <a:xfrm>
              <a:off x="6272213" y="1873250"/>
              <a:ext cx="160338" cy="157163"/>
            </a:xfrm>
            <a:custGeom>
              <a:avLst/>
              <a:gdLst>
                <a:gd name="T0" fmla="*/ 48 w 51"/>
                <a:gd name="T1" fmla="*/ 31 h 50"/>
                <a:gd name="T2" fmla="*/ 20 w 51"/>
                <a:gd name="T3" fmla="*/ 47 h 50"/>
                <a:gd name="T4" fmla="*/ 3 w 51"/>
                <a:gd name="T5" fmla="*/ 19 h 50"/>
                <a:gd name="T6" fmla="*/ 31 w 51"/>
                <a:gd name="T7" fmla="*/ 3 h 50"/>
                <a:gd name="T8" fmla="*/ 48 w 51"/>
                <a:gd name="T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48" y="31"/>
                  </a:moveTo>
                  <a:cubicBezTo>
                    <a:pt x="44" y="43"/>
                    <a:pt x="32" y="50"/>
                    <a:pt x="20" y="47"/>
                  </a:cubicBezTo>
                  <a:cubicBezTo>
                    <a:pt x="7" y="44"/>
                    <a:pt x="0" y="32"/>
                    <a:pt x="3" y="19"/>
                  </a:cubicBezTo>
                  <a:cubicBezTo>
                    <a:pt x="6" y="7"/>
                    <a:pt x="19" y="0"/>
                    <a:pt x="31" y="3"/>
                  </a:cubicBezTo>
                  <a:cubicBezTo>
                    <a:pt x="43" y="6"/>
                    <a:pt x="51" y="18"/>
                    <a:pt x="48" y="31"/>
                  </a:cubicBezTo>
                  <a:close/>
                </a:path>
              </a:pathLst>
            </a:custGeom>
            <a:solidFill>
              <a:srgbClr val="FFD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0" name="íšľîḓè"/>
            <p:cNvSpPr/>
            <p:nvPr/>
          </p:nvSpPr>
          <p:spPr bwMode="auto">
            <a:xfrm>
              <a:off x="5775326" y="2011362"/>
              <a:ext cx="635000" cy="647700"/>
            </a:xfrm>
            <a:custGeom>
              <a:avLst/>
              <a:gdLst>
                <a:gd name="T0" fmla="*/ 185 w 202"/>
                <a:gd name="T1" fmla="*/ 118 h 206"/>
                <a:gd name="T2" fmla="*/ 185 w 202"/>
                <a:gd name="T3" fmla="*/ 117 h 206"/>
                <a:gd name="T4" fmla="*/ 186 w 202"/>
                <a:gd name="T5" fmla="*/ 114 h 206"/>
                <a:gd name="T6" fmla="*/ 189 w 202"/>
                <a:gd name="T7" fmla="*/ 90 h 206"/>
                <a:gd name="T8" fmla="*/ 196 w 202"/>
                <a:gd name="T9" fmla="*/ 49 h 206"/>
                <a:gd name="T10" fmla="*/ 202 w 202"/>
                <a:gd name="T11" fmla="*/ 8 h 206"/>
                <a:gd name="T12" fmla="*/ 202 w 202"/>
                <a:gd name="T13" fmla="*/ 2 h 206"/>
                <a:gd name="T14" fmla="*/ 160 w 202"/>
                <a:gd name="T15" fmla="*/ 0 h 206"/>
                <a:gd name="T16" fmla="*/ 160 w 202"/>
                <a:gd name="T17" fmla="*/ 0 h 206"/>
                <a:gd name="T18" fmla="*/ 152 w 202"/>
                <a:gd name="T19" fmla="*/ 41 h 206"/>
                <a:gd name="T20" fmla="*/ 143 w 202"/>
                <a:gd name="T21" fmla="*/ 82 h 206"/>
                <a:gd name="T22" fmla="*/ 139 w 202"/>
                <a:gd name="T23" fmla="*/ 105 h 206"/>
                <a:gd name="T24" fmla="*/ 138 w 202"/>
                <a:gd name="T25" fmla="*/ 108 h 206"/>
                <a:gd name="T26" fmla="*/ 138 w 202"/>
                <a:gd name="T27" fmla="*/ 110 h 206"/>
                <a:gd name="T28" fmla="*/ 138 w 202"/>
                <a:gd name="T29" fmla="*/ 110 h 206"/>
                <a:gd name="T30" fmla="*/ 137 w 202"/>
                <a:gd name="T31" fmla="*/ 113 h 206"/>
                <a:gd name="T32" fmla="*/ 134 w 202"/>
                <a:gd name="T33" fmla="*/ 117 h 206"/>
                <a:gd name="T34" fmla="*/ 130 w 202"/>
                <a:gd name="T35" fmla="*/ 121 h 206"/>
                <a:gd name="T36" fmla="*/ 128 w 202"/>
                <a:gd name="T37" fmla="*/ 122 h 206"/>
                <a:gd name="T38" fmla="*/ 127 w 202"/>
                <a:gd name="T39" fmla="*/ 123 h 206"/>
                <a:gd name="T40" fmla="*/ 126 w 202"/>
                <a:gd name="T41" fmla="*/ 123 h 206"/>
                <a:gd name="T42" fmla="*/ 123 w 202"/>
                <a:gd name="T43" fmla="*/ 124 h 206"/>
                <a:gd name="T44" fmla="*/ 123 w 202"/>
                <a:gd name="T45" fmla="*/ 124 h 206"/>
                <a:gd name="T46" fmla="*/ 124 w 202"/>
                <a:gd name="T47" fmla="*/ 124 h 206"/>
                <a:gd name="T48" fmla="*/ 124 w 202"/>
                <a:gd name="T49" fmla="*/ 124 h 206"/>
                <a:gd name="T50" fmla="*/ 123 w 202"/>
                <a:gd name="T51" fmla="*/ 124 h 206"/>
                <a:gd name="T52" fmla="*/ 123 w 202"/>
                <a:gd name="T53" fmla="*/ 124 h 206"/>
                <a:gd name="T54" fmla="*/ 121 w 202"/>
                <a:gd name="T55" fmla="*/ 124 h 206"/>
                <a:gd name="T56" fmla="*/ 115 w 202"/>
                <a:gd name="T57" fmla="*/ 126 h 206"/>
                <a:gd name="T58" fmla="*/ 104 w 202"/>
                <a:gd name="T59" fmla="*/ 129 h 206"/>
                <a:gd name="T60" fmla="*/ 63 w 202"/>
                <a:gd name="T61" fmla="*/ 139 h 206"/>
                <a:gd name="T62" fmla="*/ 24 w 202"/>
                <a:gd name="T63" fmla="*/ 150 h 206"/>
                <a:gd name="T64" fmla="*/ 23 w 202"/>
                <a:gd name="T65" fmla="*/ 150 h 206"/>
                <a:gd name="T66" fmla="*/ 5 w 202"/>
                <a:gd name="T67" fmla="*/ 184 h 206"/>
                <a:gd name="T68" fmla="*/ 39 w 202"/>
                <a:gd name="T69" fmla="*/ 202 h 206"/>
                <a:gd name="T70" fmla="*/ 78 w 202"/>
                <a:gd name="T71" fmla="*/ 190 h 206"/>
                <a:gd name="T72" fmla="*/ 118 w 202"/>
                <a:gd name="T73" fmla="*/ 177 h 206"/>
                <a:gd name="T74" fmla="*/ 129 w 202"/>
                <a:gd name="T75" fmla="*/ 174 h 206"/>
                <a:gd name="T76" fmla="*/ 135 w 202"/>
                <a:gd name="T77" fmla="*/ 172 h 206"/>
                <a:gd name="T78" fmla="*/ 139 w 202"/>
                <a:gd name="T79" fmla="*/ 171 h 206"/>
                <a:gd name="T80" fmla="*/ 142 w 202"/>
                <a:gd name="T81" fmla="*/ 170 h 206"/>
                <a:gd name="T82" fmla="*/ 147 w 202"/>
                <a:gd name="T83" fmla="*/ 168 h 206"/>
                <a:gd name="T84" fmla="*/ 151 w 202"/>
                <a:gd name="T85" fmla="*/ 166 h 206"/>
                <a:gd name="T86" fmla="*/ 159 w 202"/>
                <a:gd name="T87" fmla="*/ 160 h 206"/>
                <a:gd name="T88" fmla="*/ 173 w 202"/>
                <a:gd name="T89" fmla="*/ 147 h 206"/>
                <a:gd name="T90" fmla="*/ 182 w 202"/>
                <a:gd name="T91" fmla="*/ 130 h 206"/>
                <a:gd name="T92" fmla="*/ 184 w 202"/>
                <a:gd name="T93" fmla="*/ 121 h 206"/>
                <a:gd name="T94" fmla="*/ 185 w 202"/>
                <a:gd name="T95" fmla="*/ 11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" h="206">
                  <a:moveTo>
                    <a:pt x="185" y="118"/>
                  </a:moveTo>
                  <a:cubicBezTo>
                    <a:pt x="185" y="117"/>
                    <a:pt x="185" y="117"/>
                    <a:pt x="185" y="117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06"/>
                    <a:pt x="188" y="98"/>
                    <a:pt x="189" y="90"/>
                  </a:cubicBezTo>
                  <a:cubicBezTo>
                    <a:pt x="192" y="75"/>
                    <a:pt x="194" y="61"/>
                    <a:pt x="196" y="49"/>
                  </a:cubicBezTo>
                  <a:cubicBezTo>
                    <a:pt x="200" y="24"/>
                    <a:pt x="202" y="8"/>
                    <a:pt x="202" y="8"/>
                  </a:cubicBezTo>
                  <a:cubicBezTo>
                    <a:pt x="202" y="6"/>
                    <a:pt x="202" y="4"/>
                    <a:pt x="202" y="2"/>
                  </a:cubicBezTo>
                  <a:cubicBezTo>
                    <a:pt x="188" y="1"/>
                    <a:pt x="174" y="1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56" y="17"/>
                    <a:pt x="152" y="41"/>
                  </a:cubicBezTo>
                  <a:cubicBezTo>
                    <a:pt x="149" y="53"/>
                    <a:pt x="146" y="67"/>
                    <a:pt x="143" y="82"/>
                  </a:cubicBezTo>
                  <a:cubicBezTo>
                    <a:pt x="142" y="90"/>
                    <a:pt x="140" y="97"/>
                    <a:pt x="139" y="105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11"/>
                    <a:pt x="137" y="112"/>
                    <a:pt x="137" y="113"/>
                  </a:cubicBezTo>
                  <a:cubicBezTo>
                    <a:pt x="136" y="114"/>
                    <a:pt x="135" y="116"/>
                    <a:pt x="134" y="117"/>
                  </a:cubicBezTo>
                  <a:cubicBezTo>
                    <a:pt x="133" y="119"/>
                    <a:pt x="131" y="120"/>
                    <a:pt x="130" y="121"/>
                  </a:cubicBezTo>
                  <a:cubicBezTo>
                    <a:pt x="129" y="121"/>
                    <a:pt x="128" y="122"/>
                    <a:pt x="128" y="122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5" y="123"/>
                    <a:pt x="124" y="124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19" y="125"/>
                    <a:pt x="117" y="125"/>
                    <a:pt x="115" y="126"/>
                  </a:cubicBezTo>
                  <a:cubicBezTo>
                    <a:pt x="112" y="127"/>
                    <a:pt x="108" y="128"/>
                    <a:pt x="104" y="129"/>
                  </a:cubicBezTo>
                  <a:cubicBezTo>
                    <a:pt x="89" y="133"/>
                    <a:pt x="75" y="136"/>
                    <a:pt x="63" y="139"/>
                  </a:cubicBezTo>
                  <a:cubicBezTo>
                    <a:pt x="40" y="146"/>
                    <a:pt x="24" y="150"/>
                    <a:pt x="24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8" y="155"/>
                    <a:pt x="0" y="170"/>
                    <a:pt x="5" y="184"/>
                  </a:cubicBezTo>
                  <a:cubicBezTo>
                    <a:pt x="9" y="198"/>
                    <a:pt x="24" y="206"/>
                    <a:pt x="39" y="202"/>
                  </a:cubicBezTo>
                  <a:cubicBezTo>
                    <a:pt x="39" y="202"/>
                    <a:pt x="54" y="197"/>
                    <a:pt x="78" y="190"/>
                  </a:cubicBezTo>
                  <a:cubicBezTo>
                    <a:pt x="90" y="186"/>
                    <a:pt x="103" y="182"/>
                    <a:pt x="118" y="177"/>
                  </a:cubicBezTo>
                  <a:cubicBezTo>
                    <a:pt x="122" y="176"/>
                    <a:pt x="125" y="175"/>
                    <a:pt x="129" y="174"/>
                  </a:cubicBezTo>
                  <a:cubicBezTo>
                    <a:pt x="131" y="173"/>
                    <a:pt x="133" y="173"/>
                    <a:pt x="135" y="172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3" y="169"/>
                    <a:pt x="145" y="169"/>
                    <a:pt x="147" y="168"/>
                  </a:cubicBezTo>
                  <a:cubicBezTo>
                    <a:pt x="148" y="167"/>
                    <a:pt x="150" y="166"/>
                    <a:pt x="151" y="166"/>
                  </a:cubicBezTo>
                  <a:cubicBezTo>
                    <a:pt x="154" y="164"/>
                    <a:pt x="157" y="162"/>
                    <a:pt x="159" y="160"/>
                  </a:cubicBezTo>
                  <a:cubicBezTo>
                    <a:pt x="164" y="157"/>
                    <a:pt x="169" y="152"/>
                    <a:pt x="173" y="147"/>
                  </a:cubicBezTo>
                  <a:cubicBezTo>
                    <a:pt x="176" y="142"/>
                    <a:pt x="180" y="136"/>
                    <a:pt x="182" y="130"/>
                  </a:cubicBezTo>
                  <a:cubicBezTo>
                    <a:pt x="183" y="127"/>
                    <a:pt x="184" y="124"/>
                    <a:pt x="184" y="121"/>
                  </a:cubicBezTo>
                  <a:lnTo>
                    <a:pt x="185" y="118"/>
                  </a:lnTo>
                  <a:close/>
                </a:path>
              </a:pathLst>
            </a:custGeom>
            <a:solidFill>
              <a:srgbClr val="4BC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1" name="iś1íďe"/>
            <p:cNvSpPr/>
            <p:nvPr/>
          </p:nvSpPr>
          <p:spPr bwMode="auto">
            <a:xfrm>
              <a:off x="6265863" y="1976437"/>
              <a:ext cx="157163" cy="57150"/>
            </a:xfrm>
            <a:custGeom>
              <a:avLst/>
              <a:gdLst>
                <a:gd name="T0" fmla="*/ 47 w 50"/>
                <a:gd name="T1" fmla="*/ 18 h 18"/>
                <a:gd name="T2" fmla="*/ 2 w 50"/>
                <a:gd name="T3" fmla="*/ 13 h 18"/>
                <a:gd name="T4" fmla="*/ 0 w 50"/>
                <a:gd name="T5" fmla="*/ 11 h 18"/>
                <a:gd name="T6" fmla="*/ 1 w 50"/>
                <a:gd name="T7" fmla="*/ 2 h 18"/>
                <a:gd name="T8" fmla="*/ 3 w 50"/>
                <a:gd name="T9" fmla="*/ 0 h 18"/>
                <a:gd name="T10" fmla="*/ 48 w 50"/>
                <a:gd name="T11" fmla="*/ 4 h 18"/>
                <a:gd name="T12" fmla="*/ 50 w 50"/>
                <a:gd name="T13" fmla="*/ 6 h 18"/>
                <a:gd name="T14" fmla="*/ 49 w 50"/>
                <a:gd name="T15" fmla="*/ 16 h 18"/>
                <a:gd name="T16" fmla="*/ 47 w 50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8">
                  <a:moveTo>
                    <a:pt x="47" y="18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5"/>
                    <a:pt x="50" y="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7"/>
                    <a:pt x="48" y="18"/>
                    <a:pt x="47" y="18"/>
                  </a:cubicBezTo>
                  <a:close/>
                </a:path>
              </a:pathLst>
            </a:custGeom>
            <a:solidFill>
              <a:srgbClr val="67C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2" name="íś1îďê"/>
            <p:cNvSpPr/>
            <p:nvPr/>
          </p:nvSpPr>
          <p:spPr bwMode="auto">
            <a:xfrm>
              <a:off x="5791201" y="1935162"/>
              <a:ext cx="393700" cy="452438"/>
            </a:xfrm>
            <a:custGeom>
              <a:avLst/>
              <a:gdLst>
                <a:gd name="T0" fmla="*/ 65 w 125"/>
                <a:gd name="T1" fmla="*/ 144 h 144"/>
                <a:gd name="T2" fmla="*/ 60 w 125"/>
                <a:gd name="T3" fmla="*/ 144 h 144"/>
                <a:gd name="T4" fmla="*/ 0 w 125"/>
                <a:gd name="T5" fmla="*/ 84 h 144"/>
                <a:gd name="T6" fmla="*/ 0 w 125"/>
                <a:gd name="T7" fmla="*/ 60 h 144"/>
                <a:gd name="T8" fmla="*/ 60 w 125"/>
                <a:gd name="T9" fmla="*/ 0 h 144"/>
                <a:gd name="T10" fmla="*/ 65 w 125"/>
                <a:gd name="T11" fmla="*/ 0 h 144"/>
                <a:gd name="T12" fmla="*/ 125 w 125"/>
                <a:gd name="T13" fmla="*/ 60 h 144"/>
                <a:gd name="T14" fmla="*/ 125 w 125"/>
                <a:gd name="T15" fmla="*/ 84 h 144"/>
                <a:gd name="T16" fmla="*/ 65 w 125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4">
                  <a:moveTo>
                    <a:pt x="65" y="144"/>
                  </a:moveTo>
                  <a:cubicBezTo>
                    <a:pt x="60" y="144"/>
                    <a:pt x="60" y="144"/>
                    <a:pt x="60" y="144"/>
                  </a:cubicBezTo>
                  <a:cubicBezTo>
                    <a:pt x="27" y="144"/>
                    <a:pt x="0" y="117"/>
                    <a:pt x="0" y="8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8" y="0"/>
                    <a:pt x="125" y="27"/>
                    <a:pt x="125" y="60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5" y="117"/>
                    <a:pt x="98" y="144"/>
                    <a:pt x="65" y="144"/>
                  </a:cubicBezTo>
                  <a:close/>
                </a:path>
              </a:pathLst>
            </a:custGeom>
            <a:solidFill>
              <a:srgbClr val="61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3" name="íṡļîḓé"/>
            <p:cNvSpPr/>
            <p:nvPr/>
          </p:nvSpPr>
          <p:spPr bwMode="auto">
            <a:xfrm>
              <a:off x="5778501" y="1970087"/>
              <a:ext cx="387350" cy="433388"/>
            </a:xfrm>
            <a:custGeom>
              <a:avLst/>
              <a:gdLst>
                <a:gd name="T0" fmla="*/ 69 w 123"/>
                <a:gd name="T1" fmla="*/ 0 h 138"/>
                <a:gd name="T2" fmla="*/ 69 w 123"/>
                <a:gd name="T3" fmla="*/ 0 h 138"/>
                <a:gd name="T4" fmla="*/ 15 w 123"/>
                <a:gd name="T5" fmla="*/ 53 h 138"/>
                <a:gd name="T6" fmla="*/ 15 w 123"/>
                <a:gd name="T7" fmla="*/ 71 h 138"/>
                <a:gd name="T8" fmla="*/ 1 w 123"/>
                <a:gd name="T9" fmla="*/ 82 h 138"/>
                <a:gd name="T10" fmla="*/ 18 w 123"/>
                <a:gd name="T11" fmla="*/ 101 h 138"/>
                <a:gd name="T12" fmla="*/ 69 w 123"/>
                <a:gd name="T13" fmla="*/ 138 h 138"/>
                <a:gd name="T14" fmla="*/ 69 w 123"/>
                <a:gd name="T15" fmla="*/ 138 h 138"/>
                <a:gd name="T16" fmla="*/ 123 w 123"/>
                <a:gd name="T17" fmla="*/ 85 h 138"/>
                <a:gd name="T18" fmla="*/ 123 w 123"/>
                <a:gd name="T19" fmla="*/ 53 h 138"/>
                <a:gd name="T20" fmla="*/ 69 w 123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38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9" y="0"/>
                    <a:pt x="15" y="24"/>
                    <a:pt x="15" y="53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1" y="71"/>
                    <a:pt x="1" y="73"/>
                    <a:pt x="1" y="82"/>
                  </a:cubicBezTo>
                  <a:cubicBezTo>
                    <a:pt x="0" y="92"/>
                    <a:pt x="12" y="99"/>
                    <a:pt x="18" y="101"/>
                  </a:cubicBezTo>
                  <a:cubicBezTo>
                    <a:pt x="25" y="123"/>
                    <a:pt x="45" y="138"/>
                    <a:pt x="69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99" y="138"/>
                    <a:pt x="123" y="114"/>
                    <a:pt x="123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24"/>
                    <a:pt x="99" y="0"/>
                    <a:pt x="69" y="0"/>
                  </a:cubicBezTo>
                  <a:close/>
                </a:path>
              </a:pathLst>
            </a:custGeom>
            <a:solidFill>
              <a:srgbClr val="FFC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4" name="işľîḓê"/>
            <p:cNvSpPr/>
            <p:nvPr/>
          </p:nvSpPr>
          <p:spPr bwMode="auto">
            <a:xfrm>
              <a:off x="5980113" y="1970087"/>
              <a:ext cx="185738" cy="433388"/>
            </a:xfrm>
            <a:custGeom>
              <a:avLst/>
              <a:gdLst>
                <a:gd name="T0" fmla="*/ 59 w 59"/>
                <a:gd name="T1" fmla="*/ 53 h 138"/>
                <a:gd name="T2" fmla="*/ 59 w 59"/>
                <a:gd name="T3" fmla="*/ 85 h 138"/>
                <a:gd name="T4" fmla="*/ 43 w 59"/>
                <a:gd name="T5" fmla="*/ 123 h 138"/>
                <a:gd name="T6" fmla="*/ 5 w 59"/>
                <a:gd name="T7" fmla="*/ 138 h 138"/>
                <a:gd name="T8" fmla="*/ 0 w 59"/>
                <a:gd name="T9" fmla="*/ 138 h 138"/>
                <a:gd name="T10" fmla="*/ 33 w 59"/>
                <a:gd name="T11" fmla="*/ 123 h 138"/>
                <a:gd name="T12" fmla="*/ 48 w 59"/>
                <a:gd name="T13" fmla="*/ 85 h 138"/>
                <a:gd name="T14" fmla="*/ 48 w 59"/>
                <a:gd name="T15" fmla="*/ 53 h 138"/>
                <a:gd name="T16" fmla="*/ 0 w 59"/>
                <a:gd name="T17" fmla="*/ 0 h 138"/>
                <a:gd name="T18" fmla="*/ 5 w 59"/>
                <a:gd name="T19" fmla="*/ 0 h 138"/>
                <a:gd name="T20" fmla="*/ 59 w 59"/>
                <a:gd name="T21" fmla="*/ 5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38">
                  <a:moveTo>
                    <a:pt x="59" y="53"/>
                  </a:moveTo>
                  <a:cubicBezTo>
                    <a:pt x="59" y="85"/>
                    <a:pt x="59" y="85"/>
                    <a:pt x="59" y="85"/>
                  </a:cubicBezTo>
                  <a:cubicBezTo>
                    <a:pt x="59" y="100"/>
                    <a:pt x="53" y="113"/>
                    <a:pt x="43" y="123"/>
                  </a:cubicBezTo>
                  <a:cubicBezTo>
                    <a:pt x="33" y="132"/>
                    <a:pt x="20" y="138"/>
                    <a:pt x="5" y="138"/>
                  </a:cubicBezTo>
                  <a:cubicBezTo>
                    <a:pt x="3" y="138"/>
                    <a:pt x="2" y="138"/>
                    <a:pt x="0" y="138"/>
                  </a:cubicBezTo>
                  <a:cubicBezTo>
                    <a:pt x="13" y="137"/>
                    <a:pt x="24" y="131"/>
                    <a:pt x="33" y="123"/>
                  </a:cubicBezTo>
                  <a:cubicBezTo>
                    <a:pt x="42" y="113"/>
                    <a:pt x="48" y="100"/>
                    <a:pt x="48" y="8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25"/>
                    <a:pt x="27" y="2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35" y="0"/>
                    <a:pt x="59" y="24"/>
                    <a:pt x="59" y="53"/>
                  </a:cubicBezTo>
                  <a:close/>
                </a:path>
              </a:pathLst>
            </a:custGeom>
            <a:solidFill>
              <a:srgbClr val="FFD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5" name="íşļîḑé"/>
            <p:cNvSpPr/>
            <p:nvPr/>
          </p:nvSpPr>
          <p:spPr bwMode="auto">
            <a:xfrm>
              <a:off x="5800726" y="1906587"/>
              <a:ext cx="427038" cy="307975"/>
            </a:xfrm>
            <a:custGeom>
              <a:avLst/>
              <a:gdLst>
                <a:gd name="T0" fmla="*/ 40 w 136"/>
                <a:gd name="T1" fmla="*/ 36 h 98"/>
                <a:gd name="T2" fmla="*/ 89 w 136"/>
                <a:gd name="T3" fmla="*/ 60 h 98"/>
                <a:gd name="T4" fmla="*/ 107 w 136"/>
                <a:gd name="T5" fmla="*/ 64 h 98"/>
                <a:gd name="T6" fmla="*/ 116 w 136"/>
                <a:gd name="T7" fmla="*/ 73 h 98"/>
                <a:gd name="T8" fmla="*/ 94 w 136"/>
                <a:gd name="T9" fmla="*/ 17 h 98"/>
                <a:gd name="T10" fmla="*/ 1 w 136"/>
                <a:gd name="T11" fmla="*/ 58 h 98"/>
                <a:gd name="T12" fmla="*/ 10 w 136"/>
                <a:gd name="T13" fmla="*/ 94 h 98"/>
                <a:gd name="T14" fmla="*/ 29 w 136"/>
                <a:gd name="T15" fmla="*/ 68 h 98"/>
                <a:gd name="T16" fmla="*/ 40 w 136"/>
                <a:gd name="T17" fmla="*/ 3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98">
                  <a:moveTo>
                    <a:pt x="40" y="36"/>
                  </a:moveTo>
                  <a:cubicBezTo>
                    <a:pt x="40" y="36"/>
                    <a:pt x="38" y="61"/>
                    <a:pt x="89" y="60"/>
                  </a:cubicBezTo>
                  <a:cubicBezTo>
                    <a:pt x="95" y="60"/>
                    <a:pt x="101" y="61"/>
                    <a:pt x="107" y="64"/>
                  </a:cubicBezTo>
                  <a:cubicBezTo>
                    <a:pt x="110" y="66"/>
                    <a:pt x="114" y="69"/>
                    <a:pt x="116" y="73"/>
                  </a:cubicBezTo>
                  <a:cubicBezTo>
                    <a:pt x="116" y="73"/>
                    <a:pt x="136" y="33"/>
                    <a:pt x="94" y="17"/>
                  </a:cubicBezTo>
                  <a:cubicBezTo>
                    <a:pt x="52" y="0"/>
                    <a:pt x="5" y="7"/>
                    <a:pt x="1" y="58"/>
                  </a:cubicBezTo>
                  <a:cubicBezTo>
                    <a:pt x="1" y="58"/>
                    <a:pt x="0" y="91"/>
                    <a:pt x="10" y="94"/>
                  </a:cubicBezTo>
                  <a:cubicBezTo>
                    <a:pt x="19" y="98"/>
                    <a:pt x="25" y="77"/>
                    <a:pt x="29" y="68"/>
                  </a:cubicBezTo>
                  <a:cubicBezTo>
                    <a:pt x="34" y="59"/>
                    <a:pt x="41" y="49"/>
                    <a:pt x="40" y="36"/>
                  </a:cubicBezTo>
                  <a:close/>
                </a:path>
              </a:pathLst>
            </a:custGeom>
            <a:solidFill>
              <a:srgbClr val="61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6" name="îşḷîdè"/>
            <p:cNvSpPr/>
            <p:nvPr/>
          </p:nvSpPr>
          <p:spPr bwMode="auto">
            <a:xfrm>
              <a:off x="5813426" y="2027237"/>
              <a:ext cx="352425" cy="209550"/>
            </a:xfrm>
            <a:custGeom>
              <a:avLst/>
              <a:gdLst>
                <a:gd name="T0" fmla="*/ 112 w 112"/>
                <a:gd name="T1" fmla="*/ 35 h 67"/>
                <a:gd name="T2" fmla="*/ 112 w 112"/>
                <a:gd name="T3" fmla="*/ 35 h 67"/>
                <a:gd name="T4" fmla="*/ 112 w 112"/>
                <a:gd name="T5" fmla="*/ 43 h 67"/>
                <a:gd name="T6" fmla="*/ 103 w 112"/>
                <a:gd name="T7" fmla="*/ 34 h 67"/>
                <a:gd name="T8" fmla="*/ 101 w 112"/>
                <a:gd name="T9" fmla="*/ 33 h 67"/>
                <a:gd name="T10" fmla="*/ 85 w 112"/>
                <a:gd name="T11" fmla="*/ 30 h 67"/>
                <a:gd name="T12" fmla="*/ 36 w 112"/>
                <a:gd name="T13" fmla="*/ 8 h 67"/>
                <a:gd name="T14" fmla="*/ 36 w 112"/>
                <a:gd name="T15" fmla="*/ 6 h 67"/>
                <a:gd name="T16" fmla="*/ 36 w 112"/>
                <a:gd name="T17" fmla="*/ 8 h 67"/>
                <a:gd name="T18" fmla="*/ 25 w 112"/>
                <a:gd name="T19" fmla="*/ 38 h 67"/>
                <a:gd name="T20" fmla="*/ 6 w 112"/>
                <a:gd name="T21" fmla="*/ 64 h 67"/>
                <a:gd name="T22" fmla="*/ 0 w 112"/>
                <a:gd name="T23" fmla="*/ 54 h 67"/>
                <a:gd name="T24" fmla="*/ 3 w 112"/>
                <a:gd name="T25" fmla="*/ 53 h 67"/>
                <a:gd name="T26" fmla="*/ 6 w 112"/>
                <a:gd name="T27" fmla="*/ 56 h 67"/>
                <a:gd name="T28" fmla="*/ 25 w 112"/>
                <a:gd name="T29" fmla="*/ 30 h 67"/>
                <a:gd name="T30" fmla="*/ 36 w 112"/>
                <a:gd name="T31" fmla="*/ 0 h 67"/>
                <a:gd name="T32" fmla="*/ 85 w 112"/>
                <a:gd name="T33" fmla="*/ 22 h 67"/>
                <a:gd name="T34" fmla="*/ 100 w 112"/>
                <a:gd name="T35" fmla="*/ 25 h 67"/>
                <a:gd name="T36" fmla="*/ 103 w 112"/>
                <a:gd name="T37" fmla="*/ 26 h 67"/>
                <a:gd name="T38" fmla="*/ 112 w 112"/>
                <a:gd name="T39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67">
                  <a:moveTo>
                    <a:pt x="112" y="35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0" y="39"/>
                    <a:pt x="106" y="36"/>
                    <a:pt x="103" y="34"/>
                  </a:cubicBezTo>
                  <a:cubicBezTo>
                    <a:pt x="102" y="33"/>
                    <a:pt x="102" y="33"/>
                    <a:pt x="101" y="33"/>
                  </a:cubicBezTo>
                  <a:cubicBezTo>
                    <a:pt x="96" y="31"/>
                    <a:pt x="90" y="29"/>
                    <a:pt x="85" y="30"/>
                  </a:cubicBezTo>
                  <a:cubicBezTo>
                    <a:pt x="43" y="31"/>
                    <a:pt x="37" y="14"/>
                    <a:pt x="36" y="8"/>
                  </a:cubicBezTo>
                  <a:cubicBezTo>
                    <a:pt x="36" y="7"/>
                    <a:pt x="36" y="6"/>
                    <a:pt x="36" y="6"/>
                  </a:cubicBezTo>
                  <a:cubicBezTo>
                    <a:pt x="36" y="6"/>
                    <a:pt x="36" y="7"/>
                    <a:pt x="36" y="8"/>
                  </a:cubicBezTo>
                  <a:cubicBezTo>
                    <a:pt x="36" y="20"/>
                    <a:pt x="30" y="29"/>
                    <a:pt x="25" y="38"/>
                  </a:cubicBezTo>
                  <a:cubicBezTo>
                    <a:pt x="21" y="47"/>
                    <a:pt x="15" y="67"/>
                    <a:pt x="6" y="64"/>
                  </a:cubicBezTo>
                  <a:cubicBezTo>
                    <a:pt x="3" y="63"/>
                    <a:pt x="1" y="59"/>
                    <a:pt x="0" y="54"/>
                  </a:cubicBezTo>
                  <a:cubicBezTo>
                    <a:pt x="1" y="54"/>
                    <a:pt x="2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5" y="60"/>
                    <a:pt x="21" y="39"/>
                    <a:pt x="25" y="30"/>
                  </a:cubicBezTo>
                  <a:cubicBezTo>
                    <a:pt x="30" y="22"/>
                    <a:pt x="36" y="12"/>
                    <a:pt x="36" y="0"/>
                  </a:cubicBezTo>
                  <a:cubicBezTo>
                    <a:pt x="37" y="7"/>
                    <a:pt x="43" y="23"/>
                    <a:pt x="85" y="22"/>
                  </a:cubicBezTo>
                  <a:cubicBezTo>
                    <a:pt x="90" y="22"/>
                    <a:pt x="95" y="23"/>
                    <a:pt x="100" y="25"/>
                  </a:cubicBezTo>
                  <a:cubicBezTo>
                    <a:pt x="101" y="25"/>
                    <a:pt x="102" y="25"/>
                    <a:pt x="103" y="26"/>
                  </a:cubicBezTo>
                  <a:cubicBezTo>
                    <a:pt x="106" y="28"/>
                    <a:pt x="110" y="31"/>
                    <a:pt x="112" y="35"/>
                  </a:cubicBezTo>
                  <a:close/>
                </a:path>
              </a:pathLst>
            </a:custGeom>
            <a:solidFill>
              <a:srgbClr val="FFC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7" name="íśḻíḍe"/>
            <p:cNvSpPr/>
            <p:nvPr/>
          </p:nvSpPr>
          <p:spPr bwMode="auto">
            <a:xfrm>
              <a:off x="5768976" y="1922462"/>
              <a:ext cx="412750" cy="246063"/>
            </a:xfrm>
            <a:custGeom>
              <a:avLst/>
              <a:gdLst>
                <a:gd name="T0" fmla="*/ 14 w 131"/>
                <a:gd name="T1" fmla="*/ 71 h 78"/>
                <a:gd name="T2" fmla="*/ 28 w 131"/>
                <a:gd name="T3" fmla="*/ 73 h 78"/>
                <a:gd name="T4" fmla="*/ 46 w 131"/>
                <a:gd name="T5" fmla="*/ 34 h 78"/>
                <a:gd name="T6" fmla="*/ 58 w 131"/>
                <a:gd name="T7" fmla="*/ 31 h 78"/>
                <a:gd name="T8" fmla="*/ 106 w 131"/>
                <a:gd name="T9" fmla="*/ 50 h 78"/>
                <a:gd name="T10" fmla="*/ 123 w 131"/>
                <a:gd name="T11" fmla="*/ 29 h 78"/>
                <a:gd name="T12" fmla="*/ 54 w 131"/>
                <a:gd name="T13" fmla="*/ 10 h 78"/>
                <a:gd name="T14" fmla="*/ 14 w 131"/>
                <a:gd name="T15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8">
                  <a:moveTo>
                    <a:pt x="14" y="71"/>
                  </a:moveTo>
                  <a:cubicBezTo>
                    <a:pt x="17" y="77"/>
                    <a:pt x="25" y="78"/>
                    <a:pt x="28" y="73"/>
                  </a:cubicBezTo>
                  <a:cubicBezTo>
                    <a:pt x="35" y="64"/>
                    <a:pt x="44" y="50"/>
                    <a:pt x="46" y="34"/>
                  </a:cubicBezTo>
                  <a:cubicBezTo>
                    <a:pt x="46" y="34"/>
                    <a:pt x="48" y="22"/>
                    <a:pt x="58" y="31"/>
                  </a:cubicBezTo>
                  <a:cubicBezTo>
                    <a:pt x="69" y="41"/>
                    <a:pt x="85" y="55"/>
                    <a:pt x="106" y="50"/>
                  </a:cubicBezTo>
                  <a:cubicBezTo>
                    <a:pt x="127" y="46"/>
                    <a:pt x="131" y="40"/>
                    <a:pt x="123" y="29"/>
                  </a:cubicBezTo>
                  <a:cubicBezTo>
                    <a:pt x="116" y="18"/>
                    <a:pt x="81" y="0"/>
                    <a:pt x="54" y="10"/>
                  </a:cubicBezTo>
                  <a:cubicBezTo>
                    <a:pt x="30" y="19"/>
                    <a:pt x="0" y="41"/>
                    <a:pt x="14" y="71"/>
                  </a:cubicBezTo>
                  <a:close/>
                </a:path>
              </a:pathLst>
            </a:custGeom>
            <a:solidFill>
              <a:srgbClr val="753B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8" name="iṥļiďe"/>
            <p:cNvSpPr/>
            <p:nvPr/>
          </p:nvSpPr>
          <p:spPr bwMode="auto">
            <a:xfrm>
              <a:off x="6067426" y="2165350"/>
              <a:ext cx="28575" cy="61913"/>
            </a:xfrm>
            <a:custGeom>
              <a:avLst/>
              <a:gdLst>
                <a:gd name="T0" fmla="*/ 4 w 9"/>
                <a:gd name="T1" fmla="*/ 20 h 20"/>
                <a:gd name="T2" fmla="*/ 4 w 9"/>
                <a:gd name="T3" fmla="*/ 20 h 20"/>
                <a:gd name="T4" fmla="*/ 0 w 9"/>
                <a:gd name="T5" fmla="*/ 15 h 20"/>
                <a:gd name="T6" fmla="*/ 0 w 9"/>
                <a:gd name="T7" fmla="*/ 4 h 20"/>
                <a:gd name="T8" fmla="*/ 4 w 9"/>
                <a:gd name="T9" fmla="*/ 0 h 20"/>
                <a:gd name="T10" fmla="*/ 4 w 9"/>
                <a:gd name="T11" fmla="*/ 0 h 20"/>
                <a:gd name="T12" fmla="*/ 9 w 9"/>
                <a:gd name="T13" fmla="*/ 4 h 20"/>
                <a:gd name="T14" fmla="*/ 9 w 9"/>
                <a:gd name="T15" fmla="*/ 15 h 20"/>
                <a:gd name="T16" fmla="*/ 4 w 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0">
                  <a:moveTo>
                    <a:pt x="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8"/>
                    <a:pt x="7" y="20"/>
                    <a:pt x="4" y="2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9" name="íš1ïḑé"/>
            <p:cNvSpPr/>
            <p:nvPr/>
          </p:nvSpPr>
          <p:spPr bwMode="auto">
            <a:xfrm>
              <a:off x="6067426" y="21748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0 w 4"/>
                <a:gd name="T5" fmla="*/ 6 h 8"/>
                <a:gd name="T6" fmla="*/ 0 w 4"/>
                <a:gd name="T7" fmla="*/ 1 h 8"/>
                <a:gd name="T8" fmla="*/ 2 w 4"/>
                <a:gd name="T9" fmla="*/ 0 h 8"/>
                <a:gd name="T10" fmla="*/ 2 w 4"/>
                <a:gd name="T11" fmla="*/ 0 h 8"/>
                <a:gd name="T12" fmla="*/ 4 w 4"/>
                <a:gd name="T13" fmla="*/ 1 h 8"/>
                <a:gd name="T14" fmla="*/ 4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283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0" name="iṡļiďê"/>
            <p:cNvSpPr/>
            <p:nvPr/>
          </p:nvSpPr>
          <p:spPr bwMode="auto">
            <a:xfrm>
              <a:off x="5935663" y="2165350"/>
              <a:ext cx="31750" cy="61913"/>
            </a:xfrm>
            <a:custGeom>
              <a:avLst/>
              <a:gdLst>
                <a:gd name="T0" fmla="*/ 5 w 10"/>
                <a:gd name="T1" fmla="*/ 20 h 20"/>
                <a:gd name="T2" fmla="*/ 5 w 10"/>
                <a:gd name="T3" fmla="*/ 20 h 20"/>
                <a:gd name="T4" fmla="*/ 10 w 10"/>
                <a:gd name="T5" fmla="*/ 15 h 20"/>
                <a:gd name="T6" fmla="*/ 10 w 10"/>
                <a:gd name="T7" fmla="*/ 4 h 20"/>
                <a:gd name="T8" fmla="*/ 5 w 10"/>
                <a:gd name="T9" fmla="*/ 0 h 20"/>
                <a:gd name="T10" fmla="*/ 5 w 10"/>
                <a:gd name="T11" fmla="*/ 0 h 20"/>
                <a:gd name="T12" fmla="*/ 0 w 10"/>
                <a:gd name="T13" fmla="*/ 4 h 20"/>
                <a:gd name="T14" fmla="*/ 0 w 10"/>
                <a:gd name="T15" fmla="*/ 15 h 20"/>
                <a:gd name="T16" fmla="*/ 5 w 1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0"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10" y="18"/>
                    <a:pt x="10" y="1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lose/>
                </a:path>
              </a:pathLst>
            </a:custGeom>
            <a:solidFill>
              <a:srgbClr val="0D1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1" name="íṧļíḋê"/>
            <p:cNvSpPr/>
            <p:nvPr/>
          </p:nvSpPr>
          <p:spPr bwMode="auto">
            <a:xfrm>
              <a:off x="5938838" y="21748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4 w 4"/>
                <a:gd name="T5" fmla="*/ 6 h 8"/>
                <a:gd name="T6" fmla="*/ 4 w 4"/>
                <a:gd name="T7" fmla="*/ 1 h 8"/>
                <a:gd name="T8" fmla="*/ 2 w 4"/>
                <a:gd name="T9" fmla="*/ 0 h 8"/>
                <a:gd name="T10" fmla="*/ 2 w 4"/>
                <a:gd name="T11" fmla="*/ 0 h 8"/>
                <a:gd name="T12" fmla="*/ 0 w 4"/>
                <a:gd name="T13" fmla="*/ 1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solidFill>
              <a:srgbClr val="283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2" name="išlidè"/>
            <p:cNvSpPr/>
            <p:nvPr/>
          </p:nvSpPr>
          <p:spPr bwMode="auto">
            <a:xfrm>
              <a:off x="5989638" y="2230437"/>
              <a:ext cx="55563" cy="15875"/>
            </a:xfrm>
            <a:custGeom>
              <a:avLst/>
              <a:gdLst>
                <a:gd name="T0" fmla="*/ 1 w 18"/>
                <a:gd name="T1" fmla="*/ 0 h 5"/>
                <a:gd name="T2" fmla="*/ 3 w 18"/>
                <a:gd name="T3" fmla="*/ 1 h 5"/>
                <a:gd name="T4" fmla="*/ 6 w 18"/>
                <a:gd name="T5" fmla="*/ 1 h 5"/>
                <a:gd name="T6" fmla="*/ 8 w 18"/>
                <a:gd name="T7" fmla="*/ 1 h 5"/>
                <a:gd name="T8" fmla="*/ 9 w 18"/>
                <a:gd name="T9" fmla="*/ 1 h 5"/>
                <a:gd name="T10" fmla="*/ 11 w 18"/>
                <a:gd name="T11" fmla="*/ 1 h 5"/>
                <a:gd name="T12" fmla="*/ 12 w 18"/>
                <a:gd name="T13" fmla="*/ 1 h 5"/>
                <a:gd name="T14" fmla="*/ 15 w 18"/>
                <a:gd name="T15" fmla="*/ 1 h 5"/>
                <a:gd name="T16" fmla="*/ 16 w 18"/>
                <a:gd name="T17" fmla="*/ 1 h 5"/>
                <a:gd name="T18" fmla="*/ 16 w 18"/>
                <a:gd name="T19" fmla="*/ 1 h 5"/>
                <a:gd name="T20" fmla="*/ 17 w 18"/>
                <a:gd name="T21" fmla="*/ 0 h 5"/>
                <a:gd name="T22" fmla="*/ 17 w 18"/>
                <a:gd name="T23" fmla="*/ 0 h 5"/>
                <a:gd name="T24" fmla="*/ 18 w 18"/>
                <a:gd name="T25" fmla="*/ 1 h 5"/>
                <a:gd name="T26" fmla="*/ 18 w 18"/>
                <a:gd name="T27" fmla="*/ 2 h 5"/>
                <a:gd name="T28" fmla="*/ 17 w 18"/>
                <a:gd name="T29" fmla="*/ 3 h 5"/>
                <a:gd name="T30" fmla="*/ 16 w 18"/>
                <a:gd name="T31" fmla="*/ 4 h 5"/>
                <a:gd name="T32" fmla="*/ 14 w 18"/>
                <a:gd name="T33" fmla="*/ 4 h 5"/>
                <a:gd name="T34" fmla="*/ 13 w 18"/>
                <a:gd name="T35" fmla="*/ 5 h 5"/>
                <a:gd name="T36" fmla="*/ 9 w 18"/>
                <a:gd name="T37" fmla="*/ 5 h 5"/>
                <a:gd name="T38" fmla="*/ 5 w 18"/>
                <a:gd name="T39" fmla="*/ 5 h 5"/>
                <a:gd name="T40" fmla="*/ 3 w 18"/>
                <a:gd name="T41" fmla="*/ 4 h 5"/>
                <a:gd name="T42" fmla="*/ 0 w 18"/>
                <a:gd name="T43" fmla="*/ 2 h 5"/>
                <a:gd name="T44" fmla="*/ 0 w 18"/>
                <a:gd name="T45" fmla="*/ 1 h 5"/>
                <a:gd name="T46" fmla="*/ 1 w 18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5">
                  <a:moveTo>
                    <a:pt x="1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7" y="3"/>
                  </a:cubicBezTo>
                  <a:cubicBezTo>
                    <a:pt x="17" y="3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8" y="5"/>
                    <a:pt x="7" y="5"/>
                    <a:pt x="5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5B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3" name="îŝļiḍè"/>
            <p:cNvSpPr/>
            <p:nvPr/>
          </p:nvSpPr>
          <p:spPr bwMode="auto">
            <a:xfrm>
              <a:off x="6042026" y="2124075"/>
              <a:ext cx="92075" cy="31750"/>
            </a:xfrm>
            <a:custGeom>
              <a:avLst/>
              <a:gdLst>
                <a:gd name="T0" fmla="*/ 1 w 29"/>
                <a:gd name="T1" fmla="*/ 3 h 10"/>
                <a:gd name="T2" fmla="*/ 5 w 29"/>
                <a:gd name="T3" fmla="*/ 1 h 10"/>
                <a:gd name="T4" fmla="*/ 15 w 29"/>
                <a:gd name="T5" fmla="*/ 0 h 10"/>
                <a:gd name="T6" fmla="*/ 21 w 29"/>
                <a:gd name="T7" fmla="*/ 1 h 10"/>
                <a:gd name="T8" fmla="*/ 23 w 29"/>
                <a:gd name="T9" fmla="*/ 2 h 10"/>
                <a:gd name="T10" fmla="*/ 25 w 29"/>
                <a:gd name="T11" fmla="*/ 3 h 10"/>
                <a:gd name="T12" fmla="*/ 26 w 29"/>
                <a:gd name="T13" fmla="*/ 4 h 10"/>
                <a:gd name="T14" fmla="*/ 26 w 29"/>
                <a:gd name="T15" fmla="*/ 4 h 10"/>
                <a:gd name="T16" fmla="*/ 27 w 29"/>
                <a:gd name="T17" fmla="*/ 4 h 10"/>
                <a:gd name="T18" fmla="*/ 27 w 29"/>
                <a:gd name="T19" fmla="*/ 4 h 10"/>
                <a:gd name="T20" fmla="*/ 27 w 29"/>
                <a:gd name="T21" fmla="*/ 4 h 10"/>
                <a:gd name="T22" fmla="*/ 27 w 29"/>
                <a:gd name="T23" fmla="*/ 5 h 10"/>
                <a:gd name="T24" fmla="*/ 27 w 29"/>
                <a:gd name="T25" fmla="*/ 5 h 10"/>
                <a:gd name="T26" fmla="*/ 28 w 29"/>
                <a:gd name="T27" fmla="*/ 6 h 10"/>
                <a:gd name="T28" fmla="*/ 29 w 29"/>
                <a:gd name="T29" fmla="*/ 7 h 10"/>
                <a:gd name="T30" fmla="*/ 28 w 29"/>
                <a:gd name="T31" fmla="*/ 10 h 10"/>
                <a:gd name="T32" fmla="*/ 26 w 29"/>
                <a:gd name="T33" fmla="*/ 10 h 10"/>
                <a:gd name="T34" fmla="*/ 26 w 29"/>
                <a:gd name="T35" fmla="*/ 10 h 10"/>
                <a:gd name="T36" fmla="*/ 25 w 29"/>
                <a:gd name="T37" fmla="*/ 9 h 10"/>
                <a:gd name="T38" fmla="*/ 24 w 29"/>
                <a:gd name="T39" fmla="*/ 8 h 10"/>
                <a:gd name="T40" fmla="*/ 24 w 29"/>
                <a:gd name="T41" fmla="*/ 8 h 10"/>
                <a:gd name="T42" fmla="*/ 24 w 29"/>
                <a:gd name="T43" fmla="*/ 8 h 10"/>
                <a:gd name="T44" fmla="*/ 23 w 29"/>
                <a:gd name="T45" fmla="*/ 8 h 10"/>
                <a:gd name="T46" fmla="*/ 23 w 29"/>
                <a:gd name="T47" fmla="*/ 8 h 10"/>
                <a:gd name="T48" fmla="*/ 23 w 29"/>
                <a:gd name="T49" fmla="*/ 8 h 10"/>
                <a:gd name="T50" fmla="*/ 24 w 29"/>
                <a:gd name="T51" fmla="*/ 8 h 10"/>
                <a:gd name="T52" fmla="*/ 24 w 29"/>
                <a:gd name="T53" fmla="*/ 8 h 10"/>
                <a:gd name="T54" fmla="*/ 23 w 29"/>
                <a:gd name="T55" fmla="*/ 8 h 10"/>
                <a:gd name="T56" fmla="*/ 23 w 29"/>
                <a:gd name="T57" fmla="*/ 8 h 10"/>
                <a:gd name="T58" fmla="*/ 19 w 29"/>
                <a:gd name="T59" fmla="*/ 7 h 10"/>
                <a:gd name="T60" fmla="*/ 15 w 29"/>
                <a:gd name="T61" fmla="*/ 7 h 10"/>
                <a:gd name="T62" fmla="*/ 6 w 29"/>
                <a:gd name="T63" fmla="*/ 7 h 10"/>
                <a:gd name="T64" fmla="*/ 2 w 29"/>
                <a:gd name="T65" fmla="*/ 7 h 10"/>
                <a:gd name="T66" fmla="*/ 2 w 29"/>
                <a:gd name="T67" fmla="*/ 7 h 10"/>
                <a:gd name="T68" fmla="*/ 0 w 29"/>
                <a:gd name="T69" fmla="*/ 5 h 10"/>
                <a:gd name="T70" fmla="*/ 1 w 29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" h="10">
                  <a:moveTo>
                    <a:pt x="1" y="3"/>
                  </a:moveTo>
                  <a:cubicBezTo>
                    <a:pt x="1" y="3"/>
                    <a:pt x="3" y="2"/>
                    <a:pt x="5" y="1"/>
                  </a:cubicBezTo>
                  <a:cubicBezTo>
                    <a:pt x="8" y="1"/>
                    <a:pt x="12" y="0"/>
                    <a:pt x="15" y="0"/>
                  </a:cubicBezTo>
                  <a:cubicBezTo>
                    <a:pt x="17" y="0"/>
                    <a:pt x="19" y="1"/>
                    <a:pt x="21" y="1"/>
                  </a:cubicBezTo>
                  <a:cubicBezTo>
                    <a:pt x="22" y="1"/>
                    <a:pt x="22" y="2"/>
                    <a:pt x="23" y="2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8" y="6"/>
                    <a:pt x="28" y="6"/>
                  </a:cubicBezTo>
                  <a:cubicBezTo>
                    <a:pt x="28" y="6"/>
                    <a:pt x="29" y="7"/>
                    <a:pt x="29" y="7"/>
                  </a:cubicBezTo>
                  <a:cubicBezTo>
                    <a:pt x="29" y="8"/>
                    <a:pt x="29" y="9"/>
                    <a:pt x="28" y="10"/>
                  </a:cubicBezTo>
                  <a:cubicBezTo>
                    <a:pt x="28" y="10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5" y="9"/>
                    <a:pt x="24" y="9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1" y="7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2" y="7"/>
                    <a:pt x="9" y="7"/>
                    <a:pt x="6" y="7"/>
                  </a:cubicBezTo>
                  <a:cubicBezTo>
                    <a:pt x="4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61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4" name="íṩḻídê"/>
            <p:cNvSpPr/>
            <p:nvPr/>
          </p:nvSpPr>
          <p:spPr bwMode="auto">
            <a:xfrm>
              <a:off x="5907088" y="2124075"/>
              <a:ext cx="92075" cy="31750"/>
            </a:xfrm>
            <a:custGeom>
              <a:avLst/>
              <a:gdLst>
                <a:gd name="T0" fmla="*/ 28 w 29"/>
                <a:gd name="T1" fmla="*/ 3 h 10"/>
                <a:gd name="T2" fmla="*/ 24 w 29"/>
                <a:gd name="T3" fmla="*/ 1 h 10"/>
                <a:gd name="T4" fmla="*/ 14 w 29"/>
                <a:gd name="T5" fmla="*/ 0 h 10"/>
                <a:gd name="T6" fmla="*/ 8 w 29"/>
                <a:gd name="T7" fmla="*/ 1 h 10"/>
                <a:gd name="T8" fmla="*/ 6 w 29"/>
                <a:gd name="T9" fmla="*/ 2 h 10"/>
                <a:gd name="T10" fmla="*/ 4 w 29"/>
                <a:gd name="T11" fmla="*/ 3 h 10"/>
                <a:gd name="T12" fmla="*/ 3 w 29"/>
                <a:gd name="T13" fmla="*/ 4 h 10"/>
                <a:gd name="T14" fmla="*/ 3 w 29"/>
                <a:gd name="T15" fmla="*/ 4 h 10"/>
                <a:gd name="T16" fmla="*/ 2 w 29"/>
                <a:gd name="T17" fmla="*/ 4 h 10"/>
                <a:gd name="T18" fmla="*/ 2 w 29"/>
                <a:gd name="T19" fmla="*/ 4 h 10"/>
                <a:gd name="T20" fmla="*/ 2 w 29"/>
                <a:gd name="T21" fmla="*/ 4 h 10"/>
                <a:gd name="T22" fmla="*/ 2 w 29"/>
                <a:gd name="T23" fmla="*/ 5 h 10"/>
                <a:gd name="T24" fmla="*/ 2 w 29"/>
                <a:gd name="T25" fmla="*/ 5 h 10"/>
                <a:gd name="T26" fmla="*/ 1 w 29"/>
                <a:gd name="T27" fmla="*/ 6 h 10"/>
                <a:gd name="T28" fmla="*/ 0 w 29"/>
                <a:gd name="T29" fmla="*/ 7 h 10"/>
                <a:gd name="T30" fmla="*/ 1 w 29"/>
                <a:gd name="T31" fmla="*/ 10 h 10"/>
                <a:gd name="T32" fmla="*/ 3 w 29"/>
                <a:gd name="T33" fmla="*/ 10 h 10"/>
                <a:gd name="T34" fmla="*/ 3 w 29"/>
                <a:gd name="T35" fmla="*/ 10 h 10"/>
                <a:gd name="T36" fmla="*/ 4 w 29"/>
                <a:gd name="T37" fmla="*/ 9 h 10"/>
                <a:gd name="T38" fmla="*/ 5 w 29"/>
                <a:gd name="T39" fmla="*/ 8 h 10"/>
                <a:gd name="T40" fmla="*/ 5 w 29"/>
                <a:gd name="T41" fmla="*/ 8 h 10"/>
                <a:gd name="T42" fmla="*/ 6 w 29"/>
                <a:gd name="T43" fmla="*/ 8 h 10"/>
                <a:gd name="T44" fmla="*/ 6 w 29"/>
                <a:gd name="T45" fmla="*/ 8 h 10"/>
                <a:gd name="T46" fmla="*/ 6 w 29"/>
                <a:gd name="T47" fmla="*/ 8 h 10"/>
                <a:gd name="T48" fmla="*/ 6 w 29"/>
                <a:gd name="T49" fmla="*/ 8 h 10"/>
                <a:gd name="T50" fmla="*/ 5 w 29"/>
                <a:gd name="T51" fmla="*/ 8 h 10"/>
                <a:gd name="T52" fmla="*/ 5 w 29"/>
                <a:gd name="T53" fmla="*/ 8 h 10"/>
                <a:gd name="T54" fmla="*/ 6 w 29"/>
                <a:gd name="T55" fmla="*/ 8 h 10"/>
                <a:gd name="T56" fmla="*/ 6 w 29"/>
                <a:gd name="T57" fmla="*/ 8 h 10"/>
                <a:gd name="T58" fmla="*/ 10 w 29"/>
                <a:gd name="T59" fmla="*/ 7 h 10"/>
                <a:gd name="T60" fmla="*/ 14 w 29"/>
                <a:gd name="T61" fmla="*/ 7 h 10"/>
                <a:gd name="T62" fmla="*/ 23 w 29"/>
                <a:gd name="T63" fmla="*/ 7 h 10"/>
                <a:gd name="T64" fmla="*/ 27 w 29"/>
                <a:gd name="T65" fmla="*/ 7 h 10"/>
                <a:gd name="T66" fmla="*/ 27 w 29"/>
                <a:gd name="T67" fmla="*/ 7 h 10"/>
                <a:gd name="T68" fmla="*/ 29 w 29"/>
                <a:gd name="T69" fmla="*/ 5 h 10"/>
                <a:gd name="T70" fmla="*/ 28 w 29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" h="10">
                  <a:moveTo>
                    <a:pt x="28" y="3"/>
                  </a:moveTo>
                  <a:cubicBezTo>
                    <a:pt x="28" y="3"/>
                    <a:pt x="26" y="2"/>
                    <a:pt x="24" y="1"/>
                  </a:cubicBezTo>
                  <a:cubicBezTo>
                    <a:pt x="21" y="1"/>
                    <a:pt x="18" y="0"/>
                    <a:pt x="14" y="0"/>
                  </a:cubicBezTo>
                  <a:cubicBezTo>
                    <a:pt x="12" y="0"/>
                    <a:pt x="10" y="1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7"/>
                    <a:pt x="10" y="7"/>
                  </a:cubicBezTo>
                  <a:cubicBezTo>
                    <a:pt x="11" y="7"/>
                    <a:pt x="12" y="7"/>
                    <a:pt x="14" y="7"/>
                  </a:cubicBezTo>
                  <a:cubicBezTo>
                    <a:pt x="17" y="7"/>
                    <a:pt x="20" y="7"/>
                    <a:pt x="23" y="7"/>
                  </a:cubicBezTo>
                  <a:cubicBezTo>
                    <a:pt x="25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29" y="5"/>
                  </a:cubicBezTo>
                  <a:cubicBezTo>
                    <a:pt x="29" y="4"/>
                    <a:pt x="28" y="4"/>
                    <a:pt x="28" y="3"/>
                  </a:cubicBezTo>
                  <a:close/>
                </a:path>
              </a:pathLst>
            </a:custGeom>
            <a:solidFill>
              <a:srgbClr val="61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5" name="îŝľiḑé"/>
            <p:cNvSpPr/>
            <p:nvPr/>
          </p:nvSpPr>
          <p:spPr bwMode="auto">
            <a:xfrm>
              <a:off x="5916613" y="2255837"/>
              <a:ext cx="109538" cy="50800"/>
            </a:xfrm>
            <a:custGeom>
              <a:avLst/>
              <a:gdLst>
                <a:gd name="T0" fmla="*/ 3 w 35"/>
                <a:gd name="T1" fmla="*/ 1 h 16"/>
                <a:gd name="T2" fmla="*/ 7 w 35"/>
                <a:gd name="T3" fmla="*/ 4 h 16"/>
                <a:gd name="T4" fmla="*/ 12 w 35"/>
                <a:gd name="T5" fmla="*/ 7 h 16"/>
                <a:gd name="T6" fmla="*/ 14 w 35"/>
                <a:gd name="T7" fmla="*/ 8 h 16"/>
                <a:gd name="T8" fmla="*/ 17 w 35"/>
                <a:gd name="T9" fmla="*/ 9 h 16"/>
                <a:gd name="T10" fmla="*/ 23 w 35"/>
                <a:gd name="T11" fmla="*/ 10 h 16"/>
                <a:gd name="T12" fmla="*/ 25 w 35"/>
                <a:gd name="T13" fmla="*/ 10 h 16"/>
                <a:gd name="T14" fmla="*/ 28 w 35"/>
                <a:gd name="T15" fmla="*/ 10 h 16"/>
                <a:gd name="T16" fmla="*/ 30 w 35"/>
                <a:gd name="T17" fmla="*/ 9 h 16"/>
                <a:gd name="T18" fmla="*/ 31 w 35"/>
                <a:gd name="T19" fmla="*/ 9 h 16"/>
                <a:gd name="T20" fmla="*/ 33 w 35"/>
                <a:gd name="T21" fmla="*/ 9 h 16"/>
                <a:gd name="T22" fmla="*/ 33 w 35"/>
                <a:gd name="T23" fmla="*/ 9 h 16"/>
                <a:gd name="T24" fmla="*/ 35 w 35"/>
                <a:gd name="T25" fmla="*/ 10 h 16"/>
                <a:gd name="T26" fmla="*/ 34 w 35"/>
                <a:gd name="T27" fmla="*/ 12 h 16"/>
                <a:gd name="T28" fmla="*/ 33 w 35"/>
                <a:gd name="T29" fmla="*/ 13 h 16"/>
                <a:gd name="T30" fmla="*/ 31 w 35"/>
                <a:gd name="T31" fmla="*/ 14 h 16"/>
                <a:gd name="T32" fmla="*/ 29 w 35"/>
                <a:gd name="T33" fmla="*/ 15 h 16"/>
                <a:gd name="T34" fmla="*/ 28 w 35"/>
                <a:gd name="T35" fmla="*/ 15 h 16"/>
                <a:gd name="T36" fmla="*/ 26 w 35"/>
                <a:gd name="T37" fmla="*/ 16 h 16"/>
                <a:gd name="T38" fmla="*/ 23 w 35"/>
                <a:gd name="T39" fmla="*/ 16 h 16"/>
                <a:gd name="T40" fmla="*/ 21 w 35"/>
                <a:gd name="T41" fmla="*/ 16 h 16"/>
                <a:gd name="T42" fmla="*/ 19 w 35"/>
                <a:gd name="T43" fmla="*/ 16 h 16"/>
                <a:gd name="T44" fmla="*/ 15 w 35"/>
                <a:gd name="T45" fmla="*/ 15 h 16"/>
                <a:gd name="T46" fmla="*/ 12 w 35"/>
                <a:gd name="T47" fmla="*/ 14 h 16"/>
                <a:gd name="T48" fmla="*/ 9 w 35"/>
                <a:gd name="T49" fmla="*/ 12 h 16"/>
                <a:gd name="T50" fmla="*/ 6 w 35"/>
                <a:gd name="T51" fmla="*/ 10 h 16"/>
                <a:gd name="T52" fmla="*/ 4 w 35"/>
                <a:gd name="T53" fmla="*/ 8 h 16"/>
                <a:gd name="T54" fmla="*/ 1 w 35"/>
                <a:gd name="T55" fmla="*/ 5 h 16"/>
                <a:gd name="T56" fmla="*/ 0 w 35"/>
                <a:gd name="T57" fmla="*/ 3 h 16"/>
                <a:gd name="T58" fmla="*/ 1 w 35"/>
                <a:gd name="T59" fmla="*/ 1 h 16"/>
                <a:gd name="T60" fmla="*/ 3 w 35"/>
                <a:gd name="T6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16">
                  <a:moveTo>
                    <a:pt x="3" y="1"/>
                  </a:moveTo>
                  <a:cubicBezTo>
                    <a:pt x="3" y="1"/>
                    <a:pt x="4" y="2"/>
                    <a:pt x="7" y="4"/>
                  </a:cubicBezTo>
                  <a:cubicBezTo>
                    <a:pt x="9" y="5"/>
                    <a:pt x="10" y="6"/>
                    <a:pt x="12" y="7"/>
                  </a:cubicBezTo>
                  <a:cubicBezTo>
                    <a:pt x="13" y="7"/>
                    <a:pt x="14" y="8"/>
                    <a:pt x="14" y="8"/>
                  </a:cubicBezTo>
                  <a:cubicBezTo>
                    <a:pt x="15" y="8"/>
                    <a:pt x="16" y="9"/>
                    <a:pt x="17" y="9"/>
                  </a:cubicBezTo>
                  <a:cubicBezTo>
                    <a:pt x="19" y="9"/>
                    <a:pt x="21" y="10"/>
                    <a:pt x="23" y="10"/>
                  </a:cubicBezTo>
                  <a:cubicBezTo>
                    <a:pt x="24" y="10"/>
                    <a:pt x="24" y="10"/>
                    <a:pt x="25" y="10"/>
                  </a:cubicBezTo>
                  <a:cubicBezTo>
                    <a:pt x="26" y="10"/>
                    <a:pt x="27" y="10"/>
                    <a:pt x="28" y="10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2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5" y="9"/>
                    <a:pt x="35" y="10"/>
                  </a:cubicBezTo>
                  <a:cubicBezTo>
                    <a:pt x="35" y="11"/>
                    <a:pt x="35" y="11"/>
                    <a:pt x="34" y="12"/>
                  </a:cubicBezTo>
                  <a:cubicBezTo>
                    <a:pt x="34" y="12"/>
                    <a:pt x="34" y="12"/>
                    <a:pt x="33" y="13"/>
                  </a:cubicBezTo>
                  <a:cubicBezTo>
                    <a:pt x="33" y="13"/>
                    <a:pt x="32" y="13"/>
                    <a:pt x="31" y="14"/>
                  </a:cubicBezTo>
                  <a:cubicBezTo>
                    <a:pt x="31" y="14"/>
                    <a:pt x="30" y="14"/>
                    <a:pt x="29" y="15"/>
                  </a:cubicBezTo>
                  <a:cubicBezTo>
                    <a:pt x="29" y="15"/>
                    <a:pt x="28" y="15"/>
                    <a:pt x="28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5" y="16"/>
                    <a:pt x="24" y="16"/>
                    <a:pt x="23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0" y="16"/>
                    <a:pt x="20" y="16"/>
                    <a:pt x="19" y="16"/>
                  </a:cubicBezTo>
                  <a:cubicBezTo>
                    <a:pt x="18" y="16"/>
                    <a:pt x="17" y="16"/>
                    <a:pt x="15" y="15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11" y="13"/>
                    <a:pt x="10" y="13"/>
                    <a:pt x="9" y="12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9"/>
                    <a:pt x="4" y="8"/>
                  </a:cubicBezTo>
                  <a:cubicBezTo>
                    <a:pt x="3" y="7"/>
                    <a:pt x="2" y="6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F5B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6" name="ïśľïďé"/>
            <p:cNvSpPr/>
            <p:nvPr/>
          </p:nvSpPr>
          <p:spPr bwMode="auto">
            <a:xfrm>
              <a:off x="5708651" y="4327525"/>
              <a:ext cx="134938" cy="138113"/>
            </a:xfrm>
            <a:custGeom>
              <a:avLst/>
              <a:gdLst>
                <a:gd name="T0" fmla="*/ 82 w 85"/>
                <a:gd name="T1" fmla="*/ 87 h 87"/>
                <a:gd name="T2" fmla="*/ 0 w 85"/>
                <a:gd name="T3" fmla="*/ 87 h 87"/>
                <a:gd name="T4" fmla="*/ 2 w 85"/>
                <a:gd name="T5" fmla="*/ 0 h 87"/>
                <a:gd name="T6" fmla="*/ 85 w 85"/>
                <a:gd name="T7" fmla="*/ 0 h 87"/>
                <a:gd name="T8" fmla="*/ 82 w 85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7">
                  <a:moveTo>
                    <a:pt x="82" y="87"/>
                  </a:moveTo>
                  <a:lnTo>
                    <a:pt x="0" y="87"/>
                  </a:lnTo>
                  <a:lnTo>
                    <a:pt x="2" y="0"/>
                  </a:lnTo>
                  <a:lnTo>
                    <a:pt x="85" y="0"/>
                  </a:lnTo>
                  <a:lnTo>
                    <a:pt x="82" y="87"/>
                  </a:lnTo>
                  <a:close/>
                </a:path>
              </a:pathLst>
            </a:custGeom>
            <a:solidFill>
              <a:srgbClr val="ED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7" name="îṧlîde"/>
            <p:cNvSpPr/>
            <p:nvPr/>
          </p:nvSpPr>
          <p:spPr bwMode="auto">
            <a:xfrm>
              <a:off x="5705476" y="3067050"/>
              <a:ext cx="454025" cy="1314450"/>
            </a:xfrm>
            <a:custGeom>
              <a:avLst/>
              <a:gdLst>
                <a:gd name="T0" fmla="*/ 144 w 144"/>
                <a:gd name="T1" fmla="*/ 4 h 418"/>
                <a:gd name="T2" fmla="*/ 9 w 144"/>
                <a:gd name="T3" fmla="*/ 0 h 418"/>
                <a:gd name="T4" fmla="*/ 7 w 144"/>
                <a:gd name="T5" fmla="*/ 29 h 418"/>
                <a:gd name="T6" fmla="*/ 17 w 144"/>
                <a:gd name="T7" fmla="*/ 57 h 418"/>
                <a:gd name="T8" fmla="*/ 17 w 144"/>
                <a:gd name="T9" fmla="*/ 230 h 418"/>
                <a:gd name="T10" fmla="*/ 0 w 144"/>
                <a:gd name="T11" fmla="*/ 418 h 418"/>
                <a:gd name="T12" fmla="*/ 61 w 144"/>
                <a:gd name="T13" fmla="*/ 418 h 418"/>
                <a:gd name="T14" fmla="*/ 88 w 144"/>
                <a:gd name="T15" fmla="*/ 244 h 418"/>
                <a:gd name="T16" fmla="*/ 90 w 144"/>
                <a:gd name="T17" fmla="*/ 218 h 418"/>
                <a:gd name="T18" fmla="*/ 90 w 144"/>
                <a:gd name="T19" fmla="*/ 72 h 418"/>
                <a:gd name="T20" fmla="*/ 112 w 144"/>
                <a:gd name="T21" fmla="*/ 73 h 418"/>
                <a:gd name="T22" fmla="*/ 141 w 144"/>
                <a:gd name="T23" fmla="*/ 47 h 418"/>
                <a:gd name="T24" fmla="*/ 144 w 144"/>
                <a:gd name="T25" fmla="*/ 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418">
                  <a:moveTo>
                    <a:pt x="144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40"/>
                    <a:pt x="10" y="50"/>
                    <a:pt x="17" y="57"/>
                  </a:cubicBezTo>
                  <a:cubicBezTo>
                    <a:pt x="17" y="230"/>
                    <a:pt x="17" y="230"/>
                    <a:pt x="17" y="23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1" y="418"/>
                    <a:pt x="61" y="418"/>
                    <a:pt x="61" y="418"/>
                  </a:cubicBezTo>
                  <a:cubicBezTo>
                    <a:pt x="88" y="244"/>
                    <a:pt x="88" y="244"/>
                    <a:pt x="88" y="244"/>
                  </a:cubicBezTo>
                  <a:cubicBezTo>
                    <a:pt x="89" y="235"/>
                    <a:pt x="90" y="227"/>
                    <a:pt x="90" y="218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27" y="73"/>
                    <a:pt x="139" y="62"/>
                    <a:pt x="141" y="47"/>
                  </a:cubicBezTo>
                  <a:lnTo>
                    <a:pt x="144" y="4"/>
                  </a:lnTo>
                  <a:close/>
                </a:path>
              </a:pathLst>
            </a:custGeom>
            <a:solidFill>
              <a:srgbClr val="252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8" name="ïṡḷîḋê"/>
            <p:cNvSpPr/>
            <p:nvPr/>
          </p:nvSpPr>
          <p:spPr bwMode="auto">
            <a:xfrm>
              <a:off x="5705476" y="3067050"/>
              <a:ext cx="123825" cy="1314450"/>
            </a:xfrm>
            <a:custGeom>
              <a:avLst/>
              <a:gdLst>
                <a:gd name="T0" fmla="*/ 39 w 39"/>
                <a:gd name="T1" fmla="*/ 95 h 418"/>
                <a:gd name="T2" fmla="*/ 39 w 39"/>
                <a:gd name="T3" fmla="*/ 230 h 418"/>
                <a:gd name="T4" fmla="*/ 22 w 39"/>
                <a:gd name="T5" fmla="*/ 418 h 418"/>
                <a:gd name="T6" fmla="*/ 0 w 39"/>
                <a:gd name="T7" fmla="*/ 418 h 418"/>
                <a:gd name="T8" fmla="*/ 17 w 39"/>
                <a:gd name="T9" fmla="*/ 230 h 418"/>
                <a:gd name="T10" fmla="*/ 17 w 39"/>
                <a:gd name="T11" fmla="*/ 57 h 418"/>
                <a:gd name="T12" fmla="*/ 7 w 39"/>
                <a:gd name="T13" fmla="*/ 29 h 418"/>
                <a:gd name="T14" fmla="*/ 9 w 39"/>
                <a:gd name="T15" fmla="*/ 0 h 418"/>
                <a:gd name="T16" fmla="*/ 32 w 39"/>
                <a:gd name="T17" fmla="*/ 1 h 418"/>
                <a:gd name="T18" fmla="*/ 30 w 39"/>
                <a:gd name="T19" fmla="*/ 29 h 418"/>
                <a:gd name="T20" fmla="*/ 31 w 39"/>
                <a:gd name="T21" fmla="*/ 44 h 418"/>
                <a:gd name="T22" fmla="*/ 39 w 39"/>
                <a:gd name="T23" fmla="*/ 9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18">
                  <a:moveTo>
                    <a:pt x="39" y="95"/>
                  </a:moveTo>
                  <a:cubicBezTo>
                    <a:pt x="39" y="230"/>
                    <a:pt x="39" y="230"/>
                    <a:pt x="39" y="230"/>
                  </a:cubicBezTo>
                  <a:cubicBezTo>
                    <a:pt x="22" y="418"/>
                    <a:pt x="22" y="418"/>
                    <a:pt x="22" y="418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17" y="230"/>
                    <a:pt x="17" y="230"/>
                    <a:pt x="17" y="23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0" y="50"/>
                    <a:pt x="6" y="40"/>
                    <a:pt x="7" y="2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4"/>
                    <a:pt x="30" y="40"/>
                    <a:pt x="31" y="44"/>
                  </a:cubicBezTo>
                  <a:cubicBezTo>
                    <a:pt x="37" y="60"/>
                    <a:pt x="39" y="78"/>
                    <a:pt x="39" y="95"/>
                  </a:cubicBezTo>
                  <a:close/>
                </a:path>
              </a:pathLst>
            </a:custGeom>
            <a:solidFill>
              <a:srgbClr val="19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9" name="išḻíďè"/>
            <p:cNvSpPr/>
            <p:nvPr/>
          </p:nvSpPr>
          <p:spPr bwMode="auto">
            <a:xfrm>
              <a:off x="5853113" y="3294062"/>
              <a:ext cx="136525" cy="1087438"/>
            </a:xfrm>
            <a:custGeom>
              <a:avLst/>
              <a:gdLst>
                <a:gd name="T0" fmla="*/ 43 w 43"/>
                <a:gd name="T1" fmla="*/ 1 h 346"/>
                <a:gd name="T2" fmla="*/ 43 w 43"/>
                <a:gd name="T3" fmla="*/ 146 h 346"/>
                <a:gd name="T4" fmla="*/ 41 w 43"/>
                <a:gd name="T5" fmla="*/ 172 h 346"/>
                <a:gd name="T6" fmla="*/ 14 w 43"/>
                <a:gd name="T7" fmla="*/ 346 h 346"/>
                <a:gd name="T8" fmla="*/ 0 w 43"/>
                <a:gd name="T9" fmla="*/ 346 h 346"/>
                <a:gd name="T10" fmla="*/ 27 w 43"/>
                <a:gd name="T11" fmla="*/ 172 h 346"/>
                <a:gd name="T12" fmla="*/ 29 w 43"/>
                <a:gd name="T13" fmla="*/ 146 h 346"/>
                <a:gd name="T14" fmla="*/ 29 w 43"/>
                <a:gd name="T15" fmla="*/ 14 h 346"/>
                <a:gd name="T16" fmla="*/ 43 w 43"/>
                <a:gd name="T17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6">
                  <a:moveTo>
                    <a:pt x="43" y="1"/>
                  </a:moveTo>
                  <a:cubicBezTo>
                    <a:pt x="43" y="146"/>
                    <a:pt x="43" y="146"/>
                    <a:pt x="43" y="146"/>
                  </a:cubicBezTo>
                  <a:cubicBezTo>
                    <a:pt x="43" y="155"/>
                    <a:pt x="42" y="163"/>
                    <a:pt x="41" y="172"/>
                  </a:cubicBezTo>
                  <a:cubicBezTo>
                    <a:pt x="14" y="346"/>
                    <a:pt x="14" y="346"/>
                    <a:pt x="1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9" y="163"/>
                    <a:pt x="29" y="155"/>
                    <a:pt x="29" y="14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35" y="0"/>
                    <a:pt x="43" y="1"/>
                  </a:cubicBezTo>
                  <a:close/>
                </a:path>
              </a:pathLst>
            </a:custGeom>
            <a:solidFill>
              <a:srgbClr val="2C2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0" name="iSļïḓé"/>
            <p:cNvSpPr/>
            <p:nvPr/>
          </p:nvSpPr>
          <p:spPr bwMode="auto">
            <a:xfrm>
              <a:off x="5705476" y="4343400"/>
              <a:ext cx="312738" cy="160338"/>
            </a:xfrm>
            <a:custGeom>
              <a:avLst/>
              <a:gdLst>
                <a:gd name="T0" fmla="*/ 0 w 99"/>
                <a:gd name="T1" fmla="*/ 28 h 51"/>
                <a:gd name="T2" fmla="*/ 0 w 99"/>
                <a:gd name="T3" fmla="*/ 51 h 51"/>
                <a:gd name="T4" fmla="*/ 5 w 99"/>
                <a:gd name="T5" fmla="*/ 51 h 51"/>
                <a:gd name="T6" fmla="*/ 5 w 99"/>
                <a:gd name="T7" fmla="*/ 51 h 51"/>
                <a:gd name="T8" fmla="*/ 99 w 99"/>
                <a:gd name="T9" fmla="*/ 51 h 51"/>
                <a:gd name="T10" fmla="*/ 68 w 99"/>
                <a:gd name="T11" fmla="*/ 19 h 51"/>
                <a:gd name="T12" fmla="*/ 61 w 99"/>
                <a:gd name="T13" fmla="*/ 19 h 51"/>
                <a:gd name="T14" fmla="*/ 61 w 99"/>
                <a:gd name="T15" fmla="*/ 19 h 51"/>
                <a:gd name="T16" fmla="*/ 42 w 99"/>
                <a:gd name="T17" fmla="*/ 0 h 51"/>
                <a:gd name="T18" fmla="*/ 42 w 99"/>
                <a:gd name="T19" fmla="*/ 0 h 51"/>
                <a:gd name="T20" fmla="*/ 26 w 99"/>
                <a:gd name="T21" fmla="*/ 17 h 51"/>
                <a:gd name="T22" fmla="*/ 26 w 99"/>
                <a:gd name="T23" fmla="*/ 20 h 51"/>
                <a:gd name="T24" fmla="*/ 17 w 99"/>
                <a:gd name="T25" fmla="*/ 29 h 51"/>
                <a:gd name="T26" fmla="*/ 11 w 99"/>
                <a:gd name="T27" fmla="*/ 26 h 51"/>
                <a:gd name="T28" fmla="*/ 0 w 99"/>
                <a:gd name="T29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51">
                  <a:moveTo>
                    <a:pt x="0" y="28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9" y="34"/>
                    <a:pt x="85" y="19"/>
                    <a:pt x="68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9"/>
                    <a:pt x="5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26" y="8"/>
                    <a:pt x="26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4"/>
                    <a:pt x="22" y="29"/>
                    <a:pt x="17" y="29"/>
                  </a:cubicBezTo>
                  <a:cubicBezTo>
                    <a:pt x="15" y="29"/>
                    <a:pt x="12" y="28"/>
                    <a:pt x="11" y="26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3B1F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1" name="îşľîdê"/>
            <p:cNvSpPr/>
            <p:nvPr/>
          </p:nvSpPr>
          <p:spPr bwMode="auto">
            <a:xfrm>
              <a:off x="5705476" y="4425950"/>
              <a:ext cx="312738" cy="77788"/>
            </a:xfrm>
            <a:custGeom>
              <a:avLst/>
              <a:gdLst>
                <a:gd name="T0" fmla="*/ 0 w 99"/>
                <a:gd name="T1" fmla="*/ 2 h 25"/>
                <a:gd name="T2" fmla="*/ 0 w 99"/>
                <a:gd name="T3" fmla="*/ 25 h 25"/>
                <a:gd name="T4" fmla="*/ 5 w 99"/>
                <a:gd name="T5" fmla="*/ 25 h 25"/>
                <a:gd name="T6" fmla="*/ 5 w 99"/>
                <a:gd name="T7" fmla="*/ 25 h 25"/>
                <a:gd name="T8" fmla="*/ 99 w 99"/>
                <a:gd name="T9" fmla="*/ 25 h 25"/>
                <a:gd name="T10" fmla="*/ 97 w 99"/>
                <a:gd name="T11" fmla="*/ 14 h 25"/>
                <a:gd name="T12" fmla="*/ 16 w 99"/>
                <a:gd name="T13" fmla="*/ 14 h 25"/>
                <a:gd name="T14" fmla="*/ 16 w 99"/>
                <a:gd name="T15" fmla="*/ 14 h 25"/>
                <a:gd name="T16" fmla="*/ 16 w 99"/>
                <a:gd name="T17" fmla="*/ 14 h 25"/>
                <a:gd name="T18" fmla="*/ 12 w 99"/>
                <a:gd name="T19" fmla="*/ 9 h 25"/>
                <a:gd name="T20" fmla="*/ 12 w 99"/>
                <a:gd name="T21" fmla="*/ 1 h 25"/>
                <a:gd name="T22" fmla="*/ 11 w 99"/>
                <a:gd name="T23" fmla="*/ 0 h 25"/>
                <a:gd name="T24" fmla="*/ 0 w 99"/>
                <a:gd name="T2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25">
                  <a:moveTo>
                    <a:pt x="0" y="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1"/>
                    <a:pt x="99" y="17"/>
                    <a:pt x="9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4" y="14"/>
                    <a:pt x="12" y="12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0"/>
                    <a:pt x="1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61C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2" name="iṧḷïḑé"/>
            <p:cNvSpPr/>
            <p:nvPr/>
          </p:nvSpPr>
          <p:spPr bwMode="auto">
            <a:xfrm>
              <a:off x="5853113" y="4384675"/>
              <a:ext cx="149225" cy="106363"/>
            </a:xfrm>
            <a:custGeom>
              <a:avLst/>
              <a:gdLst>
                <a:gd name="T0" fmla="*/ 2 w 47"/>
                <a:gd name="T1" fmla="*/ 5 h 34"/>
                <a:gd name="T2" fmla="*/ 12 w 47"/>
                <a:gd name="T3" fmla="*/ 7 h 34"/>
                <a:gd name="T4" fmla="*/ 12 w 47"/>
                <a:gd name="T5" fmla="*/ 8 h 34"/>
                <a:gd name="T6" fmla="*/ 12 w 47"/>
                <a:gd name="T7" fmla="*/ 8 h 34"/>
                <a:gd name="T8" fmla="*/ 18 w 47"/>
                <a:gd name="T9" fmla="*/ 8 h 34"/>
                <a:gd name="T10" fmla="*/ 46 w 47"/>
                <a:gd name="T11" fmla="*/ 25 h 34"/>
                <a:gd name="T12" fmla="*/ 43 w 47"/>
                <a:gd name="T13" fmla="*/ 32 h 34"/>
                <a:gd name="T14" fmla="*/ 41 w 47"/>
                <a:gd name="T15" fmla="*/ 33 h 34"/>
                <a:gd name="T16" fmla="*/ 21 w 47"/>
                <a:gd name="T17" fmla="*/ 31 h 34"/>
                <a:gd name="T18" fmla="*/ 0 w 47"/>
                <a:gd name="T19" fmla="*/ 13 h 34"/>
                <a:gd name="T20" fmla="*/ 2 w 47"/>
                <a:gd name="T21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34">
                  <a:moveTo>
                    <a:pt x="2" y="5"/>
                  </a:moveTo>
                  <a:cubicBezTo>
                    <a:pt x="4" y="0"/>
                    <a:pt x="12" y="2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0" y="8"/>
                    <a:pt x="41" y="15"/>
                    <a:pt x="46" y="25"/>
                  </a:cubicBezTo>
                  <a:cubicBezTo>
                    <a:pt x="47" y="28"/>
                    <a:pt x="46" y="31"/>
                    <a:pt x="43" y="32"/>
                  </a:cubicBezTo>
                  <a:cubicBezTo>
                    <a:pt x="42" y="33"/>
                    <a:pt x="41" y="33"/>
                    <a:pt x="41" y="33"/>
                  </a:cubicBezTo>
                  <a:cubicBezTo>
                    <a:pt x="34" y="34"/>
                    <a:pt x="27" y="33"/>
                    <a:pt x="21" y="31"/>
                  </a:cubicBezTo>
                  <a:cubicBezTo>
                    <a:pt x="13" y="28"/>
                    <a:pt x="2" y="22"/>
                    <a:pt x="0" y="13"/>
                  </a:cubicBezTo>
                  <a:cubicBezTo>
                    <a:pt x="0" y="10"/>
                    <a:pt x="0" y="8"/>
                    <a:pt x="2" y="5"/>
                  </a:cubicBezTo>
                  <a:close/>
                </a:path>
              </a:pathLst>
            </a:custGeom>
            <a:solidFill>
              <a:srgbClr val="4524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3" name="ïṥľïḑê"/>
            <p:cNvSpPr/>
            <p:nvPr/>
          </p:nvSpPr>
          <p:spPr bwMode="auto">
            <a:xfrm>
              <a:off x="5699126" y="4494212"/>
              <a:ext cx="322263" cy="15875"/>
            </a:xfrm>
            <a:custGeom>
              <a:avLst/>
              <a:gdLst>
                <a:gd name="T0" fmla="*/ 2 w 102"/>
                <a:gd name="T1" fmla="*/ 5 h 5"/>
                <a:gd name="T2" fmla="*/ 101 w 102"/>
                <a:gd name="T3" fmla="*/ 5 h 5"/>
                <a:gd name="T4" fmla="*/ 102 w 102"/>
                <a:gd name="T5" fmla="*/ 4 h 5"/>
                <a:gd name="T6" fmla="*/ 102 w 102"/>
                <a:gd name="T7" fmla="*/ 1 h 5"/>
                <a:gd name="T8" fmla="*/ 101 w 102"/>
                <a:gd name="T9" fmla="*/ 0 h 5"/>
                <a:gd name="T10" fmla="*/ 2 w 102"/>
                <a:gd name="T11" fmla="*/ 0 h 5"/>
                <a:gd name="T12" fmla="*/ 0 w 102"/>
                <a:gd name="T13" fmla="*/ 1 h 5"/>
                <a:gd name="T14" fmla="*/ 0 w 102"/>
                <a:gd name="T15" fmla="*/ 4 h 5"/>
                <a:gd name="T16" fmla="*/ 2 w 10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5">
                  <a:moveTo>
                    <a:pt x="2" y="5"/>
                  </a:moveTo>
                  <a:cubicBezTo>
                    <a:pt x="101" y="5"/>
                    <a:pt x="101" y="5"/>
                    <a:pt x="101" y="5"/>
                  </a:cubicBezTo>
                  <a:cubicBezTo>
                    <a:pt x="102" y="5"/>
                    <a:pt x="102" y="5"/>
                    <a:pt x="102" y="4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2" y="0"/>
                    <a:pt x="10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261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4" name="iSľîďé"/>
            <p:cNvSpPr/>
            <p:nvPr/>
          </p:nvSpPr>
          <p:spPr bwMode="auto">
            <a:xfrm>
              <a:off x="6924676" y="4127500"/>
              <a:ext cx="1377950" cy="1536700"/>
            </a:xfrm>
            <a:custGeom>
              <a:avLst/>
              <a:gdLst>
                <a:gd name="T0" fmla="*/ 438 w 438"/>
                <a:gd name="T1" fmla="*/ 0 h 489"/>
                <a:gd name="T2" fmla="*/ 438 w 438"/>
                <a:gd name="T3" fmla="*/ 445 h 489"/>
                <a:gd name="T4" fmla="*/ 438 w 438"/>
                <a:gd name="T5" fmla="*/ 445 h 489"/>
                <a:gd name="T6" fmla="*/ 379 w 438"/>
                <a:gd name="T7" fmla="*/ 474 h 489"/>
                <a:gd name="T8" fmla="*/ 297 w 438"/>
                <a:gd name="T9" fmla="*/ 486 h 489"/>
                <a:gd name="T10" fmla="*/ 219 w 438"/>
                <a:gd name="T11" fmla="*/ 489 h 489"/>
                <a:gd name="T12" fmla="*/ 1 w 438"/>
                <a:gd name="T13" fmla="*/ 445 h 489"/>
                <a:gd name="T14" fmla="*/ 0 w 438"/>
                <a:gd name="T15" fmla="*/ 445 h 489"/>
                <a:gd name="T16" fmla="*/ 0 w 438"/>
                <a:gd name="T17" fmla="*/ 0 h 489"/>
                <a:gd name="T18" fmla="*/ 438 w 438"/>
                <a:gd name="T1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489">
                  <a:moveTo>
                    <a:pt x="438" y="0"/>
                  </a:moveTo>
                  <a:cubicBezTo>
                    <a:pt x="438" y="445"/>
                    <a:pt x="438" y="445"/>
                    <a:pt x="438" y="445"/>
                  </a:cubicBezTo>
                  <a:cubicBezTo>
                    <a:pt x="438" y="445"/>
                    <a:pt x="438" y="445"/>
                    <a:pt x="438" y="445"/>
                  </a:cubicBezTo>
                  <a:cubicBezTo>
                    <a:pt x="436" y="456"/>
                    <a:pt x="414" y="466"/>
                    <a:pt x="379" y="474"/>
                  </a:cubicBezTo>
                  <a:cubicBezTo>
                    <a:pt x="357" y="479"/>
                    <a:pt x="329" y="483"/>
                    <a:pt x="297" y="486"/>
                  </a:cubicBezTo>
                  <a:cubicBezTo>
                    <a:pt x="273" y="488"/>
                    <a:pt x="247" y="489"/>
                    <a:pt x="219" y="489"/>
                  </a:cubicBezTo>
                  <a:cubicBezTo>
                    <a:pt x="102" y="489"/>
                    <a:pt x="6" y="469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rgbClr val="16E0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5" name="ïṣľiďê"/>
            <p:cNvSpPr/>
            <p:nvPr/>
          </p:nvSpPr>
          <p:spPr bwMode="auto">
            <a:xfrm>
              <a:off x="7859713" y="4195762"/>
              <a:ext cx="257175" cy="1458913"/>
            </a:xfrm>
            <a:custGeom>
              <a:avLst/>
              <a:gdLst>
                <a:gd name="T0" fmla="*/ 82 w 82"/>
                <a:gd name="T1" fmla="*/ 0 h 464"/>
                <a:gd name="T2" fmla="*/ 82 w 82"/>
                <a:gd name="T3" fmla="*/ 452 h 464"/>
                <a:gd name="T4" fmla="*/ 0 w 82"/>
                <a:gd name="T5" fmla="*/ 464 h 464"/>
                <a:gd name="T6" fmla="*/ 0 w 82"/>
                <a:gd name="T7" fmla="*/ 0 h 464"/>
                <a:gd name="T8" fmla="*/ 82 w 82"/>
                <a:gd name="T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64">
                  <a:moveTo>
                    <a:pt x="82" y="0"/>
                  </a:moveTo>
                  <a:cubicBezTo>
                    <a:pt x="82" y="452"/>
                    <a:pt x="82" y="452"/>
                    <a:pt x="82" y="452"/>
                  </a:cubicBezTo>
                  <a:cubicBezTo>
                    <a:pt x="60" y="457"/>
                    <a:pt x="32" y="461"/>
                    <a:pt x="0" y="46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24E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6" name="ïŝ1ïḋe"/>
            <p:cNvSpPr/>
            <p:nvPr/>
          </p:nvSpPr>
          <p:spPr bwMode="auto">
            <a:xfrm>
              <a:off x="6924676" y="3981450"/>
              <a:ext cx="1377950" cy="296863"/>
            </a:xfrm>
            <a:prstGeom prst="ellipse">
              <a:avLst/>
            </a:prstGeom>
            <a:solidFill>
              <a:srgbClr val="14C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7" name="îṡlïḑè"/>
            <p:cNvSpPr/>
            <p:nvPr/>
          </p:nvSpPr>
          <p:spPr bwMode="auto">
            <a:xfrm>
              <a:off x="7069138" y="4013200"/>
              <a:ext cx="1092200" cy="233363"/>
            </a:xfrm>
            <a:prstGeom prst="ellipse">
              <a:avLst/>
            </a:prstGeom>
            <a:solidFill>
              <a:srgbClr val="14C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8" name="iśliḍè"/>
            <p:cNvSpPr/>
            <p:nvPr/>
          </p:nvSpPr>
          <p:spPr bwMode="auto">
            <a:xfrm>
              <a:off x="7815263" y="2762250"/>
              <a:ext cx="157163" cy="157163"/>
            </a:xfrm>
            <a:custGeom>
              <a:avLst/>
              <a:gdLst>
                <a:gd name="T0" fmla="*/ 2 w 50"/>
                <a:gd name="T1" fmla="*/ 22 h 50"/>
                <a:gd name="T2" fmla="*/ 28 w 50"/>
                <a:gd name="T3" fmla="*/ 2 h 50"/>
                <a:gd name="T4" fmla="*/ 48 w 50"/>
                <a:gd name="T5" fmla="*/ 28 h 50"/>
                <a:gd name="T6" fmla="*/ 21 w 50"/>
                <a:gd name="T7" fmla="*/ 48 h 50"/>
                <a:gd name="T8" fmla="*/ 2 w 50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" y="22"/>
                  </a:moveTo>
                  <a:cubicBezTo>
                    <a:pt x="4" y="9"/>
                    <a:pt x="15" y="0"/>
                    <a:pt x="28" y="2"/>
                  </a:cubicBezTo>
                  <a:cubicBezTo>
                    <a:pt x="41" y="4"/>
                    <a:pt x="50" y="16"/>
                    <a:pt x="48" y="28"/>
                  </a:cubicBezTo>
                  <a:cubicBezTo>
                    <a:pt x="46" y="41"/>
                    <a:pt x="34" y="50"/>
                    <a:pt x="21" y="48"/>
                  </a:cubicBezTo>
                  <a:cubicBezTo>
                    <a:pt x="9" y="46"/>
                    <a:pt x="0" y="34"/>
                    <a:pt x="2" y="22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9" name="ï$ľïḓé"/>
            <p:cNvSpPr/>
            <p:nvPr/>
          </p:nvSpPr>
          <p:spPr bwMode="auto">
            <a:xfrm>
              <a:off x="7661276" y="2101850"/>
              <a:ext cx="455613" cy="760413"/>
            </a:xfrm>
            <a:custGeom>
              <a:avLst/>
              <a:gdLst>
                <a:gd name="T0" fmla="*/ 9 w 145"/>
                <a:gd name="T1" fmla="*/ 41 h 242"/>
                <a:gd name="T2" fmla="*/ 92 w 145"/>
                <a:gd name="T3" fmla="*/ 134 h 242"/>
                <a:gd name="T4" fmla="*/ 93 w 145"/>
                <a:gd name="T5" fmla="*/ 137 h 242"/>
                <a:gd name="T6" fmla="*/ 57 w 145"/>
                <a:gd name="T7" fmla="*/ 215 h 242"/>
                <a:gd name="T8" fmla="*/ 58 w 145"/>
                <a:gd name="T9" fmla="*/ 218 h 242"/>
                <a:gd name="T10" fmla="*/ 69 w 145"/>
                <a:gd name="T11" fmla="*/ 225 h 242"/>
                <a:gd name="T12" fmla="*/ 95 w 145"/>
                <a:gd name="T13" fmla="*/ 241 h 242"/>
                <a:gd name="T14" fmla="*/ 98 w 145"/>
                <a:gd name="T15" fmla="*/ 240 h 242"/>
                <a:gd name="T16" fmla="*/ 136 w 145"/>
                <a:gd name="T17" fmla="*/ 157 h 242"/>
                <a:gd name="T18" fmla="*/ 128 w 145"/>
                <a:gd name="T19" fmla="*/ 102 h 242"/>
                <a:gd name="T20" fmla="*/ 44 w 145"/>
                <a:gd name="T21" fmla="*/ 8 h 242"/>
                <a:gd name="T22" fmla="*/ 30 w 145"/>
                <a:gd name="T23" fmla="*/ 1 h 242"/>
                <a:gd name="T24" fmla="*/ 12 w 145"/>
                <a:gd name="T25" fmla="*/ 5 h 242"/>
                <a:gd name="T26" fmla="*/ 9 w 145"/>
                <a:gd name="T27" fmla="*/ 4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42">
                  <a:moveTo>
                    <a:pt x="9" y="41"/>
                  </a:moveTo>
                  <a:cubicBezTo>
                    <a:pt x="92" y="134"/>
                    <a:pt x="92" y="134"/>
                    <a:pt x="92" y="134"/>
                  </a:cubicBezTo>
                  <a:cubicBezTo>
                    <a:pt x="93" y="135"/>
                    <a:pt x="93" y="136"/>
                    <a:pt x="93" y="13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6"/>
                    <a:pt x="57" y="217"/>
                    <a:pt x="58" y="218"/>
                  </a:cubicBezTo>
                  <a:cubicBezTo>
                    <a:pt x="62" y="220"/>
                    <a:pt x="65" y="223"/>
                    <a:pt x="69" y="225"/>
                  </a:cubicBezTo>
                  <a:cubicBezTo>
                    <a:pt x="78" y="231"/>
                    <a:pt x="86" y="236"/>
                    <a:pt x="95" y="241"/>
                  </a:cubicBezTo>
                  <a:cubicBezTo>
                    <a:pt x="96" y="242"/>
                    <a:pt x="98" y="241"/>
                    <a:pt x="98" y="240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45" y="139"/>
                    <a:pt x="141" y="117"/>
                    <a:pt x="128" y="102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4"/>
                    <a:pt x="35" y="1"/>
                    <a:pt x="30" y="1"/>
                  </a:cubicBezTo>
                  <a:cubicBezTo>
                    <a:pt x="23" y="0"/>
                    <a:pt x="17" y="1"/>
                    <a:pt x="12" y="5"/>
                  </a:cubicBezTo>
                  <a:cubicBezTo>
                    <a:pt x="0" y="14"/>
                    <a:pt x="0" y="30"/>
                    <a:pt x="9" y="41"/>
                  </a:cubicBezTo>
                  <a:close/>
                </a:path>
              </a:pathLst>
            </a:custGeom>
            <a:solidFill>
              <a:srgbClr val="21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0" name="iş1îḓé"/>
            <p:cNvSpPr/>
            <p:nvPr/>
          </p:nvSpPr>
          <p:spPr bwMode="auto">
            <a:xfrm>
              <a:off x="7729538" y="2101850"/>
              <a:ext cx="387350" cy="760413"/>
            </a:xfrm>
            <a:custGeom>
              <a:avLst/>
              <a:gdLst>
                <a:gd name="T0" fmla="*/ 0 w 123"/>
                <a:gd name="T1" fmla="*/ 3 h 242"/>
                <a:gd name="T2" fmla="*/ 3 w 123"/>
                <a:gd name="T3" fmla="*/ 5 h 242"/>
                <a:gd name="T4" fmla="*/ 86 w 123"/>
                <a:gd name="T5" fmla="*/ 99 h 242"/>
                <a:gd name="T6" fmla="*/ 95 w 123"/>
                <a:gd name="T7" fmla="*/ 154 h 242"/>
                <a:gd name="T8" fmla="*/ 59 w 123"/>
                <a:gd name="T9" fmla="*/ 233 h 242"/>
                <a:gd name="T10" fmla="*/ 73 w 123"/>
                <a:gd name="T11" fmla="*/ 241 h 242"/>
                <a:gd name="T12" fmla="*/ 76 w 123"/>
                <a:gd name="T13" fmla="*/ 240 h 242"/>
                <a:gd name="T14" fmla="*/ 114 w 123"/>
                <a:gd name="T15" fmla="*/ 157 h 242"/>
                <a:gd name="T16" fmla="*/ 106 w 123"/>
                <a:gd name="T17" fmla="*/ 102 h 242"/>
                <a:gd name="T18" fmla="*/ 22 w 123"/>
                <a:gd name="T19" fmla="*/ 8 h 242"/>
                <a:gd name="T20" fmla="*/ 8 w 123"/>
                <a:gd name="T21" fmla="*/ 1 h 242"/>
                <a:gd name="T22" fmla="*/ 0 w 123"/>
                <a:gd name="T23" fmla="*/ 1 h 242"/>
                <a:gd name="T24" fmla="*/ 0 w 123"/>
                <a:gd name="T25" fmla="*/ 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242">
                  <a:moveTo>
                    <a:pt x="0" y="3"/>
                  </a:moveTo>
                  <a:cubicBezTo>
                    <a:pt x="1" y="4"/>
                    <a:pt x="2" y="4"/>
                    <a:pt x="3" y="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100" y="114"/>
                    <a:pt x="103" y="136"/>
                    <a:pt x="95" y="154"/>
                  </a:cubicBezTo>
                  <a:cubicBezTo>
                    <a:pt x="59" y="233"/>
                    <a:pt x="59" y="233"/>
                    <a:pt x="59" y="233"/>
                  </a:cubicBezTo>
                  <a:cubicBezTo>
                    <a:pt x="64" y="236"/>
                    <a:pt x="69" y="238"/>
                    <a:pt x="73" y="241"/>
                  </a:cubicBezTo>
                  <a:cubicBezTo>
                    <a:pt x="74" y="242"/>
                    <a:pt x="76" y="241"/>
                    <a:pt x="76" y="240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123" y="139"/>
                    <a:pt x="119" y="117"/>
                    <a:pt x="106" y="10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4"/>
                    <a:pt x="13" y="1"/>
                    <a:pt x="8" y="1"/>
                  </a:cubicBezTo>
                  <a:cubicBezTo>
                    <a:pt x="5" y="0"/>
                    <a:pt x="3" y="0"/>
                    <a:pt x="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19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1" name="íSḻïďê"/>
            <p:cNvSpPr/>
            <p:nvPr/>
          </p:nvSpPr>
          <p:spPr bwMode="auto">
            <a:xfrm>
              <a:off x="7588251" y="2082800"/>
              <a:ext cx="284163" cy="692150"/>
            </a:xfrm>
            <a:custGeom>
              <a:avLst/>
              <a:gdLst>
                <a:gd name="T0" fmla="*/ 76 w 90"/>
                <a:gd name="T1" fmla="*/ 220 h 220"/>
                <a:gd name="T2" fmla="*/ 0 w 90"/>
                <a:gd name="T3" fmla="*/ 220 h 220"/>
                <a:gd name="T4" fmla="*/ 0 w 90"/>
                <a:gd name="T5" fmla="*/ 0 h 220"/>
                <a:gd name="T6" fmla="*/ 31 w 90"/>
                <a:gd name="T7" fmla="*/ 0 h 220"/>
                <a:gd name="T8" fmla="*/ 90 w 90"/>
                <a:gd name="T9" fmla="*/ 59 h 220"/>
                <a:gd name="T10" fmla="*/ 90 w 90"/>
                <a:gd name="T11" fmla="*/ 205 h 220"/>
                <a:gd name="T12" fmla="*/ 76 w 9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20">
                  <a:moveTo>
                    <a:pt x="76" y="22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4" y="0"/>
                    <a:pt x="90" y="26"/>
                    <a:pt x="90" y="59"/>
                  </a:cubicBezTo>
                  <a:cubicBezTo>
                    <a:pt x="90" y="205"/>
                    <a:pt x="90" y="205"/>
                    <a:pt x="90" y="205"/>
                  </a:cubicBezTo>
                  <a:cubicBezTo>
                    <a:pt x="90" y="213"/>
                    <a:pt x="84" y="220"/>
                    <a:pt x="76" y="220"/>
                  </a:cubicBezTo>
                  <a:close/>
                </a:path>
              </a:pathLst>
            </a:custGeom>
            <a:solidFill>
              <a:srgbClr val="21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2" name="î$líde"/>
            <p:cNvSpPr/>
            <p:nvPr/>
          </p:nvSpPr>
          <p:spPr bwMode="auto">
            <a:xfrm>
              <a:off x="7446963" y="2085975"/>
              <a:ext cx="444500" cy="641350"/>
            </a:xfrm>
            <a:custGeom>
              <a:avLst/>
              <a:gdLst>
                <a:gd name="T0" fmla="*/ 135 w 141"/>
                <a:gd name="T1" fmla="*/ 61 h 204"/>
                <a:gd name="T2" fmla="*/ 120 w 141"/>
                <a:gd name="T3" fmla="*/ 33 h 204"/>
                <a:gd name="T4" fmla="*/ 108 w 141"/>
                <a:gd name="T5" fmla="*/ 17 h 204"/>
                <a:gd name="T6" fmla="*/ 65 w 141"/>
                <a:gd name="T7" fmla="*/ 0 h 204"/>
                <a:gd name="T8" fmla="*/ 63 w 141"/>
                <a:gd name="T9" fmla="*/ 0 h 204"/>
                <a:gd name="T10" fmla="*/ 61 w 141"/>
                <a:gd name="T11" fmla="*/ 0 h 204"/>
                <a:gd name="T12" fmla="*/ 29 w 141"/>
                <a:gd name="T13" fmla="*/ 10 h 204"/>
                <a:gd name="T14" fmla="*/ 0 w 141"/>
                <a:gd name="T15" fmla="*/ 63 h 204"/>
                <a:gd name="T16" fmla="*/ 0 w 141"/>
                <a:gd name="T17" fmla="*/ 190 h 204"/>
                <a:gd name="T18" fmla="*/ 2 w 141"/>
                <a:gd name="T19" fmla="*/ 193 h 204"/>
                <a:gd name="T20" fmla="*/ 15 w 141"/>
                <a:gd name="T21" fmla="*/ 197 h 204"/>
                <a:gd name="T22" fmla="*/ 72 w 141"/>
                <a:gd name="T23" fmla="*/ 204 h 204"/>
                <a:gd name="T24" fmla="*/ 78 w 141"/>
                <a:gd name="T25" fmla="*/ 203 h 204"/>
                <a:gd name="T26" fmla="*/ 113 w 141"/>
                <a:gd name="T27" fmla="*/ 197 h 204"/>
                <a:gd name="T28" fmla="*/ 126 w 141"/>
                <a:gd name="T29" fmla="*/ 193 h 204"/>
                <a:gd name="T30" fmla="*/ 128 w 141"/>
                <a:gd name="T31" fmla="*/ 190 h 204"/>
                <a:gd name="T32" fmla="*/ 128 w 141"/>
                <a:gd name="T33" fmla="*/ 98 h 204"/>
                <a:gd name="T34" fmla="*/ 129 w 141"/>
                <a:gd name="T35" fmla="*/ 98 h 204"/>
                <a:gd name="T36" fmla="*/ 135 w 141"/>
                <a:gd name="T37" fmla="*/ 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1" h="204">
                  <a:moveTo>
                    <a:pt x="135" y="61"/>
                  </a:moveTo>
                  <a:cubicBezTo>
                    <a:pt x="131" y="51"/>
                    <a:pt x="125" y="40"/>
                    <a:pt x="120" y="33"/>
                  </a:cubicBezTo>
                  <a:cubicBezTo>
                    <a:pt x="117" y="27"/>
                    <a:pt x="113" y="22"/>
                    <a:pt x="108" y="17"/>
                  </a:cubicBezTo>
                  <a:cubicBezTo>
                    <a:pt x="97" y="6"/>
                    <a:pt x="81" y="0"/>
                    <a:pt x="6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49" y="0"/>
                    <a:pt x="38" y="4"/>
                    <a:pt x="29" y="10"/>
                  </a:cubicBezTo>
                  <a:cubicBezTo>
                    <a:pt x="12" y="21"/>
                    <a:pt x="0" y="41"/>
                    <a:pt x="0" y="6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1" y="192"/>
                    <a:pt x="2" y="193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33" y="202"/>
                    <a:pt x="53" y="204"/>
                    <a:pt x="72" y="204"/>
                  </a:cubicBezTo>
                  <a:cubicBezTo>
                    <a:pt x="74" y="203"/>
                    <a:pt x="76" y="203"/>
                    <a:pt x="78" y="203"/>
                  </a:cubicBezTo>
                  <a:cubicBezTo>
                    <a:pt x="90" y="202"/>
                    <a:pt x="102" y="200"/>
                    <a:pt x="113" y="197"/>
                  </a:cubicBezTo>
                  <a:cubicBezTo>
                    <a:pt x="126" y="193"/>
                    <a:pt x="126" y="193"/>
                    <a:pt x="126" y="193"/>
                  </a:cubicBezTo>
                  <a:cubicBezTo>
                    <a:pt x="127" y="192"/>
                    <a:pt x="128" y="191"/>
                    <a:pt x="128" y="190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8" y="98"/>
                    <a:pt x="129" y="98"/>
                    <a:pt x="129" y="98"/>
                  </a:cubicBezTo>
                  <a:cubicBezTo>
                    <a:pt x="138" y="88"/>
                    <a:pt x="141" y="74"/>
                    <a:pt x="135" y="61"/>
                  </a:cubicBezTo>
                  <a:close/>
                </a:path>
              </a:pathLst>
            </a:cu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3" name="î$ľiḍé"/>
            <p:cNvSpPr/>
            <p:nvPr/>
          </p:nvSpPr>
          <p:spPr bwMode="auto">
            <a:xfrm>
              <a:off x="7527926" y="2082800"/>
              <a:ext cx="258763" cy="150813"/>
            </a:xfrm>
            <a:custGeom>
              <a:avLst/>
              <a:gdLst>
                <a:gd name="T0" fmla="*/ 39 w 82"/>
                <a:gd name="T1" fmla="*/ 1 h 48"/>
                <a:gd name="T2" fmla="*/ 37 w 82"/>
                <a:gd name="T3" fmla="*/ 1 h 48"/>
                <a:gd name="T4" fmla="*/ 36 w 82"/>
                <a:gd name="T5" fmla="*/ 0 h 48"/>
                <a:gd name="T6" fmla="*/ 35 w 82"/>
                <a:gd name="T7" fmla="*/ 1 h 48"/>
                <a:gd name="T8" fmla="*/ 3 w 82"/>
                <a:gd name="T9" fmla="*/ 11 h 48"/>
                <a:gd name="T10" fmla="*/ 0 w 82"/>
                <a:gd name="T11" fmla="*/ 23 h 48"/>
                <a:gd name="T12" fmla="*/ 25 w 82"/>
                <a:gd name="T13" fmla="*/ 48 h 48"/>
                <a:gd name="T14" fmla="*/ 48 w 82"/>
                <a:gd name="T15" fmla="*/ 33 h 48"/>
                <a:gd name="T16" fmla="*/ 58 w 82"/>
                <a:gd name="T17" fmla="*/ 36 h 48"/>
                <a:gd name="T18" fmla="*/ 82 w 82"/>
                <a:gd name="T19" fmla="*/ 18 h 48"/>
                <a:gd name="T20" fmla="*/ 39 w 82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48">
                  <a:moveTo>
                    <a:pt x="39" y="1"/>
                  </a:move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5" y="0"/>
                    <a:pt x="35" y="0"/>
                    <a:pt x="35" y="1"/>
                  </a:cubicBezTo>
                  <a:cubicBezTo>
                    <a:pt x="23" y="1"/>
                    <a:pt x="12" y="5"/>
                    <a:pt x="3" y="11"/>
                  </a:cubicBezTo>
                  <a:cubicBezTo>
                    <a:pt x="1" y="14"/>
                    <a:pt x="0" y="18"/>
                    <a:pt x="0" y="23"/>
                  </a:cubicBezTo>
                  <a:cubicBezTo>
                    <a:pt x="0" y="36"/>
                    <a:pt x="11" y="48"/>
                    <a:pt x="25" y="48"/>
                  </a:cubicBezTo>
                  <a:cubicBezTo>
                    <a:pt x="35" y="48"/>
                    <a:pt x="44" y="42"/>
                    <a:pt x="48" y="33"/>
                  </a:cubicBezTo>
                  <a:cubicBezTo>
                    <a:pt x="51" y="35"/>
                    <a:pt x="54" y="36"/>
                    <a:pt x="58" y="36"/>
                  </a:cubicBezTo>
                  <a:cubicBezTo>
                    <a:pt x="69" y="36"/>
                    <a:pt x="79" y="28"/>
                    <a:pt x="82" y="18"/>
                  </a:cubicBezTo>
                  <a:cubicBezTo>
                    <a:pt x="71" y="7"/>
                    <a:pt x="55" y="1"/>
                    <a:pt x="39" y="1"/>
                  </a:cubicBezTo>
                  <a:close/>
                </a:path>
              </a:pathLst>
            </a:custGeom>
            <a:solidFill>
              <a:srgbClr val="FFB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4" name="íṣlidé"/>
            <p:cNvSpPr/>
            <p:nvPr/>
          </p:nvSpPr>
          <p:spPr bwMode="auto">
            <a:xfrm>
              <a:off x="7591426" y="1985962"/>
              <a:ext cx="92075" cy="169863"/>
            </a:xfrm>
            <a:custGeom>
              <a:avLst/>
              <a:gdLst>
                <a:gd name="T0" fmla="*/ 23 w 29"/>
                <a:gd name="T1" fmla="*/ 52 h 54"/>
                <a:gd name="T2" fmla="*/ 5 w 29"/>
                <a:gd name="T3" fmla="*/ 43 h 54"/>
                <a:gd name="T4" fmla="*/ 0 w 29"/>
                <a:gd name="T5" fmla="*/ 35 h 54"/>
                <a:gd name="T6" fmla="*/ 0 w 29"/>
                <a:gd name="T7" fmla="*/ 0 h 54"/>
                <a:gd name="T8" fmla="*/ 29 w 29"/>
                <a:gd name="T9" fmla="*/ 0 h 54"/>
                <a:gd name="T10" fmla="*/ 29 w 29"/>
                <a:gd name="T11" fmla="*/ 48 h 54"/>
                <a:gd name="T12" fmla="*/ 23 w 29"/>
                <a:gd name="T13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4">
                  <a:moveTo>
                    <a:pt x="23" y="52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2" y="42"/>
                    <a:pt x="0" y="38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52"/>
                    <a:pt x="26" y="54"/>
                    <a:pt x="23" y="52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5" name="íSḻíḓè"/>
            <p:cNvSpPr/>
            <p:nvPr/>
          </p:nvSpPr>
          <p:spPr bwMode="auto">
            <a:xfrm>
              <a:off x="7591426" y="2030412"/>
              <a:ext cx="92075" cy="33338"/>
            </a:xfrm>
            <a:custGeom>
              <a:avLst/>
              <a:gdLst>
                <a:gd name="T0" fmla="*/ 29 w 29"/>
                <a:gd name="T1" fmla="*/ 4 h 11"/>
                <a:gd name="T2" fmla="*/ 29 w 29"/>
                <a:gd name="T3" fmla="*/ 10 h 11"/>
                <a:gd name="T4" fmla="*/ 22 w 29"/>
                <a:gd name="T5" fmla="*/ 11 h 11"/>
                <a:gd name="T6" fmla="*/ 12 w 29"/>
                <a:gd name="T7" fmla="*/ 9 h 11"/>
                <a:gd name="T8" fmla="*/ 0 w 29"/>
                <a:gd name="T9" fmla="*/ 5 h 11"/>
                <a:gd name="T10" fmla="*/ 0 w 29"/>
                <a:gd name="T11" fmla="*/ 0 h 11"/>
                <a:gd name="T12" fmla="*/ 14 w 29"/>
                <a:gd name="T13" fmla="*/ 4 h 11"/>
                <a:gd name="T14" fmla="*/ 17 w 29"/>
                <a:gd name="T15" fmla="*/ 5 h 11"/>
                <a:gd name="T16" fmla="*/ 20 w 29"/>
                <a:gd name="T17" fmla="*/ 5 h 11"/>
                <a:gd name="T18" fmla="*/ 22 w 29"/>
                <a:gd name="T19" fmla="*/ 5 h 11"/>
                <a:gd name="T20" fmla="*/ 29 w 29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1">
                  <a:moveTo>
                    <a:pt x="29" y="4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7" y="10"/>
                    <a:pt x="25" y="11"/>
                    <a:pt x="22" y="11"/>
                  </a:cubicBezTo>
                  <a:cubicBezTo>
                    <a:pt x="19" y="11"/>
                    <a:pt x="15" y="10"/>
                    <a:pt x="12" y="9"/>
                  </a:cubicBezTo>
                  <a:cubicBezTo>
                    <a:pt x="7" y="9"/>
                    <a:pt x="3" y="7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9" y="3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8" y="5"/>
                    <a:pt x="19" y="5"/>
                    <a:pt x="20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5" y="5"/>
                    <a:pt x="27" y="5"/>
                    <a:pt x="29" y="4"/>
                  </a:cubicBezTo>
                  <a:close/>
                </a:path>
              </a:pathLst>
            </a:custGeom>
            <a:solidFill>
              <a:srgbClr val="B05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6" name="iSḷîḑé"/>
            <p:cNvSpPr/>
            <p:nvPr/>
          </p:nvSpPr>
          <p:spPr bwMode="auto">
            <a:xfrm>
              <a:off x="7453313" y="1627187"/>
              <a:ext cx="371475" cy="419100"/>
            </a:xfrm>
            <a:custGeom>
              <a:avLst/>
              <a:gdLst>
                <a:gd name="T0" fmla="*/ 66 w 118"/>
                <a:gd name="T1" fmla="*/ 0 h 133"/>
                <a:gd name="T2" fmla="*/ 66 w 118"/>
                <a:gd name="T3" fmla="*/ 0 h 133"/>
                <a:gd name="T4" fmla="*/ 15 w 118"/>
                <a:gd name="T5" fmla="*/ 51 h 133"/>
                <a:gd name="T6" fmla="*/ 15 w 118"/>
                <a:gd name="T7" fmla="*/ 69 h 133"/>
                <a:gd name="T8" fmla="*/ 1 w 118"/>
                <a:gd name="T9" fmla="*/ 79 h 133"/>
                <a:gd name="T10" fmla="*/ 18 w 118"/>
                <a:gd name="T11" fmla="*/ 97 h 133"/>
                <a:gd name="T12" fmla="*/ 66 w 118"/>
                <a:gd name="T13" fmla="*/ 133 h 133"/>
                <a:gd name="T14" fmla="*/ 66 w 118"/>
                <a:gd name="T15" fmla="*/ 133 h 133"/>
                <a:gd name="T16" fmla="*/ 118 w 118"/>
                <a:gd name="T17" fmla="*/ 82 h 133"/>
                <a:gd name="T18" fmla="*/ 118 w 118"/>
                <a:gd name="T19" fmla="*/ 51 h 133"/>
                <a:gd name="T20" fmla="*/ 66 w 118"/>
                <a:gd name="T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33"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8" y="0"/>
                    <a:pt x="15" y="23"/>
                    <a:pt x="15" y="51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1" y="69"/>
                    <a:pt x="1" y="70"/>
                    <a:pt x="1" y="79"/>
                  </a:cubicBezTo>
                  <a:cubicBezTo>
                    <a:pt x="0" y="89"/>
                    <a:pt x="12" y="95"/>
                    <a:pt x="18" y="97"/>
                  </a:cubicBezTo>
                  <a:cubicBezTo>
                    <a:pt x="24" y="118"/>
                    <a:pt x="44" y="133"/>
                    <a:pt x="66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95" y="133"/>
                    <a:pt x="118" y="110"/>
                    <a:pt x="118" y="82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23"/>
                    <a:pt x="95" y="0"/>
                    <a:pt x="66" y="0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7" name="îṡlíḑe"/>
            <p:cNvSpPr/>
            <p:nvPr/>
          </p:nvSpPr>
          <p:spPr bwMode="auto">
            <a:xfrm>
              <a:off x="7645401" y="1627187"/>
              <a:ext cx="179388" cy="419100"/>
            </a:xfrm>
            <a:custGeom>
              <a:avLst/>
              <a:gdLst>
                <a:gd name="T0" fmla="*/ 57 w 57"/>
                <a:gd name="T1" fmla="*/ 51 h 133"/>
                <a:gd name="T2" fmla="*/ 57 w 57"/>
                <a:gd name="T3" fmla="*/ 82 h 133"/>
                <a:gd name="T4" fmla="*/ 42 w 57"/>
                <a:gd name="T5" fmla="*/ 118 h 133"/>
                <a:gd name="T6" fmla="*/ 5 w 57"/>
                <a:gd name="T7" fmla="*/ 133 h 133"/>
                <a:gd name="T8" fmla="*/ 0 w 57"/>
                <a:gd name="T9" fmla="*/ 133 h 133"/>
                <a:gd name="T10" fmla="*/ 47 w 57"/>
                <a:gd name="T11" fmla="*/ 82 h 133"/>
                <a:gd name="T12" fmla="*/ 47 w 57"/>
                <a:gd name="T13" fmla="*/ 51 h 133"/>
                <a:gd name="T14" fmla="*/ 0 w 57"/>
                <a:gd name="T15" fmla="*/ 0 h 133"/>
                <a:gd name="T16" fmla="*/ 5 w 57"/>
                <a:gd name="T17" fmla="*/ 0 h 133"/>
                <a:gd name="T18" fmla="*/ 57 w 57"/>
                <a:gd name="T19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33">
                  <a:moveTo>
                    <a:pt x="57" y="51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96"/>
                    <a:pt x="51" y="109"/>
                    <a:pt x="42" y="118"/>
                  </a:cubicBezTo>
                  <a:cubicBezTo>
                    <a:pt x="32" y="127"/>
                    <a:pt x="20" y="133"/>
                    <a:pt x="5" y="133"/>
                  </a:cubicBezTo>
                  <a:cubicBezTo>
                    <a:pt x="4" y="133"/>
                    <a:pt x="2" y="133"/>
                    <a:pt x="0" y="133"/>
                  </a:cubicBezTo>
                  <a:cubicBezTo>
                    <a:pt x="26" y="130"/>
                    <a:pt x="47" y="108"/>
                    <a:pt x="47" y="82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25"/>
                    <a:pt x="26" y="3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34" y="0"/>
                    <a:pt x="57" y="23"/>
                    <a:pt x="57" y="51"/>
                  </a:cubicBezTo>
                  <a:close/>
                </a:path>
              </a:pathLst>
            </a:custGeom>
            <a:solidFill>
              <a:srgbClr val="C47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8" name="iṣ1íḋé"/>
            <p:cNvSpPr/>
            <p:nvPr/>
          </p:nvSpPr>
          <p:spPr bwMode="auto">
            <a:xfrm>
              <a:off x="7481888" y="1906587"/>
              <a:ext cx="42863" cy="47625"/>
            </a:xfrm>
            <a:prstGeom prst="ellipse">
              <a:avLst/>
            </a:pr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9" name="íşļîḋe"/>
            <p:cNvSpPr/>
            <p:nvPr/>
          </p:nvSpPr>
          <p:spPr bwMode="auto">
            <a:xfrm>
              <a:off x="7610476" y="2855912"/>
              <a:ext cx="211138" cy="1258888"/>
            </a:xfrm>
            <a:custGeom>
              <a:avLst/>
              <a:gdLst>
                <a:gd name="T0" fmla="*/ 49 w 67"/>
                <a:gd name="T1" fmla="*/ 378 h 400"/>
                <a:gd name="T2" fmla="*/ 48 w 67"/>
                <a:gd name="T3" fmla="*/ 377 h 400"/>
                <a:gd name="T4" fmla="*/ 67 w 67"/>
                <a:gd name="T5" fmla="*/ 0 h 400"/>
                <a:gd name="T6" fmla="*/ 0 w 67"/>
                <a:gd name="T7" fmla="*/ 2 h 400"/>
                <a:gd name="T8" fmla="*/ 19 w 67"/>
                <a:gd name="T9" fmla="*/ 376 h 400"/>
                <a:gd name="T10" fmla="*/ 21 w 67"/>
                <a:gd name="T11" fmla="*/ 379 h 400"/>
                <a:gd name="T12" fmla="*/ 61 w 67"/>
                <a:gd name="T13" fmla="*/ 400 h 400"/>
                <a:gd name="T14" fmla="*/ 63 w 67"/>
                <a:gd name="T15" fmla="*/ 397 h 400"/>
                <a:gd name="T16" fmla="*/ 49 w 67"/>
                <a:gd name="T17" fmla="*/ 37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00">
                  <a:moveTo>
                    <a:pt x="49" y="378"/>
                  </a:moveTo>
                  <a:cubicBezTo>
                    <a:pt x="48" y="378"/>
                    <a:pt x="48" y="377"/>
                    <a:pt x="48" y="37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4" y="0"/>
                    <a:pt x="23" y="2"/>
                    <a:pt x="0" y="2"/>
                  </a:cubicBezTo>
                  <a:cubicBezTo>
                    <a:pt x="19" y="376"/>
                    <a:pt x="19" y="376"/>
                    <a:pt x="19" y="376"/>
                  </a:cubicBezTo>
                  <a:cubicBezTo>
                    <a:pt x="20" y="377"/>
                    <a:pt x="20" y="378"/>
                    <a:pt x="21" y="379"/>
                  </a:cubicBezTo>
                  <a:cubicBezTo>
                    <a:pt x="25" y="384"/>
                    <a:pt x="40" y="399"/>
                    <a:pt x="61" y="400"/>
                  </a:cubicBezTo>
                  <a:cubicBezTo>
                    <a:pt x="63" y="400"/>
                    <a:pt x="64" y="399"/>
                    <a:pt x="63" y="397"/>
                  </a:cubicBezTo>
                  <a:cubicBezTo>
                    <a:pt x="60" y="393"/>
                    <a:pt x="55" y="386"/>
                    <a:pt x="49" y="378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0" name="i$ḻiḋê"/>
            <p:cNvSpPr/>
            <p:nvPr/>
          </p:nvSpPr>
          <p:spPr bwMode="auto">
            <a:xfrm>
              <a:off x="7720013" y="2855912"/>
              <a:ext cx="101600" cy="1258888"/>
            </a:xfrm>
            <a:custGeom>
              <a:avLst/>
              <a:gdLst>
                <a:gd name="T0" fmla="*/ 14 w 32"/>
                <a:gd name="T1" fmla="*/ 378 h 400"/>
                <a:gd name="T2" fmla="*/ 13 w 32"/>
                <a:gd name="T3" fmla="*/ 377 h 400"/>
                <a:gd name="T4" fmla="*/ 32 w 32"/>
                <a:gd name="T5" fmla="*/ 0 h 400"/>
                <a:gd name="T6" fmla="*/ 20 w 32"/>
                <a:gd name="T7" fmla="*/ 0 h 400"/>
                <a:gd name="T8" fmla="*/ 0 w 32"/>
                <a:gd name="T9" fmla="*/ 377 h 400"/>
                <a:gd name="T10" fmla="*/ 1 w 32"/>
                <a:gd name="T11" fmla="*/ 378 h 400"/>
                <a:gd name="T12" fmla="*/ 15 w 32"/>
                <a:gd name="T13" fmla="*/ 397 h 400"/>
                <a:gd name="T14" fmla="*/ 15 w 32"/>
                <a:gd name="T15" fmla="*/ 398 h 400"/>
                <a:gd name="T16" fmla="*/ 26 w 32"/>
                <a:gd name="T17" fmla="*/ 400 h 400"/>
                <a:gd name="T18" fmla="*/ 28 w 32"/>
                <a:gd name="T19" fmla="*/ 397 h 400"/>
                <a:gd name="T20" fmla="*/ 14 w 32"/>
                <a:gd name="T21" fmla="*/ 37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00">
                  <a:moveTo>
                    <a:pt x="14" y="378"/>
                  </a:moveTo>
                  <a:cubicBezTo>
                    <a:pt x="13" y="378"/>
                    <a:pt x="13" y="377"/>
                    <a:pt x="13" y="37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0"/>
                    <a:pt x="20" y="0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77"/>
                    <a:pt x="0" y="378"/>
                    <a:pt x="1" y="378"/>
                  </a:cubicBezTo>
                  <a:cubicBezTo>
                    <a:pt x="7" y="386"/>
                    <a:pt x="12" y="393"/>
                    <a:pt x="15" y="397"/>
                  </a:cubicBezTo>
                  <a:cubicBezTo>
                    <a:pt x="15" y="398"/>
                    <a:pt x="16" y="398"/>
                    <a:pt x="15" y="398"/>
                  </a:cubicBezTo>
                  <a:cubicBezTo>
                    <a:pt x="19" y="399"/>
                    <a:pt x="22" y="400"/>
                    <a:pt x="26" y="400"/>
                  </a:cubicBezTo>
                  <a:cubicBezTo>
                    <a:pt x="28" y="400"/>
                    <a:pt x="29" y="399"/>
                    <a:pt x="28" y="397"/>
                  </a:cubicBezTo>
                  <a:cubicBezTo>
                    <a:pt x="25" y="393"/>
                    <a:pt x="20" y="386"/>
                    <a:pt x="14" y="378"/>
                  </a:cubicBezTo>
                  <a:close/>
                </a:path>
              </a:pathLst>
            </a:custGeom>
            <a:solidFill>
              <a:srgbClr val="C47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1" name="ïśľiḋe"/>
            <p:cNvSpPr/>
            <p:nvPr/>
          </p:nvSpPr>
          <p:spPr bwMode="auto">
            <a:xfrm>
              <a:off x="7658101" y="4048125"/>
              <a:ext cx="28575" cy="100013"/>
            </a:xfrm>
            <a:custGeom>
              <a:avLst/>
              <a:gdLst>
                <a:gd name="T0" fmla="*/ 7 w 9"/>
                <a:gd name="T1" fmla="*/ 32 h 32"/>
                <a:gd name="T2" fmla="*/ 3 w 9"/>
                <a:gd name="T3" fmla="*/ 32 h 32"/>
                <a:gd name="T4" fmla="*/ 2 w 9"/>
                <a:gd name="T5" fmla="*/ 31 h 32"/>
                <a:gd name="T6" fmla="*/ 0 w 9"/>
                <a:gd name="T7" fmla="*/ 4 h 32"/>
                <a:gd name="T8" fmla="*/ 5 w 9"/>
                <a:gd name="T9" fmla="*/ 0 h 32"/>
                <a:gd name="T10" fmla="*/ 5 w 9"/>
                <a:gd name="T11" fmla="*/ 0 h 32"/>
                <a:gd name="T12" fmla="*/ 9 w 9"/>
                <a:gd name="T13" fmla="*/ 4 h 32"/>
                <a:gd name="T14" fmla="*/ 7 w 9"/>
                <a:gd name="T15" fmla="*/ 31 h 32"/>
                <a:gd name="T16" fmla="*/ 7 w 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2">
                  <a:moveTo>
                    <a:pt x="7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lose/>
                </a:path>
              </a:pathLst>
            </a:cu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2" name="îşḷïḍê"/>
            <p:cNvSpPr/>
            <p:nvPr/>
          </p:nvSpPr>
          <p:spPr bwMode="auto">
            <a:xfrm>
              <a:off x="7654926" y="4032250"/>
              <a:ext cx="207963" cy="115888"/>
            </a:xfrm>
            <a:custGeom>
              <a:avLst/>
              <a:gdLst>
                <a:gd name="T0" fmla="*/ 5 w 66"/>
                <a:gd name="T1" fmla="*/ 0 h 37"/>
                <a:gd name="T2" fmla="*/ 1 w 66"/>
                <a:gd name="T3" fmla="*/ 10 h 37"/>
                <a:gd name="T4" fmla="*/ 23 w 66"/>
                <a:gd name="T5" fmla="*/ 32 h 37"/>
                <a:gd name="T6" fmla="*/ 40 w 66"/>
                <a:gd name="T7" fmla="*/ 37 h 37"/>
                <a:gd name="T8" fmla="*/ 63 w 66"/>
                <a:gd name="T9" fmla="*/ 37 h 37"/>
                <a:gd name="T10" fmla="*/ 64 w 66"/>
                <a:gd name="T11" fmla="*/ 34 h 37"/>
                <a:gd name="T12" fmla="*/ 45 w 66"/>
                <a:gd name="T13" fmla="*/ 18 h 37"/>
                <a:gd name="T14" fmla="*/ 45 w 66"/>
                <a:gd name="T15" fmla="*/ 18 h 37"/>
                <a:gd name="T16" fmla="*/ 5 w 66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7">
                  <a:moveTo>
                    <a:pt x="5" y="0"/>
                  </a:moveTo>
                  <a:cubicBezTo>
                    <a:pt x="5" y="0"/>
                    <a:pt x="0" y="8"/>
                    <a:pt x="1" y="10"/>
                  </a:cubicBezTo>
                  <a:cubicBezTo>
                    <a:pt x="5" y="17"/>
                    <a:pt x="14" y="27"/>
                    <a:pt x="23" y="32"/>
                  </a:cubicBezTo>
                  <a:cubicBezTo>
                    <a:pt x="28" y="35"/>
                    <a:pt x="34" y="37"/>
                    <a:pt x="40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5" y="37"/>
                    <a:pt x="66" y="35"/>
                    <a:pt x="64" y="34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26" y="24"/>
                    <a:pt x="5" y="0"/>
                  </a:cubicBezTo>
                  <a:close/>
                </a:path>
              </a:pathLst>
            </a:cu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3" name="ís1idè"/>
            <p:cNvSpPr/>
            <p:nvPr/>
          </p:nvSpPr>
          <p:spPr bwMode="auto">
            <a:xfrm>
              <a:off x="7658101" y="4060825"/>
              <a:ext cx="25400" cy="47625"/>
            </a:xfrm>
            <a:custGeom>
              <a:avLst/>
              <a:gdLst>
                <a:gd name="T0" fmla="*/ 8 w 8"/>
                <a:gd name="T1" fmla="*/ 12 h 15"/>
                <a:gd name="T2" fmla="*/ 8 w 8"/>
                <a:gd name="T3" fmla="*/ 15 h 15"/>
                <a:gd name="T4" fmla="*/ 0 w 8"/>
                <a:gd name="T5" fmla="*/ 5 h 15"/>
                <a:gd name="T6" fmla="*/ 0 w 8"/>
                <a:gd name="T7" fmla="*/ 0 h 15"/>
                <a:gd name="T8" fmla="*/ 0 w 8"/>
                <a:gd name="T9" fmla="*/ 1 h 15"/>
                <a:gd name="T10" fmla="*/ 8 w 8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8" y="12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5" y="12"/>
                    <a:pt x="2" y="8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5" y="8"/>
                    <a:pt x="8" y="12"/>
                  </a:cubicBezTo>
                  <a:close/>
                </a:path>
              </a:pathLst>
            </a:custGeom>
            <a:solidFill>
              <a:srgbClr val="D487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4" name="î$ḷídê"/>
            <p:cNvSpPr/>
            <p:nvPr/>
          </p:nvSpPr>
          <p:spPr bwMode="auto">
            <a:xfrm>
              <a:off x="7620001" y="2878137"/>
              <a:ext cx="230188" cy="1116013"/>
            </a:xfrm>
            <a:custGeom>
              <a:avLst/>
              <a:gdLst>
                <a:gd name="T0" fmla="*/ 0 w 73"/>
                <a:gd name="T1" fmla="*/ 0 h 355"/>
                <a:gd name="T2" fmla="*/ 10 w 73"/>
                <a:gd name="T3" fmla="*/ 347 h 355"/>
                <a:gd name="T4" fmla="*/ 57 w 73"/>
                <a:gd name="T5" fmla="*/ 351 h 355"/>
                <a:gd name="T6" fmla="*/ 73 w 73"/>
                <a:gd name="T7" fmla="*/ 13 h 355"/>
                <a:gd name="T8" fmla="*/ 73 w 73"/>
                <a:gd name="T9" fmla="*/ 0 h 355"/>
                <a:gd name="T10" fmla="*/ 0 w 7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55">
                  <a:moveTo>
                    <a:pt x="0" y="0"/>
                  </a:moveTo>
                  <a:cubicBezTo>
                    <a:pt x="1" y="78"/>
                    <a:pt x="6" y="321"/>
                    <a:pt x="10" y="347"/>
                  </a:cubicBezTo>
                  <a:cubicBezTo>
                    <a:pt x="10" y="347"/>
                    <a:pt x="48" y="355"/>
                    <a:pt x="57" y="35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8"/>
                    <a:pt x="7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5" name="îṩḷîḍè"/>
            <p:cNvSpPr/>
            <p:nvPr/>
          </p:nvSpPr>
          <p:spPr bwMode="auto">
            <a:xfrm>
              <a:off x="7623176" y="2874962"/>
              <a:ext cx="227013" cy="1106488"/>
            </a:xfrm>
            <a:custGeom>
              <a:avLst/>
              <a:gdLst>
                <a:gd name="T0" fmla="*/ 71 w 72"/>
                <a:gd name="T1" fmla="*/ 41 h 352"/>
                <a:gd name="T2" fmla="*/ 71 w 72"/>
                <a:gd name="T3" fmla="*/ 41 h 352"/>
                <a:gd name="T4" fmla="*/ 27 w 72"/>
                <a:gd name="T5" fmla="*/ 86 h 352"/>
                <a:gd name="T6" fmla="*/ 35 w 72"/>
                <a:gd name="T7" fmla="*/ 352 h 352"/>
                <a:gd name="T8" fmla="*/ 9 w 72"/>
                <a:gd name="T9" fmla="*/ 348 h 352"/>
                <a:gd name="T10" fmla="*/ 0 w 72"/>
                <a:gd name="T11" fmla="*/ 53 h 352"/>
                <a:gd name="T12" fmla="*/ 8 w 72"/>
                <a:gd name="T13" fmla="*/ 12 h 352"/>
                <a:gd name="T14" fmla="*/ 67 w 72"/>
                <a:gd name="T15" fmla="*/ 0 h 352"/>
                <a:gd name="T16" fmla="*/ 72 w 72"/>
                <a:gd name="T17" fmla="*/ 1 h 352"/>
                <a:gd name="T18" fmla="*/ 72 w 72"/>
                <a:gd name="T19" fmla="*/ 14 h 352"/>
                <a:gd name="T20" fmla="*/ 71 w 72"/>
                <a:gd name="T21" fmla="*/ 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352">
                  <a:moveTo>
                    <a:pt x="71" y="41"/>
                  </a:moveTo>
                  <a:cubicBezTo>
                    <a:pt x="71" y="41"/>
                    <a:pt x="71" y="41"/>
                    <a:pt x="71" y="41"/>
                  </a:cubicBezTo>
                  <a:cubicBezTo>
                    <a:pt x="46" y="41"/>
                    <a:pt x="27" y="61"/>
                    <a:pt x="27" y="86"/>
                  </a:cubicBezTo>
                  <a:cubicBezTo>
                    <a:pt x="29" y="164"/>
                    <a:pt x="32" y="290"/>
                    <a:pt x="35" y="352"/>
                  </a:cubicBezTo>
                  <a:cubicBezTo>
                    <a:pt x="22" y="351"/>
                    <a:pt x="9" y="348"/>
                    <a:pt x="9" y="348"/>
                  </a:cubicBezTo>
                  <a:cubicBezTo>
                    <a:pt x="5" y="327"/>
                    <a:pt x="2" y="155"/>
                    <a:pt x="0" y="5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9"/>
                    <a:pt x="72" y="14"/>
                    <a:pt x="72" y="14"/>
                  </a:cubicBezTo>
                  <a:lnTo>
                    <a:pt x="71" y="41"/>
                  </a:ln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6" name="îṩ1íḍè"/>
            <p:cNvSpPr/>
            <p:nvPr/>
          </p:nvSpPr>
          <p:spPr bwMode="auto">
            <a:xfrm>
              <a:off x="7453313" y="1614487"/>
              <a:ext cx="377825" cy="274638"/>
            </a:xfrm>
            <a:custGeom>
              <a:avLst/>
              <a:gdLst>
                <a:gd name="T0" fmla="*/ 102 w 120"/>
                <a:gd name="T1" fmla="*/ 8 h 87"/>
                <a:gd name="T2" fmla="*/ 56 w 120"/>
                <a:gd name="T3" fmla="*/ 3 h 87"/>
                <a:gd name="T4" fmla="*/ 7 w 120"/>
                <a:gd name="T5" fmla="*/ 20 h 87"/>
                <a:gd name="T6" fmla="*/ 7 w 120"/>
                <a:gd name="T7" fmla="*/ 20 h 87"/>
                <a:gd name="T8" fmla="*/ 12 w 120"/>
                <a:gd name="T9" fmla="*/ 23 h 87"/>
                <a:gd name="T10" fmla="*/ 15 w 120"/>
                <a:gd name="T11" fmla="*/ 73 h 87"/>
                <a:gd name="T12" fmla="*/ 17 w 120"/>
                <a:gd name="T13" fmla="*/ 72 h 87"/>
                <a:gd name="T14" fmla="*/ 17 w 120"/>
                <a:gd name="T15" fmla="*/ 81 h 87"/>
                <a:gd name="T16" fmla="*/ 23 w 120"/>
                <a:gd name="T17" fmla="*/ 87 h 87"/>
                <a:gd name="T18" fmla="*/ 28 w 120"/>
                <a:gd name="T19" fmla="*/ 81 h 87"/>
                <a:gd name="T20" fmla="*/ 28 w 120"/>
                <a:gd name="T21" fmla="*/ 67 h 87"/>
                <a:gd name="T22" fmla="*/ 42 w 120"/>
                <a:gd name="T23" fmla="*/ 45 h 87"/>
                <a:gd name="T24" fmla="*/ 119 w 120"/>
                <a:gd name="T25" fmla="*/ 45 h 87"/>
                <a:gd name="T26" fmla="*/ 120 w 120"/>
                <a:gd name="T27" fmla="*/ 43 h 87"/>
                <a:gd name="T28" fmla="*/ 120 w 120"/>
                <a:gd name="T29" fmla="*/ 39 h 87"/>
                <a:gd name="T30" fmla="*/ 102 w 120"/>
                <a:gd name="T31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87">
                  <a:moveTo>
                    <a:pt x="102" y="8"/>
                  </a:moveTo>
                  <a:cubicBezTo>
                    <a:pt x="92" y="2"/>
                    <a:pt x="84" y="4"/>
                    <a:pt x="56" y="3"/>
                  </a:cubicBezTo>
                  <a:cubicBezTo>
                    <a:pt x="23" y="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10" y="22"/>
                    <a:pt x="12" y="23"/>
                  </a:cubicBezTo>
                  <a:cubicBezTo>
                    <a:pt x="0" y="45"/>
                    <a:pt x="15" y="73"/>
                    <a:pt x="15" y="73"/>
                  </a:cubicBezTo>
                  <a:cubicBezTo>
                    <a:pt x="16" y="73"/>
                    <a:pt x="16" y="72"/>
                    <a:pt x="17" y="7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4"/>
                    <a:pt x="20" y="87"/>
                    <a:pt x="23" y="87"/>
                  </a:cubicBezTo>
                  <a:cubicBezTo>
                    <a:pt x="26" y="87"/>
                    <a:pt x="28" y="84"/>
                    <a:pt x="28" y="8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7" y="61"/>
                    <a:pt x="40" y="52"/>
                    <a:pt x="42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0" y="45"/>
                    <a:pt x="120" y="44"/>
                    <a:pt x="120" y="43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25"/>
                    <a:pt x="113" y="14"/>
                    <a:pt x="102" y="8"/>
                  </a:cubicBezTo>
                  <a:close/>
                </a:path>
              </a:pathLst>
            </a:custGeom>
            <a:solidFill>
              <a:srgbClr val="592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7" name="îşľïḓè"/>
            <p:cNvSpPr/>
            <p:nvPr/>
          </p:nvSpPr>
          <p:spPr bwMode="auto">
            <a:xfrm>
              <a:off x="7434263" y="1624012"/>
              <a:ext cx="381000" cy="223838"/>
            </a:xfrm>
            <a:custGeom>
              <a:avLst/>
              <a:gdLst>
                <a:gd name="T0" fmla="*/ 52 w 121"/>
                <a:gd name="T1" fmla="*/ 37 h 71"/>
                <a:gd name="T2" fmla="*/ 112 w 121"/>
                <a:gd name="T3" fmla="*/ 36 h 71"/>
                <a:gd name="T4" fmla="*/ 119 w 121"/>
                <a:gd name="T5" fmla="*/ 26 h 71"/>
                <a:gd name="T6" fmla="*/ 83 w 121"/>
                <a:gd name="T7" fmla="*/ 4 h 71"/>
                <a:gd name="T8" fmla="*/ 30 w 121"/>
                <a:gd name="T9" fmla="*/ 17 h 71"/>
                <a:gd name="T10" fmla="*/ 2 w 121"/>
                <a:gd name="T11" fmla="*/ 61 h 71"/>
                <a:gd name="T12" fmla="*/ 26 w 121"/>
                <a:gd name="T13" fmla="*/ 65 h 71"/>
                <a:gd name="T14" fmla="*/ 45 w 121"/>
                <a:gd name="T15" fmla="*/ 42 h 71"/>
                <a:gd name="T16" fmla="*/ 52 w 121"/>
                <a:gd name="T17" fmla="*/ 3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1">
                  <a:moveTo>
                    <a:pt x="52" y="37"/>
                  </a:moveTo>
                  <a:cubicBezTo>
                    <a:pt x="65" y="37"/>
                    <a:pt x="95" y="36"/>
                    <a:pt x="112" y="36"/>
                  </a:cubicBezTo>
                  <a:cubicBezTo>
                    <a:pt x="117" y="37"/>
                    <a:pt x="121" y="31"/>
                    <a:pt x="119" y="26"/>
                  </a:cubicBezTo>
                  <a:cubicBezTo>
                    <a:pt x="116" y="17"/>
                    <a:pt x="107" y="6"/>
                    <a:pt x="83" y="4"/>
                  </a:cubicBezTo>
                  <a:cubicBezTo>
                    <a:pt x="43" y="0"/>
                    <a:pt x="43" y="15"/>
                    <a:pt x="30" y="17"/>
                  </a:cubicBezTo>
                  <a:cubicBezTo>
                    <a:pt x="17" y="20"/>
                    <a:pt x="0" y="52"/>
                    <a:pt x="2" y="61"/>
                  </a:cubicBezTo>
                  <a:cubicBezTo>
                    <a:pt x="4" y="70"/>
                    <a:pt x="24" y="58"/>
                    <a:pt x="26" y="65"/>
                  </a:cubicBezTo>
                  <a:cubicBezTo>
                    <a:pt x="28" y="71"/>
                    <a:pt x="41" y="53"/>
                    <a:pt x="45" y="42"/>
                  </a:cubicBezTo>
                  <a:cubicBezTo>
                    <a:pt x="47" y="39"/>
                    <a:pt x="49" y="37"/>
                    <a:pt x="52" y="37"/>
                  </a:cubicBezTo>
                  <a:close/>
                </a:path>
              </a:pathLst>
            </a:custGeom>
            <a:solidFill>
              <a:srgbClr val="6B3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8" name="ïṡľîḋe"/>
            <p:cNvSpPr/>
            <p:nvPr/>
          </p:nvSpPr>
          <p:spPr bwMode="auto">
            <a:xfrm>
              <a:off x="7742238" y="1822450"/>
              <a:ext cx="28575" cy="63500"/>
            </a:xfrm>
            <a:custGeom>
              <a:avLst/>
              <a:gdLst>
                <a:gd name="T0" fmla="*/ 4 w 9"/>
                <a:gd name="T1" fmla="*/ 20 h 20"/>
                <a:gd name="T2" fmla="*/ 4 w 9"/>
                <a:gd name="T3" fmla="*/ 20 h 20"/>
                <a:gd name="T4" fmla="*/ 0 w 9"/>
                <a:gd name="T5" fmla="*/ 15 h 20"/>
                <a:gd name="T6" fmla="*/ 0 w 9"/>
                <a:gd name="T7" fmla="*/ 5 h 20"/>
                <a:gd name="T8" fmla="*/ 4 w 9"/>
                <a:gd name="T9" fmla="*/ 0 h 20"/>
                <a:gd name="T10" fmla="*/ 4 w 9"/>
                <a:gd name="T11" fmla="*/ 0 h 20"/>
                <a:gd name="T12" fmla="*/ 9 w 9"/>
                <a:gd name="T13" fmla="*/ 5 h 20"/>
                <a:gd name="T14" fmla="*/ 9 w 9"/>
                <a:gd name="T15" fmla="*/ 15 h 20"/>
                <a:gd name="T16" fmla="*/ 4 w 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0">
                  <a:moveTo>
                    <a:pt x="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8"/>
                    <a:pt x="7" y="20"/>
                    <a:pt x="4" y="20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9" name="ïS1îḍe"/>
            <p:cNvSpPr/>
            <p:nvPr/>
          </p:nvSpPr>
          <p:spPr bwMode="auto">
            <a:xfrm>
              <a:off x="7742238" y="1816100"/>
              <a:ext cx="57150" cy="25400"/>
            </a:xfrm>
            <a:custGeom>
              <a:avLst/>
              <a:gdLst>
                <a:gd name="T0" fmla="*/ 18 w 18"/>
                <a:gd name="T1" fmla="*/ 0 h 8"/>
                <a:gd name="T2" fmla="*/ 18 w 18"/>
                <a:gd name="T3" fmla="*/ 0 h 8"/>
                <a:gd name="T4" fmla="*/ 18 w 18"/>
                <a:gd name="T5" fmla="*/ 0 h 8"/>
                <a:gd name="T6" fmla="*/ 17 w 18"/>
                <a:gd name="T7" fmla="*/ 1 h 8"/>
                <a:gd name="T8" fmla="*/ 16 w 18"/>
                <a:gd name="T9" fmla="*/ 3 h 8"/>
                <a:gd name="T10" fmla="*/ 14 w 18"/>
                <a:gd name="T11" fmla="*/ 4 h 8"/>
                <a:gd name="T12" fmla="*/ 13 w 18"/>
                <a:gd name="T13" fmla="*/ 4 h 8"/>
                <a:gd name="T14" fmla="*/ 13 w 18"/>
                <a:gd name="T15" fmla="*/ 3 h 8"/>
                <a:gd name="T16" fmla="*/ 12 w 18"/>
                <a:gd name="T17" fmla="*/ 3 h 8"/>
                <a:gd name="T18" fmla="*/ 10 w 18"/>
                <a:gd name="T19" fmla="*/ 2 h 8"/>
                <a:gd name="T20" fmla="*/ 8 w 18"/>
                <a:gd name="T21" fmla="*/ 2 h 8"/>
                <a:gd name="T22" fmla="*/ 7 w 18"/>
                <a:gd name="T23" fmla="*/ 1 h 8"/>
                <a:gd name="T24" fmla="*/ 5 w 18"/>
                <a:gd name="T25" fmla="*/ 1 h 8"/>
                <a:gd name="T26" fmla="*/ 4 w 18"/>
                <a:gd name="T27" fmla="*/ 2 h 8"/>
                <a:gd name="T28" fmla="*/ 2 w 18"/>
                <a:gd name="T29" fmla="*/ 2 h 8"/>
                <a:gd name="T30" fmla="*/ 1 w 18"/>
                <a:gd name="T31" fmla="*/ 3 h 8"/>
                <a:gd name="T32" fmla="*/ 0 w 18"/>
                <a:gd name="T33" fmla="*/ 5 h 8"/>
                <a:gd name="T34" fmla="*/ 0 w 18"/>
                <a:gd name="T35" fmla="*/ 5 h 8"/>
                <a:gd name="T36" fmla="*/ 0 w 18"/>
                <a:gd name="T37" fmla="*/ 6 h 8"/>
                <a:gd name="T38" fmla="*/ 1 w 18"/>
                <a:gd name="T39" fmla="*/ 6 h 8"/>
                <a:gd name="T40" fmla="*/ 1 w 18"/>
                <a:gd name="T41" fmla="*/ 5 h 8"/>
                <a:gd name="T42" fmla="*/ 2 w 18"/>
                <a:gd name="T43" fmla="*/ 4 h 8"/>
                <a:gd name="T44" fmla="*/ 3 w 18"/>
                <a:gd name="T45" fmla="*/ 4 h 8"/>
                <a:gd name="T46" fmla="*/ 4 w 18"/>
                <a:gd name="T47" fmla="*/ 4 h 8"/>
                <a:gd name="T48" fmla="*/ 5 w 18"/>
                <a:gd name="T49" fmla="*/ 4 h 8"/>
                <a:gd name="T50" fmla="*/ 6 w 18"/>
                <a:gd name="T51" fmla="*/ 4 h 8"/>
                <a:gd name="T52" fmla="*/ 8 w 18"/>
                <a:gd name="T53" fmla="*/ 4 h 8"/>
                <a:gd name="T54" fmla="*/ 9 w 18"/>
                <a:gd name="T55" fmla="*/ 5 h 8"/>
                <a:gd name="T56" fmla="*/ 10 w 18"/>
                <a:gd name="T57" fmla="*/ 6 h 8"/>
                <a:gd name="T58" fmla="*/ 11 w 18"/>
                <a:gd name="T59" fmla="*/ 6 h 8"/>
                <a:gd name="T60" fmla="*/ 11 w 18"/>
                <a:gd name="T61" fmla="*/ 7 h 8"/>
                <a:gd name="T62" fmla="*/ 12 w 18"/>
                <a:gd name="T63" fmla="*/ 7 h 8"/>
                <a:gd name="T64" fmla="*/ 12 w 18"/>
                <a:gd name="T65" fmla="*/ 7 h 8"/>
                <a:gd name="T66" fmla="*/ 14 w 18"/>
                <a:gd name="T67" fmla="*/ 7 h 8"/>
                <a:gd name="T68" fmla="*/ 14 w 18"/>
                <a:gd name="T69" fmla="*/ 7 h 8"/>
                <a:gd name="T70" fmla="*/ 15 w 18"/>
                <a:gd name="T71" fmla="*/ 6 h 8"/>
                <a:gd name="T72" fmla="*/ 17 w 18"/>
                <a:gd name="T73" fmla="*/ 4 h 8"/>
                <a:gd name="T74" fmla="*/ 18 w 18"/>
                <a:gd name="T75" fmla="*/ 1 h 8"/>
                <a:gd name="T76" fmla="*/ 18 w 18"/>
                <a:gd name="T7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10" y="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6" y="6"/>
                    <a:pt x="17" y="5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0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0" name="iṣlîḍê"/>
            <p:cNvSpPr/>
            <p:nvPr/>
          </p:nvSpPr>
          <p:spPr bwMode="auto">
            <a:xfrm>
              <a:off x="7742238" y="18319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0 w 4"/>
                <a:gd name="T5" fmla="*/ 6 h 8"/>
                <a:gd name="T6" fmla="*/ 0 w 4"/>
                <a:gd name="T7" fmla="*/ 2 h 8"/>
                <a:gd name="T8" fmla="*/ 2 w 4"/>
                <a:gd name="T9" fmla="*/ 0 h 8"/>
                <a:gd name="T10" fmla="*/ 2 w 4"/>
                <a:gd name="T11" fmla="*/ 0 h 8"/>
                <a:gd name="T12" fmla="*/ 4 w 4"/>
                <a:gd name="T13" fmla="*/ 2 h 8"/>
                <a:gd name="T14" fmla="*/ 4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542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1" name="íşļíḋe"/>
            <p:cNvSpPr/>
            <p:nvPr/>
          </p:nvSpPr>
          <p:spPr bwMode="auto">
            <a:xfrm>
              <a:off x="7610476" y="1822450"/>
              <a:ext cx="28575" cy="63500"/>
            </a:xfrm>
            <a:custGeom>
              <a:avLst/>
              <a:gdLst>
                <a:gd name="T0" fmla="*/ 5 w 9"/>
                <a:gd name="T1" fmla="*/ 20 h 20"/>
                <a:gd name="T2" fmla="*/ 5 w 9"/>
                <a:gd name="T3" fmla="*/ 20 h 20"/>
                <a:gd name="T4" fmla="*/ 9 w 9"/>
                <a:gd name="T5" fmla="*/ 15 h 20"/>
                <a:gd name="T6" fmla="*/ 9 w 9"/>
                <a:gd name="T7" fmla="*/ 5 h 20"/>
                <a:gd name="T8" fmla="*/ 5 w 9"/>
                <a:gd name="T9" fmla="*/ 0 h 20"/>
                <a:gd name="T10" fmla="*/ 5 w 9"/>
                <a:gd name="T11" fmla="*/ 0 h 20"/>
                <a:gd name="T12" fmla="*/ 0 w 9"/>
                <a:gd name="T13" fmla="*/ 5 h 20"/>
                <a:gd name="T14" fmla="*/ 0 w 9"/>
                <a:gd name="T15" fmla="*/ 15 h 20"/>
                <a:gd name="T16" fmla="*/ 5 w 9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2" name="ïšḷïḍe"/>
            <p:cNvSpPr/>
            <p:nvPr/>
          </p:nvSpPr>
          <p:spPr bwMode="auto">
            <a:xfrm>
              <a:off x="7581901" y="1816100"/>
              <a:ext cx="57150" cy="25400"/>
            </a:xfrm>
            <a:custGeom>
              <a:avLst/>
              <a:gdLst>
                <a:gd name="T0" fmla="*/ 0 w 18"/>
                <a:gd name="T1" fmla="*/ 0 h 8"/>
                <a:gd name="T2" fmla="*/ 0 w 18"/>
                <a:gd name="T3" fmla="*/ 0 h 8"/>
                <a:gd name="T4" fmla="*/ 0 w 18"/>
                <a:gd name="T5" fmla="*/ 0 h 8"/>
                <a:gd name="T6" fmla="*/ 1 w 18"/>
                <a:gd name="T7" fmla="*/ 1 h 8"/>
                <a:gd name="T8" fmla="*/ 2 w 18"/>
                <a:gd name="T9" fmla="*/ 3 h 8"/>
                <a:gd name="T10" fmla="*/ 4 w 18"/>
                <a:gd name="T11" fmla="*/ 4 h 8"/>
                <a:gd name="T12" fmla="*/ 5 w 18"/>
                <a:gd name="T13" fmla="*/ 4 h 8"/>
                <a:gd name="T14" fmla="*/ 5 w 18"/>
                <a:gd name="T15" fmla="*/ 3 h 8"/>
                <a:gd name="T16" fmla="*/ 6 w 18"/>
                <a:gd name="T17" fmla="*/ 3 h 8"/>
                <a:gd name="T18" fmla="*/ 9 w 18"/>
                <a:gd name="T19" fmla="*/ 2 h 8"/>
                <a:gd name="T20" fmla="*/ 10 w 18"/>
                <a:gd name="T21" fmla="*/ 2 h 8"/>
                <a:gd name="T22" fmla="*/ 11 w 18"/>
                <a:gd name="T23" fmla="*/ 1 h 8"/>
                <a:gd name="T24" fmla="*/ 13 w 18"/>
                <a:gd name="T25" fmla="*/ 1 h 8"/>
                <a:gd name="T26" fmla="*/ 14 w 18"/>
                <a:gd name="T27" fmla="*/ 2 h 8"/>
                <a:gd name="T28" fmla="*/ 16 w 18"/>
                <a:gd name="T29" fmla="*/ 2 h 8"/>
                <a:gd name="T30" fmla="*/ 17 w 18"/>
                <a:gd name="T31" fmla="*/ 3 h 8"/>
                <a:gd name="T32" fmla="*/ 18 w 18"/>
                <a:gd name="T33" fmla="*/ 5 h 8"/>
                <a:gd name="T34" fmla="*/ 18 w 18"/>
                <a:gd name="T35" fmla="*/ 5 h 8"/>
                <a:gd name="T36" fmla="*/ 18 w 18"/>
                <a:gd name="T37" fmla="*/ 6 h 8"/>
                <a:gd name="T38" fmla="*/ 17 w 18"/>
                <a:gd name="T39" fmla="*/ 6 h 8"/>
                <a:gd name="T40" fmla="*/ 17 w 18"/>
                <a:gd name="T41" fmla="*/ 5 h 8"/>
                <a:gd name="T42" fmla="*/ 16 w 18"/>
                <a:gd name="T43" fmla="*/ 4 h 8"/>
                <a:gd name="T44" fmla="*/ 15 w 18"/>
                <a:gd name="T45" fmla="*/ 4 h 8"/>
                <a:gd name="T46" fmla="*/ 14 w 18"/>
                <a:gd name="T47" fmla="*/ 4 h 8"/>
                <a:gd name="T48" fmla="*/ 13 w 18"/>
                <a:gd name="T49" fmla="*/ 4 h 8"/>
                <a:gd name="T50" fmla="*/ 12 w 18"/>
                <a:gd name="T51" fmla="*/ 4 h 8"/>
                <a:gd name="T52" fmla="*/ 11 w 18"/>
                <a:gd name="T53" fmla="*/ 4 h 8"/>
                <a:gd name="T54" fmla="*/ 10 w 18"/>
                <a:gd name="T55" fmla="*/ 5 h 8"/>
                <a:gd name="T56" fmla="*/ 8 w 18"/>
                <a:gd name="T57" fmla="*/ 6 h 8"/>
                <a:gd name="T58" fmla="*/ 7 w 18"/>
                <a:gd name="T59" fmla="*/ 6 h 8"/>
                <a:gd name="T60" fmla="*/ 7 w 18"/>
                <a:gd name="T61" fmla="*/ 7 h 8"/>
                <a:gd name="T62" fmla="*/ 6 w 18"/>
                <a:gd name="T63" fmla="*/ 7 h 8"/>
                <a:gd name="T64" fmla="*/ 6 w 18"/>
                <a:gd name="T65" fmla="*/ 7 h 8"/>
                <a:gd name="T66" fmla="*/ 4 w 18"/>
                <a:gd name="T67" fmla="*/ 7 h 8"/>
                <a:gd name="T68" fmla="*/ 4 w 18"/>
                <a:gd name="T69" fmla="*/ 7 h 8"/>
                <a:gd name="T70" fmla="*/ 3 w 18"/>
                <a:gd name="T71" fmla="*/ 6 h 8"/>
                <a:gd name="T72" fmla="*/ 1 w 18"/>
                <a:gd name="T73" fmla="*/ 4 h 8"/>
                <a:gd name="T74" fmla="*/ 0 w 18"/>
                <a:gd name="T75" fmla="*/ 1 h 8"/>
                <a:gd name="T76" fmla="*/ 0 w 18"/>
                <a:gd name="T7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3"/>
                    <a:pt x="16" y="3"/>
                    <a:pt x="17" y="3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7" y="5"/>
                    <a:pt x="16" y="5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3" name="iŝľíḍé"/>
            <p:cNvSpPr/>
            <p:nvPr/>
          </p:nvSpPr>
          <p:spPr bwMode="auto">
            <a:xfrm>
              <a:off x="7613651" y="1831975"/>
              <a:ext cx="12700" cy="254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8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2 w 4"/>
                <a:gd name="T11" fmla="*/ 0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solidFill>
              <a:srgbClr val="542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4" name="íSlîḑè"/>
            <p:cNvSpPr/>
            <p:nvPr/>
          </p:nvSpPr>
          <p:spPr bwMode="auto">
            <a:xfrm>
              <a:off x="7726363" y="1784350"/>
              <a:ext cx="79375" cy="25400"/>
            </a:xfrm>
            <a:custGeom>
              <a:avLst/>
              <a:gdLst>
                <a:gd name="T0" fmla="*/ 1 w 25"/>
                <a:gd name="T1" fmla="*/ 3 h 8"/>
                <a:gd name="T2" fmla="*/ 2 w 25"/>
                <a:gd name="T3" fmla="*/ 2 h 8"/>
                <a:gd name="T4" fmla="*/ 5 w 25"/>
                <a:gd name="T5" fmla="*/ 1 h 8"/>
                <a:gd name="T6" fmla="*/ 9 w 25"/>
                <a:gd name="T7" fmla="*/ 0 h 8"/>
                <a:gd name="T8" fmla="*/ 11 w 25"/>
                <a:gd name="T9" fmla="*/ 0 h 8"/>
                <a:gd name="T10" fmla="*/ 14 w 25"/>
                <a:gd name="T11" fmla="*/ 0 h 8"/>
                <a:gd name="T12" fmla="*/ 16 w 25"/>
                <a:gd name="T13" fmla="*/ 0 h 8"/>
                <a:gd name="T14" fmla="*/ 19 w 25"/>
                <a:gd name="T15" fmla="*/ 1 h 8"/>
                <a:gd name="T16" fmla="*/ 21 w 25"/>
                <a:gd name="T17" fmla="*/ 2 h 8"/>
                <a:gd name="T18" fmla="*/ 22 w 25"/>
                <a:gd name="T19" fmla="*/ 4 h 8"/>
                <a:gd name="T20" fmla="*/ 23 w 25"/>
                <a:gd name="T21" fmla="*/ 5 h 8"/>
                <a:gd name="T22" fmla="*/ 24 w 25"/>
                <a:gd name="T23" fmla="*/ 6 h 8"/>
                <a:gd name="T24" fmla="*/ 24 w 25"/>
                <a:gd name="T25" fmla="*/ 7 h 8"/>
                <a:gd name="T26" fmla="*/ 24 w 25"/>
                <a:gd name="T27" fmla="*/ 8 h 8"/>
                <a:gd name="T28" fmla="*/ 23 w 25"/>
                <a:gd name="T29" fmla="*/ 8 h 8"/>
                <a:gd name="T30" fmla="*/ 23 w 25"/>
                <a:gd name="T31" fmla="*/ 8 h 8"/>
                <a:gd name="T32" fmla="*/ 22 w 25"/>
                <a:gd name="T33" fmla="*/ 7 h 8"/>
                <a:gd name="T34" fmla="*/ 21 w 25"/>
                <a:gd name="T35" fmla="*/ 7 h 8"/>
                <a:gd name="T36" fmla="*/ 20 w 25"/>
                <a:gd name="T37" fmla="*/ 6 h 8"/>
                <a:gd name="T38" fmla="*/ 19 w 25"/>
                <a:gd name="T39" fmla="*/ 5 h 8"/>
                <a:gd name="T40" fmla="*/ 17 w 25"/>
                <a:gd name="T41" fmla="*/ 5 h 8"/>
                <a:gd name="T42" fmla="*/ 15 w 25"/>
                <a:gd name="T43" fmla="*/ 4 h 8"/>
                <a:gd name="T44" fmla="*/ 14 w 25"/>
                <a:gd name="T45" fmla="*/ 4 h 8"/>
                <a:gd name="T46" fmla="*/ 12 w 25"/>
                <a:gd name="T47" fmla="*/ 5 h 8"/>
                <a:gd name="T48" fmla="*/ 10 w 25"/>
                <a:gd name="T49" fmla="*/ 5 h 8"/>
                <a:gd name="T50" fmla="*/ 7 w 25"/>
                <a:gd name="T51" fmla="*/ 6 h 8"/>
                <a:gd name="T52" fmla="*/ 5 w 25"/>
                <a:gd name="T53" fmla="*/ 7 h 8"/>
                <a:gd name="T54" fmla="*/ 4 w 25"/>
                <a:gd name="T55" fmla="*/ 7 h 8"/>
                <a:gd name="T56" fmla="*/ 0 w 25"/>
                <a:gd name="T57" fmla="*/ 6 h 8"/>
                <a:gd name="T58" fmla="*/ 1 w 25"/>
                <a:gd name="T59" fmla="*/ 3 h 8"/>
                <a:gd name="T60" fmla="*/ 1 w 25"/>
                <a:gd name="T6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8">
                  <a:moveTo>
                    <a:pt x="1" y="3"/>
                  </a:moveTo>
                  <a:cubicBezTo>
                    <a:pt x="1" y="3"/>
                    <a:pt x="2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8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3"/>
                    <a:pt x="22" y="3"/>
                    <a:pt x="22" y="4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3" y="5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6"/>
                    <a:pt x="20" y="6"/>
                  </a:cubicBezTo>
                  <a:cubicBezTo>
                    <a:pt x="20" y="6"/>
                    <a:pt x="19" y="6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3" y="4"/>
                    <a:pt x="12" y="4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1" y="8"/>
                    <a:pt x="0" y="6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5" name="is1iḋé"/>
            <p:cNvSpPr/>
            <p:nvPr/>
          </p:nvSpPr>
          <p:spPr bwMode="auto">
            <a:xfrm>
              <a:off x="7575551" y="1784350"/>
              <a:ext cx="79375" cy="25400"/>
            </a:xfrm>
            <a:custGeom>
              <a:avLst/>
              <a:gdLst>
                <a:gd name="T0" fmla="*/ 23 w 25"/>
                <a:gd name="T1" fmla="*/ 3 h 8"/>
                <a:gd name="T2" fmla="*/ 22 w 25"/>
                <a:gd name="T3" fmla="*/ 2 h 8"/>
                <a:gd name="T4" fmla="*/ 19 w 25"/>
                <a:gd name="T5" fmla="*/ 1 h 8"/>
                <a:gd name="T6" fmla="*/ 15 w 25"/>
                <a:gd name="T7" fmla="*/ 0 h 8"/>
                <a:gd name="T8" fmla="*/ 13 w 25"/>
                <a:gd name="T9" fmla="*/ 0 h 8"/>
                <a:gd name="T10" fmla="*/ 10 w 25"/>
                <a:gd name="T11" fmla="*/ 0 h 8"/>
                <a:gd name="T12" fmla="*/ 8 w 25"/>
                <a:gd name="T13" fmla="*/ 0 h 8"/>
                <a:gd name="T14" fmla="*/ 6 w 25"/>
                <a:gd name="T15" fmla="*/ 1 h 8"/>
                <a:gd name="T16" fmla="*/ 4 w 25"/>
                <a:gd name="T17" fmla="*/ 2 h 8"/>
                <a:gd name="T18" fmla="*/ 2 w 25"/>
                <a:gd name="T19" fmla="*/ 4 h 8"/>
                <a:gd name="T20" fmla="*/ 1 w 25"/>
                <a:gd name="T21" fmla="*/ 5 h 8"/>
                <a:gd name="T22" fmla="*/ 1 w 25"/>
                <a:gd name="T23" fmla="*/ 6 h 8"/>
                <a:gd name="T24" fmla="*/ 0 w 25"/>
                <a:gd name="T25" fmla="*/ 7 h 8"/>
                <a:gd name="T26" fmla="*/ 0 w 25"/>
                <a:gd name="T27" fmla="*/ 8 h 8"/>
                <a:gd name="T28" fmla="*/ 1 w 25"/>
                <a:gd name="T29" fmla="*/ 8 h 8"/>
                <a:gd name="T30" fmla="*/ 1 w 25"/>
                <a:gd name="T31" fmla="*/ 8 h 8"/>
                <a:gd name="T32" fmla="*/ 2 w 25"/>
                <a:gd name="T33" fmla="*/ 7 h 8"/>
                <a:gd name="T34" fmla="*/ 3 w 25"/>
                <a:gd name="T35" fmla="*/ 7 h 8"/>
                <a:gd name="T36" fmla="*/ 4 w 25"/>
                <a:gd name="T37" fmla="*/ 6 h 8"/>
                <a:gd name="T38" fmla="*/ 6 w 25"/>
                <a:gd name="T39" fmla="*/ 5 h 8"/>
                <a:gd name="T40" fmla="*/ 7 w 25"/>
                <a:gd name="T41" fmla="*/ 5 h 8"/>
                <a:gd name="T42" fmla="*/ 9 w 25"/>
                <a:gd name="T43" fmla="*/ 4 h 8"/>
                <a:gd name="T44" fmla="*/ 11 w 25"/>
                <a:gd name="T45" fmla="*/ 4 h 8"/>
                <a:gd name="T46" fmla="*/ 13 w 25"/>
                <a:gd name="T47" fmla="*/ 5 h 8"/>
                <a:gd name="T48" fmla="*/ 14 w 25"/>
                <a:gd name="T49" fmla="*/ 5 h 8"/>
                <a:gd name="T50" fmla="*/ 17 w 25"/>
                <a:gd name="T51" fmla="*/ 6 h 8"/>
                <a:gd name="T52" fmla="*/ 19 w 25"/>
                <a:gd name="T53" fmla="*/ 7 h 8"/>
                <a:gd name="T54" fmla="*/ 20 w 25"/>
                <a:gd name="T55" fmla="*/ 7 h 8"/>
                <a:gd name="T56" fmla="*/ 24 w 25"/>
                <a:gd name="T57" fmla="*/ 6 h 8"/>
                <a:gd name="T58" fmla="*/ 23 w 25"/>
                <a:gd name="T59" fmla="*/ 3 h 8"/>
                <a:gd name="T60" fmla="*/ 23 w 25"/>
                <a:gd name="T6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8">
                  <a:moveTo>
                    <a:pt x="23" y="3"/>
                  </a:moveTo>
                  <a:cubicBezTo>
                    <a:pt x="23" y="3"/>
                    <a:pt x="23" y="2"/>
                    <a:pt x="22" y="2"/>
                  </a:cubicBezTo>
                  <a:cubicBezTo>
                    <a:pt x="21" y="2"/>
                    <a:pt x="21" y="1"/>
                    <a:pt x="19" y="1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2" y="4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5" y="5"/>
                    <a:pt x="17" y="6"/>
                    <a:pt x="17" y="6"/>
                  </a:cubicBezTo>
                  <a:cubicBezTo>
                    <a:pt x="18" y="6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3" y="8"/>
                    <a:pt x="24" y="6"/>
                  </a:cubicBezTo>
                  <a:cubicBezTo>
                    <a:pt x="25" y="5"/>
                    <a:pt x="24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lose/>
                </a:path>
              </a:pathLst>
            </a:custGeom>
            <a:solidFill>
              <a:srgbClr val="331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6" name="iSļîḑê"/>
            <p:cNvSpPr/>
            <p:nvPr/>
          </p:nvSpPr>
          <p:spPr bwMode="auto">
            <a:xfrm>
              <a:off x="7664451" y="1890712"/>
              <a:ext cx="55563" cy="15875"/>
            </a:xfrm>
            <a:custGeom>
              <a:avLst/>
              <a:gdLst>
                <a:gd name="T0" fmla="*/ 1 w 18"/>
                <a:gd name="T1" fmla="*/ 0 h 5"/>
                <a:gd name="T2" fmla="*/ 3 w 18"/>
                <a:gd name="T3" fmla="*/ 0 h 5"/>
                <a:gd name="T4" fmla="*/ 6 w 18"/>
                <a:gd name="T5" fmla="*/ 0 h 5"/>
                <a:gd name="T6" fmla="*/ 7 w 18"/>
                <a:gd name="T7" fmla="*/ 0 h 5"/>
                <a:gd name="T8" fmla="*/ 9 w 18"/>
                <a:gd name="T9" fmla="*/ 1 h 5"/>
                <a:gd name="T10" fmla="*/ 10 w 18"/>
                <a:gd name="T11" fmla="*/ 1 h 5"/>
                <a:gd name="T12" fmla="*/ 12 w 18"/>
                <a:gd name="T13" fmla="*/ 0 h 5"/>
                <a:gd name="T14" fmla="*/ 14 w 18"/>
                <a:gd name="T15" fmla="*/ 0 h 5"/>
                <a:gd name="T16" fmla="*/ 16 w 18"/>
                <a:gd name="T17" fmla="*/ 0 h 5"/>
                <a:gd name="T18" fmla="*/ 16 w 18"/>
                <a:gd name="T19" fmla="*/ 0 h 5"/>
                <a:gd name="T20" fmla="*/ 17 w 18"/>
                <a:gd name="T21" fmla="*/ 0 h 5"/>
                <a:gd name="T22" fmla="*/ 17 w 18"/>
                <a:gd name="T23" fmla="*/ 0 h 5"/>
                <a:gd name="T24" fmla="*/ 18 w 18"/>
                <a:gd name="T25" fmla="*/ 1 h 5"/>
                <a:gd name="T26" fmla="*/ 18 w 18"/>
                <a:gd name="T27" fmla="*/ 1 h 5"/>
                <a:gd name="T28" fmla="*/ 17 w 18"/>
                <a:gd name="T29" fmla="*/ 2 h 5"/>
                <a:gd name="T30" fmla="*/ 15 w 18"/>
                <a:gd name="T31" fmla="*/ 3 h 5"/>
                <a:gd name="T32" fmla="*/ 14 w 18"/>
                <a:gd name="T33" fmla="*/ 4 h 5"/>
                <a:gd name="T34" fmla="*/ 12 w 18"/>
                <a:gd name="T35" fmla="*/ 4 h 5"/>
                <a:gd name="T36" fmla="*/ 9 w 18"/>
                <a:gd name="T37" fmla="*/ 5 h 5"/>
                <a:gd name="T38" fmla="*/ 5 w 18"/>
                <a:gd name="T39" fmla="*/ 4 h 5"/>
                <a:gd name="T40" fmla="*/ 2 w 18"/>
                <a:gd name="T41" fmla="*/ 3 h 5"/>
                <a:gd name="T42" fmla="*/ 0 w 18"/>
                <a:gd name="T43" fmla="*/ 1 h 5"/>
                <a:gd name="T44" fmla="*/ 0 w 18"/>
                <a:gd name="T45" fmla="*/ 0 h 5"/>
                <a:gd name="T46" fmla="*/ 1 w 18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5">
                  <a:moveTo>
                    <a:pt x="1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8" y="5"/>
                    <a:pt x="6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A64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7" name="ïṩ1íḓè"/>
            <p:cNvSpPr/>
            <p:nvPr/>
          </p:nvSpPr>
          <p:spPr bwMode="auto">
            <a:xfrm>
              <a:off x="7626351" y="1925637"/>
              <a:ext cx="106363" cy="38100"/>
            </a:xfrm>
            <a:custGeom>
              <a:avLst/>
              <a:gdLst>
                <a:gd name="T0" fmla="*/ 34 w 34"/>
                <a:gd name="T1" fmla="*/ 0 h 12"/>
                <a:gd name="T2" fmla="*/ 30 w 34"/>
                <a:gd name="T3" fmla="*/ 9 h 12"/>
                <a:gd name="T4" fmla="*/ 27 w 34"/>
                <a:gd name="T5" fmla="*/ 11 h 12"/>
                <a:gd name="T6" fmla="*/ 22 w 34"/>
                <a:gd name="T7" fmla="*/ 12 h 12"/>
                <a:gd name="T8" fmla="*/ 12 w 34"/>
                <a:gd name="T9" fmla="*/ 12 h 12"/>
                <a:gd name="T10" fmla="*/ 7 w 34"/>
                <a:gd name="T11" fmla="*/ 11 h 12"/>
                <a:gd name="T12" fmla="*/ 0 w 34"/>
                <a:gd name="T13" fmla="*/ 4 h 12"/>
                <a:gd name="T14" fmla="*/ 0 w 34"/>
                <a:gd name="T15" fmla="*/ 0 h 12"/>
                <a:gd name="T16" fmla="*/ 34 w 3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">
                  <a:moveTo>
                    <a:pt x="34" y="0"/>
                  </a:moveTo>
                  <a:cubicBezTo>
                    <a:pt x="34" y="3"/>
                    <a:pt x="32" y="7"/>
                    <a:pt x="30" y="9"/>
                  </a:cubicBezTo>
                  <a:cubicBezTo>
                    <a:pt x="29" y="10"/>
                    <a:pt x="28" y="10"/>
                    <a:pt x="27" y="11"/>
                  </a:cubicBezTo>
                  <a:cubicBezTo>
                    <a:pt x="25" y="12"/>
                    <a:pt x="24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12"/>
                    <a:pt x="8" y="12"/>
                    <a:pt x="7" y="11"/>
                  </a:cubicBezTo>
                  <a:cubicBezTo>
                    <a:pt x="4" y="10"/>
                    <a:pt x="2" y="7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6E0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8" name="ísļïḍê"/>
            <p:cNvSpPr/>
            <p:nvPr/>
          </p:nvSpPr>
          <p:spPr bwMode="auto">
            <a:xfrm>
              <a:off x="7648576" y="1947862"/>
              <a:ext cx="61913" cy="15875"/>
            </a:xfrm>
            <a:custGeom>
              <a:avLst/>
              <a:gdLst>
                <a:gd name="T0" fmla="*/ 20 w 20"/>
                <a:gd name="T1" fmla="*/ 4 h 5"/>
                <a:gd name="T2" fmla="*/ 15 w 20"/>
                <a:gd name="T3" fmla="*/ 5 h 5"/>
                <a:gd name="T4" fmla="*/ 5 w 20"/>
                <a:gd name="T5" fmla="*/ 5 h 5"/>
                <a:gd name="T6" fmla="*/ 0 w 20"/>
                <a:gd name="T7" fmla="*/ 4 h 5"/>
                <a:gd name="T8" fmla="*/ 10 w 20"/>
                <a:gd name="T9" fmla="*/ 0 h 5"/>
                <a:gd name="T10" fmla="*/ 20 w 2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">
                  <a:moveTo>
                    <a:pt x="20" y="4"/>
                  </a:moveTo>
                  <a:cubicBezTo>
                    <a:pt x="18" y="5"/>
                    <a:pt x="17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1" y="5"/>
                    <a:pt x="0" y="4"/>
                  </a:cubicBezTo>
                  <a:cubicBezTo>
                    <a:pt x="2" y="1"/>
                    <a:pt x="6" y="0"/>
                    <a:pt x="10" y="0"/>
                  </a:cubicBezTo>
                  <a:cubicBezTo>
                    <a:pt x="14" y="0"/>
                    <a:pt x="18" y="1"/>
                    <a:pt x="20" y="4"/>
                  </a:cubicBezTo>
                  <a:close/>
                </a:path>
              </a:pathLst>
            </a:custGeom>
            <a:solidFill>
              <a:srgbClr val="D10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9" name="îŝlîḍè"/>
            <p:cNvSpPr/>
            <p:nvPr/>
          </p:nvSpPr>
          <p:spPr bwMode="auto">
            <a:xfrm>
              <a:off x="7626351" y="1925637"/>
              <a:ext cx="96838" cy="12700"/>
            </a:xfrm>
            <a:custGeom>
              <a:avLst/>
              <a:gdLst>
                <a:gd name="T0" fmla="*/ 31 w 31"/>
                <a:gd name="T1" fmla="*/ 0 h 4"/>
                <a:gd name="T2" fmla="*/ 29 w 31"/>
                <a:gd name="T3" fmla="*/ 2 h 4"/>
                <a:gd name="T4" fmla="*/ 24 w 31"/>
                <a:gd name="T5" fmla="*/ 4 h 4"/>
                <a:gd name="T6" fmla="*/ 0 w 31"/>
                <a:gd name="T7" fmla="*/ 4 h 4"/>
                <a:gd name="T8" fmla="*/ 0 w 31"/>
                <a:gd name="T9" fmla="*/ 0 h 4"/>
                <a:gd name="T10" fmla="*/ 31 w 3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">
                  <a:moveTo>
                    <a:pt x="31" y="0"/>
                  </a:moveTo>
                  <a:cubicBezTo>
                    <a:pt x="30" y="1"/>
                    <a:pt x="30" y="2"/>
                    <a:pt x="29" y="2"/>
                  </a:cubicBezTo>
                  <a:cubicBezTo>
                    <a:pt x="28" y="4"/>
                    <a:pt x="26" y="4"/>
                    <a:pt x="2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0" name="îṧliḋe"/>
            <p:cNvSpPr/>
            <p:nvPr/>
          </p:nvSpPr>
          <p:spPr bwMode="auto">
            <a:xfrm>
              <a:off x="7296151" y="2847975"/>
              <a:ext cx="355600" cy="1266825"/>
            </a:xfrm>
            <a:custGeom>
              <a:avLst/>
              <a:gdLst>
                <a:gd name="T0" fmla="*/ 28 w 113"/>
                <a:gd name="T1" fmla="*/ 378 h 403"/>
                <a:gd name="T2" fmla="*/ 27 w 113"/>
                <a:gd name="T3" fmla="*/ 377 h 403"/>
                <a:gd name="T4" fmla="*/ 113 w 113"/>
                <a:gd name="T5" fmla="*/ 10 h 403"/>
                <a:gd name="T6" fmla="*/ 46 w 113"/>
                <a:gd name="T7" fmla="*/ 0 h 403"/>
                <a:gd name="T8" fmla="*/ 0 w 113"/>
                <a:gd name="T9" fmla="*/ 371 h 403"/>
                <a:gd name="T10" fmla="*/ 0 w 113"/>
                <a:gd name="T11" fmla="*/ 375 h 403"/>
                <a:gd name="T12" fmla="*/ 37 w 113"/>
                <a:gd name="T13" fmla="*/ 402 h 403"/>
                <a:gd name="T14" fmla="*/ 39 w 113"/>
                <a:gd name="T15" fmla="*/ 399 h 403"/>
                <a:gd name="T16" fmla="*/ 28 w 113"/>
                <a:gd name="T17" fmla="*/ 378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403">
                  <a:moveTo>
                    <a:pt x="28" y="378"/>
                  </a:moveTo>
                  <a:cubicBezTo>
                    <a:pt x="28" y="378"/>
                    <a:pt x="28" y="377"/>
                    <a:pt x="27" y="377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90" y="5"/>
                    <a:pt x="69" y="3"/>
                    <a:pt x="46" y="0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372"/>
                    <a:pt x="0" y="373"/>
                    <a:pt x="0" y="375"/>
                  </a:cubicBezTo>
                  <a:cubicBezTo>
                    <a:pt x="4" y="380"/>
                    <a:pt x="15" y="397"/>
                    <a:pt x="37" y="402"/>
                  </a:cubicBezTo>
                  <a:cubicBezTo>
                    <a:pt x="38" y="403"/>
                    <a:pt x="40" y="401"/>
                    <a:pt x="39" y="399"/>
                  </a:cubicBezTo>
                  <a:cubicBezTo>
                    <a:pt x="37" y="395"/>
                    <a:pt x="33" y="387"/>
                    <a:pt x="28" y="378"/>
                  </a:cubicBezTo>
                  <a:close/>
                </a:path>
              </a:pathLst>
            </a:custGeom>
            <a:solidFill>
              <a:srgbClr val="BD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1" name="išļiḓè"/>
            <p:cNvSpPr/>
            <p:nvPr/>
          </p:nvSpPr>
          <p:spPr bwMode="auto">
            <a:xfrm>
              <a:off x="7342188" y="2868612"/>
              <a:ext cx="309563" cy="1246188"/>
            </a:xfrm>
            <a:custGeom>
              <a:avLst/>
              <a:gdLst>
                <a:gd name="T0" fmla="*/ 13 w 98"/>
                <a:gd name="T1" fmla="*/ 371 h 396"/>
                <a:gd name="T2" fmla="*/ 12 w 98"/>
                <a:gd name="T3" fmla="*/ 370 h 396"/>
                <a:gd name="T4" fmla="*/ 98 w 98"/>
                <a:gd name="T5" fmla="*/ 3 h 396"/>
                <a:gd name="T6" fmla="*/ 85 w 98"/>
                <a:gd name="T7" fmla="*/ 0 h 396"/>
                <a:gd name="T8" fmla="*/ 0 w 98"/>
                <a:gd name="T9" fmla="*/ 367 h 396"/>
                <a:gd name="T10" fmla="*/ 0 w 98"/>
                <a:gd name="T11" fmla="*/ 369 h 396"/>
                <a:gd name="T12" fmla="*/ 11 w 98"/>
                <a:gd name="T13" fmla="*/ 390 h 396"/>
                <a:gd name="T14" fmla="*/ 11 w 98"/>
                <a:gd name="T15" fmla="*/ 391 h 396"/>
                <a:gd name="T16" fmla="*/ 22 w 98"/>
                <a:gd name="T17" fmla="*/ 395 h 396"/>
                <a:gd name="T18" fmla="*/ 24 w 98"/>
                <a:gd name="T19" fmla="*/ 392 h 396"/>
                <a:gd name="T20" fmla="*/ 13 w 98"/>
                <a:gd name="T21" fmla="*/ 37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96">
                  <a:moveTo>
                    <a:pt x="13" y="371"/>
                  </a:moveTo>
                  <a:cubicBezTo>
                    <a:pt x="13" y="371"/>
                    <a:pt x="13" y="370"/>
                    <a:pt x="12" y="370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4" y="2"/>
                    <a:pt x="89" y="1"/>
                    <a:pt x="85" y="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8"/>
                    <a:pt x="0" y="368"/>
                    <a:pt x="0" y="369"/>
                  </a:cubicBezTo>
                  <a:cubicBezTo>
                    <a:pt x="5" y="378"/>
                    <a:pt x="9" y="386"/>
                    <a:pt x="11" y="390"/>
                  </a:cubicBezTo>
                  <a:cubicBezTo>
                    <a:pt x="11" y="391"/>
                    <a:pt x="11" y="391"/>
                    <a:pt x="11" y="391"/>
                  </a:cubicBezTo>
                  <a:cubicBezTo>
                    <a:pt x="14" y="393"/>
                    <a:pt x="18" y="394"/>
                    <a:pt x="22" y="395"/>
                  </a:cubicBezTo>
                  <a:cubicBezTo>
                    <a:pt x="23" y="396"/>
                    <a:pt x="25" y="394"/>
                    <a:pt x="24" y="392"/>
                  </a:cubicBezTo>
                  <a:cubicBezTo>
                    <a:pt x="22" y="388"/>
                    <a:pt x="18" y="380"/>
                    <a:pt x="13" y="371"/>
                  </a:cubicBezTo>
                  <a:close/>
                </a:path>
              </a:pathLst>
            </a:custGeom>
            <a:solidFill>
              <a:srgbClr val="C47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2" name="îṥ1îḑê"/>
            <p:cNvSpPr/>
            <p:nvPr/>
          </p:nvSpPr>
          <p:spPr bwMode="auto">
            <a:xfrm>
              <a:off x="7267576" y="4019550"/>
              <a:ext cx="38100" cy="104775"/>
            </a:xfrm>
            <a:custGeom>
              <a:avLst/>
              <a:gdLst>
                <a:gd name="T0" fmla="*/ 5 w 12"/>
                <a:gd name="T1" fmla="*/ 33 h 33"/>
                <a:gd name="T2" fmla="*/ 1 w 12"/>
                <a:gd name="T3" fmla="*/ 32 h 33"/>
                <a:gd name="T4" fmla="*/ 0 w 12"/>
                <a:gd name="T5" fmla="*/ 31 h 33"/>
                <a:gd name="T6" fmla="*/ 3 w 12"/>
                <a:gd name="T7" fmla="*/ 4 h 33"/>
                <a:gd name="T8" fmla="*/ 8 w 12"/>
                <a:gd name="T9" fmla="*/ 1 h 33"/>
                <a:gd name="T10" fmla="*/ 8 w 12"/>
                <a:gd name="T11" fmla="*/ 1 h 33"/>
                <a:gd name="T12" fmla="*/ 12 w 12"/>
                <a:gd name="T13" fmla="*/ 6 h 33"/>
                <a:gd name="T14" fmla="*/ 5 w 12"/>
                <a:gd name="T15" fmla="*/ 32 h 33"/>
                <a:gd name="T16" fmla="*/ 5 w 12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3">
                  <a:moveTo>
                    <a:pt x="5" y="33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6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1" y="1"/>
                    <a:pt x="12" y="4"/>
                    <a:pt x="12" y="6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3" name="îšlïdè"/>
            <p:cNvSpPr/>
            <p:nvPr/>
          </p:nvSpPr>
          <p:spPr bwMode="auto">
            <a:xfrm>
              <a:off x="7273926" y="4006850"/>
              <a:ext cx="188913" cy="147638"/>
            </a:xfrm>
            <a:custGeom>
              <a:avLst/>
              <a:gdLst>
                <a:gd name="T0" fmla="*/ 7 w 60"/>
                <a:gd name="T1" fmla="*/ 0 h 47"/>
                <a:gd name="T2" fmla="*/ 1 w 60"/>
                <a:gd name="T3" fmla="*/ 9 h 47"/>
                <a:gd name="T4" fmla="*/ 18 w 60"/>
                <a:gd name="T5" fmla="*/ 35 h 47"/>
                <a:gd name="T6" fmla="*/ 34 w 60"/>
                <a:gd name="T7" fmla="*/ 42 h 47"/>
                <a:gd name="T8" fmla="*/ 57 w 60"/>
                <a:gd name="T9" fmla="*/ 47 h 47"/>
                <a:gd name="T10" fmla="*/ 59 w 60"/>
                <a:gd name="T11" fmla="*/ 43 h 47"/>
                <a:gd name="T12" fmla="*/ 43 w 60"/>
                <a:gd name="T13" fmla="*/ 25 h 47"/>
                <a:gd name="T14" fmla="*/ 43 w 60"/>
                <a:gd name="T15" fmla="*/ 25 h 47"/>
                <a:gd name="T16" fmla="*/ 7 w 60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7">
                  <a:moveTo>
                    <a:pt x="7" y="0"/>
                  </a:moveTo>
                  <a:cubicBezTo>
                    <a:pt x="7" y="0"/>
                    <a:pt x="0" y="7"/>
                    <a:pt x="1" y="9"/>
                  </a:cubicBezTo>
                  <a:cubicBezTo>
                    <a:pt x="3" y="17"/>
                    <a:pt x="11" y="28"/>
                    <a:pt x="18" y="35"/>
                  </a:cubicBezTo>
                  <a:cubicBezTo>
                    <a:pt x="23" y="39"/>
                    <a:pt x="28" y="41"/>
                    <a:pt x="34" y="42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9" y="47"/>
                    <a:pt x="60" y="45"/>
                    <a:pt x="59" y="4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23" y="27"/>
                    <a:pt x="7" y="0"/>
                  </a:cubicBezTo>
                  <a:close/>
                </a:path>
              </a:pathLst>
            </a:custGeom>
            <a:solidFill>
              <a:srgbClr val="FFA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4" name="î$ļíḍé"/>
            <p:cNvSpPr/>
            <p:nvPr/>
          </p:nvSpPr>
          <p:spPr bwMode="auto">
            <a:xfrm>
              <a:off x="7273926" y="4032250"/>
              <a:ext cx="22225" cy="50800"/>
            </a:xfrm>
            <a:custGeom>
              <a:avLst/>
              <a:gdLst>
                <a:gd name="T0" fmla="*/ 7 w 7"/>
                <a:gd name="T1" fmla="*/ 13 h 16"/>
                <a:gd name="T2" fmla="*/ 6 w 7"/>
                <a:gd name="T3" fmla="*/ 16 h 16"/>
                <a:gd name="T4" fmla="*/ 0 w 7"/>
                <a:gd name="T5" fmla="*/ 5 h 16"/>
                <a:gd name="T6" fmla="*/ 1 w 7"/>
                <a:gd name="T7" fmla="*/ 0 h 16"/>
                <a:gd name="T8" fmla="*/ 1 w 7"/>
                <a:gd name="T9" fmla="*/ 1 h 16"/>
                <a:gd name="T10" fmla="*/ 7 w 7"/>
                <a:gd name="T1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7" y="13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4" y="13"/>
                    <a:pt x="2" y="9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5"/>
                    <a:pt x="4" y="9"/>
                    <a:pt x="7" y="13"/>
                  </a:cubicBezTo>
                  <a:close/>
                </a:path>
              </a:pathLst>
            </a:custGeom>
            <a:solidFill>
              <a:srgbClr val="D487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5" name="íṩḷiďê"/>
            <p:cNvSpPr/>
            <p:nvPr/>
          </p:nvSpPr>
          <p:spPr bwMode="auto">
            <a:xfrm>
              <a:off x="7286626" y="2684462"/>
              <a:ext cx="563563" cy="1303338"/>
            </a:xfrm>
            <a:custGeom>
              <a:avLst/>
              <a:gdLst>
                <a:gd name="T0" fmla="*/ 179 w 179"/>
                <a:gd name="T1" fmla="*/ 0 h 415"/>
                <a:gd name="T2" fmla="*/ 51 w 179"/>
                <a:gd name="T3" fmla="*/ 0 h 415"/>
                <a:gd name="T4" fmla="*/ 46 w 179"/>
                <a:gd name="T5" fmla="*/ 77 h 415"/>
                <a:gd name="T6" fmla="*/ 1 w 179"/>
                <a:gd name="T7" fmla="*/ 400 h 415"/>
                <a:gd name="T8" fmla="*/ 45 w 179"/>
                <a:gd name="T9" fmla="*/ 413 h 415"/>
                <a:gd name="T10" fmla="*/ 115 w 179"/>
                <a:gd name="T11" fmla="*/ 73 h 415"/>
                <a:gd name="T12" fmla="*/ 167 w 179"/>
                <a:gd name="T13" fmla="*/ 73 h 415"/>
                <a:gd name="T14" fmla="*/ 179 w 179"/>
                <a:gd name="T15" fmla="*/ 61 h 415"/>
                <a:gd name="T16" fmla="*/ 179 w 179"/>
                <a:gd name="T1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415">
                  <a:moveTo>
                    <a:pt x="17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34" y="30"/>
                    <a:pt x="46" y="77"/>
                  </a:cubicBezTo>
                  <a:cubicBezTo>
                    <a:pt x="31" y="180"/>
                    <a:pt x="0" y="379"/>
                    <a:pt x="1" y="400"/>
                  </a:cubicBezTo>
                  <a:cubicBezTo>
                    <a:pt x="1" y="400"/>
                    <a:pt x="36" y="415"/>
                    <a:pt x="45" y="41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73" y="73"/>
                    <a:pt x="179" y="67"/>
                    <a:pt x="179" y="61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334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6" name="îŝlïḍê"/>
            <p:cNvSpPr/>
            <p:nvPr/>
          </p:nvSpPr>
          <p:spPr bwMode="auto">
            <a:xfrm>
              <a:off x="7289801" y="2684462"/>
              <a:ext cx="560388" cy="1303338"/>
            </a:xfrm>
            <a:custGeom>
              <a:avLst/>
              <a:gdLst>
                <a:gd name="T0" fmla="*/ 178 w 178"/>
                <a:gd name="T1" fmla="*/ 0 h 415"/>
                <a:gd name="T2" fmla="*/ 178 w 178"/>
                <a:gd name="T3" fmla="*/ 61 h 415"/>
                <a:gd name="T4" fmla="*/ 166 w 178"/>
                <a:gd name="T5" fmla="*/ 73 h 415"/>
                <a:gd name="T6" fmla="*/ 114 w 178"/>
                <a:gd name="T7" fmla="*/ 73 h 415"/>
                <a:gd name="T8" fmla="*/ 44 w 178"/>
                <a:gd name="T9" fmla="*/ 413 h 415"/>
                <a:gd name="T10" fmla="*/ 0 w 178"/>
                <a:gd name="T11" fmla="*/ 400 h 415"/>
                <a:gd name="T12" fmla="*/ 0 w 178"/>
                <a:gd name="T13" fmla="*/ 391 h 415"/>
                <a:gd name="T14" fmla="*/ 29 w 178"/>
                <a:gd name="T15" fmla="*/ 397 h 415"/>
                <a:gd name="T16" fmla="*/ 92 w 178"/>
                <a:gd name="T17" fmla="*/ 89 h 415"/>
                <a:gd name="T18" fmla="*/ 131 w 178"/>
                <a:gd name="T19" fmla="*/ 58 h 415"/>
                <a:gd name="T20" fmla="*/ 131 w 178"/>
                <a:gd name="T21" fmla="*/ 58 h 415"/>
                <a:gd name="T22" fmla="*/ 162 w 178"/>
                <a:gd name="T23" fmla="*/ 26 h 415"/>
                <a:gd name="T24" fmla="*/ 162 w 178"/>
                <a:gd name="T25" fmla="*/ 0 h 415"/>
                <a:gd name="T26" fmla="*/ 178 w 178"/>
                <a:gd name="T2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415">
                  <a:moveTo>
                    <a:pt x="178" y="0"/>
                  </a:moveTo>
                  <a:cubicBezTo>
                    <a:pt x="178" y="61"/>
                    <a:pt x="178" y="61"/>
                    <a:pt x="178" y="61"/>
                  </a:cubicBezTo>
                  <a:cubicBezTo>
                    <a:pt x="178" y="67"/>
                    <a:pt x="172" y="73"/>
                    <a:pt x="166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44" y="413"/>
                    <a:pt x="44" y="413"/>
                    <a:pt x="44" y="413"/>
                  </a:cubicBezTo>
                  <a:cubicBezTo>
                    <a:pt x="35" y="415"/>
                    <a:pt x="0" y="400"/>
                    <a:pt x="0" y="400"/>
                  </a:cubicBezTo>
                  <a:cubicBezTo>
                    <a:pt x="0" y="398"/>
                    <a:pt x="0" y="395"/>
                    <a:pt x="0" y="391"/>
                  </a:cubicBezTo>
                  <a:cubicBezTo>
                    <a:pt x="11" y="394"/>
                    <a:pt x="24" y="398"/>
                    <a:pt x="29" y="397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6" y="71"/>
                    <a:pt x="112" y="58"/>
                    <a:pt x="131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48" y="58"/>
                    <a:pt x="162" y="43"/>
                    <a:pt x="162" y="26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78" y="0"/>
                  </a:lnTo>
                  <a:close/>
                </a:path>
              </a:pathLst>
            </a:custGeom>
            <a:solidFill>
              <a:srgbClr val="3B5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7" name="îṡľíḋê"/>
            <p:cNvSpPr/>
            <p:nvPr/>
          </p:nvSpPr>
          <p:spPr bwMode="auto">
            <a:xfrm>
              <a:off x="7289801" y="2684462"/>
              <a:ext cx="227013" cy="1247775"/>
            </a:xfrm>
            <a:custGeom>
              <a:avLst/>
              <a:gdLst>
                <a:gd name="T0" fmla="*/ 62 w 72"/>
                <a:gd name="T1" fmla="*/ 108 h 397"/>
                <a:gd name="T2" fmla="*/ 21 w 72"/>
                <a:gd name="T3" fmla="*/ 397 h 397"/>
                <a:gd name="T4" fmla="*/ 0 w 72"/>
                <a:gd name="T5" fmla="*/ 391 h 397"/>
                <a:gd name="T6" fmla="*/ 45 w 72"/>
                <a:gd name="T7" fmla="*/ 77 h 397"/>
                <a:gd name="T8" fmla="*/ 50 w 72"/>
                <a:gd name="T9" fmla="*/ 0 h 397"/>
                <a:gd name="T10" fmla="*/ 72 w 72"/>
                <a:gd name="T11" fmla="*/ 0 h 397"/>
                <a:gd name="T12" fmla="*/ 63 w 72"/>
                <a:gd name="T13" fmla="*/ 57 h 397"/>
                <a:gd name="T14" fmla="*/ 62 w 72"/>
                <a:gd name="T15" fmla="*/ 1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97">
                  <a:moveTo>
                    <a:pt x="62" y="108"/>
                  </a:moveTo>
                  <a:cubicBezTo>
                    <a:pt x="47" y="211"/>
                    <a:pt x="23" y="368"/>
                    <a:pt x="21" y="397"/>
                  </a:cubicBezTo>
                  <a:cubicBezTo>
                    <a:pt x="15" y="396"/>
                    <a:pt x="7" y="393"/>
                    <a:pt x="0" y="391"/>
                  </a:cubicBezTo>
                  <a:cubicBezTo>
                    <a:pt x="5" y="345"/>
                    <a:pt x="31" y="171"/>
                    <a:pt x="45" y="77"/>
                  </a:cubicBezTo>
                  <a:cubicBezTo>
                    <a:pt x="33" y="30"/>
                    <a:pt x="50" y="0"/>
                    <a:pt x="5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60" y="21"/>
                    <a:pt x="63" y="57"/>
                  </a:cubicBezTo>
                  <a:cubicBezTo>
                    <a:pt x="65" y="74"/>
                    <a:pt x="65" y="91"/>
                    <a:pt x="62" y="108"/>
                  </a:cubicBezTo>
                  <a:close/>
                </a:path>
              </a:pathLst>
            </a:custGeom>
            <a:solidFill>
              <a:srgbClr val="293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8" name="îş1ídè"/>
            <p:cNvSpPr/>
            <p:nvPr/>
          </p:nvSpPr>
          <p:spPr bwMode="auto">
            <a:xfrm>
              <a:off x="7421563" y="2082800"/>
              <a:ext cx="166688" cy="692150"/>
            </a:xfrm>
            <a:custGeom>
              <a:avLst/>
              <a:gdLst>
                <a:gd name="T0" fmla="*/ 0 w 53"/>
                <a:gd name="T1" fmla="*/ 220 h 220"/>
                <a:gd name="T2" fmla="*/ 37 w 53"/>
                <a:gd name="T3" fmla="*/ 220 h 220"/>
                <a:gd name="T4" fmla="*/ 53 w 53"/>
                <a:gd name="T5" fmla="*/ 204 h 220"/>
                <a:gd name="T6" fmla="*/ 53 w 53"/>
                <a:gd name="T7" fmla="*/ 0 h 220"/>
                <a:gd name="T8" fmla="*/ 53 w 53"/>
                <a:gd name="T9" fmla="*/ 0 h 220"/>
                <a:gd name="T10" fmla="*/ 0 w 53"/>
                <a:gd name="T11" fmla="*/ 53 h 220"/>
                <a:gd name="T12" fmla="*/ 0 w 53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20">
                  <a:moveTo>
                    <a:pt x="0" y="220"/>
                  </a:moveTo>
                  <a:cubicBezTo>
                    <a:pt x="37" y="220"/>
                    <a:pt x="37" y="220"/>
                    <a:pt x="37" y="220"/>
                  </a:cubicBezTo>
                  <a:cubicBezTo>
                    <a:pt x="46" y="220"/>
                    <a:pt x="53" y="213"/>
                    <a:pt x="53" y="20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3"/>
                    <a:pt x="0" y="53"/>
                  </a:cubicBezTo>
                  <a:lnTo>
                    <a:pt x="0" y="220"/>
                  </a:lnTo>
                  <a:close/>
                </a:path>
              </a:pathLst>
            </a:custGeom>
            <a:solidFill>
              <a:srgbClr val="212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9" name="iṣḷïḍe"/>
            <p:cNvSpPr/>
            <p:nvPr/>
          </p:nvSpPr>
          <p:spPr bwMode="auto">
            <a:xfrm>
              <a:off x="7421563" y="2082800"/>
              <a:ext cx="166688" cy="692150"/>
            </a:xfrm>
            <a:custGeom>
              <a:avLst/>
              <a:gdLst>
                <a:gd name="T0" fmla="*/ 53 w 53"/>
                <a:gd name="T1" fmla="*/ 0 h 220"/>
                <a:gd name="T2" fmla="*/ 53 w 53"/>
                <a:gd name="T3" fmla="*/ 1 h 220"/>
                <a:gd name="T4" fmla="*/ 28 w 53"/>
                <a:gd name="T5" fmla="*/ 15 h 220"/>
                <a:gd name="T6" fmla="*/ 12 w 53"/>
                <a:gd name="T7" fmla="*/ 53 h 220"/>
                <a:gd name="T8" fmla="*/ 12 w 53"/>
                <a:gd name="T9" fmla="*/ 220 h 220"/>
                <a:gd name="T10" fmla="*/ 0 w 53"/>
                <a:gd name="T11" fmla="*/ 220 h 220"/>
                <a:gd name="T12" fmla="*/ 0 w 53"/>
                <a:gd name="T13" fmla="*/ 53 h 220"/>
                <a:gd name="T14" fmla="*/ 16 w 53"/>
                <a:gd name="T15" fmla="*/ 15 h 220"/>
                <a:gd name="T16" fmla="*/ 53 w 53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20">
                  <a:moveTo>
                    <a:pt x="53" y="0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44" y="3"/>
                    <a:pt x="35" y="8"/>
                    <a:pt x="28" y="15"/>
                  </a:cubicBezTo>
                  <a:cubicBezTo>
                    <a:pt x="18" y="25"/>
                    <a:pt x="12" y="38"/>
                    <a:pt x="12" y="53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8"/>
                    <a:pt x="6" y="25"/>
                    <a:pt x="16" y="15"/>
                  </a:cubicBezTo>
                  <a:cubicBezTo>
                    <a:pt x="25" y="5"/>
                    <a:pt x="39" y="0"/>
                    <a:pt x="53" y="0"/>
                  </a:cubicBezTo>
                  <a:close/>
                </a:path>
              </a:pathLst>
            </a:custGeom>
            <a:solidFill>
              <a:srgbClr val="191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0" name="îŝľiḑè"/>
            <p:cNvSpPr/>
            <p:nvPr/>
          </p:nvSpPr>
          <p:spPr bwMode="auto">
            <a:xfrm>
              <a:off x="7588251" y="2224087"/>
              <a:ext cx="53975" cy="460375"/>
            </a:xfrm>
            <a:custGeom>
              <a:avLst/>
              <a:gdLst>
                <a:gd name="T0" fmla="*/ 17 w 17"/>
                <a:gd name="T1" fmla="*/ 0 h 146"/>
                <a:gd name="T2" fmla="*/ 17 w 17"/>
                <a:gd name="T3" fmla="*/ 146 h 146"/>
                <a:gd name="T4" fmla="*/ 0 w 17"/>
                <a:gd name="T5" fmla="*/ 146 h 146"/>
                <a:gd name="T6" fmla="*/ 0 w 17"/>
                <a:gd name="T7" fmla="*/ 2 h 146"/>
                <a:gd name="T8" fmla="*/ 6 w 17"/>
                <a:gd name="T9" fmla="*/ 3 h 146"/>
                <a:gd name="T10" fmla="*/ 17 w 17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46">
                  <a:moveTo>
                    <a:pt x="17" y="0"/>
                  </a:moveTo>
                  <a:cubicBezTo>
                    <a:pt x="17" y="146"/>
                    <a:pt x="17" y="146"/>
                    <a:pt x="17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10" y="3"/>
                    <a:pt x="14" y="2"/>
                    <a:pt x="17" y="0"/>
                  </a:cubicBezTo>
                  <a:close/>
                </a:path>
              </a:pathLst>
            </a:custGeom>
            <a:solidFill>
              <a:srgbClr val="F5A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p:transition spd="slow" advTm="5341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" name="图片 7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387" y="1697570"/>
            <a:ext cx="5596325" cy="3704609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工匠精神的是种“轴”精神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2" name="矩形 751"/>
          <p:cNvSpPr/>
          <p:nvPr/>
        </p:nvSpPr>
        <p:spPr bwMode="auto">
          <a:xfrm>
            <a:off x="6527288" y="1554952"/>
            <a:ext cx="4686483" cy="418698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3" name="矩形 752"/>
          <p:cNvSpPr/>
          <p:nvPr/>
        </p:nvSpPr>
        <p:spPr>
          <a:xfrm>
            <a:off x="6706883" y="1864026"/>
            <a:ext cx="43546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6240" algn="just">
              <a:spcBef>
                <a:spcPts val="0"/>
              </a:spcBef>
              <a:spcAft>
                <a:spcPts val="750"/>
              </a:spcAft>
            </a:pP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小野二郎是全球最年长的米其林三星大厨，在日本被称为</a:t>
            </a:r>
            <a:r>
              <a:rPr lang="zh-CN" altLang="en-US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“寿司之神”</a:t>
            </a: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。许多来自世界各地的饕客慕名而来，只为品尝“寿司第一人”超过</a:t>
            </a:r>
            <a:r>
              <a:rPr lang="en-US" altLang="zh-CN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年的精湛技艺。让人惊讶的是，他的餐厅只有</a:t>
            </a:r>
            <a:r>
              <a:rPr lang="en-US" altLang="zh-CN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个座位，小小的店面也从来没有扩张过，坚持“一根筋”半个多世纪。</a:t>
            </a:r>
            <a:endParaRPr lang="zh-CN" altLang="en-US" sz="2000" kern="0" dirty="0">
              <a:solidFill>
                <a:srgbClr val="393939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4" name="矩形 753"/>
          <p:cNvSpPr/>
          <p:nvPr/>
        </p:nvSpPr>
        <p:spPr>
          <a:xfrm>
            <a:off x="6710948" y="4356752"/>
            <a:ext cx="4334381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“轴”不“轴”？可是，慕名而来的顾客都得提前几个月预定。但凡吃过的人都会感叹，这是“值得一生等待的寿司”。</a:t>
            </a:r>
            <a:endParaRPr lang="zh-CN" altLang="en-US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55" name="组合 754"/>
          <p:cNvGrpSpPr/>
          <p:nvPr/>
        </p:nvGrpSpPr>
        <p:grpSpPr>
          <a:xfrm>
            <a:off x="6619283" y="1283632"/>
            <a:ext cx="3372238" cy="500499"/>
            <a:chOff x="1096449" y="1016059"/>
            <a:chExt cx="3372238" cy="500499"/>
          </a:xfrm>
        </p:grpSpPr>
        <p:sp>
          <p:nvSpPr>
            <p:cNvPr id="756" name="矩形: 对角圆角 755"/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57" name="组合 756"/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758" name="矩形 757"/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资料链接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759" name="组合 758"/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760" name="椭圆 759"/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61" name="Freeform 5"/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</p:spTree>
    <p:custDataLst>
      <p:tags r:id="rId2"/>
    </p:custDataLst>
  </p:cSld>
  <p:clrMapOvr>
    <a:masterClrMapping/>
  </p:clrMapOvr>
  <p:transition spd="slow" advTm="4678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075" y="1433201"/>
            <a:ext cx="4115157" cy="586486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工匠精神的是种“苦”精神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0" name="07ebf020-8231-4ee8-a192-c6deec70e23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000817" y="3879995"/>
            <a:ext cx="1409175" cy="1401767"/>
            <a:chOff x="3535133" y="1130300"/>
            <a:chExt cx="5121610" cy="5094685"/>
          </a:xfrm>
        </p:grpSpPr>
        <p:grpSp>
          <p:nvGrpSpPr>
            <p:cNvPr id="41" name="iṥḻîdé"/>
            <p:cNvGrpSpPr/>
            <p:nvPr/>
          </p:nvGrpSpPr>
          <p:grpSpPr bwMode="auto">
            <a:xfrm>
              <a:off x="4717696" y="1130300"/>
              <a:ext cx="3357828" cy="4323586"/>
              <a:chOff x="2663" y="-25"/>
              <a:chExt cx="2865" cy="3689"/>
            </a:xfrm>
          </p:grpSpPr>
          <p:sp>
            <p:nvSpPr>
              <p:cNvPr id="445" name="íslíḋé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0 w 465"/>
                  <a:gd name="T3" fmla="*/ 26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747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6" name="íṩliḓe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0 w 465"/>
                  <a:gd name="T3" fmla="*/ 26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7" name="ïšľídè"/>
              <p:cNvSpPr/>
              <p:nvPr/>
            </p:nvSpPr>
            <p:spPr bwMode="auto">
              <a:xfrm>
                <a:off x="4249" y="360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9 h 61"/>
                  <a:gd name="T4" fmla="*/ 22 w 22"/>
                  <a:gd name="T5" fmla="*/ 61 h 61"/>
                  <a:gd name="T6" fmla="*/ 22 w 22"/>
                  <a:gd name="T7" fmla="*/ 13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9"/>
                    </a:lnTo>
                    <a:lnTo>
                      <a:pt x="22" y="61"/>
                    </a:lnTo>
                    <a:lnTo>
                      <a:pt x="22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9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8" name="ïśḷiḋê"/>
              <p:cNvSpPr/>
              <p:nvPr/>
            </p:nvSpPr>
            <p:spPr bwMode="auto">
              <a:xfrm>
                <a:off x="4249" y="360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9 h 61"/>
                  <a:gd name="T4" fmla="*/ 22 w 22"/>
                  <a:gd name="T5" fmla="*/ 61 h 61"/>
                  <a:gd name="T6" fmla="*/ 22 w 22"/>
                  <a:gd name="T7" fmla="*/ 13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9"/>
                    </a:lnTo>
                    <a:lnTo>
                      <a:pt x="22" y="61"/>
                    </a:lnTo>
                    <a:lnTo>
                      <a:pt x="22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9" name="íṧḻïdé"/>
              <p:cNvSpPr/>
              <p:nvPr/>
            </p:nvSpPr>
            <p:spPr bwMode="auto">
              <a:xfrm>
                <a:off x="4249" y="3335"/>
                <a:ext cx="487" cy="281"/>
              </a:xfrm>
              <a:custGeom>
                <a:avLst/>
                <a:gdLst>
                  <a:gd name="T0" fmla="*/ 465 w 487"/>
                  <a:gd name="T1" fmla="*/ 0 h 281"/>
                  <a:gd name="T2" fmla="*/ 0 w 487"/>
                  <a:gd name="T3" fmla="*/ 268 h 281"/>
                  <a:gd name="T4" fmla="*/ 22 w 487"/>
                  <a:gd name="T5" fmla="*/ 281 h 281"/>
                  <a:gd name="T6" fmla="*/ 487 w 487"/>
                  <a:gd name="T7" fmla="*/ 13 h 281"/>
                  <a:gd name="T8" fmla="*/ 465 w 4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1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1"/>
                    </a:lnTo>
                    <a:lnTo>
                      <a:pt x="487" y="13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ADA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0" name="išļídè"/>
              <p:cNvSpPr/>
              <p:nvPr/>
            </p:nvSpPr>
            <p:spPr bwMode="auto">
              <a:xfrm>
                <a:off x="4249" y="3335"/>
                <a:ext cx="487" cy="281"/>
              </a:xfrm>
              <a:custGeom>
                <a:avLst/>
                <a:gdLst>
                  <a:gd name="T0" fmla="*/ 465 w 487"/>
                  <a:gd name="T1" fmla="*/ 0 h 281"/>
                  <a:gd name="T2" fmla="*/ 0 w 487"/>
                  <a:gd name="T3" fmla="*/ 268 h 281"/>
                  <a:gd name="T4" fmla="*/ 22 w 487"/>
                  <a:gd name="T5" fmla="*/ 281 h 281"/>
                  <a:gd name="T6" fmla="*/ 487 w 487"/>
                  <a:gd name="T7" fmla="*/ 13 h 281"/>
                  <a:gd name="T8" fmla="*/ 465 w 4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1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1"/>
                    </a:lnTo>
                    <a:lnTo>
                      <a:pt x="487" y="13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1" name="isļîḓè"/>
              <p:cNvSpPr/>
              <p:nvPr/>
            </p:nvSpPr>
            <p:spPr bwMode="auto">
              <a:xfrm>
                <a:off x="4186" y="3299"/>
                <a:ext cx="465" cy="315"/>
              </a:xfrm>
              <a:custGeom>
                <a:avLst/>
                <a:gdLst>
                  <a:gd name="T0" fmla="*/ 465 w 465"/>
                  <a:gd name="T1" fmla="*/ 0 h 315"/>
                  <a:gd name="T2" fmla="*/ 0 w 465"/>
                  <a:gd name="T3" fmla="*/ 268 h 315"/>
                  <a:gd name="T4" fmla="*/ 0 w 465"/>
                  <a:gd name="T5" fmla="*/ 315 h 315"/>
                  <a:gd name="T6" fmla="*/ 465 w 465"/>
                  <a:gd name="T7" fmla="*/ 47 h 315"/>
                  <a:gd name="T8" fmla="*/ 465 w 46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5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5"/>
                    </a:lnTo>
                    <a:lnTo>
                      <a:pt x="465" y="4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747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2" name="ï$ļïde"/>
              <p:cNvSpPr/>
              <p:nvPr/>
            </p:nvSpPr>
            <p:spPr bwMode="auto">
              <a:xfrm>
                <a:off x="4186" y="3299"/>
                <a:ext cx="465" cy="315"/>
              </a:xfrm>
              <a:custGeom>
                <a:avLst/>
                <a:gdLst>
                  <a:gd name="T0" fmla="*/ 465 w 465"/>
                  <a:gd name="T1" fmla="*/ 0 h 315"/>
                  <a:gd name="T2" fmla="*/ 0 w 465"/>
                  <a:gd name="T3" fmla="*/ 268 h 315"/>
                  <a:gd name="T4" fmla="*/ 0 w 465"/>
                  <a:gd name="T5" fmla="*/ 315 h 315"/>
                  <a:gd name="T6" fmla="*/ 465 w 465"/>
                  <a:gd name="T7" fmla="*/ 47 h 315"/>
                  <a:gd name="T8" fmla="*/ 465 w 46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5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5"/>
                    </a:lnTo>
                    <a:lnTo>
                      <a:pt x="465" y="47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3" name="íŝlîde"/>
              <p:cNvSpPr/>
              <p:nvPr/>
            </p:nvSpPr>
            <p:spPr bwMode="auto">
              <a:xfrm>
                <a:off x="4164" y="355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50 h 61"/>
                  <a:gd name="T4" fmla="*/ 22 w 22"/>
                  <a:gd name="T5" fmla="*/ 61 h 61"/>
                  <a:gd name="T6" fmla="*/ 22 w 22"/>
                  <a:gd name="T7" fmla="*/ 14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50"/>
                    </a:lnTo>
                    <a:lnTo>
                      <a:pt x="22" y="61"/>
                    </a:lnTo>
                    <a:lnTo>
                      <a:pt x="2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9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4" name="íśḻídè"/>
              <p:cNvSpPr/>
              <p:nvPr/>
            </p:nvSpPr>
            <p:spPr bwMode="auto">
              <a:xfrm>
                <a:off x="4164" y="355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50 h 61"/>
                  <a:gd name="T4" fmla="*/ 22 w 22"/>
                  <a:gd name="T5" fmla="*/ 61 h 61"/>
                  <a:gd name="T6" fmla="*/ 22 w 22"/>
                  <a:gd name="T7" fmla="*/ 14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50"/>
                    </a:lnTo>
                    <a:lnTo>
                      <a:pt x="22" y="61"/>
                    </a:lnTo>
                    <a:lnTo>
                      <a:pt x="22" y="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5" name="îṣľîdê"/>
              <p:cNvSpPr/>
              <p:nvPr/>
            </p:nvSpPr>
            <p:spPr bwMode="auto">
              <a:xfrm>
                <a:off x="4164" y="3285"/>
                <a:ext cx="487" cy="282"/>
              </a:xfrm>
              <a:custGeom>
                <a:avLst/>
                <a:gdLst>
                  <a:gd name="T0" fmla="*/ 465 w 487"/>
                  <a:gd name="T1" fmla="*/ 0 h 282"/>
                  <a:gd name="T2" fmla="*/ 0 w 487"/>
                  <a:gd name="T3" fmla="*/ 268 h 282"/>
                  <a:gd name="T4" fmla="*/ 22 w 487"/>
                  <a:gd name="T5" fmla="*/ 282 h 282"/>
                  <a:gd name="T6" fmla="*/ 487 w 487"/>
                  <a:gd name="T7" fmla="*/ 14 h 282"/>
                  <a:gd name="T8" fmla="*/ 465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2"/>
                    </a:lnTo>
                    <a:lnTo>
                      <a:pt x="487" y="14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ADA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6" name="íṩḷïḋê"/>
              <p:cNvSpPr/>
              <p:nvPr/>
            </p:nvSpPr>
            <p:spPr bwMode="auto">
              <a:xfrm>
                <a:off x="4164" y="3285"/>
                <a:ext cx="487" cy="282"/>
              </a:xfrm>
              <a:custGeom>
                <a:avLst/>
                <a:gdLst>
                  <a:gd name="T0" fmla="*/ 465 w 487"/>
                  <a:gd name="T1" fmla="*/ 0 h 282"/>
                  <a:gd name="T2" fmla="*/ 0 w 487"/>
                  <a:gd name="T3" fmla="*/ 268 h 282"/>
                  <a:gd name="T4" fmla="*/ 22 w 487"/>
                  <a:gd name="T5" fmla="*/ 282 h 282"/>
                  <a:gd name="T6" fmla="*/ 487 w 487"/>
                  <a:gd name="T7" fmla="*/ 14 h 282"/>
                  <a:gd name="T8" fmla="*/ 465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2"/>
                    </a:lnTo>
                    <a:lnTo>
                      <a:pt x="487" y="14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7" name="ïṡļíḋe"/>
              <p:cNvSpPr/>
              <p:nvPr/>
            </p:nvSpPr>
            <p:spPr bwMode="auto">
              <a:xfrm>
                <a:off x="4102" y="3250"/>
                <a:ext cx="466" cy="317"/>
              </a:xfrm>
              <a:custGeom>
                <a:avLst/>
                <a:gdLst>
                  <a:gd name="T0" fmla="*/ 466 w 466"/>
                  <a:gd name="T1" fmla="*/ 0 h 317"/>
                  <a:gd name="T2" fmla="*/ 0 w 466"/>
                  <a:gd name="T3" fmla="*/ 268 h 317"/>
                  <a:gd name="T4" fmla="*/ 0 w 466"/>
                  <a:gd name="T5" fmla="*/ 317 h 317"/>
                  <a:gd name="T6" fmla="*/ 466 w 466"/>
                  <a:gd name="T7" fmla="*/ 49 h 317"/>
                  <a:gd name="T8" fmla="*/ 466 w 466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317">
                    <a:moveTo>
                      <a:pt x="466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466" y="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747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8" name="íṡḷîḍè"/>
              <p:cNvSpPr/>
              <p:nvPr/>
            </p:nvSpPr>
            <p:spPr bwMode="auto">
              <a:xfrm>
                <a:off x="4102" y="3250"/>
                <a:ext cx="466" cy="317"/>
              </a:xfrm>
              <a:custGeom>
                <a:avLst/>
                <a:gdLst>
                  <a:gd name="T0" fmla="*/ 466 w 466"/>
                  <a:gd name="T1" fmla="*/ 0 h 317"/>
                  <a:gd name="T2" fmla="*/ 0 w 466"/>
                  <a:gd name="T3" fmla="*/ 268 h 317"/>
                  <a:gd name="T4" fmla="*/ 0 w 466"/>
                  <a:gd name="T5" fmla="*/ 317 h 317"/>
                  <a:gd name="T6" fmla="*/ 466 w 466"/>
                  <a:gd name="T7" fmla="*/ 49 h 317"/>
                  <a:gd name="T8" fmla="*/ 466 w 466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317">
                    <a:moveTo>
                      <a:pt x="466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466" y="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9" name="íṥḷíďé"/>
              <p:cNvSpPr/>
              <p:nvPr/>
            </p:nvSpPr>
            <p:spPr bwMode="auto">
              <a:xfrm>
                <a:off x="4080" y="3506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7 h 61"/>
                  <a:gd name="T4" fmla="*/ 22 w 22"/>
                  <a:gd name="T5" fmla="*/ 61 h 61"/>
                  <a:gd name="T6" fmla="*/ 22 w 22"/>
                  <a:gd name="T7" fmla="*/ 12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7"/>
                    </a:lnTo>
                    <a:lnTo>
                      <a:pt x="22" y="61"/>
                    </a:lnTo>
                    <a:lnTo>
                      <a:pt x="2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9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0" name="îṧ1iďe"/>
              <p:cNvSpPr/>
              <p:nvPr/>
            </p:nvSpPr>
            <p:spPr bwMode="auto">
              <a:xfrm>
                <a:off x="4080" y="3506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7 h 61"/>
                  <a:gd name="T4" fmla="*/ 22 w 22"/>
                  <a:gd name="T5" fmla="*/ 61 h 61"/>
                  <a:gd name="T6" fmla="*/ 22 w 22"/>
                  <a:gd name="T7" fmla="*/ 12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7"/>
                    </a:lnTo>
                    <a:lnTo>
                      <a:pt x="22" y="61"/>
                    </a:lnTo>
                    <a:lnTo>
                      <a:pt x="22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1" name="ïslîḍé"/>
              <p:cNvSpPr/>
              <p:nvPr/>
            </p:nvSpPr>
            <p:spPr bwMode="auto">
              <a:xfrm>
                <a:off x="4080" y="3238"/>
                <a:ext cx="488" cy="280"/>
              </a:xfrm>
              <a:custGeom>
                <a:avLst/>
                <a:gdLst>
                  <a:gd name="T0" fmla="*/ 464 w 488"/>
                  <a:gd name="T1" fmla="*/ 0 h 280"/>
                  <a:gd name="T2" fmla="*/ 0 w 488"/>
                  <a:gd name="T3" fmla="*/ 268 h 280"/>
                  <a:gd name="T4" fmla="*/ 22 w 488"/>
                  <a:gd name="T5" fmla="*/ 280 h 280"/>
                  <a:gd name="T6" fmla="*/ 488 w 488"/>
                  <a:gd name="T7" fmla="*/ 12 h 280"/>
                  <a:gd name="T8" fmla="*/ 464 w 488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0">
                    <a:moveTo>
                      <a:pt x="464" y="0"/>
                    </a:moveTo>
                    <a:lnTo>
                      <a:pt x="0" y="268"/>
                    </a:lnTo>
                    <a:lnTo>
                      <a:pt x="22" y="280"/>
                    </a:lnTo>
                    <a:lnTo>
                      <a:pt x="488" y="12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ADA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2" name="íṡļíḓé"/>
              <p:cNvSpPr/>
              <p:nvPr/>
            </p:nvSpPr>
            <p:spPr bwMode="auto">
              <a:xfrm>
                <a:off x="4080" y="3238"/>
                <a:ext cx="488" cy="280"/>
              </a:xfrm>
              <a:custGeom>
                <a:avLst/>
                <a:gdLst>
                  <a:gd name="T0" fmla="*/ 464 w 488"/>
                  <a:gd name="T1" fmla="*/ 0 h 280"/>
                  <a:gd name="T2" fmla="*/ 0 w 488"/>
                  <a:gd name="T3" fmla="*/ 268 h 280"/>
                  <a:gd name="T4" fmla="*/ 22 w 488"/>
                  <a:gd name="T5" fmla="*/ 280 h 280"/>
                  <a:gd name="T6" fmla="*/ 488 w 488"/>
                  <a:gd name="T7" fmla="*/ 12 h 280"/>
                  <a:gd name="T8" fmla="*/ 464 w 488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0">
                    <a:moveTo>
                      <a:pt x="464" y="0"/>
                    </a:moveTo>
                    <a:lnTo>
                      <a:pt x="0" y="268"/>
                    </a:lnTo>
                    <a:lnTo>
                      <a:pt x="22" y="280"/>
                    </a:lnTo>
                    <a:lnTo>
                      <a:pt x="488" y="12"/>
                    </a:lnTo>
                    <a:lnTo>
                      <a:pt x="4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3" name="îş1ïdé"/>
              <p:cNvSpPr/>
              <p:nvPr/>
            </p:nvSpPr>
            <p:spPr bwMode="auto">
              <a:xfrm>
                <a:off x="2725" y="-25"/>
                <a:ext cx="2803" cy="3426"/>
              </a:xfrm>
              <a:custGeom>
                <a:avLst/>
                <a:gdLst>
                  <a:gd name="T0" fmla="*/ 1566 w 1650"/>
                  <a:gd name="T1" fmla="*/ 1998 h 2020"/>
                  <a:gd name="T2" fmla="*/ 56 w 1650"/>
                  <a:gd name="T3" fmla="*/ 1126 h 2020"/>
                  <a:gd name="T4" fmla="*/ 0 w 1650"/>
                  <a:gd name="T5" fmla="*/ 1029 h 2020"/>
                  <a:gd name="T6" fmla="*/ 0 w 1650"/>
                  <a:gd name="T7" fmla="*/ 70 h 2020"/>
                  <a:gd name="T8" fmla="*/ 84 w 1650"/>
                  <a:gd name="T9" fmla="*/ 21 h 2020"/>
                  <a:gd name="T10" fmla="*/ 1594 w 1650"/>
                  <a:gd name="T11" fmla="*/ 891 h 2020"/>
                  <a:gd name="T12" fmla="*/ 1650 w 1650"/>
                  <a:gd name="T13" fmla="*/ 988 h 2020"/>
                  <a:gd name="T14" fmla="*/ 1650 w 1650"/>
                  <a:gd name="T15" fmla="*/ 1950 h 2020"/>
                  <a:gd name="T16" fmla="*/ 1566 w 1650"/>
                  <a:gd name="T17" fmla="*/ 1998 h 2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0" h="2020">
                    <a:moveTo>
                      <a:pt x="1566" y="1998"/>
                    </a:moveTo>
                    <a:cubicBezTo>
                      <a:pt x="56" y="1126"/>
                      <a:pt x="56" y="1126"/>
                      <a:pt x="56" y="1126"/>
                    </a:cubicBezTo>
                    <a:cubicBezTo>
                      <a:pt x="21" y="1106"/>
                      <a:pt x="0" y="1069"/>
                      <a:pt x="0" y="1029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27"/>
                      <a:pt x="46" y="0"/>
                      <a:pt x="84" y="21"/>
                    </a:cubicBezTo>
                    <a:cubicBezTo>
                      <a:pt x="1594" y="891"/>
                      <a:pt x="1594" y="891"/>
                      <a:pt x="1594" y="891"/>
                    </a:cubicBezTo>
                    <a:cubicBezTo>
                      <a:pt x="1629" y="911"/>
                      <a:pt x="1650" y="948"/>
                      <a:pt x="1650" y="988"/>
                    </a:cubicBezTo>
                    <a:cubicBezTo>
                      <a:pt x="1650" y="1950"/>
                      <a:pt x="1650" y="1950"/>
                      <a:pt x="1650" y="1950"/>
                    </a:cubicBezTo>
                    <a:cubicBezTo>
                      <a:pt x="1650" y="1993"/>
                      <a:pt x="1603" y="2020"/>
                      <a:pt x="1566" y="1998"/>
                    </a:cubicBezTo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4" name="îş1iḍè"/>
              <p:cNvSpPr/>
              <p:nvPr/>
            </p:nvSpPr>
            <p:spPr bwMode="auto">
              <a:xfrm>
                <a:off x="3464" y="2493"/>
                <a:ext cx="888" cy="852"/>
              </a:xfrm>
              <a:custGeom>
                <a:avLst/>
                <a:gdLst>
                  <a:gd name="T0" fmla="*/ 174 w 523"/>
                  <a:gd name="T1" fmla="*/ 0 h 502"/>
                  <a:gd name="T2" fmla="*/ 174 w 523"/>
                  <a:gd name="T3" fmla="*/ 145 h 502"/>
                  <a:gd name="T4" fmla="*/ 126 w 523"/>
                  <a:gd name="T5" fmla="*/ 228 h 502"/>
                  <a:gd name="T6" fmla="*/ 0 w 523"/>
                  <a:gd name="T7" fmla="*/ 301 h 502"/>
                  <a:gd name="T8" fmla="*/ 349 w 523"/>
                  <a:gd name="T9" fmla="*/ 502 h 502"/>
                  <a:gd name="T10" fmla="*/ 475 w 523"/>
                  <a:gd name="T11" fmla="*/ 429 h 502"/>
                  <a:gd name="T12" fmla="*/ 523 w 523"/>
                  <a:gd name="T13" fmla="*/ 346 h 502"/>
                  <a:gd name="T14" fmla="*/ 523 w 523"/>
                  <a:gd name="T15" fmla="*/ 201 h 502"/>
                  <a:gd name="T16" fmla="*/ 174 w 523"/>
                  <a:gd name="T17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502">
                    <a:moveTo>
                      <a:pt x="174" y="0"/>
                    </a:move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74" y="179"/>
                      <a:pt x="156" y="211"/>
                      <a:pt x="126" y="228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349" y="502"/>
                      <a:pt x="349" y="502"/>
                      <a:pt x="349" y="502"/>
                    </a:cubicBezTo>
                    <a:cubicBezTo>
                      <a:pt x="475" y="429"/>
                      <a:pt x="475" y="429"/>
                      <a:pt x="475" y="429"/>
                    </a:cubicBezTo>
                    <a:cubicBezTo>
                      <a:pt x="505" y="412"/>
                      <a:pt x="523" y="381"/>
                      <a:pt x="523" y="346"/>
                    </a:cubicBezTo>
                    <a:cubicBezTo>
                      <a:pt x="523" y="201"/>
                      <a:pt x="523" y="201"/>
                      <a:pt x="523" y="201"/>
                    </a:cubicBezTo>
                    <a:cubicBezTo>
                      <a:pt x="174" y="0"/>
                      <a:pt x="174" y="0"/>
                      <a:pt x="174" y="0"/>
                    </a:cubicBezTo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5" name="işļiḍè"/>
              <p:cNvSpPr/>
              <p:nvPr/>
            </p:nvSpPr>
            <p:spPr bwMode="auto">
              <a:xfrm>
                <a:off x="5421" y="3299"/>
                <a:ext cx="56" cy="95"/>
              </a:xfrm>
              <a:custGeom>
                <a:avLst/>
                <a:gdLst>
                  <a:gd name="T0" fmla="*/ 0 w 56"/>
                  <a:gd name="T1" fmla="*/ 95 h 95"/>
                  <a:gd name="T2" fmla="*/ 56 w 56"/>
                  <a:gd name="T3" fmla="*/ 66 h 95"/>
                  <a:gd name="T4" fmla="*/ 8 w 56"/>
                  <a:gd name="T5" fmla="*/ 0 h 95"/>
                  <a:gd name="T6" fmla="*/ 0 w 56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95">
                    <a:moveTo>
                      <a:pt x="0" y="95"/>
                    </a:moveTo>
                    <a:lnTo>
                      <a:pt x="56" y="66"/>
                    </a:lnTo>
                    <a:lnTo>
                      <a:pt x="8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6" name="ïṣľîḍe"/>
              <p:cNvSpPr/>
              <p:nvPr/>
            </p:nvSpPr>
            <p:spPr bwMode="auto">
              <a:xfrm>
                <a:off x="2713" y="12"/>
                <a:ext cx="58" cy="29"/>
              </a:xfrm>
              <a:custGeom>
                <a:avLst/>
                <a:gdLst>
                  <a:gd name="T0" fmla="*/ 58 w 58"/>
                  <a:gd name="T1" fmla="*/ 0 h 29"/>
                  <a:gd name="T2" fmla="*/ 0 w 58"/>
                  <a:gd name="T3" fmla="*/ 29 h 29"/>
                  <a:gd name="T4" fmla="*/ 29 w 58"/>
                  <a:gd name="T5" fmla="*/ 29 h 29"/>
                  <a:gd name="T6" fmla="*/ 58 w 58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9">
                    <a:moveTo>
                      <a:pt x="58" y="0"/>
                    </a:moveTo>
                    <a:lnTo>
                      <a:pt x="0" y="29"/>
                    </a:lnTo>
                    <a:lnTo>
                      <a:pt x="29" y="2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7" name="ïŝḻiḋe"/>
              <p:cNvSpPr/>
              <p:nvPr/>
            </p:nvSpPr>
            <p:spPr bwMode="auto">
              <a:xfrm>
                <a:off x="2663" y="5"/>
                <a:ext cx="2805" cy="3426"/>
              </a:xfrm>
              <a:custGeom>
                <a:avLst/>
                <a:gdLst>
                  <a:gd name="T0" fmla="*/ 1567 w 1651"/>
                  <a:gd name="T1" fmla="*/ 1999 h 2020"/>
                  <a:gd name="T2" fmla="*/ 56 w 1651"/>
                  <a:gd name="T3" fmla="*/ 1126 h 2020"/>
                  <a:gd name="T4" fmla="*/ 0 w 1651"/>
                  <a:gd name="T5" fmla="*/ 1029 h 2020"/>
                  <a:gd name="T6" fmla="*/ 0 w 1651"/>
                  <a:gd name="T7" fmla="*/ 70 h 2020"/>
                  <a:gd name="T8" fmla="*/ 84 w 1651"/>
                  <a:gd name="T9" fmla="*/ 22 h 2020"/>
                  <a:gd name="T10" fmla="*/ 1595 w 1651"/>
                  <a:gd name="T11" fmla="*/ 892 h 2020"/>
                  <a:gd name="T12" fmla="*/ 1651 w 1651"/>
                  <a:gd name="T13" fmla="*/ 989 h 2020"/>
                  <a:gd name="T14" fmla="*/ 1651 w 1651"/>
                  <a:gd name="T15" fmla="*/ 1950 h 2020"/>
                  <a:gd name="T16" fmla="*/ 1567 w 1651"/>
                  <a:gd name="T17" fmla="*/ 1999 h 2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1" h="2020">
                    <a:moveTo>
                      <a:pt x="1567" y="1999"/>
                    </a:moveTo>
                    <a:cubicBezTo>
                      <a:pt x="56" y="1126"/>
                      <a:pt x="56" y="1126"/>
                      <a:pt x="56" y="1126"/>
                    </a:cubicBezTo>
                    <a:cubicBezTo>
                      <a:pt x="22" y="1106"/>
                      <a:pt x="0" y="1069"/>
                      <a:pt x="0" y="1029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27"/>
                      <a:pt x="47" y="0"/>
                      <a:pt x="84" y="22"/>
                    </a:cubicBezTo>
                    <a:cubicBezTo>
                      <a:pt x="1595" y="892"/>
                      <a:pt x="1595" y="892"/>
                      <a:pt x="1595" y="892"/>
                    </a:cubicBezTo>
                    <a:cubicBezTo>
                      <a:pt x="1629" y="912"/>
                      <a:pt x="1651" y="949"/>
                      <a:pt x="1651" y="989"/>
                    </a:cubicBezTo>
                    <a:cubicBezTo>
                      <a:pt x="1651" y="1950"/>
                      <a:pt x="1651" y="1950"/>
                      <a:pt x="1651" y="1950"/>
                    </a:cubicBezTo>
                    <a:cubicBezTo>
                      <a:pt x="1651" y="1993"/>
                      <a:pt x="1604" y="2020"/>
                      <a:pt x="1567" y="1999"/>
                    </a:cubicBezTo>
                  </a:path>
                </a:pathLst>
              </a:custGeom>
              <a:solidFill>
                <a:srgbClr val="CA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8" name="ïşḻiďê"/>
              <p:cNvSpPr/>
              <p:nvPr/>
            </p:nvSpPr>
            <p:spPr bwMode="auto">
              <a:xfrm>
                <a:off x="2791" y="181"/>
                <a:ext cx="2540" cy="3021"/>
              </a:xfrm>
              <a:custGeom>
                <a:avLst/>
                <a:gdLst>
                  <a:gd name="T0" fmla="*/ 0 w 2540"/>
                  <a:gd name="T1" fmla="*/ 0 h 3021"/>
                  <a:gd name="T2" fmla="*/ 0 w 2540"/>
                  <a:gd name="T3" fmla="*/ 1558 h 3021"/>
                  <a:gd name="T4" fmla="*/ 2540 w 2540"/>
                  <a:gd name="T5" fmla="*/ 3021 h 3021"/>
                  <a:gd name="T6" fmla="*/ 2540 w 2540"/>
                  <a:gd name="T7" fmla="*/ 1459 h 3021"/>
                  <a:gd name="T8" fmla="*/ 0 w 2540"/>
                  <a:gd name="T9" fmla="*/ 0 h 3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0" h="3021">
                    <a:moveTo>
                      <a:pt x="0" y="0"/>
                    </a:moveTo>
                    <a:lnTo>
                      <a:pt x="0" y="1558"/>
                    </a:lnTo>
                    <a:lnTo>
                      <a:pt x="2540" y="3021"/>
                    </a:lnTo>
                    <a:lnTo>
                      <a:pt x="2540" y="14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9" name="îṧļíḑê"/>
              <p:cNvSpPr/>
              <p:nvPr/>
            </p:nvSpPr>
            <p:spPr bwMode="auto">
              <a:xfrm>
                <a:off x="2791" y="181"/>
                <a:ext cx="2540" cy="3021"/>
              </a:xfrm>
              <a:custGeom>
                <a:avLst/>
                <a:gdLst>
                  <a:gd name="T0" fmla="*/ 0 w 2540"/>
                  <a:gd name="T1" fmla="*/ 0 h 3021"/>
                  <a:gd name="T2" fmla="*/ 0 w 2540"/>
                  <a:gd name="T3" fmla="*/ 1558 h 3021"/>
                  <a:gd name="T4" fmla="*/ 2540 w 2540"/>
                  <a:gd name="T5" fmla="*/ 3021 h 3021"/>
                  <a:gd name="T6" fmla="*/ 2540 w 2540"/>
                  <a:gd name="T7" fmla="*/ 1459 h 3021"/>
                  <a:gd name="T8" fmla="*/ 0 w 2540"/>
                  <a:gd name="T9" fmla="*/ 0 h 3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0" h="3021">
                    <a:moveTo>
                      <a:pt x="0" y="0"/>
                    </a:moveTo>
                    <a:lnTo>
                      <a:pt x="0" y="1558"/>
                    </a:lnTo>
                    <a:lnTo>
                      <a:pt x="2540" y="3021"/>
                    </a:lnTo>
                    <a:lnTo>
                      <a:pt x="2540" y="145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0" name="ïşḷîḍè"/>
              <p:cNvSpPr/>
              <p:nvPr/>
            </p:nvSpPr>
            <p:spPr bwMode="auto">
              <a:xfrm>
                <a:off x="2918" y="399"/>
                <a:ext cx="2241" cy="1485"/>
              </a:xfrm>
              <a:custGeom>
                <a:avLst/>
                <a:gdLst>
                  <a:gd name="T0" fmla="*/ 0 w 2241"/>
                  <a:gd name="T1" fmla="*/ 0 h 1485"/>
                  <a:gd name="T2" fmla="*/ 0 w 2241"/>
                  <a:gd name="T3" fmla="*/ 195 h 1485"/>
                  <a:gd name="T4" fmla="*/ 2241 w 2241"/>
                  <a:gd name="T5" fmla="*/ 1485 h 1485"/>
                  <a:gd name="T6" fmla="*/ 2241 w 2241"/>
                  <a:gd name="T7" fmla="*/ 1292 h 1485"/>
                  <a:gd name="T8" fmla="*/ 0 w 2241"/>
                  <a:gd name="T9" fmla="*/ 0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1" h="1485">
                    <a:moveTo>
                      <a:pt x="0" y="0"/>
                    </a:moveTo>
                    <a:lnTo>
                      <a:pt x="0" y="195"/>
                    </a:lnTo>
                    <a:lnTo>
                      <a:pt x="2241" y="1485"/>
                    </a:lnTo>
                    <a:lnTo>
                      <a:pt x="2241" y="1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1" name="iṡḻiḍe"/>
              <p:cNvSpPr/>
              <p:nvPr/>
            </p:nvSpPr>
            <p:spPr bwMode="auto">
              <a:xfrm>
                <a:off x="2918" y="399"/>
                <a:ext cx="2241" cy="1485"/>
              </a:xfrm>
              <a:custGeom>
                <a:avLst/>
                <a:gdLst>
                  <a:gd name="T0" fmla="*/ 0 w 2241"/>
                  <a:gd name="T1" fmla="*/ 0 h 1485"/>
                  <a:gd name="T2" fmla="*/ 0 w 2241"/>
                  <a:gd name="T3" fmla="*/ 195 h 1485"/>
                  <a:gd name="T4" fmla="*/ 2241 w 2241"/>
                  <a:gd name="T5" fmla="*/ 1485 h 1485"/>
                  <a:gd name="T6" fmla="*/ 2241 w 2241"/>
                  <a:gd name="T7" fmla="*/ 1292 h 1485"/>
                  <a:gd name="T8" fmla="*/ 0 w 2241"/>
                  <a:gd name="T9" fmla="*/ 0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1" h="1485">
                    <a:moveTo>
                      <a:pt x="0" y="0"/>
                    </a:moveTo>
                    <a:lnTo>
                      <a:pt x="0" y="195"/>
                    </a:lnTo>
                    <a:lnTo>
                      <a:pt x="2241" y="1485"/>
                    </a:lnTo>
                    <a:lnTo>
                      <a:pt x="2241" y="129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2" name="íSľïďè"/>
              <p:cNvSpPr/>
              <p:nvPr/>
            </p:nvSpPr>
            <p:spPr bwMode="auto">
              <a:xfrm>
                <a:off x="2918" y="692"/>
                <a:ext cx="466" cy="851"/>
              </a:xfrm>
              <a:custGeom>
                <a:avLst/>
                <a:gdLst>
                  <a:gd name="T0" fmla="*/ 0 w 466"/>
                  <a:gd name="T1" fmla="*/ 0 h 851"/>
                  <a:gd name="T2" fmla="*/ 0 w 466"/>
                  <a:gd name="T3" fmla="*/ 585 h 851"/>
                  <a:gd name="T4" fmla="*/ 466 w 466"/>
                  <a:gd name="T5" fmla="*/ 851 h 851"/>
                  <a:gd name="T6" fmla="*/ 466 w 466"/>
                  <a:gd name="T7" fmla="*/ 268 h 851"/>
                  <a:gd name="T8" fmla="*/ 0 w 466"/>
                  <a:gd name="T9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851">
                    <a:moveTo>
                      <a:pt x="0" y="0"/>
                    </a:moveTo>
                    <a:lnTo>
                      <a:pt x="0" y="585"/>
                    </a:lnTo>
                    <a:lnTo>
                      <a:pt x="466" y="851"/>
                    </a:lnTo>
                    <a:lnTo>
                      <a:pt x="466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3" name="îṣḷiḋè"/>
              <p:cNvSpPr/>
              <p:nvPr/>
            </p:nvSpPr>
            <p:spPr bwMode="auto">
              <a:xfrm>
                <a:off x="2918" y="692"/>
                <a:ext cx="466" cy="851"/>
              </a:xfrm>
              <a:custGeom>
                <a:avLst/>
                <a:gdLst>
                  <a:gd name="T0" fmla="*/ 0 w 466"/>
                  <a:gd name="T1" fmla="*/ 0 h 851"/>
                  <a:gd name="T2" fmla="*/ 0 w 466"/>
                  <a:gd name="T3" fmla="*/ 585 h 851"/>
                  <a:gd name="T4" fmla="*/ 466 w 466"/>
                  <a:gd name="T5" fmla="*/ 851 h 851"/>
                  <a:gd name="T6" fmla="*/ 466 w 466"/>
                  <a:gd name="T7" fmla="*/ 268 h 851"/>
                  <a:gd name="T8" fmla="*/ 0 w 466"/>
                  <a:gd name="T9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851">
                    <a:moveTo>
                      <a:pt x="0" y="0"/>
                    </a:moveTo>
                    <a:lnTo>
                      <a:pt x="0" y="585"/>
                    </a:lnTo>
                    <a:lnTo>
                      <a:pt x="466" y="851"/>
                    </a:lnTo>
                    <a:lnTo>
                      <a:pt x="466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4" name="îs1îḍé"/>
              <p:cNvSpPr/>
              <p:nvPr/>
            </p:nvSpPr>
            <p:spPr bwMode="auto">
              <a:xfrm>
                <a:off x="3467" y="1057"/>
                <a:ext cx="466" cy="853"/>
              </a:xfrm>
              <a:custGeom>
                <a:avLst/>
                <a:gdLst>
                  <a:gd name="T0" fmla="*/ 0 w 466"/>
                  <a:gd name="T1" fmla="*/ 0 h 853"/>
                  <a:gd name="T2" fmla="*/ 0 w 466"/>
                  <a:gd name="T3" fmla="*/ 583 h 853"/>
                  <a:gd name="T4" fmla="*/ 466 w 466"/>
                  <a:gd name="T5" fmla="*/ 853 h 853"/>
                  <a:gd name="T6" fmla="*/ 466 w 466"/>
                  <a:gd name="T7" fmla="*/ 268 h 853"/>
                  <a:gd name="T8" fmla="*/ 0 w 466"/>
                  <a:gd name="T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853">
                    <a:moveTo>
                      <a:pt x="0" y="0"/>
                    </a:moveTo>
                    <a:lnTo>
                      <a:pt x="0" y="583"/>
                    </a:lnTo>
                    <a:lnTo>
                      <a:pt x="466" y="853"/>
                    </a:lnTo>
                    <a:lnTo>
                      <a:pt x="466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5" name="ïṡ1îḑé"/>
              <p:cNvSpPr/>
              <p:nvPr/>
            </p:nvSpPr>
            <p:spPr bwMode="auto">
              <a:xfrm>
                <a:off x="3467" y="1057"/>
                <a:ext cx="466" cy="853"/>
              </a:xfrm>
              <a:custGeom>
                <a:avLst/>
                <a:gdLst>
                  <a:gd name="T0" fmla="*/ 0 w 466"/>
                  <a:gd name="T1" fmla="*/ 0 h 853"/>
                  <a:gd name="T2" fmla="*/ 0 w 466"/>
                  <a:gd name="T3" fmla="*/ 583 h 853"/>
                  <a:gd name="T4" fmla="*/ 466 w 466"/>
                  <a:gd name="T5" fmla="*/ 853 h 853"/>
                  <a:gd name="T6" fmla="*/ 466 w 466"/>
                  <a:gd name="T7" fmla="*/ 268 h 853"/>
                  <a:gd name="T8" fmla="*/ 0 w 466"/>
                  <a:gd name="T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853">
                    <a:moveTo>
                      <a:pt x="0" y="0"/>
                    </a:moveTo>
                    <a:lnTo>
                      <a:pt x="0" y="583"/>
                    </a:lnTo>
                    <a:lnTo>
                      <a:pt x="466" y="853"/>
                    </a:lnTo>
                    <a:lnTo>
                      <a:pt x="466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6" name="í$lîdê"/>
              <p:cNvSpPr/>
              <p:nvPr/>
            </p:nvSpPr>
            <p:spPr bwMode="auto">
              <a:xfrm>
                <a:off x="3467" y="1057"/>
                <a:ext cx="466" cy="853"/>
              </a:xfrm>
              <a:custGeom>
                <a:avLst/>
                <a:gdLst>
                  <a:gd name="T0" fmla="*/ 60 w 274"/>
                  <a:gd name="T1" fmla="*/ 319 h 503"/>
                  <a:gd name="T2" fmla="*/ 60 w 274"/>
                  <a:gd name="T3" fmla="*/ 319 h 503"/>
                  <a:gd name="T4" fmla="*/ 85 w 274"/>
                  <a:gd name="T5" fmla="*/ 333 h 503"/>
                  <a:gd name="T6" fmla="*/ 85 w 274"/>
                  <a:gd name="T7" fmla="*/ 333 h 503"/>
                  <a:gd name="T8" fmla="*/ 60 w 274"/>
                  <a:gd name="T9" fmla="*/ 319 h 503"/>
                  <a:gd name="T10" fmla="*/ 0 w 274"/>
                  <a:gd name="T11" fmla="*/ 0 h 503"/>
                  <a:gd name="T12" fmla="*/ 0 w 274"/>
                  <a:gd name="T13" fmla="*/ 344 h 503"/>
                  <a:gd name="T14" fmla="*/ 60 w 274"/>
                  <a:gd name="T15" fmla="*/ 379 h 503"/>
                  <a:gd name="T16" fmla="*/ 60 w 274"/>
                  <a:gd name="T17" fmla="*/ 319 h 503"/>
                  <a:gd name="T18" fmla="*/ 59 w 274"/>
                  <a:gd name="T19" fmla="*/ 318 h 503"/>
                  <a:gd name="T20" fmla="*/ 52 w 274"/>
                  <a:gd name="T21" fmla="*/ 321 h 503"/>
                  <a:gd name="T22" fmla="*/ 51 w 274"/>
                  <a:gd name="T23" fmla="*/ 318 h 503"/>
                  <a:gd name="T24" fmla="*/ 55 w 274"/>
                  <a:gd name="T25" fmla="*/ 316 h 503"/>
                  <a:gd name="T26" fmla="*/ 80 w 274"/>
                  <a:gd name="T27" fmla="*/ 302 h 503"/>
                  <a:gd name="T28" fmla="*/ 85 w 274"/>
                  <a:gd name="T29" fmla="*/ 304 h 503"/>
                  <a:gd name="T30" fmla="*/ 102 w 274"/>
                  <a:gd name="T31" fmla="*/ 315 h 503"/>
                  <a:gd name="T32" fmla="*/ 106 w 274"/>
                  <a:gd name="T33" fmla="*/ 317 h 503"/>
                  <a:gd name="T34" fmla="*/ 110 w 274"/>
                  <a:gd name="T35" fmla="*/ 319 h 503"/>
                  <a:gd name="T36" fmla="*/ 143 w 274"/>
                  <a:gd name="T37" fmla="*/ 338 h 503"/>
                  <a:gd name="T38" fmla="*/ 159 w 274"/>
                  <a:gd name="T39" fmla="*/ 347 h 503"/>
                  <a:gd name="T40" fmla="*/ 159 w 274"/>
                  <a:gd name="T41" fmla="*/ 347 h 503"/>
                  <a:gd name="T42" fmla="*/ 159 w 274"/>
                  <a:gd name="T43" fmla="*/ 347 h 503"/>
                  <a:gd name="T44" fmla="*/ 180 w 274"/>
                  <a:gd name="T45" fmla="*/ 369 h 503"/>
                  <a:gd name="T46" fmla="*/ 185 w 274"/>
                  <a:gd name="T47" fmla="*/ 371 h 503"/>
                  <a:gd name="T48" fmla="*/ 189 w 274"/>
                  <a:gd name="T49" fmla="*/ 370 h 503"/>
                  <a:gd name="T50" fmla="*/ 209 w 274"/>
                  <a:gd name="T51" fmla="*/ 359 h 503"/>
                  <a:gd name="T52" fmla="*/ 234 w 274"/>
                  <a:gd name="T53" fmla="*/ 373 h 503"/>
                  <a:gd name="T54" fmla="*/ 189 w 274"/>
                  <a:gd name="T55" fmla="*/ 400 h 503"/>
                  <a:gd name="T56" fmla="*/ 185 w 274"/>
                  <a:gd name="T57" fmla="*/ 401 h 503"/>
                  <a:gd name="T58" fmla="*/ 180 w 274"/>
                  <a:gd name="T59" fmla="*/ 399 h 503"/>
                  <a:gd name="T60" fmla="*/ 159 w 274"/>
                  <a:gd name="T61" fmla="*/ 382 h 503"/>
                  <a:gd name="T62" fmla="*/ 180 w 274"/>
                  <a:gd name="T63" fmla="*/ 399 h 503"/>
                  <a:gd name="T64" fmla="*/ 185 w 274"/>
                  <a:gd name="T65" fmla="*/ 401 h 503"/>
                  <a:gd name="T66" fmla="*/ 189 w 274"/>
                  <a:gd name="T67" fmla="*/ 400 h 503"/>
                  <a:gd name="T68" fmla="*/ 234 w 274"/>
                  <a:gd name="T69" fmla="*/ 373 h 503"/>
                  <a:gd name="T70" fmla="*/ 234 w 274"/>
                  <a:gd name="T71" fmla="*/ 390 h 503"/>
                  <a:gd name="T72" fmla="*/ 189 w 274"/>
                  <a:gd name="T73" fmla="*/ 416 h 503"/>
                  <a:gd name="T74" fmla="*/ 185 w 274"/>
                  <a:gd name="T75" fmla="*/ 417 h 503"/>
                  <a:gd name="T76" fmla="*/ 180 w 274"/>
                  <a:gd name="T77" fmla="*/ 415 h 503"/>
                  <a:gd name="T78" fmla="*/ 159 w 274"/>
                  <a:gd name="T79" fmla="*/ 399 h 503"/>
                  <a:gd name="T80" fmla="*/ 159 w 274"/>
                  <a:gd name="T81" fmla="*/ 436 h 503"/>
                  <a:gd name="T82" fmla="*/ 274 w 274"/>
                  <a:gd name="T83" fmla="*/ 503 h 503"/>
                  <a:gd name="T84" fmla="*/ 274 w 274"/>
                  <a:gd name="T85" fmla="*/ 158 h 503"/>
                  <a:gd name="T86" fmla="*/ 0 w 274"/>
                  <a:gd name="T87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4" h="503">
                    <a:moveTo>
                      <a:pt x="60" y="319"/>
                    </a:moveTo>
                    <a:cubicBezTo>
                      <a:pt x="60" y="319"/>
                      <a:pt x="60" y="319"/>
                      <a:pt x="60" y="319"/>
                    </a:cubicBezTo>
                    <a:cubicBezTo>
                      <a:pt x="85" y="333"/>
                      <a:pt x="85" y="333"/>
                      <a:pt x="85" y="333"/>
                    </a:cubicBezTo>
                    <a:cubicBezTo>
                      <a:pt x="85" y="333"/>
                      <a:pt x="85" y="333"/>
                      <a:pt x="85" y="333"/>
                    </a:cubicBezTo>
                    <a:cubicBezTo>
                      <a:pt x="60" y="319"/>
                      <a:pt x="60" y="319"/>
                      <a:pt x="60" y="319"/>
                    </a:cubicBezTo>
                    <a:moveTo>
                      <a:pt x="0" y="0"/>
                    </a:moveTo>
                    <a:cubicBezTo>
                      <a:pt x="0" y="344"/>
                      <a:pt x="0" y="344"/>
                      <a:pt x="0" y="344"/>
                    </a:cubicBezTo>
                    <a:cubicBezTo>
                      <a:pt x="60" y="379"/>
                      <a:pt x="60" y="379"/>
                      <a:pt x="60" y="379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59" y="318"/>
                      <a:pt x="59" y="318"/>
                      <a:pt x="59" y="318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51" y="318"/>
                      <a:pt x="51" y="318"/>
                      <a:pt x="51" y="318"/>
                    </a:cubicBezTo>
                    <a:cubicBezTo>
                      <a:pt x="55" y="316"/>
                      <a:pt x="55" y="316"/>
                      <a:pt x="55" y="316"/>
                    </a:cubicBezTo>
                    <a:cubicBezTo>
                      <a:pt x="80" y="302"/>
                      <a:pt x="80" y="302"/>
                      <a:pt x="80" y="302"/>
                    </a:cubicBezTo>
                    <a:cubicBezTo>
                      <a:pt x="85" y="304"/>
                      <a:pt x="85" y="304"/>
                      <a:pt x="85" y="304"/>
                    </a:cubicBezTo>
                    <a:cubicBezTo>
                      <a:pt x="102" y="315"/>
                      <a:pt x="102" y="315"/>
                      <a:pt x="102" y="315"/>
                    </a:cubicBezTo>
                    <a:cubicBezTo>
                      <a:pt x="106" y="317"/>
                      <a:pt x="106" y="317"/>
                      <a:pt x="106" y="317"/>
                    </a:cubicBezTo>
                    <a:cubicBezTo>
                      <a:pt x="110" y="319"/>
                      <a:pt x="110" y="319"/>
                      <a:pt x="110" y="319"/>
                    </a:cubicBezTo>
                    <a:cubicBezTo>
                      <a:pt x="143" y="338"/>
                      <a:pt x="143" y="338"/>
                      <a:pt x="143" y="338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80" y="369"/>
                      <a:pt x="180" y="369"/>
                      <a:pt x="180" y="369"/>
                    </a:cubicBezTo>
                    <a:cubicBezTo>
                      <a:pt x="181" y="371"/>
                      <a:pt x="183" y="371"/>
                      <a:pt x="185" y="371"/>
                    </a:cubicBezTo>
                    <a:cubicBezTo>
                      <a:pt x="187" y="371"/>
                      <a:pt x="188" y="371"/>
                      <a:pt x="189" y="370"/>
                    </a:cubicBezTo>
                    <a:cubicBezTo>
                      <a:pt x="209" y="359"/>
                      <a:pt x="209" y="359"/>
                      <a:pt x="209" y="359"/>
                    </a:cubicBezTo>
                    <a:cubicBezTo>
                      <a:pt x="234" y="373"/>
                      <a:pt x="234" y="373"/>
                      <a:pt x="234" y="373"/>
                    </a:cubicBezTo>
                    <a:cubicBezTo>
                      <a:pt x="189" y="400"/>
                      <a:pt x="189" y="400"/>
                      <a:pt x="189" y="400"/>
                    </a:cubicBezTo>
                    <a:cubicBezTo>
                      <a:pt x="188" y="400"/>
                      <a:pt x="186" y="401"/>
                      <a:pt x="185" y="401"/>
                    </a:cubicBezTo>
                    <a:cubicBezTo>
                      <a:pt x="183" y="401"/>
                      <a:pt x="181" y="400"/>
                      <a:pt x="180" y="399"/>
                    </a:cubicBezTo>
                    <a:cubicBezTo>
                      <a:pt x="159" y="382"/>
                      <a:pt x="159" y="382"/>
                      <a:pt x="159" y="382"/>
                    </a:cubicBezTo>
                    <a:cubicBezTo>
                      <a:pt x="180" y="399"/>
                      <a:pt x="180" y="399"/>
                      <a:pt x="180" y="399"/>
                    </a:cubicBezTo>
                    <a:cubicBezTo>
                      <a:pt x="181" y="400"/>
                      <a:pt x="183" y="401"/>
                      <a:pt x="185" y="401"/>
                    </a:cubicBezTo>
                    <a:cubicBezTo>
                      <a:pt x="186" y="401"/>
                      <a:pt x="188" y="400"/>
                      <a:pt x="189" y="400"/>
                    </a:cubicBezTo>
                    <a:cubicBezTo>
                      <a:pt x="234" y="373"/>
                      <a:pt x="234" y="373"/>
                      <a:pt x="234" y="373"/>
                    </a:cubicBezTo>
                    <a:cubicBezTo>
                      <a:pt x="234" y="390"/>
                      <a:pt x="234" y="390"/>
                      <a:pt x="234" y="390"/>
                    </a:cubicBezTo>
                    <a:cubicBezTo>
                      <a:pt x="189" y="416"/>
                      <a:pt x="189" y="416"/>
                      <a:pt x="189" y="416"/>
                    </a:cubicBezTo>
                    <a:cubicBezTo>
                      <a:pt x="188" y="417"/>
                      <a:pt x="186" y="417"/>
                      <a:pt x="185" y="417"/>
                    </a:cubicBezTo>
                    <a:cubicBezTo>
                      <a:pt x="183" y="417"/>
                      <a:pt x="181" y="417"/>
                      <a:pt x="180" y="415"/>
                    </a:cubicBezTo>
                    <a:cubicBezTo>
                      <a:pt x="159" y="399"/>
                      <a:pt x="159" y="399"/>
                      <a:pt x="159" y="399"/>
                    </a:cubicBezTo>
                    <a:cubicBezTo>
                      <a:pt x="159" y="436"/>
                      <a:pt x="159" y="436"/>
                      <a:pt x="159" y="436"/>
                    </a:cubicBezTo>
                    <a:cubicBezTo>
                      <a:pt x="274" y="503"/>
                      <a:pt x="274" y="503"/>
                      <a:pt x="274" y="503"/>
                    </a:cubicBezTo>
                    <a:cubicBezTo>
                      <a:pt x="274" y="158"/>
                      <a:pt x="274" y="158"/>
                      <a:pt x="274" y="15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35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7" name="iṧľîḓê"/>
              <p:cNvSpPr/>
              <p:nvPr/>
            </p:nvSpPr>
            <p:spPr bwMode="auto">
              <a:xfrm>
                <a:off x="4101" y="1372"/>
                <a:ext cx="467" cy="853"/>
              </a:xfrm>
              <a:custGeom>
                <a:avLst/>
                <a:gdLst>
                  <a:gd name="T0" fmla="*/ 0 w 467"/>
                  <a:gd name="T1" fmla="*/ 0 h 853"/>
                  <a:gd name="T2" fmla="*/ 0 w 467"/>
                  <a:gd name="T3" fmla="*/ 587 h 853"/>
                  <a:gd name="T4" fmla="*/ 465 w 467"/>
                  <a:gd name="T5" fmla="*/ 853 h 853"/>
                  <a:gd name="T6" fmla="*/ 467 w 467"/>
                  <a:gd name="T7" fmla="*/ 270 h 853"/>
                  <a:gd name="T8" fmla="*/ 0 w 467"/>
                  <a:gd name="T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853">
                    <a:moveTo>
                      <a:pt x="0" y="0"/>
                    </a:moveTo>
                    <a:lnTo>
                      <a:pt x="0" y="587"/>
                    </a:lnTo>
                    <a:lnTo>
                      <a:pt x="465" y="853"/>
                    </a:lnTo>
                    <a:lnTo>
                      <a:pt x="467" y="2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9C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8" name="íṧḷiḓê"/>
              <p:cNvSpPr/>
              <p:nvPr/>
            </p:nvSpPr>
            <p:spPr bwMode="auto">
              <a:xfrm>
                <a:off x="4101" y="1372"/>
                <a:ext cx="467" cy="853"/>
              </a:xfrm>
              <a:custGeom>
                <a:avLst/>
                <a:gdLst>
                  <a:gd name="T0" fmla="*/ 0 w 467"/>
                  <a:gd name="T1" fmla="*/ 0 h 853"/>
                  <a:gd name="T2" fmla="*/ 0 w 467"/>
                  <a:gd name="T3" fmla="*/ 587 h 853"/>
                  <a:gd name="T4" fmla="*/ 465 w 467"/>
                  <a:gd name="T5" fmla="*/ 853 h 853"/>
                  <a:gd name="T6" fmla="*/ 467 w 467"/>
                  <a:gd name="T7" fmla="*/ 270 h 853"/>
                  <a:gd name="T8" fmla="*/ 0 w 467"/>
                  <a:gd name="T9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853">
                    <a:moveTo>
                      <a:pt x="0" y="0"/>
                    </a:moveTo>
                    <a:lnTo>
                      <a:pt x="0" y="587"/>
                    </a:lnTo>
                    <a:lnTo>
                      <a:pt x="465" y="853"/>
                    </a:lnTo>
                    <a:lnTo>
                      <a:pt x="467" y="2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9" name="işḷídè"/>
              <p:cNvSpPr/>
              <p:nvPr/>
            </p:nvSpPr>
            <p:spPr bwMode="auto">
              <a:xfrm>
                <a:off x="4694" y="1715"/>
                <a:ext cx="467" cy="1291"/>
              </a:xfrm>
              <a:custGeom>
                <a:avLst/>
                <a:gdLst>
                  <a:gd name="T0" fmla="*/ 0 w 467"/>
                  <a:gd name="T1" fmla="*/ 0 h 1291"/>
                  <a:gd name="T2" fmla="*/ 0 w 467"/>
                  <a:gd name="T3" fmla="*/ 1023 h 1291"/>
                  <a:gd name="T4" fmla="*/ 465 w 467"/>
                  <a:gd name="T5" fmla="*/ 1291 h 1291"/>
                  <a:gd name="T6" fmla="*/ 467 w 467"/>
                  <a:gd name="T7" fmla="*/ 268 h 1291"/>
                  <a:gd name="T8" fmla="*/ 0 w 467"/>
                  <a:gd name="T9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291">
                    <a:moveTo>
                      <a:pt x="0" y="0"/>
                    </a:moveTo>
                    <a:lnTo>
                      <a:pt x="0" y="1023"/>
                    </a:lnTo>
                    <a:lnTo>
                      <a:pt x="465" y="1291"/>
                    </a:lnTo>
                    <a:lnTo>
                      <a:pt x="467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0" name="íṩ1íḋe"/>
              <p:cNvSpPr/>
              <p:nvPr/>
            </p:nvSpPr>
            <p:spPr bwMode="auto">
              <a:xfrm>
                <a:off x="4694" y="1715"/>
                <a:ext cx="467" cy="1291"/>
              </a:xfrm>
              <a:custGeom>
                <a:avLst/>
                <a:gdLst>
                  <a:gd name="T0" fmla="*/ 0 w 467"/>
                  <a:gd name="T1" fmla="*/ 0 h 1291"/>
                  <a:gd name="T2" fmla="*/ 0 w 467"/>
                  <a:gd name="T3" fmla="*/ 1023 h 1291"/>
                  <a:gd name="T4" fmla="*/ 465 w 467"/>
                  <a:gd name="T5" fmla="*/ 1291 h 1291"/>
                  <a:gd name="T6" fmla="*/ 467 w 467"/>
                  <a:gd name="T7" fmla="*/ 268 h 1291"/>
                  <a:gd name="T8" fmla="*/ 0 w 467"/>
                  <a:gd name="T9" fmla="*/ 0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291">
                    <a:moveTo>
                      <a:pt x="0" y="0"/>
                    </a:moveTo>
                    <a:lnTo>
                      <a:pt x="0" y="1023"/>
                    </a:lnTo>
                    <a:lnTo>
                      <a:pt x="465" y="1291"/>
                    </a:lnTo>
                    <a:lnTo>
                      <a:pt x="467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1" name="iŝľïḑê"/>
              <p:cNvSpPr/>
              <p:nvPr/>
            </p:nvSpPr>
            <p:spPr bwMode="auto">
              <a:xfrm>
                <a:off x="4310" y="2810"/>
                <a:ext cx="42" cy="48"/>
              </a:xfrm>
              <a:custGeom>
                <a:avLst/>
                <a:gdLst>
                  <a:gd name="T0" fmla="*/ 0 w 42"/>
                  <a:gd name="T1" fmla="*/ 0 h 48"/>
                  <a:gd name="T2" fmla="*/ 0 w 42"/>
                  <a:gd name="T3" fmla="*/ 48 h 48"/>
                  <a:gd name="T4" fmla="*/ 42 w 42"/>
                  <a:gd name="T5" fmla="*/ 24 h 48"/>
                  <a:gd name="T6" fmla="*/ 0 w 4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8">
                    <a:moveTo>
                      <a:pt x="0" y="0"/>
                    </a:moveTo>
                    <a:lnTo>
                      <a:pt x="0" y="48"/>
                    </a:lnTo>
                    <a:lnTo>
                      <a:pt x="4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9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2" name="isļïďè"/>
              <p:cNvSpPr/>
              <p:nvPr/>
            </p:nvSpPr>
            <p:spPr bwMode="auto">
              <a:xfrm>
                <a:off x="4310" y="2810"/>
                <a:ext cx="42" cy="48"/>
              </a:xfrm>
              <a:custGeom>
                <a:avLst/>
                <a:gdLst>
                  <a:gd name="T0" fmla="*/ 0 w 42"/>
                  <a:gd name="T1" fmla="*/ 0 h 48"/>
                  <a:gd name="T2" fmla="*/ 0 w 42"/>
                  <a:gd name="T3" fmla="*/ 48 h 48"/>
                  <a:gd name="T4" fmla="*/ 42 w 42"/>
                  <a:gd name="T5" fmla="*/ 24 h 48"/>
                  <a:gd name="T6" fmla="*/ 0 w 4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8">
                    <a:moveTo>
                      <a:pt x="0" y="0"/>
                    </a:moveTo>
                    <a:lnTo>
                      <a:pt x="0" y="48"/>
                    </a:lnTo>
                    <a:lnTo>
                      <a:pt x="42" y="2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3" name="işlídé"/>
              <p:cNvSpPr/>
              <p:nvPr/>
            </p:nvSpPr>
            <p:spPr bwMode="auto">
              <a:xfrm>
                <a:off x="4310" y="2809"/>
                <a:ext cx="42" cy="25"/>
              </a:xfrm>
              <a:custGeom>
                <a:avLst/>
                <a:gdLst>
                  <a:gd name="T0" fmla="*/ 0 w 42"/>
                  <a:gd name="T1" fmla="*/ 0 h 25"/>
                  <a:gd name="T2" fmla="*/ 0 w 42"/>
                  <a:gd name="T3" fmla="*/ 1 h 25"/>
                  <a:gd name="T4" fmla="*/ 42 w 42"/>
                  <a:gd name="T5" fmla="*/ 25 h 25"/>
                  <a:gd name="T6" fmla="*/ 42 w 42"/>
                  <a:gd name="T7" fmla="*/ 25 h 25"/>
                  <a:gd name="T8" fmla="*/ 0 w 4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0" y="0"/>
                    </a:moveTo>
                    <a:lnTo>
                      <a:pt x="0" y="1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4" name="ïṣļiḋé"/>
              <p:cNvSpPr/>
              <p:nvPr/>
            </p:nvSpPr>
            <p:spPr bwMode="auto">
              <a:xfrm>
                <a:off x="4310" y="2809"/>
                <a:ext cx="42" cy="25"/>
              </a:xfrm>
              <a:custGeom>
                <a:avLst/>
                <a:gdLst>
                  <a:gd name="T0" fmla="*/ 0 w 42"/>
                  <a:gd name="T1" fmla="*/ 0 h 25"/>
                  <a:gd name="T2" fmla="*/ 0 w 42"/>
                  <a:gd name="T3" fmla="*/ 1 h 25"/>
                  <a:gd name="T4" fmla="*/ 42 w 42"/>
                  <a:gd name="T5" fmla="*/ 25 h 25"/>
                  <a:gd name="T6" fmla="*/ 42 w 42"/>
                  <a:gd name="T7" fmla="*/ 25 h 25"/>
                  <a:gd name="T8" fmla="*/ 0 w 4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5">
                    <a:moveTo>
                      <a:pt x="0" y="0"/>
                    </a:moveTo>
                    <a:lnTo>
                      <a:pt x="0" y="1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5" name="ïS1ïḋé"/>
              <p:cNvSpPr/>
              <p:nvPr/>
            </p:nvSpPr>
            <p:spPr bwMode="auto">
              <a:xfrm>
                <a:off x="3956" y="2487"/>
                <a:ext cx="89" cy="115"/>
              </a:xfrm>
              <a:custGeom>
                <a:avLst/>
                <a:gdLst>
                  <a:gd name="T0" fmla="*/ 52 w 52"/>
                  <a:gd name="T1" fmla="*/ 49 h 68"/>
                  <a:gd name="T2" fmla="*/ 26 w 52"/>
                  <a:gd name="T3" fmla="*/ 60 h 68"/>
                  <a:gd name="T4" fmla="*/ 0 w 52"/>
                  <a:gd name="T5" fmla="*/ 19 h 68"/>
                  <a:gd name="T6" fmla="*/ 26 w 52"/>
                  <a:gd name="T7" fmla="*/ 8 h 68"/>
                  <a:gd name="T8" fmla="*/ 52 w 52"/>
                  <a:gd name="T9" fmla="*/ 4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8">
                    <a:moveTo>
                      <a:pt x="52" y="49"/>
                    </a:moveTo>
                    <a:cubicBezTo>
                      <a:pt x="52" y="63"/>
                      <a:pt x="41" y="68"/>
                      <a:pt x="26" y="60"/>
                    </a:cubicBezTo>
                    <a:cubicBezTo>
                      <a:pt x="12" y="52"/>
                      <a:pt x="0" y="34"/>
                      <a:pt x="0" y="19"/>
                    </a:cubicBezTo>
                    <a:cubicBezTo>
                      <a:pt x="0" y="5"/>
                      <a:pt x="12" y="0"/>
                      <a:pt x="26" y="8"/>
                    </a:cubicBezTo>
                    <a:cubicBezTo>
                      <a:pt x="41" y="17"/>
                      <a:pt x="52" y="35"/>
                      <a:pt x="52" y="49"/>
                    </a:cubicBez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6" name="ïṧļíḓe"/>
              <p:cNvSpPr/>
              <p:nvPr/>
            </p:nvSpPr>
            <p:spPr bwMode="auto">
              <a:xfrm>
                <a:off x="2918" y="385"/>
                <a:ext cx="2262" cy="1501"/>
              </a:xfrm>
              <a:custGeom>
                <a:avLst/>
                <a:gdLst>
                  <a:gd name="T0" fmla="*/ 0 w 2262"/>
                  <a:gd name="T1" fmla="*/ 14 h 1501"/>
                  <a:gd name="T2" fmla="*/ 22 w 2262"/>
                  <a:gd name="T3" fmla="*/ 0 h 1501"/>
                  <a:gd name="T4" fmla="*/ 2262 w 2262"/>
                  <a:gd name="T5" fmla="*/ 1292 h 1501"/>
                  <a:gd name="T6" fmla="*/ 2262 w 2262"/>
                  <a:gd name="T7" fmla="*/ 1488 h 1501"/>
                  <a:gd name="T8" fmla="*/ 2241 w 2262"/>
                  <a:gd name="T9" fmla="*/ 1501 h 1501"/>
                  <a:gd name="T10" fmla="*/ 2241 w 2262"/>
                  <a:gd name="T11" fmla="*/ 1304 h 1501"/>
                  <a:gd name="T12" fmla="*/ 0 w 2262"/>
                  <a:gd name="T13" fmla="*/ 14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2" h="1501">
                    <a:moveTo>
                      <a:pt x="0" y="14"/>
                    </a:moveTo>
                    <a:lnTo>
                      <a:pt x="22" y="0"/>
                    </a:lnTo>
                    <a:lnTo>
                      <a:pt x="2262" y="1292"/>
                    </a:lnTo>
                    <a:lnTo>
                      <a:pt x="2262" y="1488"/>
                    </a:lnTo>
                    <a:lnTo>
                      <a:pt x="2241" y="1501"/>
                    </a:lnTo>
                    <a:lnTo>
                      <a:pt x="2241" y="130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3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7" name="íṥlïdé"/>
              <p:cNvSpPr/>
              <p:nvPr/>
            </p:nvSpPr>
            <p:spPr bwMode="auto">
              <a:xfrm>
                <a:off x="2918" y="385"/>
                <a:ext cx="2262" cy="1501"/>
              </a:xfrm>
              <a:custGeom>
                <a:avLst/>
                <a:gdLst>
                  <a:gd name="T0" fmla="*/ 0 w 2262"/>
                  <a:gd name="T1" fmla="*/ 14 h 1501"/>
                  <a:gd name="T2" fmla="*/ 22 w 2262"/>
                  <a:gd name="T3" fmla="*/ 0 h 1501"/>
                  <a:gd name="T4" fmla="*/ 2262 w 2262"/>
                  <a:gd name="T5" fmla="*/ 1292 h 1501"/>
                  <a:gd name="T6" fmla="*/ 2262 w 2262"/>
                  <a:gd name="T7" fmla="*/ 1488 h 1501"/>
                  <a:gd name="T8" fmla="*/ 2241 w 2262"/>
                  <a:gd name="T9" fmla="*/ 1501 h 1501"/>
                  <a:gd name="T10" fmla="*/ 2241 w 2262"/>
                  <a:gd name="T11" fmla="*/ 1304 h 1501"/>
                  <a:gd name="T12" fmla="*/ 0 w 2262"/>
                  <a:gd name="T13" fmla="*/ 14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2" h="1501">
                    <a:moveTo>
                      <a:pt x="0" y="14"/>
                    </a:moveTo>
                    <a:lnTo>
                      <a:pt x="22" y="0"/>
                    </a:lnTo>
                    <a:lnTo>
                      <a:pt x="2262" y="1292"/>
                    </a:lnTo>
                    <a:lnTo>
                      <a:pt x="2262" y="1488"/>
                    </a:lnTo>
                    <a:lnTo>
                      <a:pt x="2241" y="1501"/>
                    </a:lnTo>
                    <a:lnTo>
                      <a:pt x="2241" y="1304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8" name="íṩ1íḋe"/>
              <p:cNvSpPr/>
              <p:nvPr/>
            </p:nvSpPr>
            <p:spPr bwMode="auto">
              <a:xfrm>
                <a:off x="5159" y="1677"/>
                <a:ext cx="21" cy="209"/>
              </a:xfrm>
              <a:custGeom>
                <a:avLst/>
                <a:gdLst>
                  <a:gd name="T0" fmla="*/ 21 w 21"/>
                  <a:gd name="T1" fmla="*/ 0 h 209"/>
                  <a:gd name="T2" fmla="*/ 0 w 21"/>
                  <a:gd name="T3" fmla="*/ 12 h 209"/>
                  <a:gd name="T4" fmla="*/ 0 w 21"/>
                  <a:gd name="T5" fmla="*/ 209 h 209"/>
                  <a:gd name="T6" fmla="*/ 21 w 21"/>
                  <a:gd name="T7" fmla="*/ 196 h 209"/>
                  <a:gd name="T8" fmla="*/ 21 w 2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9">
                    <a:moveTo>
                      <a:pt x="21" y="0"/>
                    </a:moveTo>
                    <a:lnTo>
                      <a:pt x="0" y="12"/>
                    </a:lnTo>
                    <a:lnTo>
                      <a:pt x="0" y="209"/>
                    </a:lnTo>
                    <a:lnTo>
                      <a:pt x="21" y="19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767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9" name="iSlíḑé"/>
              <p:cNvSpPr/>
              <p:nvPr/>
            </p:nvSpPr>
            <p:spPr bwMode="auto">
              <a:xfrm>
                <a:off x="5159" y="1677"/>
                <a:ext cx="21" cy="209"/>
              </a:xfrm>
              <a:custGeom>
                <a:avLst/>
                <a:gdLst>
                  <a:gd name="T0" fmla="*/ 21 w 21"/>
                  <a:gd name="T1" fmla="*/ 0 h 209"/>
                  <a:gd name="T2" fmla="*/ 0 w 21"/>
                  <a:gd name="T3" fmla="*/ 12 h 209"/>
                  <a:gd name="T4" fmla="*/ 0 w 21"/>
                  <a:gd name="T5" fmla="*/ 209 h 209"/>
                  <a:gd name="T6" fmla="*/ 21 w 21"/>
                  <a:gd name="T7" fmla="*/ 196 h 209"/>
                  <a:gd name="T8" fmla="*/ 21 w 2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9">
                    <a:moveTo>
                      <a:pt x="21" y="0"/>
                    </a:moveTo>
                    <a:lnTo>
                      <a:pt x="0" y="12"/>
                    </a:lnTo>
                    <a:lnTo>
                      <a:pt x="0" y="209"/>
                    </a:lnTo>
                    <a:lnTo>
                      <a:pt x="21" y="19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0" name="îšľïdé"/>
              <p:cNvSpPr/>
              <p:nvPr/>
            </p:nvSpPr>
            <p:spPr bwMode="auto">
              <a:xfrm>
                <a:off x="2791" y="181"/>
                <a:ext cx="27" cy="1573"/>
              </a:xfrm>
              <a:custGeom>
                <a:avLst/>
                <a:gdLst>
                  <a:gd name="T0" fmla="*/ 27 w 27"/>
                  <a:gd name="T1" fmla="*/ 16 h 1573"/>
                  <a:gd name="T2" fmla="*/ 27 w 27"/>
                  <a:gd name="T3" fmla="*/ 1573 h 1573"/>
                  <a:gd name="T4" fmla="*/ 0 w 27"/>
                  <a:gd name="T5" fmla="*/ 1558 h 1573"/>
                  <a:gd name="T6" fmla="*/ 0 w 27"/>
                  <a:gd name="T7" fmla="*/ 0 h 1573"/>
                  <a:gd name="T8" fmla="*/ 27 w 27"/>
                  <a:gd name="T9" fmla="*/ 16 h 1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73">
                    <a:moveTo>
                      <a:pt x="27" y="16"/>
                    </a:moveTo>
                    <a:lnTo>
                      <a:pt x="27" y="1573"/>
                    </a:lnTo>
                    <a:lnTo>
                      <a:pt x="0" y="1558"/>
                    </a:lnTo>
                    <a:lnTo>
                      <a:pt x="0" y="0"/>
                    </a:lnTo>
                    <a:lnTo>
                      <a:pt x="27" y="16"/>
                    </a:ln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1" name="îsḻïďe"/>
              <p:cNvSpPr/>
              <p:nvPr/>
            </p:nvSpPr>
            <p:spPr bwMode="auto">
              <a:xfrm>
                <a:off x="2791" y="1723"/>
                <a:ext cx="2540" cy="1479"/>
              </a:xfrm>
              <a:custGeom>
                <a:avLst/>
                <a:gdLst>
                  <a:gd name="T0" fmla="*/ 27 w 2540"/>
                  <a:gd name="T1" fmla="*/ 0 h 1479"/>
                  <a:gd name="T2" fmla="*/ 2540 w 2540"/>
                  <a:gd name="T3" fmla="*/ 1449 h 1479"/>
                  <a:gd name="T4" fmla="*/ 2540 w 2540"/>
                  <a:gd name="T5" fmla="*/ 1479 h 1479"/>
                  <a:gd name="T6" fmla="*/ 0 w 2540"/>
                  <a:gd name="T7" fmla="*/ 16 h 1479"/>
                  <a:gd name="T8" fmla="*/ 27 w 2540"/>
                  <a:gd name="T9" fmla="*/ 0 h 1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0" h="1479">
                    <a:moveTo>
                      <a:pt x="27" y="0"/>
                    </a:moveTo>
                    <a:lnTo>
                      <a:pt x="2540" y="1449"/>
                    </a:lnTo>
                    <a:lnTo>
                      <a:pt x="2540" y="1479"/>
                    </a:lnTo>
                    <a:lnTo>
                      <a:pt x="0" y="1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2" name="ïŝliďé"/>
              <p:cNvSpPr/>
              <p:nvPr/>
            </p:nvSpPr>
            <p:spPr bwMode="auto">
              <a:xfrm>
                <a:off x="2791" y="1723"/>
                <a:ext cx="2540" cy="1479"/>
              </a:xfrm>
              <a:custGeom>
                <a:avLst/>
                <a:gdLst>
                  <a:gd name="T0" fmla="*/ 27 w 2540"/>
                  <a:gd name="T1" fmla="*/ 0 h 1479"/>
                  <a:gd name="T2" fmla="*/ 2540 w 2540"/>
                  <a:gd name="T3" fmla="*/ 1449 h 1479"/>
                  <a:gd name="T4" fmla="*/ 2540 w 2540"/>
                  <a:gd name="T5" fmla="*/ 1479 h 1479"/>
                  <a:gd name="T6" fmla="*/ 0 w 2540"/>
                  <a:gd name="T7" fmla="*/ 16 h 1479"/>
                  <a:gd name="T8" fmla="*/ 27 w 2540"/>
                  <a:gd name="T9" fmla="*/ 0 h 1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0" h="1479">
                    <a:moveTo>
                      <a:pt x="27" y="0"/>
                    </a:moveTo>
                    <a:lnTo>
                      <a:pt x="2540" y="1449"/>
                    </a:lnTo>
                    <a:lnTo>
                      <a:pt x="2540" y="1479"/>
                    </a:lnTo>
                    <a:lnTo>
                      <a:pt x="0" y="1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3" name="íṧľïḓê"/>
              <p:cNvSpPr/>
              <p:nvPr/>
            </p:nvSpPr>
            <p:spPr bwMode="auto">
              <a:xfrm>
                <a:off x="2918" y="678"/>
                <a:ext cx="488" cy="865"/>
              </a:xfrm>
              <a:custGeom>
                <a:avLst/>
                <a:gdLst>
                  <a:gd name="T0" fmla="*/ 0 w 488"/>
                  <a:gd name="T1" fmla="*/ 12 h 865"/>
                  <a:gd name="T2" fmla="*/ 22 w 488"/>
                  <a:gd name="T3" fmla="*/ 0 h 865"/>
                  <a:gd name="T4" fmla="*/ 486 w 488"/>
                  <a:gd name="T5" fmla="*/ 268 h 865"/>
                  <a:gd name="T6" fmla="*/ 488 w 488"/>
                  <a:gd name="T7" fmla="*/ 854 h 865"/>
                  <a:gd name="T8" fmla="*/ 466 w 488"/>
                  <a:gd name="T9" fmla="*/ 865 h 865"/>
                  <a:gd name="T10" fmla="*/ 466 w 488"/>
                  <a:gd name="T11" fmla="*/ 282 h 865"/>
                  <a:gd name="T12" fmla="*/ 0 w 488"/>
                  <a:gd name="T13" fmla="*/ 12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865">
                    <a:moveTo>
                      <a:pt x="0" y="12"/>
                    </a:moveTo>
                    <a:lnTo>
                      <a:pt x="22" y="0"/>
                    </a:lnTo>
                    <a:lnTo>
                      <a:pt x="486" y="268"/>
                    </a:lnTo>
                    <a:lnTo>
                      <a:pt x="488" y="854"/>
                    </a:lnTo>
                    <a:lnTo>
                      <a:pt x="466" y="865"/>
                    </a:lnTo>
                    <a:lnTo>
                      <a:pt x="466" y="28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C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4" name="îṩḷiďe"/>
              <p:cNvSpPr/>
              <p:nvPr/>
            </p:nvSpPr>
            <p:spPr bwMode="auto">
              <a:xfrm>
                <a:off x="2918" y="678"/>
                <a:ext cx="488" cy="865"/>
              </a:xfrm>
              <a:custGeom>
                <a:avLst/>
                <a:gdLst>
                  <a:gd name="T0" fmla="*/ 0 w 488"/>
                  <a:gd name="T1" fmla="*/ 12 h 865"/>
                  <a:gd name="T2" fmla="*/ 22 w 488"/>
                  <a:gd name="T3" fmla="*/ 0 h 865"/>
                  <a:gd name="T4" fmla="*/ 486 w 488"/>
                  <a:gd name="T5" fmla="*/ 268 h 865"/>
                  <a:gd name="T6" fmla="*/ 488 w 488"/>
                  <a:gd name="T7" fmla="*/ 854 h 865"/>
                  <a:gd name="T8" fmla="*/ 466 w 488"/>
                  <a:gd name="T9" fmla="*/ 865 h 865"/>
                  <a:gd name="T10" fmla="*/ 466 w 488"/>
                  <a:gd name="T11" fmla="*/ 282 h 865"/>
                  <a:gd name="T12" fmla="*/ 0 w 488"/>
                  <a:gd name="T13" fmla="*/ 12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865">
                    <a:moveTo>
                      <a:pt x="0" y="12"/>
                    </a:moveTo>
                    <a:lnTo>
                      <a:pt x="22" y="0"/>
                    </a:lnTo>
                    <a:lnTo>
                      <a:pt x="486" y="268"/>
                    </a:lnTo>
                    <a:lnTo>
                      <a:pt x="488" y="854"/>
                    </a:lnTo>
                    <a:lnTo>
                      <a:pt x="466" y="865"/>
                    </a:lnTo>
                    <a:lnTo>
                      <a:pt x="466" y="282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5" name="íṩlïḓê"/>
              <p:cNvSpPr/>
              <p:nvPr/>
            </p:nvSpPr>
            <p:spPr bwMode="auto">
              <a:xfrm>
                <a:off x="3384" y="946"/>
                <a:ext cx="22" cy="597"/>
              </a:xfrm>
              <a:custGeom>
                <a:avLst/>
                <a:gdLst>
                  <a:gd name="T0" fmla="*/ 20 w 22"/>
                  <a:gd name="T1" fmla="*/ 0 h 597"/>
                  <a:gd name="T2" fmla="*/ 0 w 22"/>
                  <a:gd name="T3" fmla="*/ 14 h 597"/>
                  <a:gd name="T4" fmla="*/ 0 w 22"/>
                  <a:gd name="T5" fmla="*/ 597 h 597"/>
                  <a:gd name="T6" fmla="*/ 22 w 22"/>
                  <a:gd name="T7" fmla="*/ 586 h 597"/>
                  <a:gd name="T8" fmla="*/ 20 w 22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7">
                    <a:moveTo>
                      <a:pt x="20" y="0"/>
                    </a:moveTo>
                    <a:lnTo>
                      <a:pt x="0" y="14"/>
                    </a:lnTo>
                    <a:lnTo>
                      <a:pt x="0" y="597"/>
                    </a:lnTo>
                    <a:lnTo>
                      <a:pt x="22" y="58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4BAE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6" name="îṥľîḋe"/>
              <p:cNvSpPr/>
              <p:nvPr/>
            </p:nvSpPr>
            <p:spPr bwMode="auto">
              <a:xfrm>
                <a:off x="3384" y="946"/>
                <a:ext cx="22" cy="597"/>
              </a:xfrm>
              <a:custGeom>
                <a:avLst/>
                <a:gdLst>
                  <a:gd name="T0" fmla="*/ 20 w 22"/>
                  <a:gd name="T1" fmla="*/ 0 h 597"/>
                  <a:gd name="T2" fmla="*/ 0 w 22"/>
                  <a:gd name="T3" fmla="*/ 14 h 597"/>
                  <a:gd name="T4" fmla="*/ 0 w 22"/>
                  <a:gd name="T5" fmla="*/ 597 h 597"/>
                  <a:gd name="T6" fmla="*/ 22 w 22"/>
                  <a:gd name="T7" fmla="*/ 586 h 597"/>
                  <a:gd name="T8" fmla="*/ 20 w 22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7">
                    <a:moveTo>
                      <a:pt x="20" y="0"/>
                    </a:moveTo>
                    <a:lnTo>
                      <a:pt x="0" y="14"/>
                    </a:lnTo>
                    <a:lnTo>
                      <a:pt x="0" y="597"/>
                    </a:lnTo>
                    <a:lnTo>
                      <a:pt x="22" y="586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7" name="ïṡļïḑé"/>
              <p:cNvSpPr/>
              <p:nvPr/>
            </p:nvSpPr>
            <p:spPr bwMode="auto">
              <a:xfrm>
                <a:off x="2918" y="678"/>
                <a:ext cx="486" cy="282"/>
              </a:xfrm>
              <a:custGeom>
                <a:avLst/>
                <a:gdLst>
                  <a:gd name="T0" fmla="*/ 22 w 486"/>
                  <a:gd name="T1" fmla="*/ 0 h 282"/>
                  <a:gd name="T2" fmla="*/ 0 w 486"/>
                  <a:gd name="T3" fmla="*/ 12 h 282"/>
                  <a:gd name="T4" fmla="*/ 466 w 486"/>
                  <a:gd name="T5" fmla="*/ 282 h 282"/>
                  <a:gd name="T6" fmla="*/ 486 w 486"/>
                  <a:gd name="T7" fmla="*/ 268 h 282"/>
                  <a:gd name="T8" fmla="*/ 22 w 486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282">
                    <a:moveTo>
                      <a:pt x="22" y="0"/>
                    </a:moveTo>
                    <a:lnTo>
                      <a:pt x="0" y="12"/>
                    </a:lnTo>
                    <a:lnTo>
                      <a:pt x="466" y="282"/>
                    </a:lnTo>
                    <a:lnTo>
                      <a:pt x="486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F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8" name="ïš1îdê"/>
              <p:cNvSpPr/>
              <p:nvPr/>
            </p:nvSpPr>
            <p:spPr bwMode="auto">
              <a:xfrm>
                <a:off x="2918" y="678"/>
                <a:ext cx="486" cy="282"/>
              </a:xfrm>
              <a:custGeom>
                <a:avLst/>
                <a:gdLst>
                  <a:gd name="T0" fmla="*/ 22 w 486"/>
                  <a:gd name="T1" fmla="*/ 0 h 282"/>
                  <a:gd name="T2" fmla="*/ 0 w 486"/>
                  <a:gd name="T3" fmla="*/ 12 h 282"/>
                  <a:gd name="T4" fmla="*/ 466 w 486"/>
                  <a:gd name="T5" fmla="*/ 282 h 282"/>
                  <a:gd name="T6" fmla="*/ 486 w 486"/>
                  <a:gd name="T7" fmla="*/ 268 h 282"/>
                  <a:gd name="T8" fmla="*/ 22 w 486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282">
                    <a:moveTo>
                      <a:pt x="22" y="0"/>
                    </a:moveTo>
                    <a:lnTo>
                      <a:pt x="0" y="12"/>
                    </a:lnTo>
                    <a:lnTo>
                      <a:pt x="466" y="282"/>
                    </a:lnTo>
                    <a:lnTo>
                      <a:pt x="486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9" name="iṧ1îḋé"/>
              <p:cNvSpPr/>
              <p:nvPr/>
            </p:nvSpPr>
            <p:spPr bwMode="auto">
              <a:xfrm>
                <a:off x="3467" y="1019"/>
                <a:ext cx="530" cy="891"/>
              </a:xfrm>
              <a:custGeom>
                <a:avLst/>
                <a:gdLst>
                  <a:gd name="T0" fmla="*/ 0 w 530"/>
                  <a:gd name="T1" fmla="*/ 38 h 891"/>
                  <a:gd name="T2" fmla="*/ 65 w 530"/>
                  <a:gd name="T3" fmla="*/ 0 h 891"/>
                  <a:gd name="T4" fmla="*/ 530 w 530"/>
                  <a:gd name="T5" fmla="*/ 268 h 891"/>
                  <a:gd name="T6" fmla="*/ 528 w 530"/>
                  <a:gd name="T7" fmla="*/ 854 h 891"/>
                  <a:gd name="T8" fmla="*/ 466 w 530"/>
                  <a:gd name="T9" fmla="*/ 891 h 891"/>
                  <a:gd name="T10" fmla="*/ 466 w 530"/>
                  <a:gd name="T11" fmla="*/ 306 h 891"/>
                  <a:gd name="T12" fmla="*/ 0 w 530"/>
                  <a:gd name="T13" fmla="*/ 38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0" h="891">
                    <a:moveTo>
                      <a:pt x="0" y="38"/>
                    </a:moveTo>
                    <a:lnTo>
                      <a:pt x="65" y="0"/>
                    </a:lnTo>
                    <a:lnTo>
                      <a:pt x="530" y="268"/>
                    </a:lnTo>
                    <a:lnTo>
                      <a:pt x="528" y="854"/>
                    </a:lnTo>
                    <a:lnTo>
                      <a:pt x="466" y="891"/>
                    </a:lnTo>
                    <a:lnTo>
                      <a:pt x="466" y="30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20A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0" name="ïṣlîḓè"/>
              <p:cNvSpPr/>
              <p:nvPr/>
            </p:nvSpPr>
            <p:spPr bwMode="auto">
              <a:xfrm>
                <a:off x="3467" y="1019"/>
                <a:ext cx="530" cy="891"/>
              </a:xfrm>
              <a:custGeom>
                <a:avLst/>
                <a:gdLst>
                  <a:gd name="T0" fmla="*/ 0 w 530"/>
                  <a:gd name="T1" fmla="*/ 38 h 891"/>
                  <a:gd name="T2" fmla="*/ 65 w 530"/>
                  <a:gd name="T3" fmla="*/ 0 h 891"/>
                  <a:gd name="T4" fmla="*/ 530 w 530"/>
                  <a:gd name="T5" fmla="*/ 268 h 891"/>
                  <a:gd name="T6" fmla="*/ 528 w 530"/>
                  <a:gd name="T7" fmla="*/ 854 h 891"/>
                  <a:gd name="T8" fmla="*/ 466 w 530"/>
                  <a:gd name="T9" fmla="*/ 891 h 891"/>
                  <a:gd name="T10" fmla="*/ 466 w 530"/>
                  <a:gd name="T11" fmla="*/ 306 h 891"/>
                  <a:gd name="T12" fmla="*/ 0 w 530"/>
                  <a:gd name="T13" fmla="*/ 38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0" h="891">
                    <a:moveTo>
                      <a:pt x="0" y="38"/>
                    </a:moveTo>
                    <a:lnTo>
                      <a:pt x="65" y="0"/>
                    </a:lnTo>
                    <a:lnTo>
                      <a:pt x="530" y="268"/>
                    </a:lnTo>
                    <a:lnTo>
                      <a:pt x="528" y="854"/>
                    </a:lnTo>
                    <a:lnTo>
                      <a:pt x="466" y="891"/>
                    </a:lnTo>
                    <a:lnTo>
                      <a:pt x="466" y="306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1" name="ïš1íḑè"/>
              <p:cNvSpPr/>
              <p:nvPr/>
            </p:nvSpPr>
            <p:spPr bwMode="auto">
              <a:xfrm>
                <a:off x="3467" y="1019"/>
                <a:ext cx="530" cy="306"/>
              </a:xfrm>
              <a:custGeom>
                <a:avLst/>
                <a:gdLst>
                  <a:gd name="T0" fmla="*/ 0 w 530"/>
                  <a:gd name="T1" fmla="*/ 38 h 306"/>
                  <a:gd name="T2" fmla="*/ 65 w 530"/>
                  <a:gd name="T3" fmla="*/ 0 h 306"/>
                  <a:gd name="T4" fmla="*/ 530 w 530"/>
                  <a:gd name="T5" fmla="*/ 268 h 306"/>
                  <a:gd name="T6" fmla="*/ 466 w 530"/>
                  <a:gd name="T7" fmla="*/ 306 h 306"/>
                  <a:gd name="T8" fmla="*/ 0 w 530"/>
                  <a:gd name="T9" fmla="*/ 3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306">
                    <a:moveTo>
                      <a:pt x="0" y="38"/>
                    </a:moveTo>
                    <a:lnTo>
                      <a:pt x="65" y="0"/>
                    </a:lnTo>
                    <a:lnTo>
                      <a:pt x="530" y="268"/>
                    </a:lnTo>
                    <a:lnTo>
                      <a:pt x="466" y="30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2" name="iṧľídè"/>
              <p:cNvSpPr/>
              <p:nvPr/>
            </p:nvSpPr>
            <p:spPr bwMode="auto">
              <a:xfrm>
                <a:off x="3467" y="1019"/>
                <a:ext cx="530" cy="306"/>
              </a:xfrm>
              <a:custGeom>
                <a:avLst/>
                <a:gdLst>
                  <a:gd name="T0" fmla="*/ 0 w 530"/>
                  <a:gd name="T1" fmla="*/ 38 h 306"/>
                  <a:gd name="T2" fmla="*/ 65 w 530"/>
                  <a:gd name="T3" fmla="*/ 0 h 306"/>
                  <a:gd name="T4" fmla="*/ 530 w 530"/>
                  <a:gd name="T5" fmla="*/ 268 h 306"/>
                  <a:gd name="T6" fmla="*/ 466 w 530"/>
                  <a:gd name="T7" fmla="*/ 306 h 306"/>
                  <a:gd name="T8" fmla="*/ 0 w 530"/>
                  <a:gd name="T9" fmla="*/ 3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306">
                    <a:moveTo>
                      <a:pt x="0" y="38"/>
                    </a:moveTo>
                    <a:lnTo>
                      <a:pt x="65" y="0"/>
                    </a:lnTo>
                    <a:lnTo>
                      <a:pt x="530" y="268"/>
                    </a:lnTo>
                    <a:lnTo>
                      <a:pt x="466" y="306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3" name="iṥḻiḋê"/>
              <p:cNvSpPr/>
              <p:nvPr/>
            </p:nvSpPr>
            <p:spPr bwMode="auto">
              <a:xfrm>
                <a:off x="3467" y="1019"/>
                <a:ext cx="530" cy="306"/>
              </a:xfrm>
              <a:custGeom>
                <a:avLst/>
                <a:gdLst>
                  <a:gd name="T0" fmla="*/ 65 w 530"/>
                  <a:gd name="T1" fmla="*/ 0 h 306"/>
                  <a:gd name="T2" fmla="*/ 0 w 530"/>
                  <a:gd name="T3" fmla="*/ 38 h 306"/>
                  <a:gd name="T4" fmla="*/ 466 w 530"/>
                  <a:gd name="T5" fmla="*/ 306 h 306"/>
                  <a:gd name="T6" fmla="*/ 530 w 530"/>
                  <a:gd name="T7" fmla="*/ 268 h 306"/>
                  <a:gd name="T8" fmla="*/ 65 w 530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306">
                    <a:moveTo>
                      <a:pt x="65" y="0"/>
                    </a:moveTo>
                    <a:lnTo>
                      <a:pt x="0" y="38"/>
                    </a:lnTo>
                    <a:lnTo>
                      <a:pt x="466" y="306"/>
                    </a:lnTo>
                    <a:lnTo>
                      <a:pt x="530" y="268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66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4" name="iṣľíḓê"/>
              <p:cNvSpPr/>
              <p:nvPr/>
            </p:nvSpPr>
            <p:spPr bwMode="auto">
              <a:xfrm>
                <a:off x="3467" y="1019"/>
                <a:ext cx="530" cy="306"/>
              </a:xfrm>
              <a:custGeom>
                <a:avLst/>
                <a:gdLst>
                  <a:gd name="T0" fmla="*/ 65 w 530"/>
                  <a:gd name="T1" fmla="*/ 0 h 306"/>
                  <a:gd name="T2" fmla="*/ 0 w 530"/>
                  <a:gd name="T3" fmla="*/ 38 h 306"/>
                  <a:gd name="T4" fmla="*/ 466 w 530"/>
                  <a:gd name="T5" fmla="*/ 306 h 306"/>
                  <a:gd name="T6" fmla="*/ 530 w 530"/>
                  <a:gd name="T7" fmla="*/ 268 h 306"/>
                  <a:gd name="T8" fmla="*/ 65 w 530"/>
                  <a:gd name="T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306">
                    <a:moveTo>
                      <a:pt x="65" y="0"/>
                    </a:moveTo>
                    <a:lnTo>
                      <a:pt x="0" y="38"/>
                    </a:lnTo>
                    <a:lnTo>
                      <a:pt x="466" y="306"/>
                    </a:lnTo>
                    <a:lnTo>
                      <a:pt x="530" y="268"/>
                    </a:lnTo>
                    <a:lnTo>
                      <a:pt x="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5" name="îSlîďé"/>
              <p:cNvSpPr/>
              <p:nvPr/>
            </p:nvSpPr>
            <p:spPr bwMode="auto">
              <a:xfrm>
                <a:off x="3933" y="1287"/>
                <a:ext cx="64" cy="623"/>
              </a:xfrm>
              <a:custGeom>
                <a:avLst/>
                <a:gdLst>
                  <a:gd name="T0" fmla="*/ 64 w 64"/>
                  <a:gd name="T1" fmla="*/ 0 h 623"/>
                  <a:gd name="T2" fmla="*/ 62 w 64"/>
                  <a:gd name="T3" fmla="*/ 586 h 623"/>
                  <a:gd name="T4" fmla="*/ 0 w 64"/>
                  <a:gd name="T5" fmla="*/ 623 h 623"/>
                  <a:gd name="T6" fmla="*/ 0 w 64"/>
                  <a:gd name="T7" fmla="*/ 38 h 623"/>
                  <a:gd name="T8" fmla="*/ 64 w 64"/>
                  <a:gd name="T9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23">
                    <a:moveTo>
                      <a:pt x="64" y="0"/>
                    </a:moveTo>
                    <a:lnTo>
                      <a:pt x="62" y="586"/>
                    </a:lnTo>
                    <a:lnTo>
                      <a:pt x="0" y="623"/>
                    </a:lnTo>
                    <a:lnTo>
                      <a:pt x="0" y="38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6" name="ïsḷidé"/>
              <p:cNvSpPr/>
              <p:nvPr/>
            </p:nvSpPr>
            <p:spPr bwMode="auto">
              <a:xfrm>
                <a:off x="4101" y="1360"/>
                <a:ext cx="487" cy="865"/>
              </a:xfrm>
              <a:custGeom>
                <a:avLst/>
                <a:gdLst>
                  <a:gd name="T0" fmla="*/ 0 w 487"/>
                  <a:gd name="T1" fmla="*/ 12 h 865"/>
                  <a:gd name="T2" fmla="*/ 22 w 487"/>
                  <a:gd name="T3" fmla="*/ 0 h 865"/>
                  <a:gd name="T4" fmla="*/ 487 w 487"/>
                  <a:gd name="T5" fmla="*/ 268 h 865"/>
                  <a:gd name="T6" fmla="*/ 487 w 487"/>
                  <a:gd name="T7" fmla="*/ 853 h 865"/>
                  <a:gd name="T8" fmla="*/ 465 w 487"/>
                  <a:gd name="T9" fmla="*/ 865 h 865"/>
                  <a:gd name="T10" fmla="*/ 467 w 487"/>
                  <a:gd name="T11" fmla="*/ 282 h 865"/>
                  <a:gd name="T12" fmla="*/ 0 w 487"/>
                  <a:gd name="T13" fmla="*/ 12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865">
                    <a:moveTo>
                      <a:pt x="0" y="12"/>
                    </a:moveTo>
                    <a:lnTo>
                      <a:pt x="22" y="0"/>
                    </a:lnTo>
                    <a:lnTo>
                      <a:pt x="487" y="268"/>
                    </a:lnTo>
                    <a:lnTo>
                      <a:pt x="487" y="853"/>
                    </a:lnTo>
                    <a:lnTo>
                      <a:pt x="465" y="865"/>
                    </a:lnTo>
                    <a:lnTo>
                      <a:pt x="467" y="28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4F9C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7" name="îṡľîḍè"/>
              <p:cNvSpPr/>
              <p:nvPr/>
            </p:nvSpPr>
            <p:spPr bwMode="auto">
              <a:xfrm>
                <a:off x="4101" y="1360"/>
                <a:ext cx="487" cy="865"/>
              </a:xfrm>
              <a:custGeom>
                <a:avLst/>
                <a:gdLst>
                  <a:gd name="T0" fmla="*/ 0 w 487"/>
                  <a:gd name="T1" fmla="*/ 12 h 865"/>
                  <a:gd name="T2" fmla="*/ 22 w 487"/>
                  <a:gd name="T3" fmla="*/ 0 h 865"/>
                  <a:gd name="T4" fmla="*/ 487 w 487"/>
                  <a:gd name="T5" fmla="*/ 268 h 865"/>
                  <a:gd name="T6" fmla="*/ 487 w 487"/>
                  <a:gd name="T7" fmla="*/ 853 h 865"/>
                  <a:gd name="T8" fmla="*/ 465 w 487"/>
                  <a:gd name="T9" fmla="*/ 865 h 865"/>
                  <a:gd name="T10" fmla="*/ 467 w 487"/>
                  <a:gd name="T11" fmla="*/ 282 h 865"/>
                  <a:gd name="T12" fmla="*/ 0 w 487"/>
                  <a:gd name="T13" fmla="*/ 12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865">
                    <a:moveTo>
                      <a:pt x="0" y="12"/>
                    </a:moveTo>
                    <a:lnTo>
                      <a:pt x="22" y="0"/>
                    </a:lnTo>
                    <a:lnTo>
                      <a:pt x="487" y="268"/>
                    </a:lnTo>
                    <a:lnTo>
                      <a:pt x="487" y="853"/>
                    </a:lnTo>
                    <a:lnTo>
                      <a:pt x="465" y="865"/>
                    </a:lnTo>
                    <a:lnTo>
                      <a:pt x="467" y="282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8" name="íšḷïḍê"/>
              <p:cNvSpPr/>
              <p:nvPr/>
            </p:nvSpPr>
            <p:spPr bwMode="auto">
              <a:xfrm>
                <a:off x="4566" y="1628"/>
                <a:ext cx="22" cy="597"/>
              </a:xfrm>
              <a:custGeom>
                <a:avLst/>
                <a:gdLst>
                  <a:gd name="T0" fmla="*/ 22 w 22"/>
                  <a:gd name="T1" fmla="*/ 0 h 597"/>
                  <a:gd name="T2" fmla="*/ 2 w 22"/>
                  <a:gd name="T3" fmla="*/ 14 h 597"/>
                  <a:gd name="T4" fmla="*/ 0 w 22"/>
                  <a:gd name="T5" fmla="*/ 597 h 597"/>
                  <a:gd name="T6" fmla="*/ 22 w 22"/>
                  <a:gd name="T7" fmla="*/ 585 h 597"/>
                  <a:gd name="T8" fmla="*/ 22 w 22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7">
                    <a:moveTo>
                      <a:pt x="22" y="0"/>
                    </a:moveTo>
                    <a:lnTo>
                      <a:pt x="2" y="14"/>
                    </a:lnTo>
                    <a:lnTo>
                      <a:pt x="0" y="597"/>
                    </a:lnTo>
                    <a:lnTo>
                      <a:pt x="22" y="58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418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9" name="ïṣľiḑe"/>
              <p:cNvSpPr/>
              <p:nvPr/>
            </p:nvSpPr>
            <p:spPr bwMode="auto">
              <a:xfrm>
                <a:off x="4566" y="1628"/>
                <a:ext cx="22" cy="597"/>
              </a:xfrm>
              <a:custGeom>
                <a:avLst/>
                <a:gdLst>
                  <a:gd name="T0" fmla="*/ 22 w 22"/>
                  <a:gd name="T1" fmla="*/ 0 h 597"/>
                  <a:gd name="T2" fmla="*/ 2 w 22"/>
                  <a:gd name="T3" fmla="*/ 14 h 597"/>
                  <a:gd name="T4" fmla="*/ 0 w 22"/>
                  <a:gd name="T5" fmla="*/ 597 h 597"/>
                  <a:gd name="T6" fmla="*/ 22 w 22"/>
                  <a:gd name="T7" fmla="*/ 585 h 597"/>
                  <a:gd name="T8" fmla="*/ 22 w 22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7">
                    <a:moveTo>
                      <a:pt x="22" y="0"/>
                    </a:moveTo>
                    <a:lnTo>
                      <a:pt x="2" y="14"/>
                    </a:lnTo>
                    <a:lnTo>
                      <a:pt x="0" y="597"/>
                    </a:lnTo>
                    <a:lnTo>
                      <a:pt x="22" y="585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0" name="ïṩ1iďè"/>
              <p:cNvSpPr/>
              <p:nvPr/>
            </p:nvSpPr>
            <p:spPr bwMode="auto">
              <a:xfrm>
                <a:off x="4101" y="1360"/>
                <a:ext cx="487" cy="282"/>
              </a:xfrm>
              <a:custGeom>
                <a:avLst/>
                <a:gdLst>
                  <a:gd name="T0" fmla="*/ 22 w 487"/>
                  <a:gd name="T1" fmla="*/ 0 h 282"/>
                  <a:gd name="T2" fmla="*/ 0 w 487"/>
                  <a:gd name="T3" fmla="*/ 12 h 282"/>
                  <a:gd name="T4" fmla="*/ 467 w 487"/>
                  <a:gd name="T5" fmla="*/ 282 h 282"/>
                  <a:gd name="T6" fmla="*/ 487 w 487"/>
                  <a:gd name="T7" fmla="*/ 268 h 282"/>
                  <a:gd name="T8" fmla="*/ 22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22" y="0"/>
                    </a:moveTo>
                    <a:lnTo>
                      <a:pt x="0" y="12"/>
                    </a:lnTo>
                    <a:lnTo>
                      <a:pt x="467" y="282"/>
                    </a:lnTo>
                    <a:lnTo>
                      <a:pt x="487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7C5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1" name="iṩḻïḑê"/>
              <p:cNvSpPr/>
              <p:nvPr/>
            </p:nvSpPr>
            <p:spPr bwMode="auto">
              <a:xfrm>
                <a:off x="4101" y="1360"/>
                <a:ext cx="487" cy="282"/>
              </a:xfrm>
              <a:custGeom>
                <a:avLst/>
                <a:gdLst>
                  <a:gd name="T0" fmla="*/ 22 w 487"/>
                  <a:gd name="T1" fmla="*/ 0 h 282"/>
                  <a:gd name="T2" fmla="*/ 0 w 487"/>
                  <a:gd name="T3" fmla="*/ 12 h 282"/>
                  <a:gd name="T4" fmla="*/ 467 w 487"/>
                  <a:gd name="T5" fmla="*/ 282 h 282"/>
                  <a:gd name="T6" fmla="*/ 487 w 487"/>
                  <a:gd name="T7" fmla="*/ 268 h 282"/>
                  <a:gd name="T8" fmla="*/ 22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22" y="0"/>
                    </a:moveTo>
                    <a:lnTo>
                      <a:pt x="0" y="12"/>
                    </a:lnTo>
                    <a:lnTo>
                      <a:pt x="467" y="282"/>
                    </a:lnTo>
                    <a:lnTo>
                      <a:pt x="487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2" name="îSľiḑê"/>
              <p:cNvSpPr/>
              <p:nvPr/>
            </p:nvSpPr>
            <p:spPr bwMode="auto">
              <a:xfrm>
                <a:off x="4694" y="1701"/>
                <a:ext cx="487" cy="1306"/>
              </a:xfrm>
              <a:custGeom>
                <a:avLst/>
                <a:gdLst>
                  <a:gd name="T0" fmla="*/ 0 w 487"/>
                  <a:gd name="T1" fmla="*/ 14 h 1306"/>
                  <a:gd name="T2" fmla="*/ 22 w 487"/>
                  <a:gd name="T3" fmla="*/ 0 h 1306"/>
                  <a:gd name="T4" fmla="*/ 487 w 487"/>
                  <a:gd name="T5" fmla="*/ 270 h 1306"/>
                  <a:gd name="T6" fmla="*/ 487 w 487"/>
                  <a:gd name="T7" fmla="*/ 1293 h 1306"/>
                  <a:gd name="T8" fmla="*/ 465 w 487"/>
                  <a:gd name="T9" fmla="*/ 1306 h 1306"/>
                  <a:gd name="T10" fmla="*/ 465 w 487"/>
                  <a:gd name="T11" fmla="*/ 282 h 1306"/>
                  <a:gd name="T12" fmla="*/ 0 w 487"/>
                  <a:gd name="T13" fmla="*/ 14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1306">
                    <a:moveTo>
                      <a:pt x="0" y="14"/>
                    </a:moveTo>
                    <a:lnTo>
                      <a:pt x="22" y="0"/>
                    </a:lnTo>
                    <a:lnTo>
                      <a:pt x="487" y="270"/>
                    </a:lnTo>
                    <a:lnTo>
                      <a:pt x="487" y="1293"/>
                    </a:lnTo>
                    <a:lnTo>
                      <a:pt x="465" y="1306"/>
                    </a:lnTo>
                    <a:lnTo>
                      <a:pt x="465" y="28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2C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3" name="îṡ1idê"/>
              <p:cNvSpPr/>
              <p:nvPr/>
            </p:nvSpPr>
            <p:spPr bwMode="auto">
              <a:xfrm>
                <a:off x="4694" y="1701"/>
                <a:ext cx="487" cy="1306"/>
              </a:xfrm>
              <a:custGeom>
                <a:avLst/>
                <a:gdLst>
                  <a:gd name="T0" fmla="*/ 0 w 487"/>
                  <a:gd name="T1" fmla="*/ 14 h 1306"/>
                  <a:gd name="T2" fmla="*/ 22 w 487"/>
                  <a:gd name="T3" fmla="*/ 0 h 1306"/>
                  <a:gd name="T4" fmla="*/ 487 w 487"/>
                  <a:gd name="T5" fmla="*/ 270 h 1306"/>
                  <a:gd name="T6" fmla="*/ 487 w 487"/>
                  <a:gd name="T7" fmla="*/ 1293 h 1306"/>
                  <a:gd name="T8" fmla="*/ 465 w 487"/>
                  <a:gd name="T9" fmla="*/ 1306 h 1306"/>
                  <a:gd name="T10" fmla="*/ 465 w 487"/>
                  <a:gd name="T11" fmla="*/ 282 h 1306"/>
                  <a:gd name="T12" fmla="*/ 0 w 487"/>
                  <a:gd name="T13" fmla="*/ 14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1306">
                    <a:moveTo>
                      <a:pt x="0" y="14"/>
                    </a:moveTo>
                    <a:lnTo>
                      <a:pt x="22" y="0"/>
                    </a:lnTo>
                    <a:lnTo>
                      <a:pt x="487" y="270"/>
                    </a:lnTo>
                    <a:lnTo>
                      <a:pt x="487" y="1293"/>
                    </a:lnTo>
                    <a:lnTo>
                      <a:pt x="465" y="1306"/>
                    </a:lnTo>
                    <a:lnTo>
                      <a:pt x="465" y="282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4" name="išḷíďè"/>
              <p:cNvSpPr/>
              <p:nvPr/>
            </p:nvSpPr>
            <p:spPr bwMode="auto">
              <a:xfrm>
                <a:off x="5181" y="1971"/>
                <a:ext cx="1" cy="1023"/>
              </a:xfrm>
              <a:prstGeom prst="rect">
                <a:avLst/>
              </a:pr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5" name="íṣļîḋé"/>
              <p:cNvSpPr/>
              <p:nvPr/>
            </p:nvSpPr>
            <p:spPr bwMode="auto">
              <a:xfrm>
                <a:off x="5181" y="1971"/>
                <a:ext cx="1" cy="1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6" name="îṡľïḑê"/>
              <p:cNvSpPr/>
              <p:nvPr/>
            </p:nvSpPr>
            <p:spPr bwMode="auto">
              <a:xfrm>
                <a:off x="5181" y="1971"/>
                <a:ext cx="1" cy="1023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7" name="íṥlïdè"/>
              <p:cNvSpPr/>
              <p:nvPr/>
            </p:nvSpPr>
            <p:spPr bwMode="auto">
              <a:xfrm>
                <a:off x="5181" y="1971"/>
                <a:ext cx="1" cy="1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8" name="íŝḻîḑe"/>
              <p:cNvSpPr/>
              <p:nvPr/>
            </p:nvSpPr>
            <p:spPr bwMode="auto">
              <a:xfrm>
                <a:off x="5159" y="1971"/>
                <a:ext cx="22" cy="1036"/>
              </a:xfrm>
              <a:custGeom>
                <a:avLst/>
                <a:gdLst>
                  <a:gd name="T0" fmla="*/ 22 w 22"/>
                  <a:gd name="T1" fmla="*/ 0 h 1036"/>
                  <a:gd name="T2" fmla="*/ 0 w 22"/>
                  <a:gd name="T3" fmla="*/ 12 h 1036"/>
                  <a:gd name="T4" fmla="*/ 0 w 22"/>
                  <a:gd name="T5" fmla="*/ 1036 h 1036"/>
                  <a:gd name="T6" fmla="*/ 22 w 22"/>
                  <a:gd name="T7" fmla="*/ 1023 h 1036"/>
                  <a:gd name="T8" fmla="*/ 22 w 22"/>
                  <a:gd name="T9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36">
                    <a:moveTo>
                      <a:pt x="22" y="0"/>
                    </a:moveTo>
                    <a:lnTo>
                      <a:pt x="0" y="12"/>
                    </a:lnTo>
                    <a:lnTo>
                      <a:pt x="0" y="1036"/>
                    </a:lnTo>
                    <a:lnTo>
                      <a:pt x="22" y="102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6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9" name="ïšľíďe"/>
              <p:cNvSpPr/>
              <p:nvPr/>
            </p:nvSpPr>
            <p:spPr bwMode="auto">
              <a:xfrm>
                <a:off x="5159" y="1971"/>
                <a:ext cx="22" cy="1036"/>
              </a:xfrm>
              <a:custGeom>
                <a:avLst/>
                <a:gdLst>
                  <a:gd name="T0" fmla="*/ 22 w 22"/>
                  <a:gd name="T1" fmla="*/ 0 h 1036"/>
                  <a:gd name="T2" fmla="*/ 0 w 22"/>
                  <a:gd name="T3" fmla="*/ 12 h 1036"/>
                  <a:gd name="T4" fmla="*/ 0 w 22"/>
                  <a:gd name="T5" fmla="*/ 1036 h 1036"/>
                  <a:gd name="T6" fmla="*/ 22 w 22"/>
                  <a:gd name="T7" fmla="*/ 1023 h 1036"/>
                  <a:gd name="T8" fmla="*/ 22 w 22"/>
                  <a:gd name="T9" fmla="*/ 0 h 1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36">
                    <a:moveTo>
                      <a:pt x="22" y="0"/>
                    </a:moveTo>
                    <a:lnTo>
                      <a:pt x="0" y="12"/>
                    </a:lnTo>
                    <a:lnTo>
                      <a:pt x="0" y="1036"/>
                    </a:lnTo>
                    <a:lnTo>
                      <a:pt x="22" y="102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0" name="ïŝļîḍê"/>
              <p:cNvSpPr/>
              <p:nvPr/>
            </p:nvSpPr>
            <p:spPr bwMode="auto">
              <a:xfrm>
                <a:off x="2918" y="385"/>
                <a:ext cx="2262" cy="1304"/>
              </a:xfrm>
              <a:custGeom>
                <a:avLst/>
                <a:gdLst>
                  <a:gd name="T0" fmla="*/ 22 w 2262"/>
                  <a:gd name="T1" fmla="*/ 0 h 1304"/>
                  <a:gd name="T2" fmla="*/ 0 w 2262"/>
                  <a:gd name="T3" fmla="*/ 14 h 1304"/>
                  <a:gd name="T4" fmla="*/ 2241 w 2262"/>
                  <a:gd name="T5" fmla="*/ 1304 h 1304"/>
                  <a:gd name="T6" fmla="*/ 2262 w 2262"/>
                  <a:gd name="T7" fmla="*/ 1292 h 1304"/>
                  <a:gd name="T8" fmla="*/ 22 w 2262"/>
                  <a:gd name="T9" fmla="*/ 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2" h="1304">
                    <a:moveTo>
                      <a:pt x="22" y="0"/>
                    </a:moveTo>
                    <a:lnTo>
                      <a:pt x="0" y="14"/>
                    </a:lnTo>
                    <a:lnTo>
                      <a:pt x="2241" y="1304"/>
                    </a:lnTo>
                    <a:lnTo>
                      <a:pt x="2262" y="129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8B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1" name="íSḻïḑè"/>
              <p:cNvSpPr/>
              <p:nvPr/>
            </p:nvSpPr>
            <p:spPr bwMode="auto">
              <a:xfrm>
                <a:off x="2918" y="385"/>
                <a:ext cx="2262" cy="1304"/>
              </a:xfrm>
              <a:custGeom>
                <a:avLst/>
                <a:gdLst>
                  <a:gd name="T0" fmla="*/ 22 w 2262"/>
                  <a:gd name="T1" fmla="*/ 0 h 1304"/>
                  <a:gd name="T2" fmla="*/ 0 w 2262"/>
                  <a:gd name="T3" fmla="*/ 14 h 1304"/>
                  <a:gd name="T4" fmla="*/ 2241 w 2262"/>
                  <a:gd name="T5" fmla="*/ 1304 h 1304"/>
                  <a:gd name="T6" fmla="*/ 2262 w 2262"/>
                  <a:gd name="T7" fmla="*/ 1292 h 1304"/>
                  <a:gd name="T8" fmla="*/ 22 w 2262"/>
                  <a:gd name="T9" fmla="*/ 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2" h="1304">
                    <a:moveTo>
                      <a:pt x="22" y="0"/>
                    </a:moveTo>
                    <a:lnTo>
                      <a:pt x="0" y="14"/>
                    </a:lnTo>
                    <a:lnTo>
                      <a:pt x="2241" y="1304"/>
                    </a:lnTo>
                    <a:lnTo>
                      <a:pt x="2262" y="129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2" name="íŝḷiḓé"/>
              <p:cNvSpPr/>
              <p:nvPr/>
            </p:nvSpPr>
            <p:spPr bwMode="auto">
              <a:xfrm>
                <a:off x="4694" y="1701"/>
                <a:ext cx="487" cy="282"/>
              </a:xfrm>
              <a:custGeom>
                <a:avLst/>
                <a:gdLst>
                  <a:gd name="T0" fmla="*/ 22 w 487"/>
                  <a:gd name="T1" fmla="*/ 0 h 282"/>
                  <a:gd name="T2" fmla="*/ 0 w 487"/>
                  <a:gd name="T3" fmla="*/ 14 h 282"/>
                  <a:gd name="T4" fmla="*/ 465 w 487"/>
                  <a:gd name="T5" fmla="*/ 282 h 282"/>
                  <a:gd name="T6" fmla="*/ 487 w 487"/>
                  <a:gd name="T7" fmla="*/ 270 h 282"/>
                  <a:gd name="T8" fmla="*/ 22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5" y="282"/>
                    </a:lnTo>
                    <a:lnTo>
                      <a:pt x="487" y="27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8D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3" name="îṡḷíde"/>
              <p:cNvSpPr/>
              <p:nvPr/>
            </p:nvSpPr>
            <p:spPr bwMode="auto">
              <a:xfrm>
                <a:off x="4694" y="1701"/>
                <a:ext cx="487" cy="282"/>
              </a:xfrm>
              <a:custGeom>
                <a:avLst/>
                <a:gdLst>
                  <a:gd name="T0" fmla="*/ 22 w 487"/>
                  <a:gd name="T1" fmla="*/ 0 h 282"/>
                  <a:gd name="T2" fmla="*/ 0 w 487"/>
                  <a:gd name="T3" fmla="*/ 14 h 282"/>
                  <a:gd name="T4" fmla="*/ 465 w 487"/>
                  <a:gd name="T5" fmla="*/ 282 h 282"/>
                  <a:gd name="T6" fmla="*/ 487 w 487"/>
                  <a:gd name="T7" fmla="*/ 270 h 282"/>
                  <a:gd name="T8" fmla="*/ 22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5" y="282"/>
                    </a:lnTo>
                    <a:lnTo>
                      <a:pt x="487" y="27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4" name="íṧḻíḓè"/>
              <p:cNvSpPr/>
              <p:nvPr/>
            </p:nvSpPr>
            <p:spPr bwMode="auto">
              <a:xfrm>
                <a:off x="2918" y="1374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5" name="iśľídê"/>
              <p:cNvSpPr/>
              <p:nvPr/>
            </p:nvSpPr>
            <p:spPr bwMode="auto">
              <a:xfrm>
                <a:off x="2918" y="1374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6" name="íŝ1íḍe"/>
              <p:cNvSpPr/>
              <p:nvPr/>
            </p:nvSpPr>
            <p:spPr bwMode="auto">
              <a:xfrm>
                <a:off x="2918" y="1374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7" name="íṥlîdê"/>
              <p:cNvSpPr/>
              <p:nvPr/>
            </p:nvSpPr>
            <p:spPr bwMode="auto">
              <a:xfrm>
                <a:off x="2918" y="1374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8" name="íṧ1îḓé"/>
              <p:cNvSpPr/>
              <p:nvPr/>
            </p:nvSpPr>
            <p:spPr bwMode="auto">
              <a:xfrm>
                <a:off x="3382" y="1628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9" name="íṩḷíḋé"/>
              <p:cNvSpPr/>
              <p:nvPr/>
            </p:nvSpPr>
            <p:spPr bwMode="auto">
              <a:xfrm>
                <a:off x="3382" y="1628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0" name="ïšlíḑe"/>
              <p:cNvSpPr/>
              <p:nvPr/>
            </p:nvSpPr>
            <p:spPr bwMode="auto">
              <a:xfrm>
                <a:off x="3382" y="1628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1" name="ïşḷïḓe"/>
              <p:cNvSpPr/>
              <p:nvPr/>
            </p:nvSpPr>
            <p:spPr bwMode="auto">
              <a:xfrm>
                <a:off x="3382" y="1628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2" name="î$ḻîďè"/>
              <p:cNvSpPr/>
              <p:nvPr/>
            </p:nvSpPr>
            <p:spPr bwMode="auto">
              <a:xfrm>
                <a:off x="2918" y="1360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3" name="ïŝḷidê"/>
              <p:cNvSpPr/>
              <p:nvPr/>
            </p:nvSpPr>
            <p:spPr bwMode="auto">
              <a:xfrm>
                <a:off x="2918" y="1360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4" name="íṩļïdé"/>
              <p:cNvSpPr/>
              <p:nvPr/>
            </p:nvSpPr>
            <p:spPr bwMode="auto">
              <a:xfrm>
                <a:off x="2918" y="1360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5" name="işľíḍé"/>
              <p:cNvSpPr/>
              <p:nvPr/>
            </p:nvSpPr>
            <p:spPr bwMode="auto">
              <a:xfrm>
                <a:off x="2918" y="1360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6" name="ïşḻïḓe"/>
              <p:cNvSpPr/>
              <p:nvPr/>
            </p:nvSpPr>
            <p:spPr bwMode="auto">
              <a:xfrm>
                <a:off x="2918" y="147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7" name="iṩḻïḋè"/>
              <p:cNvSpPr/>
              <p:nvPr/>
            </p:nvSpPr>
            <p:spPr bwMode="auto">
              <a:xfrm>
                <a:off x="2918" y="147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8" name="ïŝļiḍé"/>
              <p:cNvSpPr/>
              <p:nvPr/>
            </p:nvSpPr>
            <p:spPr bwMode="auto">
              <a:xfrm>
                <a:off x="2918" y="147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9" name="ïṧḻíḋe"/>
              <p:cNvSpPr/>
              <p:nvPr/>
            </p:nvSpPr>
            <p:spPr bwMode="auto">
              <a:xfrm>
                <a:off x="2918" y="147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0" name="îsḻiḓê"/>
              <p:cNvSpPr/>
              <p:nvPr/>
            </p:nvSpPr>
            <p:spPr bwMode="auto">
              <a:xfrm>
                <a:off x="3382" y="1725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1" name="îsḷíḓê"/>
              <p:cNvSpPr/>
              <p:nvPr/>
            </p:nvSpPr>
            <p:spPr bwMode="auto">
              <a:xfrm>
                <a:off x="3382" y="1725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2" name="îşḻîďé"/>
              <p:cNvSpPr/>
              <p:nvPr/>
            </p:nvSpPr>
            <p:spPr bwMode="auto">
              <a:xfrm>
                <a:off x="3382" y="1725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3" name="ïṡliďè"/>
              <p:cNvSpPr/>
              <p:nvPr/>
            </p:nvSpPr>
            <p:spPr bwMode="auto">
              <a:xfrm>
                <a:off x="3382" y="1725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4" name="işľîḑé"/>
              <p:cNvSpPr/>
              <p:nvPr/>
            </p:nvSpPr>
            <p:spPr bwMode="auto">
              <a:xfrm>
                <a:off x="2918" y="1457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5" name="îṥḷïḍé"/>
              <p:cNvSpPr/>
              <p:nvPr/>
            </p:nvSpPr>
            <p:spPr bwMode="auto">
              <a:xfrm>
                <a:off x="2918" y="1457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6" name="ísḷiḋe"/>
              <p:cNvSpPr/>
              <p:nvPr/>
            </p:nvSpPr>
            <p:spPr bwMode="auto">
              <a:xfrm>
                <a:off x="2918" y="1457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7" name="îṥḻîḑé"/>
              <p:cNvSpPr/>
              <p:nvPr/>
            </p:nvSpPr>
            <p:spPr bwMode="auto">
              <a:xfrm>
                <a:off x="2918" y="1457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8" name="îśḻíḋê"/>
              <p:cNvSpPr/>
              <p:nvPr/>
            </p:nvSpPr>
            <p:spPr bwMode="auto">
              <a:xfrm>
                <a:off x="2918" y="1569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9" name="ïṡ1ídê"/>
              <p:cNvSpPr/>
              <p:nvPr/>
            </p:nvSpPr>
            <p:spPr bwMode="auto">
              <a:xfrm>
                <a:off x="2918" y="1569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0" name="íşļiḑe"/>
              <p:cNvSpPr/>
              <p:nvPr/>
            </p:nvSpPr>
            <p:spPr bwMode="auto">
              <a:xfrm>
                <a:off x="2918" y="1569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1" name="iṧļíḍê"/>
              <p:cNvSpPr/>
              <p:nvPr/>
            </p:nvSpPr>
            <p:spPr bwMode="auto">
              <a:xfrm>
                <a:off x="2918" y="1569"/>
                <a:ext cx="464" cy="315"/>
              </a:xfrm>
              <a:custGeom>
                <a:avLst/>
                <a:gdLst>
                  <a:gd name="T0" fmla="*/ 0 w 464"/>
                  <a:gd name="T1" fmla="*/ 0 h 315"/>
                  <a:gd name="T2" fmla="*/ 0 w 464"/>
                  <a:gd name="T3" fmla="*/ 47 h 315"/>
                  <a:gd name="T4" fmla="*/ 464 w 464"/>
                  <a:gd name="T5" fmla="*/ 315 h 315"/>
                  <a:gd name="T6" fmla="*/ 464 w 464"/>
                  <a:gd name="T7" fmla="*/ 268 h 315"/>
                  <a:gd name="T8" fmla="*/ 0 w 464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5">
                    <a:moveTo>
                      <a:pt x="0" y="0"/>
                    </a:moveTo>
                    <a:lnTo>
                      <a:pt x="0" y="47"/>
                    </a:lnTo>
                    <a:lnTo>
                      <a:pt x="464" y="315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2" name="ïš1iḍè"/>
              <p:cNvSpPr/>
              <p:nvPr/>
            </p:nvSpPr>
            <p:spPr bwMode="auto">
              <a:xfrm>
                <a:off x="3382" y="1823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50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5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3" name="íṥlïdè"/>
              <p:cNvSpPr/>
              <p:nvPr/>
            </p:nvSpPr>
            <p:spPr bwMode="auto">
              <a:xfrm>
                <a:off x="3382" y="1823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50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5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4" name="îṡlïďe"/>
              <p:cNvSpPr/>
              <p:nvPr/>
            </p:nvSpPr>
            <p:spPr bwMode="auto">
              <a:xfrm>
                <a:off x="3382" y="1823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50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5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5" name="íṧ1ïḑe"/>
              <p:cNvSpPr/>
              <p:nvPr/>
            </p:nvSpPr>
            <p:spPr bwMode="auto">
              <a:xfrm>
                <a:off x="3382" y="1823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4 h 61"/>
                  <a:gd name="T4" fmla="*/ 0 w 24"/>
                  <a:gd name="T5" fmla="*/ 61 h 61"/>
                  <a:gd name="T6" fmla="*/ 22 w 24"/>
                  <a:gd name="T7" fmla="*/ 50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4"/>
                    </a:lnTo>
                    <a:lnTo>
                      <a:pt x="0" y="61"/>
                    </a:lnTo>
                    <a:lnTo>
                      <a:pt x="22" y="5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6" name="îṩḻîḍê"/>
              <p:cNvSpPr/>
              <p:nvPr/>
            </p:nvSpPr>
            <p:spPr bwMode="auto">
              <a:xfrm>
                <a:off x="2918" y="1555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7" name="ïṡḻiḍè"/>
              <p:cNvSpPr/>
              <p:nvPr/>
            </p:nvSpPr>
            <p:spPr bwMode="auto">
              <a:xfrm>
                <a:off x="2918" y="1555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8" name="ïṣḻîdé"/>
              <p:cNvSpPr/>
              <p:nvPr/>
            </p:nvSpPr>
            <p:spPr bwMode="auto">
              <a:xfrm>
                <a:off x="2918" y="1555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9" name="îṥḻíḍe"/>
              <p:cNvSpPr/>
              <p:nvPr/>
            </p:nvSpPr>
            <p:spPr bwMode="auto">
              <a:xfrm>
                <a:off x="2918" y="1555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0" name="iśḻîďé"/>
              <p:cNvSpPr/>
              <p:nvPr/>
            </p:nvSpPr>
            <p:spPr bwMode="auto">
              <a:xfrm>
                <a:off x="2918" y="166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1" name="ïSlïḓe"/>
              <p:cNvSpPr/>
              <p:nvPr/>
            </p:nvSpPr>
            <p:spPr bwMode="auto">
              <a:xfrm>
                <a:off x="2918" y="166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2" name="îṣ1íďé"/>
              <p:cNvSpPr/>
              <p:nvPr/>
            </p:nvSpPr>
            <p:spPr bwMode="auto">
              <a:xfrm>
                <a:off x="2918" y="166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3" name="íŝ1ïde"/>
              <p:cNvSpPr/>
              <p:nvPr/>
            </p:nvSpPr>
            <p:spPr bwMode="auto">
              <a:xfrm>
                <a:off x="2918" y="166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4" name="iṧḷîḋe"/>
              <p:cNvSpPr/>
              <p:nvPr/>
            </p:nvSpPr>
            <p:spPr bwMode="auto">
              <a:xfrm>
                <a:off x="3382" y="1920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5" name="í$1ïḓe"/>
              <p:cNvSpPr/>
              <p:nvPr/>
            </p:nvSpPr>
            <p:spPr bwMode="auto">
              <a:xfrm>
                <a:off x="3382" y="1920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6" name="ïṡľíḋè"/>
              <p:cNvSpPr/>
              <p:nvPr/>
            </p:nvSpPr>
            <p:spPr bwMode="auto">
              <a:xfrm>
                <a:off x="3382" y="1920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7" name="išḻïdè"/>
              <p:cNvSpPr/>
              <p:nvPr/>
            </p:nvSpPr>
            <p:spPr bwMode="auto">
              <a:xfrm>
                <a:off x="3382" y="1920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49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8" name="ísļidé"/>
              <p:cNvSpPr/>
              <p:nvPr/>
            </p:nvSpPr>
            <p:spPr bwMode="auto">
              <a:xfrm>
                <a:off x="2918" y="1652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9" name="iślîḍe"/>
              <p:cNvSpPr/>
              <p:nvPr/>
            </p:nvSpPr>
            <p:spPr bwMode="auto">
              <a:xfrm>
                <a:off x="2918" y="1652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0" name="ï$ḷiḑè"/>
              <p:cNvSpPr/>
              <p:nvPr/>
            </p:nvSpPr>
            <p:spPr bwMode="auto">
              <a:xfrm>
                <a:off x="2918" y="1652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1" name="ïṧḻiḑé"/>
              <p:cNvSpPr/>
              <p:nvPr/>
            </p:nvSpPr>
            <p:spPr bwMode="auto">
              <a:xfrm>
                <a:off x="2918" y="1652"/>
                <a:ext cx="488" cy="282"/>
              </a:xfrm>
              <a:custGeom>
                <a:avLst/>
                <a:gdLst>
                  <a:gd name="T0" fmla="*/ 22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68 h 282"/>
                  <a:gd name="T8" fmla="*/ 22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2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6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2" name="işľîḑe"/>
              <p:cNvSpPr/>
              <p:nvPr/>
            </p:nvSpPr>
            <p:spPr bwMode="auto">
              <a:xfrm>
                <a:off x="3510" y="1715"/>
                <a:ext cx="465" cy="317"/>
              </a:xfrm>
              <a:custGeom>
                <a:avLst/>
                <a:gdLst>
                  <a:gd name="T0" fmla="*/ 227 w 465"/>
                  <a:gd name="T1" fmla="*/ 130 h 317"/>
                  <a:gd name="T2" fmla="*/ 227 w 465"/>
                  <a:gd name="T3" fmla="*/ 180 h 317"/>
                  <a:gd name="T4" fmla="*/ 336 w 465"/>
                  <a:gd name="T5" fmla="*/ 242 h 317"/>
                  <a:gd name="T6" fmla="*/ 353 w 465"/>
                  <a:gd name="T7" fmla="*/ 232 h 317"/>
                  <a:gd name="T8" fmla="*/ 395 w 465"/>
                  <a:gd name="T9" fmla="*/ 258 h 317"/>
                  <a:gd name="T10" fmla="*/ 392 w 465"/>
                  <a:gd name="T11" fmla="*/ 275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227 w 465"/>
                  <a:gd name="T17" fmla="*/ 130 h 317"/>
                  <a:gd name="T18" fmla="*/ 0 w 465"/>
                  <a:gd name="T19" fmla="*/ 0 h 317"/>
                  <a:gd name="T20" fmla="*/ 0 w 465"/>
                  <a:gd name="T21" fmla="*/ 49 h 317"/>
                  <a:gd name="T22" fmla="*/ 59 w 465"/>
                  <a:gd name="T23" fmla="*/ 83 h 317"/>
                  <a:gd name="T24" fmla="*/ 59 w 465"/>
                  <a:gd name="T25" fmla="*/ 34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227" y="130"/>
                    </a:moveTo>
                    <a:lnTo>
                      <a:pt x="227" y="180"/>
                    </a:lnTo>
                    <a:lnTo>
                      <a:pt x="336" y="242"/>
                    </a:lnTo>
                    <a:lnTo>
                      <a:pt x="353" y="232"/>
                    </a:lnTo>
                    <a:lnTo>
                      <a:pt x="395" y="258"/>
                    </a:lnTo>
                    <a:lnTo>
                      <a:pt x="392" y="275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227" y="130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59" y="83"/>
                    </a:lnTo>
                    <a:lnTo>
                      <a:pt x="59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3" name="í$ļíḋe"/>
              <p:cNvSpPr/>
              <p:nvPr/>
            </p:nvSpPr>
            <p:spPr bwMode="auto">
              <a:xfrm>
                <a:off x="3510" y="1715"/>
                <a:ext cx="465" cy="317"/>
              </a:xfrm>
              <a:custGeom>
                <a:avLst/>
                <a:gdLst>
                  <a:gd name="T0" fmla="*/ 227 w 465"/>
                  <a:gd name="T1" fmla="*/ 130 h 317"/>
                  <a:gd name="T2" fmla="*/ 227 w 465"/>
                  <a:gd name="T3" fmla="*/ 180 h 317"/>
                  <a:gd name="T4" fmla="*/ 336 w 465"/>
                  <a:gd name="T5" fmla="*/ 242 h 317"/>
                  <a:gd name="T6" fmla="*/ 353 w 465"/>
                  <a:gd name="T7" fmla="*/ 232 h 317"/>
                  <a:gd name="T8" fmla="*/ 395 w 465"/>
                  <a:gd name="T9" fmla="*/ 258 h 317"/>
                  <a:gd name="T10" fmla="*/ 392 w 465"/>
                  <a:gd name="T11" fmla="*/ 275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227 w 465"/>
                  <a:gd name="T17" fmla="*/ 130 h 317"/>
                  <a:gd name="T18" fmla="*/ 0 w 465"/>
                  <a:gd name="T19" fmla="*/ 0 h 317"/>
                  <a:gd name="T20" fmla="*/ 0 w 465"/>
                  <a:gd name="T21" fmla="*/ 49 h 317"/>
                  <a:gd name="T22" fmla="*/ 59 w 465"/>
                  <a:gd name="T23" fmla="*/ 83 h 317"/>
                  <a:gd name="T24" fmla="*/ 59 w 465"/>
                  <a:gd name="T25" fmla="*/ 34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227" y="130"/>
                    </a:moveTo>
                    <a:lnTo>
                      <a:pt x="227" y="180"/>
                    </a:lnTo>
                    <a:lnTo>
                      <a:pt x="336" y="242"/>
                    </a:lnTo>
                    <a:lnTo>
                      <a:pt x="353" y="232"/>
                    </a:lnTo>
                    <a:lnTo>
                      <a:pt x="395" y="258"/>
                    </a:lnTo>
                    <a:lnTo>
                      <a:pt x="392" y="275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227" y="130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59" y="83"/>
                    </a:lnTo>
                    <a:lnTo>
                      <a:pt x="59" y="3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4" name="îSlíḑè"/>
              <p:cNvSpPr/>
              <p:nvPr/>
            </p:nvSpPr>
            <p:spPr bwMode="auto">
              <a:xfrm>
                <a:off x="3510" y="1715"/>
                <a:ext cx="465" cy="317"/>
              </a:xfrm>
              <a:custGeom>
                <a:avLst/>
                <a:gdLst>
                  <a:gd name="T0" fmla="*/ 227 w 465"/>
                  <a:gd name="T1" fmla="*/ 130 h 317"/>
                  <a:gd name="T2" fmla="*/ 227 w 465"/>
                  <a:gd name="T3" fmla="*/ 180 h 317"/>
                  <a:gd name="T4" fmla="*/ 336 w 465"/>
                  <a:gd name="T5" fmla="*/ 242 h 317"/>
                  <a:gd name="T6" fmla="*/ 353 w 465"/>
                  <a:gd name="T7" fmla="*/ 232 h 317"/>
                  <a:gd name="T8" fmla="*/ 395 w 465"/>
                  <a:gd name="T9" fmla="*/ 258 h 317"/>
                  <a:gd name="T10" fmla="*/ 392 w 465"/>
                  <a:gd name="T11" fmla="*/ 275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227 w 465"/>
                  <a:gd name="T17" fmla="*/ 130 h 317"/>
                  <a:gd name="T18" fmla="*/ 0 w 465"/>
                  <a:gd name="T19" fmla="*/ 0 h 317"/>
                  <a:gd name="T20" fmla="*/ 0 w 465"/>
                  <a:gd name="T21" fmla="*/ 49 h 317"/>
                  <a:gd name="T22" fmla="*/ 59 w 465"/>
                  <a:gd name="T23" fmla="*/ 83 h 317"/>
                  <a:gd name="T24" fmla="*/ 59 w 465"/>
                  <a:gd name="T25" fmla="*/ 34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227" y="130"/>
                    </a:moveTo>
                    <a:lnTo>
                      <a:pt x="227" y="180"/>
                    </a:lnTo>
                    <a:lnTo>
                      <a:pt x="336" y="242"/>
                    </a:lnTo>
                    <a:lnTo>
                      <a:pt x="353" y="232"/>
                    </a:lnTo>
                    <a:lnTo>
                      <a:pt x="395" y="258"/>
                    </a:lnTo>
                    <a:lnTo>
                      <a:pt x="392" y="275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227" y="130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59" y="83"/>
                    </a:lnTo>
                    <a:lnTo>
                      <a:pt x="59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5" name="ïśḻíḑe"/>
              <p:cNvSpPr/>
              <p:nvPr/>
            </p:nvSpPr>
            <p:spPr bwMode="auto">
              <a:xfrm>
                <a:off x="3510" y="1715"/>
                <a:ext cx="465" cy="317"/>
              </a:xfrm>
              <a:custGeom>
                <a:avLst/>
                <a:gdLst>
                  <a:gd name="T0" fmla="*/ 227 w 465"/>
                  <a:gd name="T1" fmla="*/ 130 h 317"/>
                  <a:gd name="T2" fmla="*/ 227 w 465"/>
                  <a:gd name="T3" fmla="*/ 180 h 317"/>
                  <a:gd name="T4" fmla="*/ 336 w 465"/>
                  <a:gd name="T5" fmla="*/ 242 h 317"/>
                  <a:gd name="T6" fmla="*/ 353 w 465"/>
                  <a:gd name="T7" fmla="*/ 232 h 317"/>
                  <a:gd name="T8" fmla="*/ 395 w 465"/>
                  <a:gd name="T9" fmla="*/ 258 h 317"/>
                  <a:gd name="T10" fmla="*/ 392 w 465"/>
                  <a:gd name="T11" fmla="*/ 275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227 w 465"/>
                  <a:gd name="T17" fmla="*/ 130 h 317"/>
                  <a:gd name="T18" fmla="*/ 0 w 465"/>
                  <a:gd name="T19" fmla="*/ 0 h 317"/>
                  <a:gd name="T20" fmla="*/ 0 w 465"/>
                  <a:gd name="T21" fmla="*/ 49 h 317"/>
                  <a:gd name="T22" fmla="*/ 59 w 465"/>
                  <a:gd name="T23" fmla="*/ 83 h 317"/>
                  <a:gd name="T24" fmla="*/ 59 w 465"/>
                  <a:gd name="T25" fmla="*/ 34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227" y="130"/>
                    </a:moveTo>
                    <a:lnTo>
                      <a:pt x="227" y="180"/>
                    </a:lnTo>
                    <a:lnTo>
                      <a:pt x="336" y="242"/>
                    </a:lnTo>
                    <a:lnTo>
                      <a:pt x="353" y="232"/>
                    </a:lnTo>
                    <a:lnTo>
                      <a:pt x="395" y="258"/>
                    </a:lnTo>
                    <a:lnTo>
                      <a:pt x="392" y="275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227" y="130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59" y="83"/>
                    </a:lnTo>
                    <a:lnTo>
                      <a:pt x="59" y="3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6" name="îsľíďè"/>
              <p:cNvSpPr/>
              <p:nvPr/>
            </p:nvSpPr>
            <p:spPr bwMode="auto">
              <a:xfrm>
                <a:off x="3975" y="1969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7" name="íśļide"/>
              <p:cNvSpPr/>
              <p:nvPr/>
            </p:nvSpPr>
            <p:spPr bwMode="auto">
              <a:xfrm>
                <a:off x="3975" y="1969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8" name="íṥḷïḍè"/>
              <p:cNvSpPr/>
              <p:nvPr/>
            </p:nvSpPr>
            <p:spPr bwMode="auto">
              <a:xfrm>
                <a:off x="3975" y="1969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9" name="îṥḻîḑè"/>
              <p:cNvSpPr/>
              <p:nvPr/>
            </p:nvSpPr>
            <p:spPr bwMode="auto">
              <a:xfrm>
                <a:off x="3975" y="1969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0" name="íŝlîḋe"/>
              <p:cNvSpPr/>
              <p:nvPr/>
            </p:nvSpPr>
            <p:spPr bwMode="auto">
              <a:xfrm>
                <a:off x="3510" y="1701"/>
                <a:ext cx="487" cy="282"/>
              </a:xfrm>
              <a:custGeom>
                <a:avLst/>
                <a:gdLst>
                  <a:gd name="T0" fmla="*/ 227 w 487"/>
                  <a:gd name="T1" fmla="*/ 119 h 282"/>
                  <a:gd name="T2" fmla="*/ 227 w 487"/>
                  <a:gd name="T3" fmla="*/ 144 h 282"/>
                  <a:gd name="T4" fmla="*/ 465 w 487"/>
                  <a:gd name="T5" fmla="*/ 282 h 282"/>
                  <a:gd name="T6" fmla="*/ 487 w 487"/>
                  <a:gd name="T7" fmla="*/ 268 h 282"/>
                  <a:gd name="T8" fmla="*/ 227 w 487"/>
                  <a:gd name="T9" fmla="*/ 119 h 282"/>
                  <a:gd name="T10" fmla="*/ 22 w 487"/>
                  <a:gd name="T11" fmla="*/ 0 h 282"/>
                  <a:gd name="T12" fmla="*/ 0 w 487"/>
                  <a:gd name="T13" fmla="*/ 14 h 282"/>
                  <a:gd name="T14" fmla="*/ 59 w 487"/>
                  <a:gd name="T15" fmla="*/ 48 h 282"/>
                  <a:gd name="T16" fmla="*/ 59 w 487"/>
                  <a:gd name="T17" fmla="*/ 22 h 282"/>
                  <a:gd name="T18" fmla="*/ 22 w 487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282">
                    <a:moveTo>
                      <a:pt x="227" y="119"/>
                    </a:moveTo>
                    <a:lnTo>
                      <a:pt x="227" y="144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227" y="119"/>
                    </a:lnTo>
                    <a:close/>
                    <a:moveTo>
                      <a:pt x="22" y="0"/>
                    </a:moveTo>
                    <a:lnTo>
                      <a:pt x="0" y="14"/>
                    </a:lnTo>
                    <a:lnTo>
                      <a:pt x="59" y="48"/>
                    </a:lnTo>
                    <a:lnTo>
                      <a:pt x="59" y="2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1" name="îṧľídè"/>
              <p:cNvSpPr/>
              <p:nvPr/>
            </p:nvSpPr>
            <p:spPr bwMode="auto">
              <a:xfrm>
                <a:off x="3510" y="1701"/>
                <a:ext cx="487" cy="282"/>
              </a:xfrm>
              <a:custGeom>
                <a:avLst/>
                <a:gdLst>
                  <a:gd name="T0" fmla="*/ 227 w 487"/>
                  <a:gd name="T1" fmla="*/ 119 h 282"/>
                  <a:gd name="T2" fmla="*/ 227 w 487"/>
                  <a:gd name="T3" fmla="*/ 144 h 282"/>
                  <a:gd name="T4" fmla="*/ 465 w 487"/>
                  <a:gd name="T5" fmla="*/ 282 h 282"/>
                  <a:gd name="T6" fmla="*/ 487 w 487"/>
                  <a:gd name="T7" fmla="*/ 268 h 282"/>
                  <a:gd name="T8" fmla="*/ 227 w 487"/>
                  <a:gd name="T9" fmla="*/ 119 h 282"/>
                  <a:gd name="T10" fmla="*/ 22 w 487"/>
                  <a:gd name="T11" fmla="*/ 0 h 282"/>
                  <a:gd name="T12" fmla="*/ 0 w 487"/>
                  <a:gd name="T13" fmla="*/ 14 h 282"/>
                  <a:gd name="T14" fmla="*/ 59 w 487"/>
                  <a:gd name="T15" fmla="*/ 48 h 282"/>
                  <a:gd name="T16" fmla="*/ 59 w 487"/>
                  <a:gd name="T17" fmla="*/ 22 h 282"/>
                  <a:gd name="T18" fmla="*/ 22 w 487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282">
                    <a:moveTo>
                      <a:pt x="227" y="119"/>
                    </a:moveTo>
                    <a:lnTo>
                      <a:pt x="227" y="144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227" y="119"/>
                    </a:lnTo>
                    <a:moveTo>
                      <a:pt x="22" y="0"/>
                    </a:moveTo>
                    <a:lnTo>
                      <a:pt x="0" y="14"/>
                    </a:lnTo>
                    <a:lnTo>
                      <a:pt x="59" y="48"/>
                    </a:lnTo>
                    <a:lnTo>
                      <a:pt x="59" y="2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2" name="ïṧliďê"/>
              <p:cNvSpPr/>
              <p:nvPr/>
            </p:nvSpPr>
            <p:spPr bwMode="auto">
              <a:xfrm>
                <a:off x="3510" y="1701"/>
                <a:ext cx="487" cy="282"/>
              </a:xfrm>
              <a:custGeom>
                <a:avLst/>
                <a:gdLst>
                  <a:gd name="T0" fmla="*/ 227 w 487"/>
                  <a:gd name="T1" fmla="*/ 119 h 282"/>
                  <a:gd name="T2" fmla="*/ 227 w 487"/>
                  <a:gd name="T3" fmla="*/ 144 h 282"/>
                  <a:gd name="T4" fmla="*/ 465 w 487"/>
                  <a:gd name="T5" fmla="*/ 282 h 282"/>
                  <a:gd name="T6" fmla="*/ 487 w 487"/>
                  <a:gd name="T7" fmla="*/ 268 h 282"/>
                  <a:gd name="T8" fmla="*/ 227 w 487"/>
                  <a:gd name="T9" fmla="*/ 119 h 282"/>
                  <a:gd name="T10" fmla="*/ 22 w 487"/>
                  <a:gd name="T11" fmla="*/ 0 h 282"/>
                  <a:gd name="T12" fmla="*/ 0 w 487"/>
                  <a:gd name="T13" fmla="*/ 14 h 282"/>
                  <a:gd name="T14" fmla="*/ 59 w 487"/>
                  <a:gd name="T15" fmla="*/ 48 h 282"/>
                  <a:gd name="T16" fmla="*/ 59 w 487"/>
                  <a:gd name="T17" fmla="*/ 22 h 282"/>
                  <a:gd name="T18" fmla="*/ 22 w 487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282">
                    <a:moveTo>
                      <a:pt x="227" y="119"/>
                    </a:moveTo>
                    <a:lnTo>
                      <a:pt x="227" y="144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227" y="119"/>
                    </a:lnTo>
                    <a:close/>
                    <a:moveTo>
                      <a:pt x="22" y="0"/>
                    </a:moveTo>
                    <a:lnTo>
                      <a:pt x="0" y="14"/>
                    </a:lnTo>
                    <a:lnTo>
                      <a:pt x="59" y="48"/>
                    </a:lnTo>
                    <a:lnTo>
                      <a:pt x="59" y="2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3" name="îṩ1ide"/>
              <p:cNvSpPr/>
              <p:nvPr/>
            </p:nvSpPr>
            <p:spPr bwMode="auto">
              <a:xfrm>
                <a:off x="3510" y="1701"/>
                <a:ext cx="487" cy="282"/>
              </a:xfrm>
              <a:custGeom>
                <a:avLst/>
                <a:gdLst>
                  <a:gd name="T0" fmla="*/ 227 w 487"/>
                  <a:gd name="T1" fmla="*/ 119 h 282"/>
                  <a:gd name="T2" fmla="*/ 227 w 487"/>
                  <a:gd name="T3" fmla="*/ 144 h 282"/>
                  <a:gd name="T4" fmla="*/ 465 w 487"/>
                  <a:gd name="T5" fmla="*/ 282 h 282"/>
                  <a:gd name="T6" fmla="*/ 487 w 487"/>
                  <a:gd name="T7" fmla="*/ 268 h 282"/>
                  <a:gd name="T8" fmla="*/ 227 w 487"/>
                  <a:gd name="T9" fmla="*/ 119 h 282"/>
                  <a:gd name="T10" fmla="*/ 22 w 487"/>
                  <a:gd name="T11" fmla="*/ 0 h 282"/>
                  <a:gd name="T12" fmla="*/ 0 w 487"/>
                  <a:gd name="T13" fmla="*/ 14 h 282"/>
                  <a:gd name="T14" fmla="*/ 59 w 487"/>
                  <a:gd name="T15" fmla="*/ 48 h 282"/>
                  <a:gd name="T16" fmla="*/ 59 w 487"/>
                  <a:gd name="T17" fmla="*/ 22 h 282"/>
                  <a:gd name="T18" fmla="*/ 22 w 487"/>
                  <a:gd name="T1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282">
                    <a:moveTo>
                      <a:pt x="227" y="119"/>
                    </a:moveTo>
                    <a:lnTo>
                      <a:pt x="227" y="144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227" y="119"/>
                    </a:lnTo>
                    <a:moveTo>
                      <a:pt x="22" y="0"/>
                    </a:moveTo>
                    <a:lnTo>
                      <a:pt x="0" y="14"/>
                    </a:lnTo>
                    <a:lnTo>
                      <a:pt x="59" y="48"/>
                    </a:lnTo>
                    <a:lnTo>
                      <a:pt x="59" y="2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4" name="îşḻîďê"/>
              <p:cNvSpPr/>
              <p:nvPr/>
            </p:nvSpPr>
            <p:spPr bwMode="auto">
              <a:xfrm>
                <a:off x="3510" y="1811"/>
                <a:ext cx="465" cy="318"/>
              </a:xfrm>
              <a:custGeom>
                <a:avLst/>
                <a:gdLst>
                  <a:gd name="T0" fmla="*/ 382 w 465"/>
                  <a:gd name="T1" fmla="*/ 221 h 318"/>
                  <a:gd name="T2" fmla="*/ 372 w 465"/>
                  <a:gd name="T3" fmla="*/ 265 h 318"/>
                  <a:gd name="T4" fmla="*/ 465 w 465"/>
                  <a:gd name="T5" fmla="*/ 318 h 318"/>
                  <a:gd name="T6" fmla="*/ 465 w 465"/>
                  <a:gd name="T7" fmla="*/ 268 h 318"/>
                  <a:gd name="T8" fmla="*/ 382 w 465"/>
                  <a:gd name="T9" fmla="*/ 221 h 318"/>
                  <a:gd name="T10" fmla="*/ 186 w 465"/>
                  <a:gd name="T11" fmla="*/ 109 h 318"/>
                  <a:gd name="T12" fmla="*/ 186 w 465"/>
                  <a:gd name="T13" fmla="*/ 151 h 318"/>
                  <a:gd name="T14" fmla="*/ 120 w 465"/>
                  <a:gd name="T15" fmla="*/ 114 h 318"/>
                  <a:gd name="T16" fmla="*/ 118 w 465"/>
                  <a:gd name="T17" fmla="*/ 117 h 318"/>
                  <a:gd name="T18" fmla="*/ 339 w 465"/>
                  <a:gd name="T19" fmla="*/ 246 h 318"/>
                  <a:gd name="T20" fmla="*/ 350 w 465"/>
                  <a:gd name="T21" fmla="*/ 202 h 318"/>
                  <a:gd name="T22" fmla="*/ 186 w 465"/>
                  <a:gd name="T23" fmla="*/ 109 h 318"/>
                  <a:gd name="T24" fmla="*/ 0 w 465"/>
                  <a:gd name="T25" fmla="*/ 0 h 318"/>
                  <a:gd name="T26" fmla="*/ 0 w 465"/>
                  <a:gd name="T27" fmla="*/ 50 h 318"/>
                  <a:gd name="T28" fmla="*/ 44 w 465"/>
                  <a:gd name="T29" fmla="*/ 75 h 318"/>
                  <a:gd name="T30" fmla="*/ 54 w 465"/>
                  <a:gd name="T31" fmla="*/ 33 h 318"/>
                  <a:gd name="T32" fmla="*/ 0 w 465"/>
                  <a:gd name="T3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8">
                    <a:moveTo>
                      <a:pt x="382" y="221"/>
                    </a:moveTo>
                    <a:lnTo>
                      <a:pt x="372" y="265"/>
                    </a:lnTo>
                    <a:lnTo>
                      <a:pt x="465" y="318"/>
                    </a:lnTo>
                    <a:lnTo>
                      <a:pt x="465" y="268"/>
                    </a:lnTo>
                    <a:lnTo>
                      <a:pt x="382" y="221"/>
                    </a:lnTo>
                    <a:close/>
                    <a:moveTo>
                      <a:pt x="186" y="109"/>
                    </a:moveTo>
                    <a:lnTo>
                      <a:pt x="186" y="151"/>
                    </a:lnTo>
                    <a:lnTo>
                      <a:pt x="120" y="114"/>
                    </a:lnTo>
                    <a:lnTo>
                      <a:pt x="118" y="117"/>
                    </a:lnTo>
                    <a:lnTo>
                      <a:pt x="339" y="246"/>
                    </a:lnTo>
                    <a:lnTo>
                      <a:pt x="350" y="202"/>
                    </a:lnTo>
                    <a:lnTo>
                      <a:pt x="186" y="109"/>
                    </a:lnTo>
                    <a:close/>
                    <a:moveTo>
                      <a:pt x="0" y="0"/>
                    </a:moveTo>
                    <a:lnTo>
                      <a:pt x="0" y="50"/>
                    </a:lnTo>
                    <a:lnTo>
                      <a:pt x="44" y="75"/>
                    </a:lnTo>
                    <a:lnTo>
                      <a:pt x="54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5" name="işľïde"/>
              <p:cNvSpPr/>
              <p:nvPr/>
            </p:nvSpPr>
            <p:spPr bwMode="auto">
              <a:xfrm>
                <a:off x="3510" y="1811"/>
                <a:ext cx="465" cy="318"/>
              </a:xfrm>
              <a:custGeom>
                <a:avLst/>
                <a:gdLst>
                  <a:gd name="T0" fmla="*/ 382 w 465"/>
                  <a:gd name="T1" fmla="*/ 221 h 318"/>
                  <a:gd name="T2" fmla="*/ 372 w 465"/>
                  <a:gd name="T3" fmla="*/ 265 h 318"/>
                  <a:gd name="T4" fmla="*/ 465 w 465"/>
                  <a:gd name="T5" fmla="*/ 318 h 318"/>
                  <a:gd name="T6" fmla="*/ 465 w 465"/>
                  <a:gd name="T7" fmla="*/ 268 h 318"/>
                  <a:gd name="T8" fmla="*/ 382 w 465"/>
                  <a:gd name="T9" fmla="*/ 221 h 318"/>
                  <a:gd name="T10" fmla="*/ 186 w 465"/>
                  <a:gd name="T11" fmla="*/ 109 h 318"/>
                  <a:gd name="T12" fmla="*/ 186 w 465"/>
                  <a:gd name="T13" fmla="*/ 151 h 318"/>
                  <a:gd name="T14" fmla="*/ 120 w 465"/>
                  <a:gd name="T15" fmla="*/ 114 h 318"/>
                  <a:gd name="T16" fmla="*/ 118 w 465"/>
                  <a:gd name="T17" fmla="*/ 117 h 318"/>
                  <a:gd name="T18" fmla="*/ 339 w 465"/>
                  <a:gd name="T19" fmla="*/ 246 h 318"/>
                  <a:gd name="T20" fmla="*/ 350 w 465"/>
                  <a:gd name="T21" fmla="*/ 202 h 318"/>
                  <a:gd name="T22" fmla="*/ 186 w 465"/>
                  <a:gd name="T23" fmla="*/ 109 h 318"/>
                  <a:gd name="T24" fmla="*/ 0 w 465"/>
                  <a:gd name="T25" fmla="*/ 0 h 318"/>
                  <a:gd name="T26" fmla="*/ 0 w 465"/>
                  <a:gd name="T27" fmla="*/ 50 h 318"/>
                  <a:gd name="T28" fmla="*/ 44 w 465"/>
                  <a:gd name="T29" fmla="*/ 75 h 318"/>
                  <a:gd name="T30" fmla="*/ 54 w 465"/>
                  <a:gd name="T31" fmla="*/ 33 h 318"/>
                  <a:gd name="T32" fmla="*/ 0 w 465"/>
                  <a:gd name="T3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8">
                    <a:moveTo>
                      <a:pt x="382" y="221"/>
                    </a:moveTo>
                    <a:lnTo>
                      <a:pt x="372" y="265"/>
                    </a:lnTo>
                    <a:lnTo>
                      <a:pt x="465" y="318"/>
                    </a:lnTo>
                    <a:lnTo>
                      <a:pt x="465" y="268"/>
                    </a:lnTo>
                    <a:lnTo>
                      <a:pt x="382" y="221"/>
                    </a:lnTo>
                    <a:moveTo>
                      <a:pt x="186" y="109"/>
                    </a:moveTo>
                    <a:lnTo>
                      <a:pt x="186" y="151"/>
                    </a:lnTo>
                    <a:lnTo>
                      <a:pt x="120" y="114"/>
                    </a:lnTo>
                    <a:lnTo>
                      <a:pt x="118" y="117"/>
                    </a:lnTo>
                    <a:lnTo>
                      <a:pt x="339" y="246"/>
                    </a:lnTo>
                    <a:lnTo>
                      <a:pt x="350" y="202"/>
                    </a:lnTo>
                    <a:lnTo>
                      <a:pt x="186" y="109"/>
                    </a:lnTo>
                    <a:moveTo>
                      <a:pt x="0" y="0"/>
                    </a:moveTo>
                    <a:lnTo>
                      <a:pt x="0" y="50"/>
                    </a:lnTo>
                    <a:lnTo>
                      <a:pt x="44" y="75"/>
                    </a:lnTo>
                    <a:lnTo>
                      <a:pt x="54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6" name="iş1íḍe"/>
              <p:cNvSpPr/>
              <p:nvPr/>
            </p:nvSpPr>
            <p:spPr bwMode="auto">
              <a:xfrm>
                <a:off x="3510" y="1811"/>
                <a:ext cx="465" cy="318"/>
              </a:xfrm>
              <a:custGeom>
                <a:avLst/>
                <a:gdLst>
                  <a:gd name="T0" fmla="*/ 382 w 465"/>
                  <a:gd name="T1" fmla="*/ 221 h 318"/>
                  <a:gd name="T2" fmla="*/ 372 w 465"/>
                  <a:gd name="T3" fmla="*/ 265 h 318"/>
                  <a:gd name="T4" fmla="*/ 465 w 465"/>
                  <a:gd name="T5" fmla="*/ 318 h 318"/>
                  <a:gd name="T6" fmla="*/ 465 w 465"/>
                  <a:gd name="T7" fmla="*/ 268 h 318"/>
                  <a:gd name="T8" fmla="*/ 382 w 465"/>
                  <a:gd name="T9" fmla="*/ 221 h 318"/>
                  <a:gd name="T10" fmla="*/ 186 w 465"/>
                  <a:gd name="T11" fmla="*/ 109 h 318"/>
                  <a:gd name="T12" fmla="*/ 186 w 465"/>
                  <a:gd name="T13" fmla="*/ 151 h 318"/>
                  <a:gd name="T14" fmla="*/ 120 w 465"/>
                  <a:gd name="T15" fmla="*/ 114 h 318"/>
                  <a:gd name="T16" fmla="*/ 118 w 465"/>
                  <a:gd name="T17" fmla="*/ 117 h 318"/>
                  <a:gd name="T18" fmla="*/ 339 w 465"/>
                  <a:gd name="T19" fmla="*/ 246 h 318"/>
                  <a:gd name="T20" fmla="*/ 350 w 465"/>
                  <a:gd name="T21" fmla="*/ 202 h 318"/>
                  <a:gd name="T22" fmla="*/ 186 w 465"/>
                  <a:gd name="T23" fmla="*/ 109 h 318"/>
                  <a:gd name="T24" fmla="*/ 0 w 465"/>
                  <a:gd name="T25" fmla="*/ 0 h 318"/>
                  <a:gd name="T26" fmla="*/ 0 w 465"/>
                  <a:gd name="T27" fmla="*/ 50 h 318"/>
                  <a:gd name="T28" fmla="*/ 44 w 465"/>
                  <a:gd name="T29" fmla="*/ 75 h 318"/>
                  <a:gd name="T30" fmla="*/ 54 w 465"/>
                  <a:gd name="T31" fmla="*/ 33 h 318"/>
                  <a:gd name="T32" fmla="*/ 0 w 465"/>
                  <a:gd name="T3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8">
                    <a:moveTo>
                      <a:pt x="382" y="221"/>
                    </a:moveTo>
                    <a:lnTo>
                      <a:pt x="372" y="265"/>
                    </a:lnTo>
                    <a:lnTo>
                      <a:pt x="465" y="318"/>
                    </a:lnTo>
                    <a:lnTo>
                      <a:pt x="465" y="268"/>
                    </a:lnTo>
                    <a:lnTo>
                      <a:pt x="382" y="221"/>
                    </a:lnTo>
                    <a:close/>
                    <a:moveTo>
                      <a:pt x="186" y="109"/>
                    </a:moveTo>
                    <a:lnTo>
                      <a:pt x="186" y="151"/>
                    </a:lnTo>
                    <a:lnTo>
                      <a:pt x="120" y="114"/>
                    </a:lnTo>
                    <a:lnTo>
                      <a:pt x="118" y="117"/>
                    </a:lnTo>
                    <a:lnTo>
                      <a:pt x="339" y="246"/>
                    </a:lnTo>
                    <a:lnTo>
                      <a:pt x="350" y="202"/>
                    </a:lnTo>
                    <a:lnTo>
                      <a:pt x="186" y="109"/>
                    </a:lnTo>
                    <a:close/>
                    <a:moveTo>
                      <a:pt x="0" y="0"/>
                    </a:moveTo>
                    <a:lnTo>
                      <a:pt x="0" y="50"/>
                    </a:lnTo>
                    <a:lnTo>
                      <a:pt x="44" y="75"/>
                    </a:lnTo>
                    <a:lnTo>
                      <a:pt x="54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7" name="îšľídé"/>
              <p:cNvSpPr/>
              <p:nvPr/>
            </p:nvSpPr>
            <p:spPr bwMode="auto">
              <a:xfrm>
                <a:off x="3510" y="1811"/>
                <a:ext cx="465" cy="318"/>
              </a:xfrm>
              <a:custGeom>
                <a:avLst/>
                <a:gdLst>
                  <a:gd name="T0" fmla="*/ 382 w 465"/>
                  <a:gd name="T1" fmla="*/ 221 h 318"/>
                  <a:gd name="T2" fmla="*/ 372 w 465"/>
                  <a:gd name="T3" fmla="*/ 265 h 318"/>
                  <a:gd name="T4" fmla="*/ 465 w 465"/>
                  <a:gd name="T5" fmla="*/ 318 h 318"/>
                  <a:gd name="T6" fmla="*/ 465 w 465"/>
                  <a:gd name="T7" fmla="*/ 268 h 318"/>
                  <a:gd name="T8" fmla="*/ 382 w 465"/>
                  <a:gd name="T9" fmla="*/ 221 h 318"/>
                  <a:gd name="T10" fmla="*/ 186 w 465"/>
                  <a:gd name="T11" fmla="*/ 109 h 318"/>
                  <a:gd name="T12" fmla="*/ 186 w 465"/>
                  <a:gd name="T13" fmla="*/ 151 h 318"/>
                  <a:gd name="T14" fmla="*/ 120 w 465"/>
                  <a:gd name="T15" fmla="*/ 114 h 318"/>
                  <a:gd name="T16" fmla="*/ 118 w 465"/>
                  <a:gd name="T17" fmla="*/ 117 h 318"/>
                  <a:gd name="T18" fmla="*/ 339 w 465"/>
                  <a:gd name="T19" fmla="*/ 246 h 318"/>
                  <a:gd name="T20" fmla="*/ 350 w 465"/>
                  <a:gd name="T21" fmla="*/ 202 h 318"/>
                  <a:gd name="T22" fmla="*/ 186 w 465"/>
                  <a:gd name="T23" fmla="*/ 109 h 318"/>
                  <a:gd name="T24" fmla="*/ 0 w 465"/>
                  <a:gd name="T25" fmla="*/ 0 h 318"/>
                  <a:gd name="T26" fmla="*/ 0 w 465"/>
                  <a:gd name="T27" fmla="*/ 50 h 318"/>
                  <a:gd name="T28" fmla="*/ 44 w 465"/>
                  <a:gd name="T29" fmla="*/ 75 h 318"/>
                  <a:gd name="T30" fmla="*/ 54 w 465"/>
                  <a:gd name="T31" fmla="*/ 33 h 318"/>
                  <a:gd name="T32" fmla="*/ 0 w 465"/>
                  <a:gd name="T3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8">
                    <a:moveTo>
                      <a:pt x="382" y="221"/>
                    </a:moveTo>
                    <a:lnTo>
                      <a:pt x="372" y="265"/>
                    </a:lnTo>
                    <a:lnTo>
                      <a:pt x="465" y="318"/>
                    </a:lnTo>
                    <a:lnTo>
                      <a:pt x="465" y="268"/>
                    </a:lnTo>
                    <a:lnTo>
                      <a:pt x="382" y="221"/>
                    </a:lnTo>
                    <a:moveTo>
                      <a:pt x="186" y="109"/>
                    </a:moveTo>
                    <a:lnTo>
                      <a:pt x="186" y="151"/>
                    </a:lnTo>
                    <a:lnTo>
                      <a:pt x="120" y="114"/>
                    </a:lnTo>
                    <a:lnTo>
                      <a:pt x="118" y="117"/>
                    </a:lnTo>
                    <a:lnTo>
                      <a:pt x="339" y="246"/>
                    </a:lnTo>
                    <a:lnTo>
                      <a:pt x="350" y="202"/>
                    </a:lnTo>
                    <a:lnTo>
                      <a:pt x="186" y="109"/>
                    </a:lnTo>
                    <a:moveTo>
                      <a:pt x="0" y="0"/>
                    </a:moveTo>
                    <a:lnTo>
                      <a:pt x="0" y="50"/>
                    </a:lnTo>
                    <a:lnTo>
                      <a:pt x="44" y="75"/>
                    </a:lnTo>
                    <a:lnTo>
                      <a:pt x="54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8" name="ïśḷiďe"/>
              <p:cNvSpPr/>
              <p:nvPr/>
            </p:nvSpPr>
            <p:spPr bwMode="auto">
              <a:xfrm>
                <a:off x="3975" y="2068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9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9" name="í$ļiḓè"/>
              <p:cNvSpPr/>
              <p:nvPr/>
            </p:nvSpPr>
            <p:spPr bwMode="auto">
              <a:xfrm>
                <a:off x="3975" y="2068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9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0" name="íşḻíḋe"/>
              <p:cNvSpPr/>
              <p:nvPr/>
            </p:nvSpPr>
            <p:spPr bwMode="auto">
              <a:xfrm>
                <a:off x="3975" y="2068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9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1" name="ïSļidê"/>
              <p:cNvSpPr/>
              <p:nvPr/>
            </p:nvSpPr>
            <p:spPr bwMode="auto">
              <a:xfrm>
                <a:off x="3975" y="2068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9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2" name="ïś1ïḍe"/>
              <p:cNvSpPr/>
              <p:nvPr/>
            </p:nvSpPr>
            <p:spPr bwMode="auto">
              <a:xfrm>
                <a:off x="3510" y="1800"/>
                <a:ext cx="487" cy="279"/>
              </a:xfrm>
              <a:custGeom>
                <a:avLst/>
                <a:gdLst>
                  <a:gd name="T0" fmla="*/ 387 w 487"/>
                  <a:gd name="T1" fmla="*/ 210 h 279"/>
                  <a:gd name="T2" fmla="*/ 382 w 487"/>
                  <a:gd name="T3" fmla="*/ 232 h 279"/>
                  <a:gd name="T4" fmla="*/ 465 w 487"/>
                  <a:gd name="T5" fmla="*/ 279 h 279"/>
                  <a:gd name="T6" fmla="*/ 487 w 487"/>
                  <a:gd name="T7" fmla="*/ 268 h 279"/>
                  <a:gd name="T8" fmla="*/ 387 w 487"/>
                  <a:gd name="T9" fmla="*/ 210 h 279"/>
                  <a:gd name="T10" fmla="*/ 186 w 487"/>
                  <a:gd name="T11" fmla="*/ 115 h 279"/>
                  <a:gd name="T12" fmla="*/ 186 w 487"/>
                  <a:gd name="T13" fmla="*/ 120 h 279"/>
                  <a:gd name="T14" fmla="*/ 350 w 487"/>
                  <a:gd name="T15" fmla="*/ 213 h 279"/>
                  <a:gd name="T16" fmla="*/ 353 w 487"/>
                  <a:gd name="T17" fmla="*/ 196 h 279"/>
                  <a:gd name="T18" fmla="*/ 310 w 487"/>
                  <a:gd name="T19" fmla="*/ 173 h 279"/>
                  <a:gd name="T20" fmla="*/ 317 w 487"/>
                  <a:gd name="T21" fmla="*/ 169 h 279"/>
                  <a:gd name="T22" fmla="*/ 227 w 487"/>
                  <a:gd name="T23" fmla="*/ 117 h 279"/>
                  <a:gd name="T24" fmla="*/ 227 w 487"/>
                  <a:gd name="T25" fmla="*/ 139 h 279"/>
                  <a:gd name="T26" fmla="*/ 227 w 487"/>
                  <a:gd name="T27" fmla="*/ 139 h 279"/>
                  <a:gd name="T28" fmla="*/ 227 w 487"/>
                  <a:gd name="T29" fmla="*/ 139 h 279"/>
                  <a:gd name="T30" fmla="*/ 186 w 487"/>
                  <a:gd name="T31" fmla="*/ 115 h 279"/>
                  <a:gd name="T32" fmla="*/ 22 w 487"/>
                  <a:gd name="T33" fmla="*/ 0 h 279"/>
                  <a:gd name="T34" fmla="*/ 0 w 487"/>
                  <a:gd name="T35" fmla="*/ 11 h 279"/>
                  <a:gd name="T36" fmla="*/ 54 w 487"/>
                  <a:gd name="T37" fmla="*/ 44 h 279"/>
                  <a:gd name="T38" fmla="*/ 57 w 487"/>
                  <a:gd name="T39" fmla="*/ 25 h 279"/>
                  <a:gd name="T40" fmla="*/ 59 w 487"/>
                  <a:gd name="T41" fmla="*/ 25 h 279"/>
                  <a:gd name="T42" fmla="*/ 59 w 487"/>
                  <a:gd name="T43" fmla="*/ 20 h 279"/>
                  <a:gd name="T44" fmla="*/ 22 w 487"/>
                  <a:gd name="T4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7" h="279">
                    <a:moveTo>
                      <a:pt x="387" y="210"/>
                    </a:moveTo>
                    <a:lnTo>
                      <a:pt x="382" y="232"/>
                    </a:lnTo>
                    <a:lnTo>
                      <a:pt x="465" y="279"/>
                    </a:lnTo>
                    <a:lnTo>
                      <a:pt x="487" y="268"/>
                    </a:lnTo>
                    <a:lnTo>
                      <a:pt x="387" y="210"/>
                    </a:lnTo>
                    <a:close/>
                    <a:moveTo>
                      <a:pt x="186" y="115"/>
                    </a:moveTo>
                    <a:lnTo>
                      <a:pt x="186" y="120"/>
                    </a:lnTo>
                    <a:lnTo>
                      <a:pt x="350" y="213"/>
                    </a:lnTo>
                    <a:lnTo>
                      <a:pt x="353" y="196"/>
                    </a:lnTo>
                    <a:lnTo>
                      <a:pt x="310" y="173"/>
                    </a:lnTo>
                    <a:lnTo>
                      <a:pt x="317" y="169"/>
                    </a:lnTo>
                    <a:lnTo>
                      <a:pt x="227" y="117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186" y="115"/>
                    </a:lnTo>
                    <a:close/>
                    <a:moveTo>
                      <a:pt x="22" y="0"/>
                    </a:moveTo>
                    <a:lnTo>
                      <a:pt x="0" y="11"/>
                    </a:lnTo>
                    <a:lnTo>
                      <a:pt x="54" y="44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59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3" name="îṩḻíḓé"/>
              <p:cNvSpPr/>
              <p:nvPr/>
            </p:nvSpPr>
            <p:spPr bwMode="auto">
              <a:xfrm>
                <a:off x="3510" y="1800"/>
                <a:ext cx="487" cy="279"/>
              </a:xfrm>
              <a:custGeom>
                <a:avLst/>
                <a:gdLst>
                  <a:gd name="T0" fmla="*/ 387 w 487"/>
                  <a:gd name="T1" fmla="*/ 210 h 279"/>
                  <a:gd name="T2" fmla="*/ 382 w 487"/>
                  <a:gd name="T3" fmla="*/ 232 h 279"/>
                  <a:gd name="T4" fmla="*/ 465 w 487"/>
                  <a:gd name="T5" fmla="*/ 279 h 279"/>
                  <a:gd name="T6" fmla="*/ 487 w 487"/>
                  <a:gd name="T7" fmla="*/ 268 h 279"/>
                  <a:gd name="T8" fmla="*/ 387 w 487"/>
                  <a:gd name="T9" fmla="*/ 210 h 279"/>
                  <a:gd name="T10" fmla="*/ 186 w 487"/>
                  <a:gd name="T11" fmla="*/ 115 h 279"/>
                  <a:gd name="T12" fmla="*/ 186 w 487"/>
                  <a:gd name="T13" fmla="*/ 120 h 279"/>
                  <a:gd name="T14" fmla="*/ 350 w 487"/>
                  <a:gd name="T15" fmla="*/ 213 h 279"/>
                  <a:gd name="T16" fmla="*/ 353 w 487"/>
                  <a:gd name="T17" fmla="*/ 196 h 279"/>
                  <a:gd name="T18" fmla="*/ 310 w 487"/>
                  <a:gd name="T19" fmla="*/ 173 h 279"/>
                  <a:gd name="T20" fmla="*/ 317 w 487"/>
                  <a:gd name="T21" fmla="*/ 169 h 279"/>
                  <a:gd name="T22" fmla="*/ 227 w 487"/>
                  <a:gd name="T23" fmla="*/ 117 h 279"/>
                  <a:gd name="T24" fmla="*/ 227 w 487"/>
                  <a:gd name="T25" fmla="*/ 139 h 279"/>
                  <a:gd name="T26" fmla="*/ 227 w 487"/>
                  <a:gd name="T27" fmla="*/ 139 h 279"/>
                  <a:gd name="T28" fmla="*/ 227 w 487"/>
                  <a:gd name="T29" fmla="*/ 139 h 279"/>
                  <a:gd name="T30" fmla="*/ 186 w 487"/>
                  <a:gd name="T31" fmla="*/ 115 h 279"/>
                  <a:gd name="T32" fmla="*/ 22 w 487"/>
                  <a:gd name="T33" fmla="*/ 0 h 279"/>
                  <a:gd name="T34" fmla="*/ 0 w 487"/>
                  <a:gd name="T35" fmla="*/ 11 h 279"/>
                  <a:gd name="T36" fmla="*/ 54 w 487"/>
                  <a:gd name="T37" fmla="*/ 44 h 279"/>
                  <a:gd name="T38" fmla="*/ 57 w 487"/>
                  <a:gd name="T39" fmla="*/ 25 h 279"/>
                  <a:gd name="T40" fmla="*/ 59 w 487"/>
                  <a:gd name="T41" fmla="*/ 25 h 279"/>
                  <a:gd name="T42" fmla="*/ 59 w 487"/>
                  <a:gd name="T43" fmla="*/ 20 h 279"/>
                  <a:gd name="T44" fmla="*/ 22 w 487"/>
                  <a:gd name="T4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7" h="279">
                    <a:moveTo>
                      <a:pt x="387" y="210"/>
                    </a:moveTo>
                    <a:lnTo>
                      <a:pt x="382" y="232"/>
                    </a:lnTo>
                    <a:lnTo>
                      <a:pt x="465" y="279"/>
                    </a:lnTo>
                    <a:lnTo>
                      <a:pt x="487" y="268"/>
                    </a:lnTo>
                    <a:lnTo>
                      <a:pt x="387" y="210"/>
                    </a:lnTo>
                    <a:moveTo>
                      <a:pt x="186" y="115"/>
                    </a:moveTo>
                    <a:lnTo>
                      <a:pt x="186" y="120"/>
                    </a:lnTo>
                    <a:lnTo>
                      <a:pt x="350" y="213"/>
                    </a:lnTo>
                    <a:lnTo>
                      <a:pt x="353" y="196"/>
                    </a:lnTo>
                    <a:lnTo>
                      <a:pt x="310" y="173"/>
                    </a:lnTo>
                    <a:lnTo>
                      <a:pt x="317" y="169"/>
                    </a:lnTo>
                    <a:lnTo>
                      <a:pt x="227" y="117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186" y="115"/>
                    </a:lnTo>
                    <a:moveTo>
                      <a:pt x="22" y="0"/>
                    </a:moveTo>
                    <a:lnTo>
                      <a:pt x="0" y="11"/>
                    </a:lnTo>
                    <a:lnTo>
                      <a:pt x="54" y="44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59" y="2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4" name="iSḻíḍê"/>
              <p:cNvSpPr/>
              <p:nvPr/>
            </p:nvSpPr>
            <p:spPr bwMode="auto">
              <a:xfrm>
                <a:off x="3510" y="1800"/>
                <a:ext cx="487" cy="279"/>
              </a:xfrm>
              <a:custGeom>
                <a:avLst/>
                <a:gdLst>
                  <a:gd name="T0" fmla="*/ 387 w 487"/>
                  <a:gd name="T1" fmla="*/ 210 h 279"/>
                  <a:gd name="T2" fmla="*/ 382 w 487"/>
                  <a:gd name="T3" fmla="*/ 232 h 279"/>
                  <a:gd name="T4" fmla="*/ 465 w 487"/>
                  <a:gd name="T5" fmla="*/ 279 h 279"/>
                  <a:gd name="T6" fmla="*/ 487 w 487"/>
                  <a:gd name="T7" fmla="*/ 268 h 279"/>
                  <a:gd name="T8" fmla="*/ 387 w 487"/>
                  <a:gd name="T9" fmla="*/ 210 h 279"/>
                  <a:gd name="T10" fmla="*/ 186 w 487"/>
                  <a:gd name="T11" fmla="*/ 115 h 279"/>
                  <a:gd name="T12" fmla="*/ 186 w 487"/>
                  <a:gd name="T13" fmla="*/ 120 h 279"/>
                  <a:gd name="T14" fmla="*/ 350 w 487"/>
                  <a:gd name="T15" fmla="*/ 213 h 279"/>
                  <a:gd name="T16" fmla="*/ 353 w 487"/>
                  <a:gd name="T17" fmla="*/ 196 h 279"/>
                  <a:gd name="T18" fmla="*/ 310 w 487"/>
                  <a:gd name="T19" fmla="*/ 173 h 279"/>
                  <a:gd name="T20" fmla="*/ 317 w 487"/>
                  <a:gd name="T21" fmla="*/ 169 h 279"/>
                  <a:gd name="T22" fmla="*/ 227 w 487"/>
                  <a:gd name="T23" fmla="*/ 117 h 279"/>
                  <a:gd name="T24" fmla="*/ 227 w 487"/>
                  <a:gd name="T25" fmla="*/ 139 h 279"/>
                  <a:gd name="T26" fmla="*/ 227 w 487"/>
                  <a:gd name="T27" fmla="*/ 139 h 279"/>
                  <a:gd name="T28" fmla="*/ 227 w 487"/>
                  <a:gd name="T29" fmla="*/ 139 h 279"/>
                  <a:gd name="T30" fmla="*/ 186 w 487"/>
                  <a:gd name="T31" fmla="*/ 115 h 279"/>
                  <a:gd name="T32" fmla="*/ 22 w 487"/>
                  <a:gd name="T33" fmla="*/ 0 h 279"/>
                  <a:gd name="T34" fmla="*/ 0 w 487"/>
                  <a:gd name="T35" fmla="*/ 11 h 279"/>
                  <a:gd name="T36" fmla="*/ 54 w 487"/>
                  <a:gd name="T37" fmla="*/ 44 h 279"/>
                  <a:gd name="T38" fmla="*/ 57 w 487"/>
                  <a:gd name="T39" fmla="*/ 25 h 279"/>
                  <a:gd name="T40" fmla="*/ 59 w 487"/>
                  <a:gd name="T41" fmla="*/ 25 h 279"/>
                  <a:gd name="T42" fmla="*/ 59 w 487"/>
                  <a:gd name="T43" fmla="*/ 20 h 279"/>
                  <a:gd name="T44" fmla="*/ 22 w 487"/>
                  <a:gd name="T4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7" h="279">
                    <a:moveTo>
                      <a:pt x="387" y="210"/>
                    </a:moveTo>
                    <a:lnTo>
                      <a:pt x="382" y="232"/>
                    </a:lnTo>
                    <a:lnTo>
                      <a:pt x="465" y="279"/>
                    </a:lnTo>
                    <a:lnTo>
                      <a:pt x="487" y="268"/>
                    </a:lnTo>
                    <a:lnTo>
                      <a:pt x="387" y="210"/>
                    </a:lnTo>
                    <a:close/>
                    <a:moveTo>
                      <a:pt x="186" y="115"/>
                    </a:moveTo>
                    <a:lnTo>
                      <a:pt x="186" y="120"/>
                    </a:lnTo>
                    <a:lnTo>
                      <a:pt x="350" y="213"/>
                    </a:lnTo>
                    <a:lnTo>
                      <a:pt x="353" y="196"/>
                    </a:lnTo>
                    <a:lnTo>
                      <a:pt x="310" y="173"/>
                    </a:lnTo>
                    <a:lnTo>
                      <a:pt x="317" y="169"/>
                    </a:lnTo>
                    <a:lnTo>
                      <a:pt x="227" y="117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186" y="115"/>
                    </a:lnTo>
                    <a:close/>
                    <a:moveTo>
                      <a:pt x="22" y="0"/>
                    </a:moveTo>
                    <a:lnTo>
                      <a:pt x="0" y="11"/>
                    </a:lnTo>
                    <a:lnTo>
                      <a:pt x="54" y="44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59" y="2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5" name="îS1îdè"/>
              <p:cNvSpPr/>
              <p:nvPr/>
            </p:nvSpPr>
            <p:spPr bwMode="auto">
              <a:xfrm>
                <a:off x="3510" y="1800"/>
                <a:ext cx="487" cy="279"/>
              </a:xfrm>
              <a:custGeom>
                <a:avLst/>
                <a:gdLst>
                  <a:gd name="T0" fmla="*/ 387 w 487"/>
                  <a:gd name="T1" fmla="*/ 210 h 279"/>
                  <a:gd name="T2" fmla="*/ 382 w 487"/>
                  <a:gd name="T3" fmla="*/ 232 h 279"/>
                  <a:gd name="T4" fmla="*/ 465 w 487"/>
                  <a:gd name="T5" fmla="*/ 279 h 279"/>
                  <a:gd name="T6" fmla="*/ 487 w 487"/>
                  <a:gd name="T7" fmla="*/ 268 h 279"/>
                  <a:gd name="T8" fmla="*/ 387 w 487"/>
                  <a:gd name="T9" fmla="*/ 210 h 279"/>
                  <a:gd name="T10" fmla="*/ 186 w 487"/>
                  <a:gd name="T11" fmla="*/ 115 h 279"/>
                  <a:gd name="T12" fmla="*/ 186 w 487"/>
                  <a:gd name="T13" fmla="*/ 120 h 279"/>
                  <a:gd name="T14" fmla="*/ 350 w 487"/>
                  <a:gd name="T15" fmla="*/ 213 h 279"/>
                  <a:gd name="T16" fmla="*/ 353 w 487"/>
                  <a:gd name="T17" fmla="*/ 196 h 279"/>
                  <a:gd name="T18" fmla="*/ 310 w 487"/>
                  <a:gd name="T19" fmla="*/ 173 h 279"/>
                  <a:gd name="T20" fmla="*/ 317 w 487"/>
                  <a:gd name="T21" fmla="*/ 169 h 279"/>
                  <a:gd name="T22" fmla="*/ 227 w 487"/>
                  <a:gd name="T23" fmla="*/ 117 h 279"/>
                  <a:gd name="T24" fmla="*/ 227 w 487"/>
                  <a:gd name="T25" fmla="*/ 139 h 279"/>
                  <a:gd name="T26" fmla="*/ 227 w 487"/>
                  <a:gd name="T27" fmla="*/ 139 h 279"/>
                  <a:gd name="T28" fmla="*/ 227 w 487"/>
                  <a:gd name="T29" fmla="*/ 139 h 279"/>
                  <a:gd name="T30" fmla="*/ 186 w 487"/>
                  <a:gd name="T31" fmla="*/ 115 h 279"/>
                  <a:gd name="T32" fmla="*/ 22 w 487"/>
                  <a:gd name="T33" fmla="*/ 0 h 279"/>
                  <a:gd name="T34" fmla="*/ 0 w 487"/>
                  <a:gd name="T35" fmla="*/ 11 h 279"/>
                  <a:gd name="T36" fmla="*/ 54 w 487"/>
                  <a:gd name="T37" fmla="*/ 44 h 279"/>
                  <a:gd name="T38" fmla="*/ 57 w 487"/>
                  <a:gd name="T39" fmla="*/ 25 h 279"/>
                  <a:gd name="T40" fmla="*/ 59 w 487"/>
                  <a:gd name="T41" fmla="*/ 25 h 279"/>
                  <a:gd name="T42" fmla="*/ 59 w 487"/>
                  <a:gd name="T43" fmla="*/ 20 h 279"/>
                  <a:gd name="T44" fmla="*/ 22 w 487"/>
                  <a:gd name="T45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7" h="279">
                    <a:moveTo>
                      <a:pt x="387" y="210"/>
                    </a:moveTo>
                    <a:lnTo>
                      <a:pt x="382" y="232"/>
                    </a:lnTo>
                    <a:lnTo>
                      <a:pt x="465" y="279"/>
                    </a:lnTo>
                    <a:lnTo>
                      <a:pt x="487" y="268"/>
                    </a:lnTo>
                    <a:lnTo>
                      <a:pt x="387" y="210"/>
                    </a:lnTo>
                    <a:moveTo>
                      <a:pt x="186" y="115"/>
                    </a:moveTo>
                    <a:lnTo>
                      <a:pt x="186" y="120"/>
                    </a:lnTo>
                    <a:lnTo>
                      <a:pt x="350" y="213"/>
                    </a:lnTo>
                    <a:lnTo>
                      <a:pt x="353" y="196"/>
                    </a:lnTo>
                    <a:lnTo>
                      <a:pt x="310" y="173"/>
                    </a:lnTo>
                    <a:lnTo>
                      <a:pt x="317" y="169"/>
                    </a:lnTo>
                    <a:lnTo>
                      <a:pt x="227" y="117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186" y="115"/>
                    </a:lnTo>
                    <a:moveTo>
                      <a:pt x="22" y="0"/>
                    </a:moveTo>
                    <a:lnTo>
                      <a:pt x="0" y="11"/>
                    </a:lnTo>
                    <a:lnTo>
                      <a:pt x="54" y="44"/>
                    </a:lnTo>
                    <a:lnTo>
                      <a:pt x="57" y="25"/>
                    </a:lnTo>
                    <a:lnTo>
                      <a:pt x="59" y="25"/>
                    </a:lnTo>
                    <a:lnTo>
                      <a:pt x="59" y="2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6" name="í$ļiḋe"/>
              <p:cNvSpPr/>
              <p:nvPr/>
            </p:nvSpPr>
            <p:spPr bwMode="auto">
              <a:xfrm>
                <a:off x="3510" y="1910"/>
                <a:ext cx="465" cy="317"/>
              </a:xfrm>
              <a:custGeom>
                <a:avLst/>
                <a:gdLst>
                  <a:gd name="T0" fmla="*/ 321 w 465"/>
                  <a:gd name="T1" fmla="*/ 229 h 317"/>
                  <a:gd name="T2" fmla="*/ 317 w 465"/>
                  <a:gd name="T3" fmla="*/ 232 h 317"/>
                  <a:gd name="T4" fmla="*/ 321 w 465"/>
                  <a:gd name="T5" fmla="*/ 234 h 317"/>
                  <a:gd name="T6" fmla="*/ 321 w 465"/>
                  <a:gd name="T7" fmla="*/ 229 h 317"/>
                  <a:gd name="T8" fmla="*/ 363 w 465"/>
                  <a:gd name="T9" fmla="*/ 208 h 317"/>
                  <a:gd name="T10" fmla="*/ 353 w 465"/>
                  <a:gd name="T11" fmla="*/ 253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363 w 465"/>
                  <a:gd name="T17" fmla="*/ 208 h 317"/>
                  <a:gd name="T18" fmla="*/ 0 w 465"/>
                  <a:gd name="T19" fmla="*/ 0 h 317"/>
                  <a:gd name="T20" fmla="*/ 0 w 465"/>
                  <a:gd name="T21" fmla="*/ 49 h 317"/>
                  <a:gd name="T22" fmla="*/ 25 w 465"/>
                  <a:gd name="T23" fmla="*/ 63 h 317"/>
                  <a:gd name="T24" fmla="*/ 34 w 465"/>
                  <a:gd name="T25" fmla="*/ 18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321" y="229"/>
                    </a:moveTo>
                    <a:lnTo>
                      <a:pt x="317" y="232"/>
                    </a:lnTo>
                    <a:lnTo>
                      <a:pt x="321" y="234"/>
                    </a:lnTo>
                    <a:lnTo>
                      <a:pt x="321" y="229"/>
                    </a:lnTo>
                    <a:close/>
                    <a:moveTo>
                      <a:pt x="363" y="208"/>
                    </a:moveTo>
                    <a:lnTo>
                      <a:pt x="353" y="253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363" y="208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25" y="63"/>
                    </a:lnTo>
                    <a:lnTo>
                      <a:pt x="3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7" name="ïşlïdé"/>
              <p:cNvSpPr/>
              <p:nvPr/>
            </p:nvSpPr>
            <p:spPr bwMode="auto">
              <a:xfrm>
                <a:off x="3510" y="1910"/>
                <a:ext cx="465" cy="317"/>
              </a:xfrm>
              <a:custGeom>
                <a:avLst/>
                <a:gdLst>
                  <a:gd name="T0" fmla="*/ 321 w 465"/>
                  <a:gd name="T1" fmla="*/ 229 h 317"/>
                  <a:gd name="T2" fmla="*/ 317 w 465"/>
                  <a:gd name="T3" fmla="*/ 232 h 317"/>
                  <a:gd name="T4" fmla="*/ 321 w 465"/>
                  <a:gd name="T5" fmla="*/ 234 h 317"/>
                  <a:gd name="T6" fmla="*/ 321 w 465"/>
                  <a:gd name="T7" fmla="*/ 229 h 317"/>
                  <a:gd name="T8" fmla="*/ 363 w 465"/>
                  <a:gd name="T9" fmla="*/ 208 h 317"/>
                  <a:gd name="T10" fmla="*/ 353 w 465"/>
                  <a:gd name="T11" fmla="*/ 253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363 w 465"/>
                  <a:gd name="T17" fmla="*/ 208 h 317"/>
                  <a:gd name="T18" fmla="*/ 0 w 465"/>
                  <a:gd name="T19" fmla="*/ 0 h 317"/>
                  <a:gd name="T20" fmla="*/ 0 w 465"/>
                  <a:gd name="T21" fmla="*/ 49 h 317"/>
                  <a:gd name="T22" fmla="*/ 25 w 465"/>
                  <a:gd name="T23" fmla="*/ 63 h 317"/>
                  <a:gd name="T24" fmla="*/ 34 w 465"/>
                  <a:gd name="T25" fmla="*/ 18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321" y="229"/>
                    </a:moveTo>
                    <a:lnTo>
                      <a:pt x="317" y="232"/>
                    </a:lnTo>
                    <a:lnTo>
                      <a:pt x="321" y="234"/>
                    </a:lnTo>
                    <a:lnTo>
                      <a:pt x="321" y="229"/>
                    </a:lnTo>
                    <a:moveTo>
                      <a:pt x="363" y="208"/>
                    </a:moveTo>
                    <a:lnTo>
                      <a:pt x="353" y="253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363" y="208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25" y="63"/>
                    </a:lnTo>
                    <a:lnTo>
                      <a:pt x="34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8" name="iṣḷîḍè"/>
              <p:cNvSpPr/>
              <p:nvPr/>
            </p:nvSpPr>
            <p:spPr bwMode="auto">
              <a:xfrm>
                <a:off x="3510" y="1910"/>
                <a:ext cx="465" cy="317"/>
              </a:xfrm>
              <a:custGeom>
                <a:avLst/>
                <a:gdLst>
                  <a:gd name="T0" fmla="*/ 321 w 465"/>
                  <a:gd name="T1" fmla="*/ 229 h 317"/>
                  <a:gd name="T2" fmla="*/ 317 w 465"/>
                  <a:gd name="T3" fmla="*/ 232 h 317"/>
                  <a:gd name="T4" fmla="*/ 321 w 465"/>
                  <a:gd name="T5" fmla="*/ 234 h 317"/>
                  <a:gd name="T6" fmla="*/ 321 w 465"/>
                  <a:gd name="T7" fmla="*/ 229 h 317"/>
                  <a:gd name="T8" fmla="*/ 363 w 465"/>
                  <a:gd name="T9" fmla="*/ 208 h 317"/>
                  <a:gd name="T10" fmla="*/ 353 w 465"/>
                  <a:gd name="T11" fmla="*/ 253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363 w 465"/>
                  <a:gd name="T17" fmla="*/ 208 h 317"/>
                  <a:gd name="T18" fmla="*/ 0 w 465"/>
                  <a:gd name="T19" fmla="*/ 0 h 317"/>
                  <a:gd name="T20" fmla="*/ 0 w 465"/>
                  <a:gd name="T21" fmla="*/ 49 h 317"/>
                  <a:gd name="T22" fmla="*/ 25 w 465"/>
                  <a:gd name="T23" fmla="*/ 63 h 317"/>
                  <a:gd name="T24" fmla="*/ 34 w 465"/>
                  <a:gd name="T25" fmla="*/ 18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321" y="229"/>
                    </a:moveTo>
                    <a:lnTo>
                      <a:pt x="317" y="232"/>
                    </a:lnTo>
                    <a:lnTo>
                      <a:pt x="321" y="234"/>
                    </a:lnTo>
                    <a:lnTo>
                      <a:pt x="321" y="229"/>
                    </a:lnTo>
                    <a:close/>
                    <a:moveTo>
                      <a:pt x="363" y="208"/>
                    </a:moveTo>
                    <a:lnTo>
                      <a:pt x="353" y="253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363" y="208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25" y="63"/>
                    </a:lnTo>
                    <a:lnTo>
                      <a:pt x="3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9" name="íşlíḋe"/>
              <p:cNvSpPr/>
              <p:nvPr/>
            </p:nvSpPr>
            <p:spPr bwMode="auto">
              <a:xfrm>
                <a:off x="3510" y="1910"/>
                <a:ext cx="465" cy="317"/>
              </a:xfrm>
              <a:custGeom>
                <a:avLst/>
                <a:gdLst>
                  <a:gd name="T0" fmla="*/ 321 w 465"/>
                  <a:gd name="T1" fmla="*/ 229 h 317"/>
                  <a:gd name="T2" fmla="*/ 317 w 465"/>
                  <a:gd name="T3" fmla="*/ 232 h 317"/>
                  <a:gd name="T4" fmla="*/ 321 w 465"/>
                  <a:gd name="T5" fmla="*/ 234 h 317"/>
                  <a:gd name="T6" fmla="*/ 321 w 465"/>
                  <a:gd name="T7" fmla="*/ 229 h 317"/>
                  <a:gd name="T8" fmla="*/ 363 w 465"/>
                  <a:gd name="T9" fmla="*/ 208 h 317"/>
                  <a:gd name="T10" fmla="*/ 353 w 465"/>
                  <a:gd name="T11" fmla="*/ 253 h 317"/>
                  <a:gd name="T12" fmla="*/ 465 w 465"/>
                  <a:gd name="T13" fmla="*/ 317 h 317"/>
                  <a:gd name="T14" fmla="*/ 465 w 465"/>
                  <a:gd name="T15" fmla="*/ 268 h 317"/>
                  <a:gd name="T16" fmla="*/ 363 w 465"/>
                  <a:gd name="T17" fmla="*/ 208 h 317"/>
                  <a:gd name="T18" fmla="*/ 0 w 465"/>
                  <a:gd name="T19" fmla="*/ 0 h 317"/>
                  <a:gd name="T20" fmla="*/ 0 w 465"/>
                  <a:gd name="T21" fmla="*/ 49 h 317"/>
                  <a:gd name="T22" fmla="*/ 25 w 465"/>
                  <a:gd name="T23" fmla="*/ 63 h 317"/>
                  <a:gd name="T24" fmla="*/ 34 w 465"/>
                  <a:gd name="T25" fmla="*/ 18 h 317"/>
                  <a:gd name="T26" fmla="*/ 0 w 465"/>
                  <a:gd name="T2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17">
                    <a:moveTo>
                      <a:pt x="321" y="229"/>
                    </a:moveTo>
                    <a:lnTo>
                      <a:pt x="317" y="232"/>
                    </a:lnTo>
                    <a:lnTo>
                      <a:pt x="321" y="234"/>
                    </a:lnTo>
                    <a:lnTo>
                      <a:pt x="321" y="229"/>
                    </a:lnTo>
                    <a:moveTo>
                      <a:pt x="363" y="208"/>
                    </a:moveTo>
                    <a:lnTo>
                      <a:pt x="353" y="253"/>
                    </a:lnTo>
                    <a:lnTo>
                      <a:pt x="465" y="317"/>
                    </a:lnTo>
                    <a:lnTo>
                      <a:pt x="465" y="268"/>
                    </a:lnTo>
                    <a:lnTo>
                      <a:pt x="363" y="208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25" y="63"/>
                    </a:lnTo>
                    <a:lnTo>
                      <a:pt x="34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0" name="iṣļîḍê"/>
              <p:cNvSpPr/>
              <p:nvPr/>
            </p:nvSpPr>
            <p:spPr bwMode="auto">
              <a:xfrm>
                <a:off x="3975" y="2164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1" name="ï$lîḑè"/>
              <p:cNvSpPr/>
              <p:nvPr/>
            </p:nvSpPr>
            <p:spPr bwMode="auto">
              <a:xfrm>
                <a:off x="3975" y="2164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2" name="îṩlïḍê"/>
              <p:cNvSpPr/>
              <p:nvPr/>
            </p:nvSpPr>
            <p:spPr bwMode="auto">
              <a:xfrm>
                <a:off x="3975" y="2164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3" name="íṩḻíḋê"/>
              <p:cNvSpPr/>
              <p:nvPr/>
            </p:nvSpPr>
            <p:spPr bwMode="auto">
              <a:xfrm>
                <a:off x="3975" y="2164"/>
                <a:ext cx="22" cy="63"/>
              </a:xfrm>
              <a:custGeom>
                <a:avLst/>
                <a:gdLst>
                  <a:gd name="T0" fmla="*/ 22 w 22"/>
                  <a:gd name="T1" fmla="*/ 0 h 63"/>
                  <a:gd name="T2" fmla="*/ 0 w 22"/>
                  <a:gd name="T3" fmla="*/ 14 h 63"/>
                  <a:gd name="T4" fmla="*/ 0 w 22"/>
                  <a:gd name="T5" fmla="*/ 63 h 63"/>
                  <a:gd name="T6" fmla="*/ 22 w 22"/>
                  <a:gd name="T7" fmla="*/ 49 h 63"/>
                  <a:gd name="T8" fmla="*/ 22 w 2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22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49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4" name="isļîḋe"/>
              <p:cNvSpPr/>
              <p:nvPr/>
            </p:nvSpPr>
            <p:spPr bwMode="auto">
              <a:xfrm>
                <a:off x="3510" y="1896"/>
                <a:ext cx="487" cy="282"/>
              </a:xfrm>
              <a:custGeom>
                <a:avLst/>
                <a:gdLst>
                  <a:gd name="T0" fmla="*/ 368 w 487"/>
                  <a:gd name="T1" fmla="*/ 199 h 282"/>
                  <a:gd name="T2" fmla="*/ 363 w 487"/>
                  <a:gd name="T3" fmla="*/ 222 h 282"/>
                  <a:gd name="T4" fmla="*/ 465 w 487"/>
                  <a:gd name="T5" fmla="*/ 282 h 282"/>
                  <a:gd name="T6" fmla="*/ 487 w 487"/>
                  <a:gd name="T7" fmla="*/ 268 h 282"/>
                  <a:gd name="T8" fmla="*/ 368 w 487"/>
                  <a:gd name="T9" fmla="*/ 199 h 282"/>
                  <a:gd name="T10" fmla="*/ 113 w 487"/>
                  <a:gd name="T11" fmla="*/ 53 h 282"/>
                  <a:gd name="T12" fmla="*/ 113 w 487"/>
                  <a:gd name="T13" fmla="*/ 60 h 282"/>
                  <a:gd name="T14" fmla="*/ 113 w 487"/>
                  <a:gd name="T15" fmla="*/ 60 h 282"/>
                  <a:gd name="T16" fmla="*/ 113 w 487"/>
                  <a:gd name="T17" fmla="*/ 60 h 282"/>
                  <a:gd name="T18" fmla="*/ 334 w 487"/>
                  <a:gd name="T19" fmla="*/ 187 h 282"/>
                  <a:gd name="T20" fmla="*/ 336 w 487"/>
                  <a:gd name="T21" fmla="*/ 180 h 282"/>
                  <a:gd name="T22" fmla="*/ 113 w 487"/>
                  <a:gd name="T23" fmla="*/ 53 h 282"/>
                  <a:gd name="T24" fmla="*/ 22 w 487"/>
                  <a:gd name="T25" fmla="*/ 0 h 282"/>
                  <a:gd name="T26" fmla="*/ 0 w 487"/>
                  <a:gd name="T27" fmla="*/ 14 h 282"/>
                  <a:gd name="T28" fmla="*/ 34 w 487"/>
                  <a:gd name="T29" fmla="*/ 32 h 282"/>
                  <a:gd name="T30" fmla="*/ 39 w 487"/>
                  <a:gd name="T31" fmla="*/ 10 h 282"/>
                  <a:gd name="T32" fmla="*/ 22 w 487"/>
                  <a:gd name="T33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7" h="282">
                    <a:moveTo>
                      <a:pt x="368" y="199"/>
                    </a:moveTo>
                    <a:lnTo>
                      <a:pt x="363" y="222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368" y="199"/>
                    </a:lnTo>
                    <a:close/>
                    <a:moveTo>
                      <a:pt x="113" y="53"/>
                    </a:moveTo>
                    <a:lnTo>
                      <a:pt x="113" y="60"/>
                    </a:lnTo>
                    <a:lnTo>
                      <a:pt x="113" y="60"/>
                    </a:lnTo>
                    <a:lnTo>
                      <a:pt x="113" y="60"/>
                    </a:lnTo>
                    <a:lnTo>
                      <a:pt x="334" y="187"/>
                    </a:lnTo>
                    <a:lnTo>
                      <a:pt x="336" y="180"/>
                    </a:lnTo>
                    <a:lnTo>
                      <a:pt x="113" y="53"/>
                    </a:lnTo>
                    <a:close/>
                    <a:moveTo>
                      <a:pt x="22" y="0"/>
                    </a:moveTo>
                    <a:lnTo>
                      <a:pt x="0" y="14"/>
                    </a:lnTo>
                    <a:lnTo>
                      <a:pt x="34" y="32"/>
                    </a:lnTo>
                    <a:lnTo>
                      <a:pt x="39" y="1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5" name="işḻídé"/>
              <p:cNvSpPr/>
              <p:nvPr/>
            </p:nvSpPr>
            <p:spPr bwMode="auto">
              <a:xfrm>
                <a:off x="3510" y="1896"/>
                <a:ext cx="487" cy="282"/>
              </a:xfrm>
              <a:custGeom>
                <a:avLst/>
                <a:gdLst>
                  <a:gd name="T0" fmla="*/ 368 w 487"/>
                  <a:gd name="T1" fmla="*/ 199 h 282"/>
                  <a:gd name="T2" fmla="*/ 363 w 487"/>
                  <a:gd name="T3" fmla="*/ 222 h 282"/>
                  <a:gd name="T4" fmla="*/ 465 w 487"/>
                  <a:gd name="T5" fmla="*/ 282 h 282"/>
                  <a:gd name="T6" fmla="*/ 487 w 487"/>
                  <a:gd name="T7" fmla="*/ 268 h 282"/>
                  <a:gd name="T8" fmla="*/ 368 w 487"/>
                  <a:gd name="T9" fmla="*/ 199 h 282"/>
                  <a:gd name="T10" fmla="*/ 113 w 487"/>
                  <a:gd name="T11" fmla="*/ 53 h 282"/>
                  <a:gd name="T12" fmla="*/ 113 w 487"/>
                  <a:gd name="T13" fmla="*/ 60 h 282"/>
                  <a:gd name="T14" fmla="*/ 113 w 487"/>
                  <a:gd name="T15" fmla="*/ 60 h 282"/>
                  <a:gd name="T16" fmla="*/ 113 w 487"/>
                  <a:gd name="T17" fmla="*/ 60 h 282"/>
                  <a:gd name="T18" fmla="*/ 334 w 487"/>
                  <a:gd name="T19" fmla="*/ 187 h 282"/>
                  <a:gd name="T20" fmla="*/ 336 w 487"/>
                  <a:gd name="T21" fmla="*/ 180 h 282"/>
                  <a:gd name="T22" fmla="*/ 113 w 487"/>
                  <a:gd name="T23" fmla="*/ 53 h 282"/>
                  <a:gd name="T24" fmla="*/ 22 w 487"/>
                  <a:gd name="T25" fmla="*/ 0 h 282"/>
                  <a:gd name="T26" fmla="*/ 0 w 487"/>
                  <a:gd name="T27" fmla="*/ 14 h 282"/>
                  <a:gd name="T28" fmla="*/ 34 w 487"/>
                  <a:gd name="T29" fmla="*/ 32 h 282"/>
                  <a:gd name="T30" fmla="*/ 39 w 487"/>
                  <a:gd name="T31" fmla="*/ 10 h 282"/>
                  <a:gd name="T32" fmla="*/ 22 w 487"/>
                  <a:gd name="T33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7" h="282">
                    <a:moveTo>
                      <a:pt x="368" y="199"/>
                    </a:moveTo>
                    <a:lnTo>
                      <a:pt x="363" y="222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368" y="199"/>
                    </a:lnTo>
                    <a:moveTo>
                      <a:pt x="113" y="53"/>
                    </a:moveTo>
                    <a:lnTo>
                      <a:pt x="113" y="60"/>
                    </a:lnTo>
                    <a:lnTo>
                      <a:pt x="113" y="60"/>
                    </a:lnTo>
                    <a:lnTo>
                      <a:pt x="113" y="60"/>
                    </a:lnTo>
                    <a:lnTo>
                      <a:pt x="334" y="187"/>
                    </a:lnTo>
                    <a:lnTo>
                      <a:pt x="336" y="180"/>
                    </a:lnTo>
                    <a:lnTo>
                      <a:pt x="113" y="53"/>
                    </a:lnTo>
                    <a:moveTo>
                      <a:pt x="22" y="0"/>
                    </a:moveTo>
                    <a:lnTo>
                      <a:pt x="0" y="14"/>
                    </a:lnTo>
                    <a:lnTo>
                      <a:pt x="34" y="32"/>
                    </a:lnTo>
                    <a:lnTo>
                      <a:pt x="39" y="1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6" name="ísľiďê"/>
              <p:cNvSpPr/>
              <p:nvPr/>
            </p:nvSpPr>
            <p:spPr bwMode="auto">
              <a:xfrm>
                <a:off x="3510" y="1896"/>
                <a:ext cx="487" cy="282"/>
              </a:xfrm>
              <a:custGeom>
                <a:avLst/>
                <a:gdLst>
                  <a:gd name="T0" fmla="*/ 368 w 487"/>
                  <a:gd name="T1" fmla="*/ 199 h 282"/>
                  <a:gd name="T2" fmla="*/ 363 w 487"/>
                  <a:gd name="T3" fmla="*/ 222 h 282"/>
                  <a:gd name="T4" fmla="*/ 465 w 487"/>
                  <a:gd name="T5" fmla="*/ 282 h 282"/>
                  <a:gd name="T6" fmla="*/ 487 w 487"/>
                  <a:gd name="T7" fmla="*/ 268 h 282"/>
                  <a:gd name="T8" fmla="*/ 368 w 487"/>
                  <a:gd name="T9" fmla="*/ 199 h 282"/>
                  <a:gd name="T10" fmla="*/ 113 w 487"/>
                  <a:gd name="T11" fmla="*/ 53 h 282"/>
                  <a:gd name="T12" fmla="*/ 113 w 487"/>
                  <a:gd name="T13" fmla="*/ 60 h 282"/>
                  <a:gd name="T14" fmla="*/ 113 w 487"/>
                  <a:gd name="T15" fmla="*/ 60 h 282"/>
                  <a:gd name="T16" fmla="*/ 113 w 487"/>
                  <a:gd name="T17" fmla="*/ 60 h 282"/>
                  <a:gd name="T18" fmla="*/ 334 w 487"/>
                  <a:gd name="T19" fmla="*/ 187 h 282"/>
                  <a:gd name="T20" fmla="*/ 336 w 487"/>
                  <a:gd name="T21" fmla="*/ 180 h 282"/>
                  <a:gd name="T22" fmla="*/ 113 w 487"/>
                  <a:gd name="T23" fmla="*/ 53 h 282"/>
                  <a:gd name="T24" fmla="*/ 22 w 487"/>
                  <a:gd name="T25" fmla="*/ 0 h 282"/>
                  <a:gd name="T26" fmla="*/ 0 w 487"/>
                  <a:gd name="T27" fmla="*/ 14 h 282"/>
                  <a:gd name="T28" fmla="*/ 34 w 487"/>
                  <a:gd name="T29" fmla="*/ 32 h 282"/>
                  <a:gd name="T30" fmla="*/ 39 w 487"/>
                  <a:gd name="T31" fmla="*/ 10 h 282"/>
                  <a:gd name="T32" fmla="*/ 22 w 487"/>
                  <a:gd name="T33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7" h="282">
                    <a:moveTo>
                      <a:pt x="368" y="199"/>
                    </a:moveTo>
                    <a:lnTo>
                      <a:pt x="363" y="222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368" y="199"/>
                    </a:lnTo>
                    <a:close/>
                    <a:moveTo>
                      <a:pt x="113" y="53"/>
                    </a:moveTo>
                    <a:lnTo>
                      <a:pt x="113" y="60"/>
                    </a:lnTo>
                    <a:lnTo>
                      <a:pt x="113" y="60"/>
                    </a:lnTo>
                    <a:lnTo>
                      <a:pt x="113" y="60"/>
                    </a:lnTo>
                    <a:lnTo>
                      <a:pt x="334" y="187"/>
                    </a:lnTo>
                    <a:lnTo>
                      <a:pt x="336" y="180"/>
                    </a:lnTo>
                    <a:lnTo>
                      <a:pt x="113" y="53"/>
                    </a:lnTo>
                    <a:close/>
                    <a:moveTo>
                      <a:pt x="22" y="0"/>
                    </a:moveTo>
                    <a:lnTo>
                      <a:pt x="0" y="14"/>
                    </a:lnTo>
                    <a:lnTo>
                      <a:pt x="34" y="32"/>
                    </a:lnTo>
                    <a:lnTo>
                      <a:pt x="39" y="1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7" name="íṥ1îďê"/>
              <p:cNvSpPr/>
              <p:nvPr/>
            </p:nvSpPr>
            <p:spPr bwMode="auto">
              <a:xfrm>
                <a:off x="3510" y="1896"/>
                <a:ext cx="487" cy="282"/>
              </a:xfrm>
              <a:custGeom>
                <a:avLst/>
                <a:gdLst>
                  <a:gd name="T0" fmla="*/ 368 w 487"/>
                  <a:gd name="T1" fmla="*/ 199 h 282"/>
                  <a:gd name="T2" fmla="*/ 363 w 487"/>
                  <a:gd name="T3" fmla="*/ 222 h 282"/>
                  <a:gd name="T4" fmla="*/ 465 w 487"/>
                  <a:gd name="T5" fmla="*/ 282 h 282"/>
                  <a:gd name="T6" fmla="*/ 487 w 487"/>
                  <a:gd name="T7" fmla="*/ 268 h 282"/>
                  <a:gd name="T8" fmla="*/ 368 w 487"/>
                  <a:gd name="T9" fmla="*/ 199 h 282"/>
                  <a:gd name="T10" fmla="*/ 113 w 487"/>
                  <a:gd name="T11" fmla="*/ 53 h 282"/>
                  <a:gd name="T12" fmla="*/ 113 w 487"/>
                  <a:gd name="T13" fmla="*/ 60 h 282"/>
                  <a:gd name="T14" fmla="*/ 113 w 487"/>
                  <a:gd name="T15" fmla="*/ 60 h 282"/>
                  <a:gd name="T16" fmla="*/ 113 w 487"/>
                  <a:gd name="T17" fmla="*/ 60 h 282"/>
                  <a:gd name="T18" fmla="*/ 334 w 487"/>
                  <a:gd name="T19" fmla="*/ 187 h 282"/>
                  <a:gd name="T20" fmla="*/ 336 w 487"/>
                  <a:gd name="T21" fmla="*/ 180 h 282"/>
                  <a:gd name="T22" fmla="*/ 113 w 487"/>
                  <a:gd name="T23" fmla="*/ 53 h 282"/>
                  <a:gd name="T24" fmla="*/ 22 w 487"/>
                  <a:gd name="T25" fmla="*/ 0 h 282"/>
                  <a:gd name="T26" fmla="*/ 0 w 487"/>
                  <a:gd name="T27" fmla="*/ 14 h 282"/>
                  <a:gd name="T28" fmla="*/ 34 w 487"/>
                  <a:gd name="T29" fmla="*/ 32 h 282"/>
                  <a:gd name="T30" fmla="*/ 39 w 487"/>
                  <a:gd name="T31" fmla="*/ 10 h 282"/>
                  <a:gd name="T32" fmla="*/ 22 w 487"/>
                  <a:gd name="T33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7" h="282">
                    <a:moveTo>
                      <a:pt x="368" y="199"/>
                    </a:moveTo>
                    <a:lnTo>
                      <a:pt x="363" y="222"/>
                    </a:lnTo>
                    <a:lnTo>
                      <a:pt x="465" y="282"/>
                    </a:lnTo>
                    <a:lnTo>
                      <a:pt x="487" y="268"/>
                    </a:lnTo>
                    <a:lnTo>
                      <a:pt x="368" y="199"/>
                    </a:lnTo>
                    <a:moveTo>
                      <a:pt x="113" y="53"/>
                    </a:moveTo>
                    <a:lnTo>
                      <a:pt x="113" y="60"/>
                    </a:lnTo>
                    <a:lnTo>
                      <a:pt x="113" y="60"/>
                    </a:lnTo>
                    <a:lnTo>
                      <a:pt x="113" y="60"/>
                    </a:lnTo>
                    <a:lnTo>
                      <a:pt x="334" y="187"/>
                    </a:lnTo>
                    <a:lnTo>
                      <a:pt x="336" y="180"/>
                    </a:lnTo>
                    <a:lnTo>
                      <a:pt x="113" y="53"/>
                    </a:lnTo>
                    <a:moveTo>
                      <a:pt x="22" y="0"/>
                    </a:moveTo>
                    <a:lnTo>
                      <a:pt x="0" y="14"/>
                    </a:lnTo>
                    <a:lnTo>
                      <a:pt x="34" y="32"/>
                    </a:lnTo>
                    <a:lnTo>
                      <a:pt x="39" y="1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8" name="iṣľîďê"/>
              <p:cNvSpPr/>
              <p:nvPr/>
            </p:nvSpPr>
            <p:spPr bwMode="auto">
              <a:xfrm>
                <a:off x="3510" y="2007"/>
                <a:ext cx="465" cy="317"/>
              </a:xfrm>
              <a:custGeom>
                <a:avLst/>
                <a:gdLst>
                  <a:gd name="T0" fmla="*/ 343 w 465"/>
                  <a:gd name="T1" fmla="*/ 198 h 317"/>
                  <a:gd name="T2" fmla="*/ 334 w 465"/>
                  <a:gd name="T3" fmla="*/ 242 h 317"/>
                  <a:gd name="T4" fmla="*/ 465 w 465"/>
                  <a:gd name="T5" fmla="*/ 317 h 317"/>
                  <a:gd name="T6" fmla="*/ 465 w 465"/>
                  <a:gd name="T7" fmla="*/ 267 h 317"/>
                  <a:gd name="T8" fmla="*/ 343 w 465"/>
                  <a:gd name="T9" fmla="*/ 198 h 317"/>
                  <a:gd name="T10" fmla="*/ 90 w 465"/>
                  <a:gd name="T11" fmla="*/ 52 h 317"/>
                  <a:gd name="T12" fmla="*/ 79 w 465"/>
                  <a:gd name="T13" fmla="*/ 94 h 317"/>
                  <a:gd name="T14" fmla="*/ 302 w 465"/>
                  <a:gd name="T15" fmla="*/ 223 h 317"/>
                  <a:gd name="T16" fmla="*/ 310 w 465"/>
                  <a:gd name="T17" fmla="*/ 179 h 317"/>
                  <a:gd name="T18" fmla="*/ 90 w 465"/>
                  <a:gd name="T19" fmla="*/ 52 h 317"/>
                  <a:gd name="T20" fmla="*/ 0 w 465"/>
                  <a:gd name="T21" fmla="*/ 0 h 317"/>
                  <a:gd name="T22" fmla="*/ 0 w 465"/>
                  <a:gd name="T23" fmla="*/ 49 h 317"/>
                  <a:gd name="T24" fmla="*/ 5 w 465"/>
                  <a:gd name="T25" fmla="*/ 52 h 317"/>
                  <a:gd name="T26" fmla="*/ 15 w 465"/>
                  <a:gd name="T27" fmla="*/ 8 h 317"/>
                  <a:gd name="T28" fmla="*/ 0 w 465"/>
                  <a:gd name="T2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5" h="317">
                    <a:moveTo>
                      <a:pt x="343" y="198"/>
                    </a:moveTo>
                    <a:lnTo>
                      <a:pt x="334" y="242"/>
                    </a:lnTo>
                    <a:lnTo>
                      <a:pt x="465" y="317"/>
                    </a:lnTo>
                    <a:lnTo>
                      <a:pt x="465" y="267"/>
                    </a:lnTo>
                    <a:lnTo>
                      <a:pt x="343" y="198"/>
                    </a:lnTo>
                    <a:close/>
                    <a:moveTo>
                      <a:pt x="90" y="52"/>
                    </a:moveTo>
                    <a:lnTo>
                      <a:pt x="79" y="94"/>
                    </a:lnTo>
                    <a:lnTo>
                      <a:pt x="302" y="223"/>
                    </a:lnTo>
                    <a:lnTo>
                      <a:pt x="310" y="179"/>
                    </a:lnTo>
                    <a:lnTo>
                      <a:pt x="90" y="52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5" y="52"/>
                    </a:lnTo>
                    <a:lnTo>
                      <a:pt x="15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9" name="išľïḑè"/>
              <p:cNvSpPr/>
              <p:nvPr/>
            </p:nvSpPr>
            <p:spPr bwMode="auto">
              <a:xfrm>
                <a:off x="3510" y="2007"/>
                <a:ext cx="465" cy="317"/>
              </a:xfrm>
              <a:custGeom>
                <a:avLst/>
                <a:gdLst>
                  <a:gd name="T0" fmla="*/ 343 w 465"/>
                  <a:gd name="T1" fmla="*/ 198 h 317"/>
                  <a:gd name="T2" fmla="*/ 334 w 465"/>
                  <a:gd name="T3" fmla="*/ 242 h 317"/>
                  <a:gd name="T4" fmla="*/ 465 w 465"/>
                  <a:gd name="T5" fmla="*/ 317 h 317"/>
                  <a:gd name="T6" fmla="*/ 465 w 465"/>
                  <a:gd name="T7" fmla="*/ 267 h 317"/>
                  <a:gd name="T8" fmla="*/ 343 w 465"/>
                  <a:gd name="T9" fmla="*/ 198 h 317"/>
                  <a:gd name="T10" fmla="*/ 90 w 465"/>
                  <a:gd name="T11" fmla="*/ 52 h 317"/>
                  <a:gd name="T12" fmla="*/ 79 w 465"/>
                  <a:gd name="T13" fmla="*/ 94 h 317"/>
                  <a:gd name="T14" fmla="*/ 302 w 465"/>
                  <a:gd name="T15" fmla="*/ 223 h 317"/>
                  <a:gd name="T16" fmla="*/ 310 w 465"/>
                  <a:gd name="T17" fmla="*/ 179 h 317"/>
                  <a:gd name="T18" fmla="*/ 90 w 465"/>
                  <a:gd name="T19" fmla="*/ 52 h 317"/>
                  <a:gd name="T20" fmla="*/ 0 w 465"/>
                  <a:gd name="T21" fmla="*/ 0 h 317"/>
                  <a:gd name="T22" fmla="*/ 0 w 465"/>
                  <a:gd name="T23" fmla="*/ 49 h 317"/>
                  <a:gd name="T24" fmla="*/ 5 w 465"/>
                  <a:gd name="T25" fmla="*/ 52 h 317"/>
                  <a:gd name="T26" fmla="*/ 15 w 465"/>
                  <a:gd name="T27" fmla="*/ 8 h 317"/>
                  <a:gd name="T28" fmla="*/ 0 w 465"/>
                  <a:gd name="T2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5" h="317">
                    <a:moveTo>
                      <a:pt x="343" y="198"/>
                    </a:moveTo>
                    <a:lnTo>
                      <a:pt x="334" y="242"/>
                    </a:lnTo>
                    <a:lnTo>
                      <a:pt x="465" y="317"/>
                    </a:lnTo>
                    <a:lnTo>
                      <a:pt x="465" y="267"/>
                    </a:lnTo>
                    <a:lnTo>
                      <a:pt x="343" y="198"/>
                    </a:lnTo>
                    <a:moveTo>
                      <a:pt x="90" y="52"/>
                    </a:moveTo>
                    <a:lnTo>
                      <a:pt x="79" y="94"/>
                    </a:lnTo>
                    <a:lnTo>
                      <a:pt x="302" y="223"/>
                    </a:lnTo>
                    <a:lnTo>
                      <a:pt x="310" y="179"/>
                    </a:lnTo>
                    <a:lnTo>
                      <a:pt x="90" y="52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5" y="52"/>
                    </a:lnTo>
                    <a:lnTo>
                      <a:pt x="15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0" name="íSḻiḍé"/>
              <p:cNvSpPr/>
              <p:nvPr/>
            </p:nvSpPr>
            <p:spPr bwMode="auto">
              <a:xfrm>
                <a:off x="3510" y="2007"/>
                <a:ext cx="465" cy="317"/>
              </a:xfrm>
              <a:custGeom>
                <a:avLst/>
                <a:gdLst>
                  <a:gd name="T0" fmla="*/ 343 w 465"/>
                  <a:gd name="T1" fmla="*/ 198 h 317"/>
                  <a:gd name="T2" fmla="*/ 334 w 465"/>
                  <a:gd name="T3" fmla="*/ 242 h 317"/>
                  <a:gd name="T4" fmla="*/ 465 w 465"/>
                  <a:gd name="T5" fmla="*/ 317 h 317"/>
                  <a:gd name="T6" fmla="*/ 465 w 465"/>
                  <a:gd name="T7" fmla="*/ 267 h 317"/>
                  <a:gd name="T8" fmla="*/ 343 w 465"/>
                  <a:gd name="T9" fmla="*/ 198 h 317"/>
                  <a:gd name="T10" fmla="*/ 90 w 465"/>
                  <a:gd name="T11" fmla="*/ 52 h 317"/>
                  <a:gd name="T12" fmla="*/ 79 w 465"/>
                  <a:gd name="T13" fmla="*/ 94 h 317"/>
                  <a:gd name="T14" fmla="*/ 302 w 465"/>
                  <a:gd name="T15" fmla="*/ 223 h 317"/>
                  <a:gd name="T16" fmla="*/ 310 w 465"/>
                  <a:gd name="T17" fmla="*/ 179 h 317"/>
                  <a:gd name="T18" fmla="*/ 90 w 465"/>
                  <a:gd name="T19" fmla="*/ 52 h 317"/>
                  <a:gd name="T20" fmla="*/ 0 w 465"/>
                  <a:gd name="T21" fmla="*/ 0 h 317"/>
                  <a:gd name="T22" fmla="*/ 0 w 465"/>
                  <a:gd name="T23" fmla="*/ 49 h 317"/>
                  <a:gd name="T24" fmla="*/ 5 w 465"/>
                  <a:gd name="T25" fmla="*/ 52 h 317"/>
                  <a:gd name="T26" fmla="*/ 15 w 465"/>
                  <a:gd name="T27" fmla="*/ 8 h 317"/>
                  <a:gd name="T28" fmla="*/ 0 w 465"/>
                  <a:gd name="T2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5" h="317">
                    <a:moveTo>
                      <a:pt x="343" y="198"/>
                    </a:moveTo>
                    <a:lnTo>
                      <a:pt x="334" y="242"/>
                    </a:lnTo>
                    <a:lnTo>
                      <a:pt x="465" y="317"/>
                    </a:lnTo>
                    <a:lnTo>
                      <a:pt x="465" y="267"/>
                    </a:lnTo>
                    <a:lnTo>
                      <a:pt x="343" y="198"/>
                    </a:lnTo>
                    <a:close/>
                    <a:moveTo>
                      <a:pt x="90" y="52"/>
                    </a:moveTo>
                    <a:lnTo>
                      <a:pt x="79" y="94"/>
                    </a:lnTo>
                    <a:lnTo>
                      <a:pt x="302" y="223"/>
                    </a:lnTo>
                    <a:lnTo>
                      <a:pt x="310" y="179"/>
                    </a:lnTo>
                    <a:lnTo>
                      <a:pt x="90" y="52"/>
                    </a:lnTo>
                    <a:close/>
                    <a:moveTo>
                      <a:pt x="0" y="0"/>
                    </a:moveTo>
                    <a:lnTo>
                      <a:pt x="0" y="49"/>
                    </a:lnTo>
                    <a:lnTo>
                      <a:pt x="5" y="52"/>
                    </a:lnTo>
                    <a:lnTo>
                      <a:pt x="15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1" name="ísľîḍè"/>
              <p:cNvSpPr/>
              <p:nvPr/>
            </p:nvSpPr>
            <p:spPr bwMode="auto">
              <a:xfrm>
                <a:off x="3510" y="2007"/>
                <a:ext cx="465" cy="317"/>
              </a:xfrm>
              <a:custGeom>
                <a:avLst/>
                <a:gdLst>
                  <a:gd name="T0" fmla="*/ 343 w 465"/>
                  <a:gd name="T1" fmla="*/ 198 h 317"/>
                  <a:gd name="T2" fmla="*/ 334 w 465"/>
                  <a:gd name="T3" fmla="*/ 242 h 317"/>
                  <a:gd name="T4" fmla="*/ 465 w 465"/>
                  <a:gd name="T5" fmla="*/ 317 h 317"/>
                  <a:gd name="T6" fmla="*/ 465 w 465"/>
                  <a:gd name="T7" fmla="*/ 267 h 317"/>
                  <a:gd name="T8" fmla="*/ 343 w 465"/>
                  <a:gd name="T9" fmla="*/ 198 h 317"/>
                  <a:gd name="T10" fmla="*/ 90 w 465"/>
                  <a:gd name="T11" fmla="*/ 52 h 317"/>
                  <a:gd name="T12" fmla="*/ 79 w 465"/>
                  <a:gd name="T13" fmla="*/ 94 h 317"/>
                  <a:gd name="T14" fmla="*/ 302 w 465"/>
                  <a:gd name="T15" fmla="*/ 223 h 317"/>
                  <a:gd name="T16" fmla="*/ 310 w 465"/>
                  <a:gd name="T17" fmla="*/ 179 h 317"/>
                  <a:gd name="T18" fmla="*/ 90 w 465"/>
                  <a:gd name="T19" fmla="*/ 52 h 317"/>
                  <a:gd name="T20" fmla="*/ 0 w 465"/>
                  <a:gd name="T21" fmla="*/ 0 h 317"/>
                  <a:gd name="T22" fmla="*/ 0 w 465"/>
                  <a:gd name="T23" fmla="*/ 49 h 317"/>
                  <a:gd name="T24" fmla="*/ 5 w 465"/>
                  <a:gd name="T25" fmla="*/ 52 h 317"/>
                  <a:gd name="T26" fmla="*/ 15 w 465"/>
                  <a:gd name="T27" fmla="*/ 8 h 317"/>
                  <a:gd name="T28" fmla="*/ 0 w 465"/>
                  <a:gd name="T2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5" h="317">
                    <a:moveTo>
                      <a:pt x="343" y="198"/>
                    </a:moveTo>
                    <a:lnTo>
                      <a:pt x="334" y="242"/>
                    </a:lnTo>
                    <a:lnTo>
                      <a:pt x="465" y="317"/>
                    </a:lnTo>
                    <a:lnTo>
                      <a:pt x="465" y="267"/>
                    </a:lnTo>
                    <a:lnTo>
                      <a:pt x="343" y="198"/>
                    </a:lnTo>
                    <a:moveTo>
                      <a:pt x="90" y="52"/>
                    </a:moveTo>
                    <a:lnTo>
                      <a:pt x="79" y="94"/>
                    </a:lnTo>
                    <a:lnTo>
                      <a:pt x="302" y="223"/>
                    </a:lnTo>
                    <a:lnTo>
                      <a:pt x="310" y="179"/>
                    </a:lnTo>
                    <a:lnTo>
                      <a:pt x="90" y="52"/>
                    </a:lnTo>
                    <a:moveTo>
                      <a:pt x="0" y="0"/>
                    </a:moveTo>
                    <a:lnTo>
                      <a:pt x="0" y="49"/>
                    </a:lnTo>
                    <a:lnTo>
                      <a:pt x="5" y="52"/>
                    </a:lnTo>
                    <a:lnTo>
                      <a:pt x="15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2" name="ísľiḓé"/>
              <p:cNvSpPr/>
              <p:nvPr/>
            </p:nvSpPr>
            <p:spPr bwMode="auto">
              <a:xfrm>
                <a:off x="3975" y="2263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7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3" name="îṣ1îḑé"/>
              <p:cNvSpPr/>
              <p:nvPr/>
            </p:nvSpPr>
            <p:spPr bwMode="auto">
              <a:xfrm>
                <a:off x="3975" y="2263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7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4" name="îŝḻide"/>
              <p:cNvSpPr/>
              <p:nvPr/>
            </p:nvSpPr>
            <p:spPr bwMode="auto">
              <a:xfrm>
                <a:off x="3975" y="2263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7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5" name="íṣļiďê"/>
              <p:cNvSpPr/>
              <p:nvPr/>
            </p:nvSpPr>
            <p:spPr bwMode="auto">
              <a:xfrm>
                <a:off x="3975" y="2263"/>
                <a:ext cx="22" cy="61"/>
              </a:xfrm>
              <a:custGeom>
                <a:avLst/>
                <a:gdLst>
                  <a:gd name="T0" fmla="*/ 22 w 22"/>
                  <a:gd name="T1" fmla="*/ 0 h 61"/>
                  <a:gd name="T2" fmla="*/ 0 w 22"/>
                  <a:gd name="T3" fmla="*/ 11 h 61"/>
                  <a:gd name="T4" fmla="*/ 0 w 22"/>
                  <a:gd name="T5" fmla="*/ 61 h 61"/>
                  <a:gd name="T6" fmla="*/ 22 w 22"/>
                  <a:gd name="T7" fmla="*/ 47 h 61"/>
                  <a:gd name="T8" fmla="*/ 22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22" y="0"/>
                    </a:moveTo>
                    <a:lnTo>
                      <a:pt x="0" y="11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6" name="iṡ1ídê"/>
              <p:cNvSpPr/>
              <p:nvPr/>
            </p:nvSpPr>
            <p:spPr bwMode="auto">
              <a:xfrm>
                <a:off x="3510" y="1996"/>
                <a:ext cx="487" cy="278"/>
              </a:xfrm>
              <a:custGeom>
                <a:avLst/>
                <a:gdLst>
                  <a:gd name="T0" fmla="*/ 348 w 487"/>
                  <a:gd name="T1" fmla="*/ 185 h 278"/>
                  <a:gd name="T2" fmla="*/ 343 w 487"/>
                  <a:gd name="T3" fmla="*/ 209 h 278"/>
                  <a:gd name="T4" fmla="*/ 465 w 487"/>
                  <a:gd name="T5" fmla="*/ 278 h 278"/>
                  <a:gd name="T6" fmla="*/ 487 w 487"/>
                  <a:gd name="T7" fmla="*/ 267 h 278"/>
                  <a:gd name="T8" fmla="*/ 348 w 487"/>
                  <a:gd name="T9" fmla="*/ 185 h 278"/>
                  <a:gd name="T10" fmla="*/ 93 w 487"/>
                  <a:gd name="T11" fmla="*/ 46 h 278"/>
                  <a:gd name="T12" fmla="*/ 90 w 487"/>
                  <a:gd name="T13" fmla="*/ 63 h 278"/>
                  <a:gd name="T14" fmla="*/ 310 w 487"/>
                  <a:gd name="T15" fmla="*/ 190 h 278"/>
                  <a:gd name="T16" fmla="*/ 316 w 487"/>
                  <a:gd name="T17" fmla="*/ 167 h 278"/>
                  <a:gd name="T18" fmla="*/ 299 w 487"/>
                  <a:gd name="T19" fmla="*/ 156 h 278"/>
                  <a:gd name="T20" fmla="*/ 292 w 487"/>
                  <a:gd name="T21" fmla="*/ 160 h 278"/>
                  <a:gd name="T22" fmla="*/ 292 w 487"/>
                  <a:gd name="T23" fmla="*/ 153 h 278"/>
                  <a:gd name="T24" fmla="*/ 292 w 487"/>
                  <a:gd name="T25" fmla="*/ 160 h 278"/>
                  <a:gd name="T26" fmla="*/ 93 w 487"/>
                  <a:gd name="T27" fmla="*/ 46 h 278"/>
                  <a:gd name="T28" fmla="*/ 20 w 487"/>
                  <a:gd name="T29" fmla="*/ 0 h 278"/>
                  <a:gd name="T30" fmla="*/ 0 w 487"/>
                  <a:gd name="T31" fmla="*/ 11 h 278"/>
                  <a:gd name="T32" fmla="*/ 15 w 487"/>
                  <a:gd name="T33" fmla="*/ 19 h 278"/>
                  <a:gd name="T34" fmla="*/ 20 w 487"/>
                  <a:gd name="T3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7" h="278">
                    <a:moveTo>
                      <a:pt x="348" y="185"/>
                    </a:moveTo>
                    <a:lnTo>
                      <a:pt x="343" y="209"/>
                    </a:lnTo>
                    <a:lnTo>
                      <a:pt x="465" y="278"/>
                    </a:lnTo>
                    <a:lnTo>
                      <a:pt x="487" y="267"/>
                    </a:lnTo>
                    <a:lnTo>
                      <a:pt x="348" y="185"/>
                    </a:lnTo>
                    <a:close/>
                    <a:moveTo>
                      <a:pt x="93" y="46"/>
                    </a:moveTo>
                    <a:lnTo>
                      <a:pt x="90" y="63"/>
                    </a:lnTo>
                    <a:lnTo>
                      <a:pt x="310" y="190"/>
                    </a:lnTo>
                    <a:lnTo>
                      <a:pt x="316" y="167"/>
                    </a:lnTo>
                    <a:lnTo>
                      <a:pt x="299" y="156"/>
                    </a:lnTo>
                    <a:lnTo>
                      <a:pt x="292" y="160"/>
                    </a:lnTo>
                    <a:lnTo>
                      <a:pt x="292" y="153"/>
                    </a:lnTo>
                    <a:lnTo>
                      <a:pt x="292" y="160"/>
                    </a:lnTo>
                    <a:lnTo>
                      <a:pt x="93" y="46"/>
                    </a:lnTo>
                    <a:close/>
                    <a:moveTo>
                      <a:pt x="20" y="0"/>
                    </a:moveTo>
                    <a:lnTo>
                      <a:pt x="0" y="11"/>
                    </a:lnTo>
                    <a:lnTo>
                      <a:pt x="1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7" name="îŝliḋê"/>
              <p:cNvSpPr/>
              <p:nvPr/>
            </p:nvSpPr>
            <p:spPr bwMode="auto">
              <a:xfrm>
                <a:off x="3510" y="1996"/>
                <a:ext cx="487" cy="278"/>
              </a:xfrm>
              <a:custGeom>
                <a:avLst/>
                <a:gdLst>
                  <a:gd name="T0" fmla="*/ 348 w 487"/>
                  <a:gd name="T1" fmla="*/ 185 h 278"/>
                  <a:gd name="T2" fmla="*/ 343 w 487"/>
                  <a:gd name="T3" fmla="*/ 209 h 278"/>
                  <a:gd name="T4" fmla="*/ 465 w 487"/>
                  <a:gd name="T5" fmla="*/ 278 h 278"/>
                  <a:gd name="T6" fmla="*/ 487 w 487"/>
                  <a:gd name="T7" fmla="*/ 267 h 278"/>
                  <a:gd name="T8" fmla="*/ 348 w 487"/>
                  <a:gd name="T9" fmla="*/ 185 h 278"/>
                  <a:gd name="T10" fmla="*/ 93 w 487"/>
                  <a:gd name="T11" fmla="*/ 46 h 278"/>
                  <a:gd name="T12" fmla="*/ 90 w 487"/>
                  <a:gd name="T13" fmla="*/ 63 h 278"/>
                  <a:gd name="T14" fmla="*/ 310 w 487"/>
                  <a:gd name="T15" fmla="*/ 190 h 278"/>
                  <a:gd name="T16" fmla="*/ 316 w 487"/>
                  <a:gd name="T17" fmla="*/ 167 h 278"/>
                  <a:gd name="T18" fmla="*/ 299 w 487"/>
                  <a:gd name="T19" fmla="*/ 156 h 278"/>
                  <a:gd name="T20" fmla="*/ 292 w 487"/>
                  <a:gd name="T21" fmla="*/ 160 h 278"/>
                  <a:gd name="T22" fmla="*/ 292 w 487"/>
                  <a:gd name="T23" fmla="*/ 153 h 278"/>
                  <a:gd name="T24" fmla="*/ 292 w 487"/>
                  <a:gd name="T25" fmla="*/ 160 h 278"/>
                  <a:gd name="T26" fmla="*/ 93 w 487"/>
                  <a:gd name="T27" fmla="*/ 46 h 278"/>
                  <a:gd name="T28" fmla="*/ 20 w 487"/>
                  <a:gd name="T29" fmla="*/ 0 h 278"/>
                  <a:gd name="T30" fmla="*/ 0 w 487"/>
                  <a:gd name="T31" fmla="*/ 11 h 278"/>
                  <a:gd name="T32" fmla="*/ 15 w 487"/>
                  <a:gd name="T33" fmla="*/ 19 h 278"/>
                  <a:gd name="T34" fmla="*/ 20 w 487"/>
                  <a:gd name="T3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7" h="278">
                    <a:moveTo>
                      <a:pt x="348" y="185"/>
                    </a:moveTo>
                    <a:lnTo>
                      <a:pt x="343" y="209"/>
                    </a:lnTo>
                    <a:lnTo>
                      <a:pt x="465" y="278"/>
                    </a:lnTo>
                    <a:lnTo>
                      <a:pt x="487" y="267"/>
                    </a:lnTo>
                    <a:lnTo>
                      <a:pt x="348" y="185"/>
                    </a:lnTo>
                    <a:moveTo>
                      <a:pt x="93" y="46"/>
                    </a:moveTo>
                    <a:lnTo>
                      <a:pt x="90" y="63"/>
                    </a:lnTo>
                    <a:lnTo>
                      <a:pt x="310" y="190"/>
                    </a:lnTo>
                    <a:lnTo>
                      <a:pt x="316" y="167"/>
                    </a:lnTo>
                    <a:lnTo>
                      <a:pt x="299" y="156"/>
                    </a:lnTo>
                    <a:lnTo>
                      <a:pt x="292" y="160"/>
                    </a:lnTo>
                    <a:lnTo>
                      <a:pt x="292" y="153"/>
                    </a:lnTo>
                    <a:lnTo>
                      <a:pt x="292" y="160"/>
                    </a:lnTo>
                    <a:lnTo>
                      <a:pt x="93" y="46"/>
                    </a:lnTo>
                    <a:moveTo>
                      <a:pt x="20" y="0"/>
                    </a:moveTo>
                    <a:lnTo>
                      <a:pt x="0" y="11"/>
                    </a:lnTo>
                    <a:lnTo>
                      <a:pt x="15" y="19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8" name="ís1îde"/>
              <p:cNvSpPr/>
              <p:nvPr/>
            </p:nvSpPr>
            <p:spPr bwMode="auto">
              <a:xfrm>
                <a:off x="3510" y="1996"/>
                <a:ext cx="487" cy="278"/>
              </a:xfrm>
              <a:custGeom>
                <a:avLst/>
                <a:gdLst>
                  <a:gd name="T0" fmla="*/ 348 w 487"/>
                  <a:gd name="T1" fmla="*/ 185 h 278"/>
                  <a:gd name="T2" fmla="*/ 343 w 487"/>
                  <a:gd name="T3" fmla="*/ 209 h 278"/>
                  <a:gd name="T4" fmla="*/ 465 w 487"/>
                  <a:gd name="T5" fmla="*/ 278 h 278"/>
                  <a:gd name="T6" fmla="*/ 487 w 487"/>
                  <a:gd name="T7" fmla="*/ 267 h 278"/>
                  <a:gd name="T8" fmla="*/ 348 w 487"/>
                  <a:gd name="T9" fmla="*/ 185 h 278"/>
                  <a:gd name="T10" fmla="*/ 93 w 487"/>
                  <a:gd name="T11" fmla="*/ 46 h 278"/>
                  <a:gd name="T12" fmla="*/ 90 w 487"/>
                  <a:gd name="T13" fmla="*/ 63 h 278"/>
                  <a:gd name="T14" fmla="*/ 310 w 487"/>
                  <a:gd name="T15" fmla="*/ 190 h 278"/>
                  <a:gd name="T16" fmla="*/ 316 w 487"/>
                  <a:gd name="T17" fmla="*/ 167 h 278"/>
                  <a:gd name="T18" fmla="*/ 299 w 487"/>
                  <a:gd name="T19" fmla="*/ 156 h 278"/>
                  <a:gd name="T20" fmla="*/ 292 w 487"/>
                  <a:gd name="T21" fmla="*/ 160 h 278"/>
                  <a:gd name="T22" fmla="*/ 292 w 487"/>
                  <a:gd name="T23" fmla="*/ 153 h 278"/>
                  <a:gd name="T24" fmla="*/ 292 w 487"/>
                  <a:gd name="T25" fmla="*/ 160 h 278"/>
                  <a:gd name="T26" fmla="*/ 93 w 487"/>
                  <a:gd name="T27" fmla="*/ 46 h 278"/>
                  <a:gd name="T28" fmla="*/ 20 w 487"/>
                  <a:gd name="T29" fmla="*/ 0 h 278"/>
                  <a:gd name="T30" fmla="*/ 0 w 487"/>
                  <a:gd name="T31" fmla="*/ 11 h 278"/>
                  <a:gd name="T32" fmla="*/ 15 w 487"/>
                  <a:gd name="T33" fmla="*/ 19 h 278"/>
                  <a:gd name="T34" fmla="*/ 20 w 487"/>
                  <a:gd name="T3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7" h="278">
                    <a:moveTo>
                      <a:pt x="348" y="185"/>
                    </a:moveTo>
                    <a:lnTo>
                      <a:pt x="343" y="209"/>
                    </a:lnTo>
                    <a:lnTo>
                      <a:pt x="465" y="278"/>
                    </a:lnTo>
                    <a:lnTo>
                      <a:pt x="487" y="267"/>
                    </a:lnTo>
                    <a:lnTo>
                      <a:pt x="348" y="185"/>
                    </a:lnTo>
                    <a:close/>
                    <a:moveTo>
                      <a:pt x="93" y="46"/>
                    </a:moveTo>
                    <a:lnTo>
                      <a:pt x="90" y="63"/>
                    </a:lnTo>
                    <a:lnTo>
                      <a:pt x="310" y="190"/>
                    </a:lnTo>
                    <a:lnTo>
                      <a:pt x="316" y="167"/>
                    </a:lnTo>
                    <a:lnTo>
                      <a:pt x="299" y="156"/>
                    </a:lnTo>
                    <a:lnTo>
                      <a:pt x="292" y="160"/>
                    </a:lnTo>
                    <a:lnTo>
                      <a:pt x="292" y="153"/>
                    </a:lnTo>
                    <a:lnTo>
                      <a:pt x="292" y="160"/>
                    </a:lnTo>
                    <a:lnTo>
                      <a:pt x="93" y="46"/>
                    </a:lnTo>
                    <a:close/>
                    <a:moveTo>
                      <a:pt x="20" y="0"/>
                    </a:moveTo>
                    <a:lnTo>
                      <a:pt x="0" y="11"/>
                    </a:lnTo>
                    <a:lnTo>
                      <a:pt x="1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9" name="iṧļiḍé"/>
              <p:cNvSpPr/>
              <p:nvPr/>
            </p:nvSpPr>
            <p:spPr bwMode="auto">
              <a:xfrm>
                <a:off x="3510" y="1996"/>
                <a:ext cx="487" cy="278"/>
              </a:xfrm>
              <a:custGeom>
                <a:avLst/>
                <a:gdLst>
                  <a:gd name="T0" fmla="*/ 348 w 487"/>
                  <a:gd name="T1" fmla="*/ 185 h 278"/>
                  <a:gd name="T2" fmla="*/ 343 w 487"/>
                  <a:gd name="T3" fmla="*/ 209 h 278"/>
                  <a:gd name="T4" fmla="*/ 465 w 487"/>
                  <a:gd name="T5" fmla="*/ 278 h 278"/>
                  <a:gd name="T6" fmla="*/ 487 w 487"/>
                  <a:gd name="T7" fmla="*/ 267 h 278"/>
                  <a:gd name="T8" fmla="*/ 348 w 487"/>
                  <a:gd name="T9" fmla="*/ 185 h 278"/>
                  <a:gd name="T10" fmla="*/ 93 w 487"/>
                  <a:gd name="T11" fmla="*/ 46 h 278"/>
                  <a:gd name="T12" fmla="*/ 90 w 487"/>
                  <a:gd name="T13" fmla="*/ 63 h 278"/>
                  <a:gd name="T14" fmla="*/ 310 w 487"/>
                  <a:gd name="T15" fmla="*/ 190 h 278"/>
                  <a:gd name="T16" fmla="*/ 316 w 487"/>
                  <a:gd name="T17" fmla="*/ 167 h 278"/>
                  <a:gd name="T18" fmla="*/ 299 w 487"/>
                  <a:gd name="T19" fmla="*/ 156 h 278"/>
                  <a:gd name="T20" fmla="*/ 292 w 487"/>
                  <a:gd name="T21" fmla="*/ 160 h 278"/>
                  <a:gd name="T22" fmla="*/ 292 w 487"/>
                  <a:gd name="T23" fmla="*/ 153 h 278"/>
                  <a:gd name="T24" fmla="*/ 292 w 487"/>
                  <a:gd name="T25" fmla="*/ 160 h 278"/>
                  <a:gd name="T26" fmla="*/ 93 w 487"/>
                  <a:gd name="T27" fmla="*/ 46 h 278"/>
                  <a:gd name="T28" fmla="*/ 20 w 487"/>
                  <a:gd name="T29" fmla="*/ 0 h 278"/>
                  <a:gd name="T30" fmla="*/ 0 w 487"/>
                  <a:gd name="T31" fmla="*/ 11 h 278"/>
                  <a:gd name="T32" fmla="*/ 15 w 487"/>
                  <a:gd name="T33" fmla="*/ 19 h 278"/>
                  <a:gd name="T34" fmla="*/ 20 w 487"/>
                  <a:gd name="T35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7" h="278">
                    <a:moveTo>
                      <a:pt x="348" y="185"/>
                    </a:moveTo>
                    <a:lnTo>
                      <a:pt x="343" y="209"/>
                    </a:lnTo>
                    <a:lnTo>
                      <a:pt x="465" y="278"/>
                    </a:lnTo>
                    <a:lnTo>
                      <a:pt x="487" y="267"/>
                    </a:lnTo>
                    <a:lnTo>
                      <a:pt x="348" y="185"/>
                    </a:lnTo>
                    <a:moveTo>
                      <a:pt x="93" y="46"/>
                    </a:moveTo>
                    <a:lnTo>
                      <a:pt x="90" y="63"/>
                    </a:lnTo>
                    <a:lnTo>
                      <a:pt x="310" y="190"/>
                    </a:lnTo>
                    <a:lnTo>
                      <a:pt x="316" y="167"/>
                    </a:lnTo>
                    <a:lnTo>
                      <a:pt x="299" y="156"/>
                    </a:lnTo>
                    <a:lnTo>
                      <a:pt x="292" y="160"/>
                    </a:lnTo>
                    <a:lnTo>
                      <a:pt x="292" y="153"/>
                    </a:lnTo>
                    <a:lnTo>
                      <a:pt x="292" y="160"/>
                    </a:lnTo>
                    <a:lnTo>
                      <a:pt x="93" y="46"/>
                    </a:lnTo>
                    <a:moveTo>
                      <a:pt x="20" y="0"/>
                    </a:moveTo>
                    <a:lnTo>
                      <a:pt x="0" y="11"/>
                    </a:lnTo>
                    <a:lnTo>
                      <a:pt x="15" y="19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0" name="îśḻiḋé"/>
              <p:cNvSpPr/>
              <p:nvPr/>
            </p:nvSpPr>
            <p:spPr bwMode="auto">
              <a:xfrm>
                <a:off x="4102" y="205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1" name="îslîdè"/>
              <p:cNvSpPr/>
              <p:nvPr/>
            </p:nvSpPr>
            <p:spPr bwMode="auto">
              <a:xfrm>
                <a:off x="4102" y="205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2" name="î$ľídê"/>
              <p:cNvSpPr/>
              <p:nvPr/>
            </p:nvSpPr>
            <p:spPr bwMode="auto">
              <a:xfrm>
                <a:off x="4102" y="205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3" name="íṩľiḑe"/>
              <p:cNvSpPr/>
              <p:nvPr/>
            </p:nvSpPr>
            <p:spPr bwMode="auto">
              <a:xfrm>
                <a:off x="4102" y="2056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4" name="iṣľîďe"/>
              <p:cNvSpPr/>
              <p:nvPr/>
            </p:nvSpPr>
            <p:spPr bwMode="auto">
              <a:xfrm>
                <a:off x="4566" y="2312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5" name="íšḻíḓê"/>
              <p:cNvSpPr/>
              <p:nvPr/>
            </p:nvSpPr>
            <p:spPr bwMode="auto">
              <a:xfrm>
                <a:off x="4566" y="2312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6" name="ïṡľîḍe"/>
              <p:cNvSpPr/>
              <p:nvPr/>
            </p:nvSpPr>
            <p:spPr bwMode="auto">
              <a:xfrm>
                <a:off x="4566" y="2312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7" name="îš1îdê"/>
              <p:cNvSpPr/>
              <p:nvPr/>
            </p:nvSpPr>
            <p:spPr bwMode="auto">
              <a:xfrm>
                <a:off x="4566" y="2312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8" name="îšḷîḓe"/>
              <p:cNvSpPr/>
              <p:nvPr/>
            </p:nvSpPr>
            <p:spPr bwMode="auto">
              <a:xfrm>
                <a:off x="4102" y="2042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9" name="íṣḷïdé"/>
              <p:cNvSpPr/>
              <p:nvPr/>
            </p:nvSpPr>
            <p:spPr bwMode="auto">
              <a:xfrm>
                <a:off x="4102" y="2042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0" name="i$liḋe"/>
              <p:cNvSpPr/>
              <p:nvPr/>
            </p:nvSpPr>
            <p:spPr bwMode="auto">
              <a:xfrm>
                <a:off x="4102" y="2042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1" name="î$ľîḑé"/>
              <p:cNvSpPr/>
              <p:nvPr/>
            </p:nvSpPr>
            <p:spPr bwMode="auto">
              <a:xfrm>
                <a:off x="4102" y="2042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2" name="íš1íḍê"/>
              <p:cNvSpPr/>
              <p:nvPr/>
            </p:nvSpPr>
            <p:spPr bwMode="auto">
              <a:xfrm>
                <a:off x="4102" y="2154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8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3" name="ïṣļíde"/>
              <p:cNvSpPr/>
              <p:nvPr/>
            </p:nvSpPr>
            <p:spPr bwMode="auto">
              <a:xfrm>
                <a:off x="4102" y="2154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8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4" name="íṣ1ïde"/>
              <p:cNvSpPr/>
              <p:nvPr/>
            </p:nvSpPr>
            <p:spPr bwMode="auto">
              <a:xfrm>
                <a:off x="4102" y="2154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8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5" name="išlïḍe"/>
              <p:cNvSpPr/>
              <p:nvPr/>
            </p:nvSpPr>
            <p:spPr bwMode="auto">
              <a:xfrm>
                <a:off x="4102" y="2154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8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6" name="ïṩḷïdê"/>
              <p:cNvSpPr/>
              <p:nvPr/>
            </p:nvSpPr>
            <p:spPr bwMode="auto">
              <a:xfrm>
                <a:off x="4566" y="2408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50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5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7" name="îšľïḋê"/>
              <p:cNvSpPr/>
              <p:nvPr/>
            </p:nvSpPr>
            <p:spPr bwMode="auto">
              <a:xfrm>
                <a:off x="4566" y="2408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50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5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8" name="ïş1ïdè"/>
              <p:cNvSpPr/>
              <p:nvPr/>
            </p:nvSpPr>
            <p:spPr bwMode="auto">
              <a:xfrm>
                <a:off x="4566" y="2408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50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5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9" name="ïŝliḓé"/>
              <p:cNvSpPr/>
              <p:nvPr/>
            </p:nvSpPr>
            <p:spPr bwMode="auto">
              <a:xfrm>
                <a:off x="4566" y="2408"/>
                <a:ext cx="24" cy="63"/>
              </a:xfrm>
              <a:custGeom>
                <a:avLst/>
                <a:gdLst>
                  <a:gd name="T0" fmla="*/ 24 w 24"/>
                  <a:gd name="T1" fmla="*/ 0 h 63"/>
                  <a:gd name="T2" fmla="*/ 0 w 24"/>
                  <a:gd name="T3" fmla="*/ 14 h 63"/>
                  <a:gd name="T4" fmla="*/ 0 w 24"/>
                  <a:gd name="T5" fmla="*/ 63 h 63"/>
                  <a:gd name="T6" fmla="*/ 22 w 24"/>
                  <a:gd name="T7" fmla="*/ 50 h 63"/>
                  <a:gd name="T8" fmla="*/ 24 w 24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3">
                    <a:moveTo>
                      <a:pt x="24" y="0"/>
                    </a:moveTo>
                    <a:lnTo>
                      <a:pt x="0" y="14"/>
                    </a:lnTo>
                    <a:lnTo>
                      <a:pt x="0" y="63"/>
                    </a:lnTo>
                    <a:lnTo>
                      <a:pt x="22" y="5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0" name="iṣ1iḑé"/>
              <p:cNvSpPr/>
              <p:nvPr/>
            </p:nvSpPr>
            <p:spPr bwMode="auto">
              <a:xfrm>
                <a:off x="4102" y="2141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7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1" name="íṩľïḍê"/>
              <p:cNvSpPr/>
              <p:nvPr/>
            </p:nvSpPr>
            <p:spPr bwMode="auto">
              <a:xfrm>
                <a:off x="4102" y="2141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7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7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2" name="isļïďe"/>
              <p:cNvSpPr/>
              <p:nvPr/>
            </p:nvSpPr>
            <p:spPr bwMode="auto">
              <a:xfrm>
                <a:off x="4102" y="2141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7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3" name="îṡľiďe"/>
              <p:cNvSpPr/>
              <p:nvPr/>
            </p:nvSpPr>
            <p:spPr bwMode="auto">
              <a:xfrm>
                <a:off x="4102" y="2141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7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7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4" name="isḷïdé"/>
              <p:cNvSpPr/>
              <p:nvPr/>
            </p:nvSpPr>
            <p:spPr bwMode="auto">
              <a:xfrm>
                <a:off x="4102" y="225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2" name="ïṣḻîḑè"/>
            <p:cNvGrpSpPr/>
            <p:nvPr/>
          </p:nvGrpSpPr>
          <p:grpSpPr bwMode="auto">
            <a:xfrm>
              <a:off x="3535133" y="3053582"/>
              <a:ext cx="4324749" cy="3095300"/>
              <a:chOff x="1654" y="1616"/>
              <a:chExt cx="3690" cy="2641"/>
            </a:xfrm>
          </p:grpSpPr>
          <p:sp>
            <p:nvSpPr>
              <p:cNvPr id="245" name="iṧḷiḓè"/>
              <p:cNvSpPr/>
              <p:nvPr/>
            </p:nvSpPr>
            <p:spPr bwMode="auto">
              <a:xfrm>
                <a:off x="4102" y="225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6" name="ïṩľîḑê"/>
              <p:cNvSpPr/>
              <p:nvPr/>
            </p:nvSpPr>
            <p:spPr bwMode="auto">
              <a:xfrm>
                <a:off x="4102" y="225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7" name="ísļiďê"/>
              <p:cNvSpPr/>
              <p:nvPr/>
            </p:nvSpPr>
            <p:spPr bwMode="auto">
              <a:xfrm>
                <a:off x="4102" y="2251"/>
                <a:ext cx="464" cy="317"/>
              </a:xfrm>
              <a:custGeom>
                <a:avLst/>
                <a:gdLst>
                  <a:gd name="T0" fmla="*/ 0 w 464"/>
                  <a:gd name="T1" fmla="*/ 0 h 317"/>
                  <a:gd name="T2" fmla="*/ 0 w 464"/>
                  <a:gd name="T3" fmla="*/ 49 h 317"/>
                  <a:gd name="T4" fmla="*/ 464 w 464"/>
                  <a:gd name="T5" fmla="*/ 317 h 317"/>
                  <a:gd name="T6" fmla="*/ 464 w 464"/>
                  <a:gd name="T7" fmla="*/ 268 h 317"/>
                  <a:gd name="T8" fmla="*/ 0 w 464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7">
                    <a:moveTo>
                      <a:pt x="0" y="0"/>
                    </a:moveTo>
                    <a:lnTo>
                      <a:pt x="0" y="49"/>
                    </a:lnTo>
                    <a:lnTo>
                      <a:pt x="464" y="317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8" name="ïSḷiḍè"/>
              <p:cNvSpPr/>
              <p:nvPr/>
            </p:nvSpPr>
            <p:spPr bwMode="auto">
              <a:xfrm>
                <a:off x="4566" y="2507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9" name="işḷïḋè"/>
              <p:cNvSpPr/>
              <p:nvPr/>
            </p:nvSpPr>
            <p:spPr bwMode="auto">
              <a:xfrm>
                <a:off x="4566" y="2507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0" name="ïṥľîḓé"/>
              <p:cNvSpPr/>
              <p:nvPr/>
            </p:nvSpPr>
            <p:spPr bwMode="auto">
              <a:xfrm>
                <a:off x="4566" y="2507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1" name="íšľidè"/>
              <p:cNvSpPr/>
              <p:nvPr/>
            </p:nvSpPr>
            <p:spPr bwMode="auto">
              <a:xfrm>
                <a:off x="4566" y="2507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2 h 61"/>
                  <a:gd name="T4" fmla="*/ 0 w 24"/>
                  <a:gd name="T5" fmla="*/ 61 h 61"/>
                  <a:gd name="T6" fmla="*/ 22 w 24"/>
                  <a:gd name="T7" fmla="*/ 47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2"/>
                    </a:lnTo>
                    <a:lnTo>
                      <a:pt x="0" y="61"/>
                    </a:lnTo>
                    <a:lnTo>
                      <a:pt x="22" y="47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2" name="ïSḷíḓê"/>
              <p:cNvSpPr/>
              <p:nvPr/>
            </p:nvSpPr>
            <p:spPr bwMode="auto">
              <a:xfrm>
                <a:off x="4102" y="2237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3" name="îšlïďê"/>
              <p:cNvSpPr/>
              <p:nvPr/>
            </p:nvSpPr>
            <p:spPr bwMode="auto">
              <a:xfrm>
                <a:off x="4102" y="2237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4" name="ïşlíďê"/>
              <p:cNvSpPr/>
              <p:nvPr/>
            </p:nvSpPr>
            <p:spPr bwMode="auto">
              <a:xfrm>
                <a:off x="4102" y="2237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5" name="îşlïḓe"/>
              <p:cNvSpPr/>
              <p:nvPr/>
            </p:nvSpPr>
            <p:spPr bwMode="auto">
              <a:xfrm>
                <a:off x="4102" y="2237"/>
                <a:ext cx="488" cy="282"/>
              </a:xfrm>
              <a:custGeom>
                <a:avLst/>
                <a:gdLst>
                  <a:gd name="T0" fmla="*/ 23 w 488"/>
                  <a:gd name="T1" fmla="*/ 0 h 282"/>
                  <a:gd name="T2" fmla="*/ 0 w 488"/>
                  <a:gd name="T3" fmla="*/ 14 h 282"/>
                  <a:gd name="T4" fmla="*/ 464 w 488"/>
                  <a:gd name="T5" fmla="*/ 282 h 282"/>
                  <a:gd name="T6" fmla="*/ 488 w 488"/>
                  <a:gd name="T7" fmla="*/ 270 h 282"/>
                  <a:gd name="T8" fmla="*/ 23 w 48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2">
                    <a:moveTo>
                      <a:pt x="23" y="0"/>
                    </a:moveTo>
                    <a:lnTo>
                      <a:pt x="0" y="14"/>
                    </a:lnTo>
                    <a:lnTo>
                      <a:pt x="464" y="282"/>
                    </a:lnTo>
                    <a:lnTo>
                      <a:pt x="488" y="27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6" name="íŝľïďê"/>
              <p:cNvSpPr/>
              <p:nvPr/>
            </p:nvSpPr>
            <p:spPr bwMode="auto">
              <a:xfrm>
                <a:off x="4102" y="2349"/>
                <a:ext cx="464" cy="316"/>
              </a:xfrm>
              <a:custGeom>
                <a:avLst/>
                <a:gdLst>
                  <a:gd name="T0" fmla="*/ 0 w 464"/>
                  <a:gd name="T1" fmla="*/ 0 h 316"/>
                  <a:gd name="T2" fmla="*/ 0 w 464"/>
                  <a:gd name="T3" fmla="*/ 48 h 316"/>
                  <a:gd name="T4" fmla="*/ 464 w 464"/>
                  <a:gd name="T5" fmla="*/ 316 h 316"/>
                  <a:gd name="T6" fmla="*/ 464 w 464"/>
                  <a:gd name="T7" fmla="*/ 268 h 316"/>
                  <a:gd name="T8" fmla="*/ 0 w 464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6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6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7" name="îŝ1íḋè"/>
              <p:cNvSpPr/>
              <p:nvPr/>
            </p:nvSpPr>
            <p:spPr bwMode="auto">
              <a:xfrm>
                <a:off x="4102" y="2349"/>
                <a:ext cx="464" cy="316"/>
              </a:xfrm>
              <a:custGeom>
                <a:avLst/>
                <a:gdLst>
                  <a:gd name="T0" fmla="*/ 0 w 464"/>
                  <a:gd name="T1" fmla="*/ 0 h 316"/>
                  <a:gd name="T2" fmla="*/ 0 w 464"/>
                  <a:gd name="T3" fmla="*/ 48 h 316"/>
                  <a:gd name="T4" fmla="*/ 464 w 464"/>
                  <a:gd name="T5" fmla="*/ 316 h 316"/>
                  <a:gd name="T6" fmla="*/ 464 w 464"/>
                  <a:gd name="T7" fmla="*/ 268 h 316"/>
                  <a:gd name="T8" fmla="*/ 0 w 464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6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6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8" name="îŝlïdè"/>
              <p:cNvSpPr/>
              <p:nvPr/>
            </p:nvSpPr>
            <p:spPr bwMode="auto">
              <a:xfrm>
                <a:off x="4102" y="2349"/>
                <a:ext cx="464" cy="316"/>
              </a:xfrm>
              <a:custGeom>
                <a:avLst/>
                <a:gdLst>
                  <a:gd name="T0" fmla="*/ 0 w 464"/>
                  <a:gd name="T1" fmla="*/ 0 h 316"/>
                  <a:gd name="T2" fmla="*/ 0 w 464"/>
                  <a:gd name="T3" fmla="*/ 48 h 316"/>
                  <a:gd name="T4" fmla="*/ 464 w 464"/>
                  <a:gd name="T5" fmla="*/ 316 h 316"/>
                  <a:gd name="T6" fmla="*/ 464 w 464"/>
                  <a:gd name="T7" fmla="*/ 268 h 316"/>
                  <a:gd name="T8" fmla="*/ 0 w 464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6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6"/>
                    </a:lnTo>
                    <a:lnTo>
                      <a:pt x="464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9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9" name="işļîďê"/>
              <p:cNvSpPr/>
              <p:nvPr/>
            </p:nvSpPr>
            <p:spPr bwMode="auto">
              <a:xfrm>
                <a:off x="4102" y="2349"/>
                <a:ext cx="464" cy="316"/>
              </a:xfrm>
              <a:custGeom>
                <a:avLst/>
                <a:gdLst>
                  <a:gd name="T0" fmla="*/ 0 w 464"/>
                  <a:gd name="T1" fmla="*/ 0 h 316"/>
                  <a:gd name="T2" fmla="*/ 0 w 464"/>
                  <a:gd name="T3" fmla="*/ 48 h 316"/>
                  <a:gd name="T4" fmla="*/ 464 w 464"/>
                  <a:gd name="T5" fmla="*/ 316 h 316"/>
                  <a:gd name="T6" fmla="*/ 464 w 464"/>
                  <a:gd name="T7" fmla="*/ 268 h 316"/>
                  <a:gd name="T8" fmla="*/ 0 w 464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6">
                    <a:moveTo>
                      <a:pt x="0" y="0"/>
                    </a:moveTo>
                    <a:lnTo>
                      <a:pt x="0" y="48"/>
                    </a:lnTo>
                    <a:lnTo>
                      <a:pt x="464" y="316"/>
                    </a:lnTo>
                    <a:lnTo>
                      <a:pt x="464" y="2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0" name="íšḻîḑe"/>
              <p:cNvSpPr/>
              <p:nvPr/>
            </p:nvSpPr>
            <p:spPr bwMode="auto">
              <a:xfrm>
                <a:off x="4566" y="2604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3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3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1" name="iṧlïdê"/>
              <p:cNvSpPr/>
              <p:nvPr/>
            </p:nvSpPr>
            <p:spPr bwMode="auto">
              <a:xfrm>
                <a:off x="4566" y="2604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3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3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2" name="íṧḻíḍè"/>
              <p:cNvSpPr/>
              <p:nvPr/>
            </p:nvSpPr>
            <p:spPr bwMode="auto">
              <a:xfrm>
                <a:off x="4566" y="2604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3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3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58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3" name="ïṥļïďè"/>
              <p:cNvSpPr/>
              <p:nvPr/>
            </p:nvSpPr>
            <p:spPr bwMode="auto">
              <a:xfrm>
                <a:off x="4566" y="2604"/>
                <a:ext cx="24" cy="61"/>
              </a:xfrm>
              <a:custGeom>
                <a:avLst/>
                <a:gdLst>
                  <a:gd name="T0" fmla="*/ 24 w 24"/>
                  <a:gd name="T1" fmla="*/ 0 h 61"/>
                  <a:gd name="T2" fmla="*/ 0 w 24"/>
                  <a:gd name="T3" fmla="*/ 13 h 61"/>
                  <a:gd name="T4" fmla="*/ 0 w 24"/>
                  <a:gd name="T5" fmla="*/ 61 h 61"/>
                  <a:gd name="T6" fmla="*/ 22 w 24"/>
                  <a:gd name="T7" fmla="*/ 49 h 61"/>
                  <a:gd name="T8" fmla="*/ 24 w 2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lnTo>
                      <a:pt x="0" y="13"/>
                    </a:lnTo>
                    <a:lnTo>
                      <a:pt x="0" y="61"/>
                    </a:lnTo>
                    <a:lnTo>
                      <a:pt x="22" y="49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4" name="îṣḷïďê"/>
              <p:cNvSpPr/>
              <p:nvPr/>
            </p:nvSpPr>
            <p:spPr bwMode="auto">
              <a:xfrm>
                <a:off x="4102" y="2336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8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AEE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5" name="íšḻîḑe"/>
              <p:cNvSpPr/>
              <p:nvPr/>
            </p:nvSpPr>
            <p:spPr bwMode="auto">
              <a:xfrm>
                <a:off x="4102" y="2336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8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8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6" name="iš1ïḋé"/>
              <p:cNvSpPr/>
              <p:nvPr/>
            </p:nvSpPr>
            <p:spPr bwMode="auto">
              <a:xfrm>
                <a:off x="4102" y="2336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8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D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7" name="iŝļíḑè"/>
              <p:cNvSpPr/>
              <p:nvPr/>
            </p:nvSpPr>
            <p:spPr bwMode="auto">
              <a:xfrm>
                <a:off x="4102" y="2336"/>
                <a:ext cx="488" cy="281"/>
              </a:xfrm>
              <a:custGeom>
                <a:avLst/>
                <a:gdLst>
                  <a:gd name="T0" fmla="*/ 23 w 488"/>
                  <a:gd name="T1" fmla="*/ 0 h 281"/>
                  <a:gd name="T2" fmla="*/ 0 w 488"/>
                  <a:gd name="T3" fmla="*/ 13 h 281"/>
                  <a:gd name="T4" fmla="*/ 464 w 488"/>
                  <a:gd name="T5" fmla="*/ 281 h 281"/>
                  <a:gd name="T6" fmla="*/ 488 w 488"/>
                  <a:gd name="T7" fmla="*/ 268 h 281"/>
                  <a:gd name="T8" fmla="*/ 23 w 488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1">
                    <a:moveTo>
                      <a:pt x="23" y="0"/>
                    </a:moveTo>
                    <a:lnTo>
                      <a:pt x="0" y="13"/>
                    </a:lnTo>
                    <a:lnTo>
                      <a:pt x="464" y="281"/>
                    </a:lnTo>
                    <a:lnTo>
                      <a:pt x="488" y="268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8" name="íšļíḑè"/>
              <p:cNvSpPr/>
              <p:nvPr/>
            </p:nvSpPr>
            <p:spPr bwMode="auto">
              <a:xfrm>
                <a:off x="3464" y="2468"/>
                <a:ext cx="846" cy="828"/>
              </a:xfrm>
              <a:custGeom>
                <a:avLst/>
                <a:gdLst>
                  <a:gd name="T0" fmla="*/ 149 w 498"/>
                  <a:gd name="T1" fmla="*/ 0 h 488"/>
                  <a:gd name="T2" fmla="*/ 149 w 498"/>
                  <a:gd name="T3" fmla="*/ 155 h 488"/>
                  <a:gd name="T4" fmla="*/ 109 w 498"/>
                  <a:gd name="T5" fmla="*/ 224 h 488"/>
                  <a:gd name="T6" fmla="*/ 0 w 498"/>
                  <a:gd name="T7" fmla="*/ 287 h 488"/>
                  <a:gd name="T8" fmla="*/ 348 w 498"/>
                  <a:gd name="T9" fmla="*/ 488 h 488"/>
                  <a:gd name="T10" fmla="*/ 458 w 498"/>
                  <a:gd name="T11" fmla="*/ 425 h 488"/>
                  <a:gd name="T12" fmla="*/ 498 w 498"/>
                  <a:gd name="T13" fmla="*/ 356 h 488"/>
                  <a:gd name="T14" fmla="*/ 498 w 498"/>
                  <a:gd name="T15" fmla="*/ 201 h 488"/>
                  <a:gd name="T16" fmla="*/ 149 w 498"/>
                  <a:gd name="T17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8" h="488">
                    <a:moveTo>
                      <a:pt x="149" y="0"/>
                    </a:moveTo>
                    <a:cubicBezTo>
                      <a:pt x="149" y="155"/>
                      <a:pt x="149" y="155"/>
                      <a:pt x="149" y="155"/>
                    </a:cubicBezTo>
                    <a:cubicBezTo>
                      <a:pt x="149" y="183"/>
                      <a:pt x="134" y="210"/>
                      <a:pt x="109" y="22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348" y="488"/>
                      <a:pt x="348" y="488"/>
                      <a:pt x="348" y="488"/>
                    </a:cubicBezTo>
                    <a:cubicBezTo>
                      <a:pt x="458" y="425"/>
                      <a:pt x="458" y="425"/>
                      <a:pt x="458" y="425"/>
                    </a:cubicBezTo>
                    <a:cubicBezTo>
                      <a:pt x="483" y="411"/>
                      <a:pt x="498" y="385"/>
                      <a:pt x="498" y="356"/>
                    </a:cubicBezTo>
                    <a:cubicBezTo>
                      <a:pt x="498" y="201"/>
                      <a:pt x="498" y="201"/>
                      <a:pt x="498" y="201"/>
                    </a:cubicBezTo>
                    <a:cubicBezTo>
                      <a:pt x="149" y="0"/>
                      <a:pt x="149" y="0"/>
                      <a:pt x="149" y="0"/>
                    </a:cubicBezTo>
                  </a:path>
                </a:pathLst>
              </a:custGeom>
              <a:solidFill>
                <a:srgbClr val="CA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9" name="iṩḻîdê"/>
              <p:cNvSpPr/>
              <p:nvPr/>
            </p:nvSpPr>
            <p:spPr bwMode="auto">
              <a:xfrm>
                <a:off x="3464" y="2955"/>
                <a:ext cx="42" cy="49"/>
              </a:xfrm>
              <a:custGeom>
                <a:avLst/>
                <a:gdLst>
                  <a:gd name="T0" fmla="*/ 0 w 42"/>
                  <a:gd name="T1" fmla="*/ 0 h 49"/>
                  <a:gd name="T2" fmla="*/ 0 w 42"/>
                  <a:gd name="T3" fmla="*/ 49 h 49"/>
                  <a:gd name="T4" fmla="*/ 42 w 42"/>
                  <a:gd name="T5" fmla="*/ 25 h 49"/>
                  <a:gd name="T6" fmla="*/ 0 w 42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9">
                    <a:moveTo>
                      <a:pt x="0" y="0"/>
                    </a:moveTo>
                    <a:lnTo>
                      <a:pt x="0" y="49"/>
                    </a:lnTo>
                    <a:lnTo>
                      <a:pt x="42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A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0" name="íśḻíḍe"/>
              <p:cNvSpPr/>
              <p:nvPr/>
            </p:nvSpPr>
            <p:spPr bwMode="auto">
              <a:xfrm>
                <a:off x="3464" y="2955"/>
                <a:ext cx="42" cy="49"/>
              </a:xfrm>
              <a:custGeom>
                <a:avLst/>
                <a:gdLst>
                  <a:gd name="T0" fmla="*/ 0 w 42"/>
                  <a:gd name="T1" fmla="*/ 0 h 49"/>
                  <a:gd name="T2" fmla="*/ 0 w 42"/>
                  <a:gd name="T3" fmla="*/ 49 h 49"/>
                  <a:gd name="T4" fmla="*/ 42 w 42"/>
                  <a:gd name="T5" fmla="*/ 25 h 49"/>
                  <a:gd name="T6" fmla="*/ 0 w 42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9">
                    <a:moveTo>
                      <a:pt x="0" y="0"/>
                    </a:moveTo>
                    <a:lnTo>
                      <a:pt x="0" y="49"/>
                    </a:lnTo>
                    <a:lnTo>
                      <a:pt x="42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1" name="išlïḋè"/>
              <p:cNvSpPr/>
              <p:nvPr/>
            </p:nvSpPr>
            <p:spPr bwMode="auto">
              <a:xfrm>
                <a:off x="3717" y="2495"/>
                <a:ext cx="1" cy="20"/>
              </a:xfrm>
              <a:prstGeom prst="rect">
                <a:avLst/>
              </a:prstGeom>
              <a:solidFill>
                <a:srgbClr val="E4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2" name="iSľiḑe"/>
              <p:cNvSpPr/>
              <p:nvPr/>
            </p:nvSpPr>
            <p:spPr bwMode="auto">
              <a:xfrm>
                <a:off x="3717" y="2495"/>
                <a:ext cx="1" cy="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3" name="î$1îḑe"/>
              <p:cNvSpPr/>
              <p:nvPr/>
            </p:nvSpPr>
            <p:spPr bwMode="auto">
              <a:xfrm>
                <a:off x="3717" y="2475"/>
                <a:ext cx="593" cy="383"/>
              </a:xfrm>
              <a:custGeom>
                <a:avLst/>
                <a:gdLst>
                  <a:gd name="T0" fmla="*/ 69 w 593"/>
                  <a:gd name="T1" fmla="*/ 34 h 383"/>
                  <a:gd name="T2" fmla="*/ 63 w 593"/>
                  <a:gd name="T3" fmla="*/ 59 h 383"/>
                  <a:gd name="T4" fmla="*/ 47 w 593"/>
                  <a:gd name="T5" fmla="*/ 69 h 383"/>
                  <a:gd name="T6" fmla="*/ 593 w 593"/>
                  <a:gd name="T7" fmla="*/ 383 h 383"/>
                  <a:gd name="T8" fmla="*/ 593 w 593"/>
                  <a:gd name="T9" fmla="*/ 334 h 383"/>
                  <a:gd name="T10" fmla="*/ 69 w 593"/>
                  <a:gd name="T11" fmla="*/ 34 h 383"/>
                  <a:gd name="T12" fmla="*/ 8 w 593"/>
                  <a:gd name="T13" fmla="*/ 0 h 383"/>
                  <a:gd name="T14" fmla="*/ 8 w 593"/>
                  <a:gd name="T15" fmla="*/ 25 h 383"/>
                  <a:gd name="T16" fmla="*/ 0 w 593"/>
                  <a:gd name="T17" fmla="*/ 20 h 383"/>
                  <a:gd name="T18" fmla="*/ 0 w 593"/>
                  <a:gd name="T19" fmla="*/ 40 h 383"/>
                  <a:gd name="T20" fmla="*/ 27 w 593"/>
                  <a:gd name="T21" fmla="*/ 57 h 383"/>
                  <a:gd name="T22" fmla="*/ 36 w 593"/>
                  <a:gd name="T23" fmla="*/ 15 h 383"/>
                  <a:gd name="T24" fmla="*/ 32 w 593"/>
                  <a:gd name="T25" fmla="*/ 12 h 383"/>
                  <a:gd name="T26" fmla="*/ 8 w 593"/>
                  <a:gd name="T27" fmla="*/ 25 h 383"/>
                  <a:gd name="T28" fmla="*/ 8 w 593"/>
                  <a:gd name="T2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3" h="383">
                    <a:moveTo>
                      <a:pt x="69" y="34"/>
                    </a:moveTo>
                    <a:lnTo>
                      <a:pt x="63" y="59"/>
                    </a:lnTo>
                    <a:lnTo>
                      <a:pt x="47" y="69"/>
                    </a:lnTo>
                    <a:lnTo>
                      <a:pt x="593" y="383"/>
                    </a:lnTo>
                    <a:lnTo>
                      <a:pt x="593" y="334"/>
                    </a:lnTo>
                    <a:lnTo>
                      <a:pt x="69" y="34"/>
                    </a:lnTo>
                    <a:close/>
                    <a:moveTo>
                      <a:pt x="8" y="0"/>
                    </a:moveTo>
                    <a:lnTo>
                      <a:pt x="8" y="25"/>
                    </a:lnTo>
                    <a:lnTo>
                      <a:pt x="0" y="20"/>
                    </a:lnTo>
                    <a:lnTo>
                      <a:pt x="0" y="40"/>
                    </a:lnTo>
                    <a:lnTo>
                      <a:pt x="27" y="57"/>
                    </a:lnTo>
                    <a:lnTo>
                      <a:pt x="36" y="15"/>
                    </a:lnTo>
                    <a:lnTo>
                      <a:pt x="32" y="12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4" name="iSlîḋe"/>
              <p:cNvSpPr/>
              <p:nvPr/>
            </p:nvSpPr>
            <p:spPr bwMode="auto">
              <a:xfrm>
                <a:off x="3717" y="2475"/>
                <a:ext cx="593" cy="383"/>
              </a:xfrm>
              <a:custGeom>
                <a:avLst/>
                <a:gdLst>
                  <a:gd name="T0" fmla="*/ 69 w 593"/>
                  <a:gd name="T1" fmla="*/ 34 h 383"/>
                  <a:gd name="T2" fmla="*/ 63 w 593"/>
                  <a:gd name="T3" fmla="*/ 59 h 383"/>
                  <a:gd name="T4" fmla="*/ 47 w 593"/>
                  <a:gd name="T5" fmla="*/ 69 h 383"/>
                  <a:gd name="T6" fmla="*/ 593 w 593"/>
                  <a:gd name="T7" fmla="*/ 383 h 383"/>
                  <a:gd name="T8" fmla="*/ 593 w 593"/>
                  <a:gd name="T9" fmla="*/ 334 h 383"/>
                  <a:gd name="T10" fmla="*/ 69 w 593"/>
                  <a:gd name="T11" fmla="*/ 34 h 383"/>
                  <a:gd name="T12" fmla="*/ 8 w 593"/>
                  <a:gd name="T13" fmla="*/ 0 h 383"/>
                  <a:gd name="T14" fmla="*/ 8 w 593"/>
                  <a:gd name="T15" fmla="*/ 25 h 383"/>
                  <a:gd name="T16" fmla="*/ 0 w 593"/>
                  <a:gd name="T17" fmla="*/ 20 h 383"/>
                  <a:gd name="T18" fmla="*/ 0 w 593"/>
                  <a:gd name="T19" fmla="*/ 40 h 383"/>
                  <a:gd name="T20" fmla="*/ 27 w 593"/>
                  <a:gd name="T21" fmla="*/ 57 h 383"/>
                  <a:gd name="T22" fmla="*/ 36 w 593"/>
                  <a:gd name="T23" fmla="*/ 15 h 383"/>
                  <a:gd name="T24" fmla="*/ 32 w 593"/>
                  <a:gd name="T25" fmla="*/ 12 h 383"/>
                  <a:gd name="T26" fmla="*/ 8 w 593"/>
                  <a:gd name="T27" fmla="*/ 25 h 383"/>
                  <a:gd name="T28" fmla="*/ 8 w 593"/>
                  <a:gd name="T2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3" h="383">
                    <a:moveTo>
                      <a:pt x="69" y="34"/>
                    </a:moveTo>
                    <a:lnTo>
                      <a:pt x="63" y="59"/>
                    </a:lnTo>
                    <a:lnTo>
                      <a:pt x="47" y="69"/>
                    </a:lnTo>
                    <a:lnTo>
                      <a:pt x="593" y="383"/>
                    </a:lnTo>
                    <a:lnTo>
                      <a:pt x="593" y="334"/>
                    </a:lnTo>
                    <a:lnTo>
                      <a:pt x="69" y="34"/>
                    </a:lnTo>
                    <a:moveTo>
                      <a:pt x="8" y="0"/>
                    </a:moveTo>
                    <a:lnTo>
                      <a:pt x="8" y="25"/>
                    </a:lnTo>
                    <a:lnTo>
                      <a:pt x="0" y="20"/>
                    </a:lnTo>
                    <a:lnTo>
                      <a:pt x="0" y="40"/>
                    </a:lnTo>
                    <a:lnTo>
                      <a:pt x="27" y="57"/>
                    </a:lnTo>
                    <a:lnTo>
                      <a:pt x="36" y="15"/>
                    </a:lnTo>
                    <a:lnTo>
                      <a:pt x="32" y="12"/>
                    </a:lnTo>
                    <a:lnTo>
                      <a:pt x="8" y="25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5" name="iṡḷiḑê"/>
              <p:cNvSpPr/>
              <p:nvPr/>
            </p:nvSpPr>
            <p:spPr bwMode="auto">
              <a:xfrm>
                <a:off x="1654" y="2317"/>
                <a:ext cx="1033" cy="789"/>
              </a:xfrm>
              <a:custGeom>
                <a:avLst/>
                <a:gdLst>
                  <a:gd name="T0" fmla="*/ 1033 w 1033"/>
                  <a:gd name="T1" fmla="*/ 789 h 789"/>
                  <a:gd name="T2" fmla="*/ 0 w 1033"/>
                  <a:gd name="T3" fmla="*/ 195 h 789"/>
                  <a:gd name="T4" fmla="*/ 0 w 1033"/>
                  <a:gd name="T5" fmla="*/ 0 h 789"/>
                  <a:gd name="T6" fmla="*/ 1033 w 1033"/>
                  <a:gd name="T7" fmla="*/ 594 h 789"/>
                  <a:gd name="T8" fmla="*/ 1033 w 1033"/>
                  <a:gd name="T9" fmla="*/ 789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789">
                    <a:moveTo>
                      <a:pt x="1033" y="789"/>
                    </a:moveTo>
                    <a:lnTo>
                      <a:pt x="0" y="195"/>
                    </a:lnTo>
                    <a:lnTo>
                      <a:pt x="0" y="0"/>
                    </a:lnTo>
                    <a:lnTo>
                      <a:pt x="1033" y="594"/>
                    </a:lnTo>
                    <a:lnTo>
                      <a:pt x="1033" y="789"/>
                    </a:lnTo>
                    <a:close/>
                  </a:path>
                </a:pathLst>
              </a:custGeom>
              <a:solidFill>
                <a:srgbClr val="EB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6" name="îṧľídé"/>
              <p:cNvSpPr/>
              <p:nvPr/>
            </p:nvSpPr>
            <p:spPr bwMode="auto">
              <a:xfrm>
                <a:off x="1654" y="2317"/>
                <a:ext cx="1033" cy="789"/>
              </a:xfrm>
              <a:custGeom>
                <a:avLst/>
                <a:gdLst>
                  <a:gd name="T0" fmla="*/ 1033 w 1033"/>
                  <a:gd name="T1" fmla="*/ 789 h 789"/>
                  <a:gd name="T2" fmla="*/ 0 w 1033"/>
                  <a:gd name="T3" fmla="*/ 195 h 789"/>
                  <a:gd name="T4" fmla="*/ 0 w 1033"/>
                  <a:gd name="T5" fmla="*/ 0 h 789"/>
                  <a:gd name="T6" fmla="*/ 1033 w 1033"/>
                  <a:gd name="T7" fmla="*/ 594 h 789"/>
                  <a:gd name="T8" fmla="*/ 1033 w 1033"/>
                  <a:gd name="T9" fmla="*/ 789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789">
                    <a:moveTo>
                      <a:pt x="1033" y="789"/>
                    </a:moveTo>
                    <a:lnTo>
                      <a:pt x="0" y="195"/>
                    </a:lnTo>
                    <a:lnTo>
                      <a:pt x="0" y="0"/>
                    </a:lnTo>
                    <a:lnTo>
                      <a:pt x="1033" y="594"/>
                    </a:lnTo>
                    <a:lnTo>
                      <a:pt x="1033" y="78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7" name="iṩļidé"/>
              <p:cNvSpPr/>
              <p:nvPr/>
            </p:nvSpPr>
            <p:spPr bwMode="auto">
              <a:xfrm>
                <a:off x="1654" y="2317"/>
                <a:ext cx="1033" cy="789"/>
              </a:xfrm>
              <a:custGeom>
                <a:avLst/>
                <a:gdLst>
                  <a:gd name="T0" fmla="*/ 1033 w 1033"/>
                  <a:gd name="T1" fmla="*/ 789 h 789"/>
                  <a:gd name="T2" fmla="*/ 0 w 1033"/>
                  <a:gd name="T3" fmla="*/ 195 h 789"/>
                  <a:gd name="T4" fmla="*/ 0 w 1033"/>
                  <a:gd name="T5" fmla="*/ 0 h 789"/>
                  <a:gd name="T6" fmla="*/ 1033 w 1033"/>
                  <a:gd name="T7" fmla="*/ 594 h 789"/>
                  <a:gd name="T8" fmla="*/ 1033 w 1033"/>
                  <a:gd name="T9" fmla="*/ 789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789">
                    <a:moveTo>
                      <a:pt x="1033" y="789"/>
                    </a:moveTo>
                    <a:lnTo>
                      <a:pt x="0" y="195"/>
                    </a:lnTo>
                    <a:lnTo>
                      <a:pt x="0" y="0"/>
                    </a:lnTo>
                    <a:lnTo>
                      <a:pt x="1033" y="594"/>
                    </a:lnTo>
                    <a:lnTo>
                      <a:pt x="1033" y="789"/>
                    </a:lnTo>
                    <a:close/>
                  </a:path>
                </a:pathLst>
              </a:custGeom>
              <a:solidFill>
                <a:srgbClr val="F3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8" name="ï$ḷïdê"/>
              <p:cNvSpPr/>
              <p:nvPr/>
            </p:nvSpPr>
            <p:spPr bwMode="auto">
              <a:xfrm>
                <a:off x="1654" y="2317"/>
                <a:ext cx="1033" cy="789"/>
              </a:xfrm>
              <a:custGeom>
                <a:avLst/>
                <a:gdLst>
                  <a:gd name="T0" fmla="*/ 1033 w 1033"/>
                  <a:gd name="T1" fmla="*/ 789 h 789"/>
                  <a:gd name="T2" fmla="*/ 0 w 1033"/>
                  <a:gd name="T3" fmla="*/ 195 h 789"/>
                  <a:gd name="T4" fmla="*/ 0 w 1033"/>
                  <a:gd name="T5" fmla="*/ 0 h 789"/>
                  <a:gd name="T6" fmla="*/ 1033 w 1033"/>
                  <a:gd name="T7" fmla="*/ 594 h 789"/>
                  <a:gd name="T8" fmla="*/ 1033 w 1033"/>
                  <a:gd name="T9" fmla="*/ 789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3" h="789">
                    <a:moveTo>
                      <a:pt x="1033" y="789"/>
                    </a:moveTo>
                    <a:lnTo>
                      <a:pt x="0" y="195"/>
                    </a:lnTo>
                    <a:lnTo>
                      <a:pt x="0" y="0"/>
                    </a:lnTo>
                    <a:lnTo>
                      <a:pt x="1033" y="594"/>
                    </a:lnTo>
                    <a:lnTo>
                      <a:pt x="1033" y="78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9" name="ïṧḷïḋè"/>
              <p:cNvSpPr/>
              <p:nvPr/>
            </p:nvSpPr>
            <p:spPr bwMode="auto">
              <a:xfrm>
                <a:off x="1670" y="2325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68 h 75"/>
                  <a:gd name="T4" fmla="*/ 0 w 10"/>
                  <a:gd name="T5" fmla="*/ 0 h 75"/>
                  <a:gd name="T6" fmla="*/ 10 w 10"/>
                  <a:gd name="T7" fmla="*/ 5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0" name="ïṣļiḓê"/>
              <p:cNvSpPr/>
              <p:nvPr/>
            </p:nvSpPr>
            <p:spPr bwMode="auto">
              <a:xfrm>
                <a:off x="1670" y="2325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68 h 75"/>
                  <a:gd name="T4" fmla="*/ 0 w 10"/>
                  <a:gd name="T5" fmla="*/ 0 h 75"/>
                  <a:gd name="T6" fmla="*/ 10 w 10"/>
                  <a:gd name="T7" fmla="*/ 5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1" name="îSľíḍê"/>
              <p:cNvSpPr/>
              <p:nvPr/>
            </p:nvSpPr>
            <p:spPr bwMode="auto">
              <a:xfrm>
                <a:off x="1695" y="234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2" name="î$1íḑe"/>
              <p:cNvSpPr/>
              <p:nvPr/>
            </p:nvSpPr>
            <p:spPr bwMode="auto">
              <a:xfrm>
                <a:off x="1695" y="234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3" name="íşḻïḑe"/>
              <p:cNvSpPr/>
              <p:nvPr/>
            </p:nvSpPr>
            <p:spPr bwMode="auto">
              <a:xfrm>
                <a:off x="1721" y="2354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4" name="í$ľïḋê"/>
              <p:cNvSpPr/>
              <p:nvPr/>
            </p:nvSpPr>
            <p:spPr bwMode="auto">
              <a:xfrm>
                <a:off x="1721" y="2354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5" name="iṧļiḑé"/>
              <p:cNvSpPr/>
              <p:nvPr/>
            </p:nvSpPr>
            <p:spPr bwMode="auto">
              <a:xfrm>
                <a:off x="1746" y="2369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68 h 75"/>
                  <a:gd name="T4" fmla="*/ 0 w 10"/>
                  <a:gd name="T5" fmla="*/ 0 h 75"/>
                  <a:gd name="T6" fmla="*/ 10 w 10"/>
                  <a:gd name="T7" fmla="*/ 6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6" name="iṧļïḑe"/>
              <p:cNvSpPr/>
              <p:nvPr/>
            </p:nvSpPr>
            <p:spPr bwMode="auto">
              <a:xfrm>
                <a:off x="1746" y="2369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68 h 75"/>
                  <a:gd name="T4" fmla="*/ 0 w 10"/>
                  <a:gd name="T5" fmla="*/ 0 h 75"/>
                  <a:gd name="T6" fmla="*/ 10 w 10"/>
                  <a:gd name="T7" fmla="*/ 6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7" name="iṥḷïdê"/>
              <p:cNvSpPr/>
              <p:nvPr/>
            </p:nvSpPr>
            <p:spPr bwMode="auto">
              <a:xfrm>
                <a:off x="1797" y="239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8" name="ïṩlîḍè"/>
              <p:cNvSpPr/>
              <p:nvPr/>
            </p:nvSpPr>
            <p:spPr bwMode="auto">
              <a:xfrm>
                <a:off x="1797" y="239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9" name="íS1îďé"/>
              <p:cNvSpPr/>
              <p:nvPr/>
            </p:nvSpPr>
            <p:spPr bwMode="auto">
              <a:xfrm>
                <a:off x="1822" y="2414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7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0" name="íṧḷîḋé"/>
              <p:cNvSpPr/>
              <p:nvPr/>
            </p:nvSpPr>
            <p:spPr bwMode="auto">
              <a:xfrm>
                <a:off x="1822" y="2414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7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1" name="íṣļîḋé"/>
              <p:cNvSpPr/>
              <p:nvPr/>
            </p:nvSpPr>
            <p:spPr bwMode="auto">
              <a:xfrm>
                <a:off x="1848" y="2427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2" name="íṣľïḓe"/>
              <p:cNvSpPr/>
              <p:nvPr/>
            </p:nvSpPr>
            <p:spPr bwMode="auto">
              <a:xfrm>
                <a:off x="1848" y="2427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3" name="íṡ1îdê"/>
              <p:cNvSpPr/>
              <p:nvPr/>
            </p:nvSpPr>
            <p:spPr bwMode="auto">
              <a:xfrm>
                <a:off x="1873" y="2442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68 h 75"/>
                  <a:gd name="T4" fmla="*/ 0 w 11"/>
                  <a:gd name="T5" fmla="*/ 0 h 75"/>
                  <a:gd name="T6" fmla="*/ 11 w 11"/>
                  <a:gd name="T7" fmla="*/ 6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4" name="îṩlíḓé"/>
              <p:cNvSpPr/>
              <p:nvPr/>
            </p:nvSpPr>
            <p:spPr bwMode="auto">
              <a:xfrm>
                <a:off x="1873" y="2442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68 h 75"/>
                  <a:gd name="T4" fmla="*/ 0 w 11"/>
                  <a:gd name="T5" fmla="*/ 0 h 75"/>
                  <a:gd name="T6" fmla="*/ 11 w 11"/>
                  <a:gd name="T7" fmla="*/ 6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1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5" name="îṥḻiḍê"/>
              <p:cNvSpPr/>
              <p:nvPr/>
            </p:nvSpPr>
            <p:spPr bwMode="auto">
              <a:xfrm>
                <a:off x="1924" y="2471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70 h 75"/>
                  <a:gd name="T4" fmla="*/ 0 w 11"/>
                  <a:gd name="T5" fmla="*/ 0 h 75"/>
                  <a:gd name="T6" fmla="*/ 11 w 11"/>
                  <a:gd name="T7" fmla="*/ 7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6" name="íṩliḑè"/>
              <p:cNvSpPr/>
              <p:nvPr/>
            </p:nvSpPr>
            <p:spPr bwMode="auto">
              <a:xfrm>
                <a:off x="1924" y="2471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70 h 75"/>
                  <a:gd name="T4" fmla="*/ 0 w 11"/>
                  <a:gd name="T5" fmla="*/ 0 h 75"/>
                  <a:gd name="T6" fmla="*/ 11 w 11"/>
                  <a:gd name="T7" fmla="*/ 7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7" name="i$1îḋê"/>
              <p:cNvSpPr/>
              <p:nvPr/>
            </p:nvSpPr>
            <p:spPr bwMode="auto">
              <a:xfrm>
                <a:off x="1950" y="2487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8" name="ïṥľïḋé"/>
              <p:cNvSpPr/>
              <p:nvPr/>
            </p:nvSpPr>
            <p:spPr bwMode="auto">
              <a:xfrm>
                <a:off x="1950" y="2487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9" name="íšļïdê"/>
              <p:cNvSpPr/>
              <p:nvPr/>
            </p:nvSpPr>
            <p:spPr bwMode="auto">
              <a:xfrm>
                <a:off x="1975" y="2502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0" name="íSḷidê"/>
              <p:cNvSpPr/>
              <p:nvPr/>
            </p:nvSpPr>
            <p:spPr bwMode="auto">
              <a:xfrm>
                <a:off x="1975" y="2502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1" name="ïślîḍe"/>
              <p:cNvSpPr/>
              <p:nvPr/>
            </p:nvSpPr>
            <p:spPr bwMode="auto">
              <a:xfrm>
                <a:off x="2001" y="2515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2" name="ïSḷîḍê"/>
              <p:cNvSpPr/>
              <p:nvPr/>
            </p:nvSpPr>
            <p:spPr bwMode="auto">
              <a:xfrm>
                <a:off x="2001" y="2515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3" name="îş1íḍe"/>
              <p:cNvSpPr/>
              <p:nvPr/>
            </p:nvSpPr>
            <p:spPr bwMode="auto">
              <a:xfrm>
                <a:off x="2052" y="2544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4" name="iṥľíḑè"/>
              <p:cNvSpPr/>
              <p:nvPr/>
            </p:nvSpPr>
            <p:spPr bwMode="auto">
              <a:xfrm>
                <a:off x="2052" y="2544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5" name="iṡľíďé"/>
              <p:cNvSpPr/>
              <p:nvPr/>
            </p:nvSpPr>
            <p:spPr bwMode="auto">
              <a:xfrm>
                <a:off x="2077" y="2559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68 h 75"/>
                  <a:gd name="T4" fmla="*/ 0 w 11"/>
                  <a:gd name="T5" fmla="*/ 0 h 75"/>
                  <a:gd name="T6" fmla="*/ 11 w 11"/>
                  <a:gd name="T7" fmla="*/ 6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6" name="îslíḓe"/>
              <p:cNvSpPr/>
              <p:nvPr/>
            </p:nvSpPr>
            <p:spPr bwMode="auto">
              <a:xfrm>
                <a:off x="2077" y="2559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68 h 75"/>
                  <a:gd name="T4" fmla="*/ 0 w 11"/>
                  <a:gd name="T5" fmla="*/ 0 h 75"/>
                  <a:gd name="T6" fmla="*/ 11 w 11"/>
                  <a:gd name="T7" fmla="*/ 6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1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7" name="î$1iḋe"/>
              <p:cNvSpPr/>
              <p:nvPr/>
            </p:nvSpPr>
            <p:spPr bwMode="auto">
              <a:xfrm>
                <a:off x="2103" y="2575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8" name="ïŝļîḋe"/>
              <p:cNvSpPr/>
              <p:nvPr/>
            </p:nvSpPr>
            <p:spPr bwMode="auto">
              <a:xfrm>
                <a:off x="2103" y="2575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9" name="îṧļîďé"/>
              <p:cNvSpPr/>
              <p:nvPr/>
            </p:nvSpPr>
            <p:spPr bwMode="auto">
              <a:xfrm>
                <a:off x="2128" y="258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0" name="íṡļïḍe"/>
              <p:cNvSpPr/>
              <p:nvPr/>
            </p:nvSpPr>
            <p:spPr bwMode="auto">
              <a:xfrm>
                <a:off x="2128" y="258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1" name="ïṩ1iďe"/>
              <p:cNvSpPr/>
              <p:nvPr/>
            </p:nvSpPr>
            <p:spPr bwMode="auto">
              <a:xfrm>
                <a:off x="2179" y="2619"/>
                <a:ext cx="9" cy="73"/>
              </a:xfrm>
              <a:custGeom>
                <a:avLst/>
                <a:gdLst>
                  <a:gd name="T0" fmla="*/ 9 w 9"/>
                  <a:gd name="T1" fmla="*/ 73 h 73"/>
                  <a:gd name="T2" fmla="*/ 0 w 9"/>
                  <a:gd name="T3" fmla="*/ 68 h 73"/>
                  <a:gd name="T4" fmla="*/ 0 w 9"/>
                  <a:gd name="T5" fmla="*/ 0 h 73"/>
                  <a:gd name="T6" fmla="*/ 9 w 9"/>
                  <a:gd name="T7" fmla="*/ 5 h 73"/>
                  <a:gd name="T8" fmla="*/ 9 w 9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3">
                    <a:moveTo>
                      <a:pt x="9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9" y="5"/>
                    </a:lnTo>
                    <a:lnTo>
                      <a:pt x="9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2" name="îṡ1iďe"/>
              <p:cNvSpPr/>
              <p:nvPr/>
            </p:nvSpPr>
            <p:spPr bwMode="auto">
              <a:xfrm>
                <a:off x="2179" y="2619"/>
                <a:ext cx="9" cy="73"/>
              </a:xfrm>
              <a:custGeom>
                <a:avLst/>
                <a:gdLst>
                  <a:gd name="T0" fmla="*/ 9 w 9"/>
                  <a:gd name="T1" fmla="*/ 73 h 73"/>
                  <a:gd name="T2" fmla="*/ 0 w 9"/>
                  <a:gd name="T3" fmla="*/ 68 h 73"/>
                  <a:gd name="T4" fmla="*/ 0 w 9"/>
                  <a:gd name="T5" fmla="*/ 0 h 73"/>
                  <a:gd name="T6" fmla="*/ 9 w 9"/>
                  <a:gd name="T7" fmla="*/ 5 h 73"/>
                  <a:gd name="T8" fmla="*/ 9 w 9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3">
                    <a:moveTo>
                      <a:pt x="9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9" y="5"/>
                    </a:lnTo>
                    <a:lnTo>
                      <a:pt x="9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3" name="işľiḑê"/>
              <p:cNvSpPr/>
              <p:nvPr/>
            </p:nvSpPr>
            <p:spPr bwMode="auto">
              <a:xfrm>
                <a:off x="2203" y="2632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4" name="ïṩlíḓe"/>
              <p:cNvSpPr/>
              <p:nvPr/>
            </p:nvSpPr>
            <p:spPr bwMode="auto">
              <a:xfrm>
                <a:off x="2203" y="2632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5" name="ïs1îďè"/>
              <p:cNvSpPr/>
              <p:nvPr/>
            </p:nvSpPr>
            <p:spPr bwMode="auto">
              <a:xfrm>
                <a:off x="2229" y="2648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6" name="íṧḷïḍê"/>
              <p:cNvSpPr/>
              <p:nvPr/>
            </p:nvSpPr>
            <p:spPr bwMode="auto">
              <a:xfrm>
                <a:off x="2229" y="2648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7" name="iṥḷíďê"/>
              <p:cNvSpPr/>
              <p:nvPr/>
            </p:nvSpPr>
            <p:spPr bwMode="auto">
              <a:xfrm>
                <a:off x="2254" y="2661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8" name="ïṣḻíḍê"/>
              <p:cNvSpPr/>
              <p:nvPr/>
            </p:nvSpPr>
            <p:spPr bwMode="auto">
              <a:xfrm>
                <a:off x="2254" y="2661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9" name="i$ḷîďe"/>
              <p:cNvSpPr/>
              <p:nvPr/>
            </p:nvSpPr>
            <p:spPr bwMode="auto">
              <a:xfrm>
                <a:off x="2305" y="2692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0" name="ïṥḷiḋê"/>
              <p:cNvSpPr/>
              <p:nvPr/>
            </p:nvSpPr>
            <p:spPr bwMode="auto">
              <a:xfrm>
                <a:off x="2305" y="2692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1" name="iSľîḓe"/>
              <p:cNvSpPr/>
              <p:nvPr/>
            </p:nvSpPr>
            <p:spPr bwMode="auto">
              <a:xfrm>
                <a:off x="2330" y="2705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70 h 75"/>
                  <a:gd name="T4" fmla="*/ 0 w 11"/>
                  <a:gd name="T5" fmla="*/ 0 h 75"/>
                  <a:gd name="T6" fmla="*/ 11 w 11"/>
                  <a:gd name="T7" fmla="*/ 7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2" name="îśļîḋe"/>
              <p:cNvSpPr/>
              <p:nvPr/>
            </p:nvSpPr>
            <p:spPr bwMode="auto">
              <a:xfrm>
                <a:off x="2330" y="2705"/>
                <a:ext cx="11" cy="75"/>
              </a:xfrm>
              <a:custGeom>
                <a:avLst/>
                <a:gdLst>
                  <a:gd name="T0" fmla="*/ 11 w 11"/>
                  <a:gd name="T1" fmla="*/ 75 h 75"/>
                  <a:gd name="T2" fmla="*/ 0 w 11"/>
                  <a:gd name="T3" fmla="*/ 70 h 75"/>
                  <a:gd name="T4" fmla="*/ 0 w 11"/>
                  <a:gd name="T5" fmla="*/ 0 h 75"/>
                  <a:gd name="T6" fmla="*/ 11 w 11"/>
                  <a:gd name="T7" fmla="*/ 7 h 75"/>
                  <a:gd name="T8" fmla="*/ 11 w 11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5">
                    <a:moveTo>
                      <a:pt x="11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3" name="iṥľíḋe"/>
              <p:cNvSpPr/>
              <p:nvPr/>
            </p:nvSpPr>
            <p:spPr bwMode="auto">
              <a:xfrm>
                <a:off x="2356" y="272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4" name="iṩḷiḑé"/>
              <p:cNvSpPr/>
              <p:nvPr/>
            </p:nvSpPr>
            <p:spPr bwMode="auto">
              <a:xfrm>
                <a:off x="2356" y="272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5" name="îŝḻîďê"/>
              <p:cNvSpPr/>
              <p:nvPr/>
            </p:nvSpPr>
            <p:spPr bwMode="auto">
              <a:xfrm>
                <a:off x="2381" y="2736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6" name="işlïḋê"/>
              <p:cNvSpPr/>
              <p:nvPr/>
            </p:nvSpPr>
            <p:spPr bwMode="auto">
              <a:xfrm>
                <a:off x="2381" y="2736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7" name="íśḻïďe"/>
              <p:cNvSpPr/>
              <p:nvPr/>
            </p:nvSpPr>
            <p:spPr bwMode="auto">
              <a:xfrm>
                <a:off x="2432" y="2765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8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8" name="íṥ1îḑè"/>
              <p:cNvSpPr/>
              <p:nvPr/>
            </p:nvSpPr>
            <p:spPr bwMode="auto">
              <a:xfrm>
                <a:off x="2432" y="2765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8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9" name="îṥlîďê"/>
              <p:cNvSpPr/>
              <p:nvPr/>
            </p:nvSpPr>
            <p:spPr bwMode="auto">
              <a:xfrm>
                <a:off x="2458" y="277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0" name="işļïďe"/>
              <p:cNvSpPr/>
              <p:nvPr/>
            </p:nvSpPr>
            <p:spPr bwMode="auto">
              <a:xfrm>
                <a:off x="2458" y="2778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1" name="išlîḑe"/>
              <p:cNvSpPr/>
              <p:nvPr/>
            </p:nvSpPr>
            <p:spPr bwMode="auto">
              <a:xfrm>
                <a:off x="2483" y="2794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9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9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2" name="ïśľîde"/>
              <p:cNvSpPr/>
              <p:nvPr/>
            </p:nvSpPr>
            <p:spPr bwMode="auto">
              <a:xfrm>
                <a:off x="2483" y="2794"/>
                <a:ext cx="11" cy="74"/>
              </a:xfrm>
              <a:custGeom>
                <a:avLst/>
                <a:gdLst>
                  <a:gd name="T0" fmla="*/ 11 w 11"/>
                  <a:gd name="T1" fmla="*/ 74 h 74"/>
                  <a:gd name="T2" fmla="*/ 0 w 11"/>
                  <a:gd name="T3" fmla="*/ 69 h 74"/>
                  <a:gd name="T4" fmla="*/ 0 w 11"/>
                  <a:gd name="T5" fmla="*/ 0 h 74"/>
                  <a:gd name="T6" fmla="*/ 11 w 11"/>
                  <a:gd name="T7" fmla="*/ 5 h 74"/>
                  <a:gd name="T8" fmla="*/ 11 w 1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4">
                    <a:moveTo>
                      <a:pt x="11" y="74"/>
                    </a:moveTo>
                    <a:lnTo>
                      <a:pt x="0" y="69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3" name="iśļîḓê"/>
              <p:cNvSpPr/>
              <p:nvPr/>
            </p:nvSpPr>
            <p:spPr bwMode="auto">
              <a:xfrm>
                <a:off x="2509" y="2809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4" name="îs1îdè"/>
              <p:cNvSpPr/>
              <p:nvPr/>
            </p:nvSpPr>
            <p:spPr bwMode="auto">
              <a:xfrm>
                <a:off x="2509" y="2809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5" name="îṡ1íḑè"/>
              <p:cNvSpPr/>
              <p:nvPr/>
            </p:nvSpPr>
            <p:spPr bwMode="auto">
              <a:xfrm>
                <a:off x="2560" y="2838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6" name="íṥľïḓe"/>
              <p:cNvSpPr/>
              <p:nvPr/>
            </p:nvSpPr>
            <p:spPr bwMode="auto">
              <a:xfrm>
                <a:off x="2560" y="2838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7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7" name="ïŝḻïḓè"/>
              <p:cNvSpPr/>
              <p:nvPr/>
            </p:nvSpPr>
            <p:spPr bwMode="auto">
              <a:xfrm>
                <a:off x="2585" y="2853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8" name="ïSļiḍé"/>
              <p:cNvSpPr/>
              <p:nvPr/>
            </p:nvSpPr>
            <p:spPr bwMode="auto">
              <a:xfrm>
                <a:off x="2585" y="2853"/>
                <a:ext cx="11" cy="73"/>
              </a:xfrm>
              <a:custGeom>
                <a:avLst/>
                <a:gdLst>
                  <a:gd name="T0" fmla="*/ 11 w 11"/>
                  <a:gd name="T1" fmla="*/ 73 h 73"/>
                  <a:gd name="T2" fmla="*/ 0 w 11"/>
                  <a:gd name="T3" fmla="*/ 68 h 73"/>
                  <a:gd name="T4" fmla="*/ 0 w 11"/>
                  <a:gd name="T5" fmla="*/ 0 h 73"/>
                  <a:gd name="T6" fmla="*/ 11 w 11"/>
                  <a:gd name="T7" fmla="*/ 5 h 73"/>
                  <a:gd name="T8" fmla="*/ 11 w 1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3">
                    <a:moveTo>
                      <a:pt x="11" y="7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9" name="iṣlîdê"/>
              <p:cNvSpPr/>
              <p:nvPr/>
            </p:nvSpPr>
            <p:spPr bwMode="auto">
              <a:xfrm>
                <a:off x="2611" y="2866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0" name="ïṥḷïde"/>
              <p:cNvSpPr/>
              <p:nvPr/>
            </p:nvSpPr>
            <p:spPr bwMode="auto">
              <a:xfrm>
                <a:off x="2611" y="2866"/>
                <a:ext cx="10" cy="75"/>
              </a:xfrm>
              <a:custGeom>
                <a:avLst/>
                <a:gdLst>
                  <a:gd name="T0" fmla="*/ 10 w 10"/>
                  <a:gd name="T1" fmla="*/ 75 h 75"/>
                  <a:gd name="T2" fmla="*/ 0 w 10"/>
                  <a:gd name="T3" fmla="*/ 70 h 75"/>
                  <a:gd name="T4" fmla="*/ 0 w 10"/>
                  <a:gd name="T5" fmla="*/ 0 h 75"/>
                  <a:gd name="T6" fmla="*/ 10 w 10"/>
                  <a:gd name="T7" fmla="*/ 7 h 75"/>
                  <a:gd name="T8" fmla="*/ 10 w 1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5">
                    <a:moveTo>
                      <a:pt x="10" y="75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1" name="iṩļidè"/>
              <p:cNvSpPr/>
              <p:nvPr/>
            </p:nvSpPr>
            <p:spPr bwMode="auto">
              <a:xfrm>
                <a:off x="2636" y="2882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2" name="îṩļîḓe"/>
              <p:cNvSpPr/>
              <p:nvPr/>
            </p:nvSpPr>
            <p:spPr bwMode="auto">
              <a:xfrm>
                <a:off x="2636" y="2882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0 w 10"/>
                  <a:gd name="T3" fmla="*/ 68 h 74"/>
                  <a:gd name="T4" fmla="*/ 0 w 10"/>
                  <a:gd name="T5" fmla="*/ 0 h 74"/>
                  <a:gd name="T6" fmla="*/ 10 w 10"/>
                  <a:gd name="T7" fmla="*/ 5 h 74"/>
                  <a:gd name="T8" fmla="*/ 10 w 10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4">
                    <a:moveTo>
                      <a:pt x="10" y="74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3" name="ïṧľïḑê"/>
              <p:cNvSpPr/>
              <p:nvPr/>
            </p:nvSpPr>
            <p:spPr bwMode="auto">
              <a:xfrm>
                <a:off x="1772" y="2385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4" name="ïṩḻîḋe"/>
              <p:cNvSpPr/>
              <p:nvPr/>
            </p:nvSpPr>
            <p:spPr bwMode="auto">
              <a:xfrm>
                <a:off x="1772" y="2385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5" name="iṧľîďe"/>
              <p:cNvSpPr/>
              <p:nvPr/>
            </p:nvSpPr>
            <p:spPr bwMode="auto">
              <a:xfrm>
                <a:off x="1899" y="2458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6" name="išļîḓè"/>
              <p:cNvSpPr/>
              <p:nvPr/>
            </p:nvSpPr>
            <p:spPr bwMode="auto">
              <a:xfrm>
                <a:off x="1899" y="2458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7" name="îşḻiḑê"/>
              <p:cNvSpPr/>
              <p:nvPr/>
            </p:nvSpPr>
            <p:spPr bwMode="auto">
              <a:xfrm>
                <a:off x="2026" y="2531"/>
                <a:ext cx="11" cy="103"/>
              </a:xfrm>
              <a:custGeom>
                <a:avLst/>
                <a:gdLst>
                  <a:gd name="T0" fmla="*/ 11 w 11"/>
                  <a:gd name="T1" fmla="*/ 103 h 103"/>
                  <a:gd name="T2" fmla="*/ 0 w 11"/>
                  <a:gd name="T3" fmla="*/ 96 h 103"/>
                  <a:gd name="T4" fmla="*/ 0 w 11"/>
                  <a:gd name="T5" fmla="*/ 0 h 103"/>
                  <a:gd name="T6" fmla="*/ 11 w 11"/>
                  <a:gd name="T7" fmla="*/ 5 h 103"/>
                  <a:gd name="T8" fmla="*/ 11 w 11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3">
                    <a:moveTo>
                      <a:pt x="11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8" name="iŝḻiḑè"/>
              <p:cNvSpPr/>
              <p:nvPr/>
            </p:nvSpPr>
            <p:spPr bwMode="auto">
              <a:xfrm>
                <a:off x="2026" y="2531"/>
                <a:ext cx="11" cy="103"/>
              </a:xfrm>
              <a:custGeom>
                <a:avLst/>
                <a:gdLst>
                  <a:gd name="T0" fmla="*/ 11 w 11"/>
                  <a:gd name="T1" fmla="*/ 103 h 103"/>
                  <a:gd name="T2" fmla="*/ 0 w 11"/>
                  <a:gd name="T3" fmla="*/ 96 h 103"/>
                  <a:gd name="T4" fmla="*/ 0 w 11"/>
                  <a:gd name="T5" fmla="*/ 0 h 103"/>
                  <a:gd name="T6" fmla="*/ 11 w 11"/>
                  <a:gd name="T7" fmla="*/ 5 h 103"/>
                  <a:gd name="T8" fmla="*/ 11 w 11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3">
                    <a:moveTo>
                      <a:pt x="11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1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9" name="ísḻïdé"/>
              <p:cNvSpPr/>
              <p:nvPr/>
            </p:nvSpPr>
            <p:spPr bwMode="auto">
              <a:xfrm>
                <a:off x="2154" y="2604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0" name="íṥlîďè"/>
              <p:cNvSpPr/>
              <p:nvPr/>
            </p:nvSpPr>
            <p:spPr bwMode="auto">
              <a:xfrm>
                <a:off x="2154" y="2604"/>
                <a:ext cx="10" cy="103"/>
              </a:xfrm>
              <a:custGeom>
                <a:avLst/>
                <a:gdLst>
                  <a:gd name="T0" fmla="*/ 10 w 10"/>
                  <a:gd name="T1" fmla="*/ 103 h 103"/>
                  <a:gd name="T2" fmla="*/ 0 w 10"/>
                  <a:gd name="T3" fmla="*/ 96 h 103"/>
                  <a:gd name="T4" fmla="*/ 0 w 10"/>
                  <a:gd name="T5" fmla="*/ 0 h 103"/>
                  <a:gd name="T6" fmla="*/ 10 w 10"/>
                  <a:gd name="T7" fmla="*/ 5 h 103"/>
                  <a:gd name="T8" fmla="*/ 10 w 10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3">
                    <a:moveTo>
                      <a:pt x="10" y="103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0" y="5"/>
                    </a:lnTo>
                    <a:lnTo>
                      <a:pt x="10" y="1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1" name="ïsļíḋê"/>
              <p:cNvSpPr/>
              <p:nvPr/>
            </p:nvSpPr>
            <p:spPr bwMode="auto">
              <a:xfrm>
                <a:off x="2280" y="2676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6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2" name="í$1iḋé"/>
              <p:cNvSpPr/>
              <p:nvPr/>
            </p:nvSpPr>
            <p:spPr bwMode="auto">
              <a:xfrm>
                <a:off x="2280" y="2676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6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6"/>
                    </a:lnTo>
                    <a:lnTo>
                      <a:pt x="1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3" name="iṧḻïḍé"/>
              <p:cNvSpPr/>
              <p:nvPr/>
            </p:nvSpPr>
            <p:spPr bwMode="auto">
              <a:xfrm>
                <a:off x="2407" y="2749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7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4" name="iSlidé"/>
              <p:cNvSpPr/>
              <p:nvPr/>
            </p:nvSpPr>
            <p:spPr bwMode="auto">
              <a:xfrm>
                <a:off x="2407" y="2749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7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5" name="iṡḻiḍè"/>
              <p:cNvSpPr/>
              <p:nvPr/>
            </p:nvSpPr>
            <p:spPr bwMode="auto">
              <a:xfrm>
                <a:off x="2534" y="2822"/>
                <a:ext cx="11" cy="104"/>
              </a:xfrm>
              <a:custGeom>
                <a:avLst/>
                <a:gdLst>
                  <a:gd name="T0" fmla="*/ 11 w 11"/>
                  <a:gd name="T1" fmla="*/ 104 h 104"/>
                  <a:gd name="T2" fmla="*/ 0 w 11"/>
                  <a:gd name="T3" fmla="*/ 99 h 104"/>
                  <a:gd name="T4" fmla="*/ 0 w 11"/>
                  <a:gd name="T5" fmla="*/ 0 h 104"/>
                  <a:gd name="T6" fmla="*/ 11 w 11"/>
                  <a:gd name="T7" fmla="*/ 7 h 104"/>
                  <a:gd name="T8" fmla="*/ 11 w 1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4">
                    <a:moveTo>
                      <a:pt x="11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6" name="iSḻîdè"/>
              <p:cNvSpPr/>
              <p:nvPr/>
            </p:nvSpPr>
            <p:spPr bwMode="auto">
              <a:xfrm>
                <a:off x="2534" y="2822"/>
                <a:ext cx="11" cy="104"/>
              </a:xfrm>
              <a:custGeom>
                <a:avLst/>
                <a:gdLst>
                  <a:gd name="T0" fmla="*/ 11 w 11"/>
                  <a:gd name="T1" fmla="*/ 104 h 104"/>
                  <a:gd name="T2" fmla="*/ 0 w 11"/>
                  <a:gd name="T3" fmla="*/ 99 h 104"/>
                  <a:gd name="T4" fmla="*/ 0 w 11"/>
                  <a:gd name="T5" fmla="*/ 0 h 104"/>
                  <a:gd name="T6" fmla="*/ 11 w 11"/>
                  <a:gd name="T7" fmla="*/ 7 h 104"/>
                  <a:gd name="T8" fmla="*/ 11 w 11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4">
                    <a:moveTo>
                      <a:pt x="11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11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7" name="íṧľiḓè"/>
              <p:cNvSpPr/>
              <p:nvPr/>
            </p:nvSpPr>
            <p:spPr bwMode="auto">
              <a:xfrm>
                <a:off x="2662" y="2895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7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8" name="iṩḻíḓe"/>
              <p:cNvSpPr/>
              <p:nvPr/>
            </p:nvSpPr>
            <p:spPr bwMode="auto">
              <a:xfrm>
                <a:off x="2662" y="2895"/>
                <a:ext cx="10" cy="104"/>
              </a:xfrm>
              <a:custGeom>
                <a:avLst/>
                <a:gdLst>
                  <a:gd name="T0" fmla="*/ 10 w 10"/>
                  <a:gd name="T1" fmla="*/ 104 h 104"/>
                  <a:gd name="T2" fmla="*/ 0 w 10"/>
                  <a:gd name="T3" fmla="*/ 99 h 104"/>
                  <a:gd name="T4" fmla="*/ 0 w 10"/>
                  <a:gd name="T5" fmla="*/ 0 h 104"/>
                  <a:gd name="T6" fmla="*/ 10 w 10"/>
                  <a:gd name="T7" fmla="*/ 7 h 104"/>
                  <a:gd name="T8" fmla="*/ 10 w 10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4">
                    <a:moveTo>
                      <a:pt x="10" y="104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10" y="7"/>
                    </a:lnTo>
                    <a:lnTo>
                      <a:pt x="10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9" name="îṡ1îḍê"/>
              <p:cNvSpPr/>
              <p:nvPr/>
            </p:nvSpPr>
            <p:spPr bwMode="auto">
              <a:xfrm>
                <a:off x="2687" y="2888"/>
                <a:ext cx="43" cy="218"/>
              </a:xfrm>
              <a:custGeom>
                <a:avLst/>
                <a:gdLst>
                  <a:gd name="T0" fmla="*/ 43 w 43"/>
                  <a:gd name="T1" fmla="*/ 0 h 218"/>
                  <a:gd name="T2" fmla="*/ 43 w 43"/>
                  <a:gd name="T3" fmla="*/ 194 h 218"/>
                  <a:gd name="T4" fmla="*/ 0 w 43"/>
                  <a:gd name="T5" fmla="*/ 218 h 218"/>
                  <a:gd name="T6" fmla="*/ 0 w 43"/>
                  <a:gd name="T7" fmla="*/ 23 h 218"/>
                  <a:gd name="T8" fmla="*/ 43 w 43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8">
                    <a:moveTo>
                      <a:pt x="43" y="0"/>
                    </a:moveTo>
                    <a:lnTo>
                      <a:pt x="43" y="194"/>
                    </a:lnTo>
                    <a:lnTo>
                      <a:pt x="0" y="218"/>
                    </a:lnTo>
                    <a:lnTo>
                      <a:pt x="0" y="2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3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0" name="iṧ1ïdê"/>
              <p:cNvSpPr/>
              <p:nvPr/>
            </p:nvSpPr>
            <p:spPr bwMode="auto">
              <a:xfrm>
                <a:off x="2687" y="2888"/>
                <a:ext cx="43" cy="218"/>
              </a:xfrm>
              <a:custGeom>
                <a:avLst/>
                <a:gdLst>
                  <a:gd name="T0" fmla="*/ 43 w 43"/>
                  <a:gd name="T1" fmla="*/ 0 h 218"/>
                  <a:gd name="T2" fmla="*/ 43 w 43"/>
                  <a:gd name="T3" fmla="*/ 194 h 218"/>
                  <a:gd name="T4" fmla="*/ 0 w 43"/>
                  <a:gd name="T5" fmla="*/ 218 h 218"/>
                  <a:gd name="T6" fmla="*/ 0 w 43"/>
                  <a:gd name="T7" fmla="*/ 23 h 218"/>
                  <a:gd name="T8" fmla="*/ 43 w 43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8">
                    <a:moveTo>
                      <a:pt x="43" y="0"/>
                    </a:moveTo>
                    <a:lnTo>
                      <a:pt x="43" y="194"/>
                    </a:lnTo>
                    <a:lnTo>
                      <a:pt x="0" y="218"/>
                    </a:lnTo>
                    <a:lnTo>
                      <a:pt x="0" y="23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1" name="ïśḷîďe"/>
              <p:cNvSpPr/>
              <p:nvPr/>
            </p:nvSpPr>
            <p:spPr bwMode="auto">
              <a:xfrm>
                <a:off x="2687" y="2888"/>
                <a:ext cx="43" cy="218"/>
              </a:xfrm>
              <a:custGeom>
                <a:avLst/>
                <a:gdLst>
                  <a:gd name="T0" fmla="*/ 43 w 43"/>
                  <a:gd name="T1" fmla="*/ 0 h 218"/>
                  <a:gd name="T2" fmla="*/ 0 w 43"/>
                  <a:gd name="T3" fmla="*/ 23 h 218"/>
                  <a:gd name="T4" fmla="*/ 0 w 43"/>
                  <a:gd name="T5" fmla="*/ 218 h 218"/>
                  <a:gd name="T6" fmla="*/ 43 w 43"/>
                  <a:gd name="T7" fmla="*/ 194 h 218"/>
                  <a:gd name="T8" fmla="*/ 43 w 43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8">
                    <a:moveTo>
                      <a:pt x="43" y="0"/>
                    </a:moveTo>
                    <a:lnTo>
                      <a:pt x="0" y="23"/>
                    </a:lnTo>
                    <a:lnTo>
                      <a:pt x="0" y="218"/>
                    </a:lnTo>
                    <a:lnTo>
                      <a:pt x="43" y="194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C767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2" name="îṩḷîḑé"/>
              <p:cNvSpPr/>
              <p:nvPr/>
            </p:nvSpPr>
            <p:spPr bwMode="auto">
              <a:xfrm>
                <a:off x="2687" y="2888"/>
                <a:ext cx="43" cy="218"/>
              </a:xfrm>
              <a:custGeom>
                <a:avLst/>
                <a:gdLst>
                  <a:gd name="T0" fmla="*/ 43 w 43"/>
                  <a:gd name="T1" fmla="*/ 0 h 218"/>
                  <a:gd name="T2" fmla="*/ 0 w 43"/>
                  <a:gd name="T3" fmla="*/ 23 h 218"/>
                  <a:gd name="T4" fmla="*/ 0 w 43"/>
                  <a:gd name="T5" fmla="*/ 218 h 218"/>
                  <a:gd name="T6" fmla="*/ 43 w 43"/>
                  <a:gd name="T7" fmla="*/ 194 h 218"/>
                  <a:gd name="T8" fmla="*/ 43 w 43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8">
                    <a:moveTo>
                      <a:pt x="43" y="0"/>
                    </a:moveTo>
                    <a:lnTo>
                      <a:pt x="0" y="23"/>
                    </a:lnTo>
                    <a:lnTo>
                      <a:pt x="0" y="218"/>
                    </a:lnTo>
                    <a:lnTo>
                      <a:pt x="43" y="194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3" name="isľïďé"/>
              <p:cNvSpPr/>
              <p:nvPr/>
            </p:nvSpPr>
            <p:spPr bwMode="auto">
              <a:xfrm>
                <a:off x="1654" y="2291"/>
                <a:ext cx="1076" cy="620"/>
              </a:xfrm>
              <a:custGeom>
                <a:avLst/>
                <a:gdLst>
                  <a:gd name="T0" fmla="*/ 0 w 1076"/>
                  <a:gd name="T1" fmla="*/ 26 h 620"/>
                  <a:gd name="T2" fmla="*/ 44 w 1076"/>
                  <a:gd name="T3" fmla="*/ 0 h 620"/>
                  <a:gd name="T4" fmla="*/ 1076 w 1076"/>
                  <a:gd name="T5" fmla="*/ 597 h 620"/>
                  <a:gd name="T6" fmla="*/ 1033 w 1076"/>
                  <a:gd name="T7" fmla="*/ 620 h 620"/>
                  <a:gd name="T8" fmla="*/ 0 w 1076"/>
                  <a:gd name="T9" fmla="*/ 26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620">
                    <a:moveTo>
                      <a:pt x="0" y="26"/>
                    </a:moveTo>
                    <a:lnTo>
                      <a:pt x="44" y="0"/>
                    </a:lnTo>
                    <a:lnTo>
                      <a:pt x="1076" y="597"/>
                    </a:lnTo>
                    <a:lnTo>
                      <a:pt x="1033" y="62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3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4" name="ïšļîḍe"/>
              <p:cNvSpPr/>
              <p:nvPr/>
            </p:nvSpPr>
            <p:spPr bwMode="auto">
              <a:xfrm>
                <a:off x="1654" y="2291"/>
                <a:ext cx="1076" cy="620"/>
              </a:xfrm>
              <a:custGeom>
                <a:avLst/>
                <a:gdLst>
                  <a:gd name="T0" fmla="*/ 0 w 1076"/>
                  <a:gd name="T1" fmla="*/ 26 h 620"/>
                  <a:gd name="T2" fmla="*/ 44 w 1076"/>
                  <a:gd name="T3" fmla="*/ 0 h 620"/>
                  <a:gd name="T4" fmla="*/ 1076 w 1076"/>
                  <a:gd name="T5" fmla="*/ 597 h 620"/>
                  <a:gd name="T6" fmla="*/ 1033 w 1076"/>
                  <a:gd name="T7" fmla="*/ 620 h 620"/>
                  <a:gd name="T8" fmla="*/ 0 w 1076"/>
                  <a:gd name="T9" fmla="*/ 26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620">
                    <a:moveTo>
                      <a:pt x="0" y="26"/>
                    </a:moveTo>
                    <a:lnTo>
                      <a:pt x="44" y="0"/>
                    </a:lnTo>
                    <a:lnTo>
                      <a:pt x="1076" y="597"/>
                    </a:lnTo>
                    <a:lnTo>
                      <a:pt x="1033" y="620"/>
                    </a:lnTo>
                    <a:lnTo>
                      <a:pt x="0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5" name="íṩļiḑè"/>
              <p:cNvSpPr/>
              <p:nvPr/>
            </p:nvSpPr>
            <p:spPr bwMode="auto">
              <a:xfrm>
                <a:off x="1654" y="2291"/>
                <a:ext cx="1076" cy="620"/>
              </a:xfrm>
              <a:custGeom>
                <a:avLst/>
                <a:gdLst>
                  <a:gd name="T0" fmla="*/ 44 w 1076"/>
                  <a:gd name="T1" fmla="*/ 0 h 620"/>
                  <a:gd name="T2" fmla="*/ 0 w 1076"/>
                  <a:gd name="T3" fmla="*/ 26 h 620"/>
                  <a:gd name="T4" fmla="*/ 1033 w 1076"/>
                  <a:gd name="T5" fmla="*/ 620 h 620"/>
                  <a:gd name="T6" fmla="*/ 1076 w 1076"/>
                  <a:gd name="T7" fmla="*/ 597 h 620"/>
                  <a:gd name="T8" fmla="*/ 44 w 1076"/>
                  <a:gd name="T9" fmla="*/ 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620">
                    <a:moveTo>
                      <a:pt x="44" y="0"/>
                    </a:moveTo>
                    <a:lnTo>
                      <a:pt x="0" y="26"/>
                    </a:lnTo>
                    <a:lnTo>
                      <a:pt x="1033" y="620"/>
                    </a:lnTo>
                    <a:lnTo>
                      <a:pt x="1076" y="597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8B2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6" name="íṩḷîdè"/>
              <p:cNvSpPr/>
              <p:nvPr/>
            </p:nvSpPr>
            <p:spPr bwMode="auto">
              <a:xfrm>
                <a:off x="1654" y="2291"/>
                <a:ext cx="1076" cy="620"/>
              </a:xfrm>
              <a:custGeom>
                <a:avLst/>
                <a:gdLst>
                  <a:gd name="T0" fmla="*/ 44 w 1076"/>
                  <a:gd name="T1" fmla="*/ 0 h 620"/>
                  <a:gd name="T2" fmla="*/ 0 w 1076"/>
                  <a:gd name="T3" fmla="*/ 26 h 620"/>
                  <a:gd name="T4" fmla="*/ 1033 w 1076"/>
                  <a:gd name="T5" fmla="*/ 620 h 620"/>
                  <a:gd name="T6" fmla="*/ 1076 w 1076"/>
                  <a:gd name="T7" fmla="*/ 597 h 620"/>
                  <a:gd name="T8" fmla="*/ 44 w 1076"/>
                  <a:gd name="T9" fmla="*/ 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620">
                    <a:moveTo>
                      <a:pt x="44" y="0"/>
                    </a:moveTo>
                    <a:lnTo>
                      <a:pt x="0" y="26"/>
                    </a:lnTo>
                    <a:lnTo>
                      <a:pt x="1033" y="620"/>
                    </a:lnTo>
                    <a:lnTo>
                      <a:pt x="1076" y="597"/>
                    </a:lnTo>
                    <a:lnTo>
                      <a:pt x="4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7" name="îṥļîḑè"/>
              <p:cNvSpPr/>
              <p:nvPr/>
            </p:nvSpPr>
            <p:spPr bwMode="auto">
              <a:xfrm>
                <a:off x="5237" y="3609"/>
                <a:ext cx="107" cy="129"/>
              </a:xfrm>
              <a:custGeom>
                <a:avLst/>
                <a:gdLst>
                  <a:gd name="T0" fmla="*/ 63 w 63"/>
                  <a:gd name="T1" fmla="*/ 57 h 76"/>
                  <a:gd name="T2" fmla="*/ 57 w 63"/>
                  <a:gd name="T3" fmla="*/ 72 h 76"/>
                  <a:gd name="T4" fmla="*/ 54 w 63"/>
                  <a:gd name="T5" fmla="*/ 74 h 76"/>
                  <a:gd name="T6" fmla="*/ 54 w 63"/>
                  <a:gd name="T7" fmla="*/ 74 h 76"/>
                  <a:gd name="T8" fmla="*/ 32 w 63"/>
                  <a:gd name="T9" fmla="*/ 70 h 76"/>
                  <a:gd name="T10" fmla="*/ 11 w 63"/>
                  <a:gd name="T11" fmla="*/ 51 h 76"/>
                  <a:gd name="T12" fmla="*/ 11 w 63"/>
                  <a:gd name="T13" fmla="*/ 51 h 76"/>
                  <a:gd name="T14" fmla="*/ 0 w 63"/>
                  <a:gd name="T15" fmla="*/ 20 h 76"/>
                  <a:gd name="T16" fmla="*/ 6 w 63"/>
                  <a:gd name="T17" fmla="*/ 4 h 76"/>
                  <a:gd name="T18" fmla="*/ 7 w 63"/>
                  <a:gd name="T19" fmla="*/ 4 h 76"/>
                  <a:gd name="T20" fmla="*/ 8 w 63"/>
                  <a:gd name="T21" fmla="*/ 3 h 76"/>
                  <a:gd name="T22" fmla="*/ 8 w 63"/>
                  <a:gd name="T23" fmla="*/ 3 h 76"/>
                  <a:gd name="T24" fmla="*/ 32 w 63"/>
                  <a:gd name="T25" fmla="*/ 7 h 76"/>
                  <a:gd name="T26" fmla="*/ 52 w 63"/>
                  <a:gd name="T27" fmla="*/ 27 h 76"/>
                  <a:gd name="T28" fmla="*/ 53 w 63"/>
                  <a:gd name="T29" fmla="*/ 27 h 76"/>
                  <a:gd name="T30" fmla="*/ 63 w 63"/>
                  <a:gd name="T31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76">
                    <a:moveTo>
                      <a:pt x="63" y="57"/>
                    </a:moveTo>
                    <a:cubicBezTo>
                      <a:pt x="63" y="64"/>
                      <a:pt x="61" y="69"/>
                      <a:pt x="57" y="72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48" y="76"/>
                      <a:pt x="40" y="75"/>
                      <a:pt x="32" y="70"/>
                    </a:cubicBezTo>
                    <a:cubicBezTo>
                      <a:pt x="24" y="66"/>
                      <a:pt x="16" y="59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4" y="41"/>
                      <a:pt x="0" y="30"/>
                      <a:pt x="0" y="20"/>
                    </a:cubicBezTo>
                    <a:cubicBezTo>
                      <a:pt x="0" y="13"/>
                      <a:pt x="2" y="7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4" y="0"/>
                      <a:pt x="22" y="1"/>
                      <a:pt x="32" y="7"/>
                    </a:cubicBezTo>
                    <a:cubicBezTo>
                      <a:pt x="39" y="11"/>
                      <a:pt x="47" y="18"/>
                      <a:pt x="52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9" y="37"/>
                      <a:pt x="63" y="47"/>
                      <a:pt x="63" y="57"/>
                    </a:cubicBezTo>
                  </a:path>
                </a:pathLst>
              </a:custGeom>
              <a:solidFill>
                <a:srgbClr val="C59E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8" name="ísḷíḑè"/>
              <p:cNvSpPr/>
              <p:nvPr/>
            </p:nvSpPr>
            <p:spPr bwMode="auto">
              <a:xfrm>
                <a:off x="4349" y="3609"/>
                <a:ext cx="978" cy="570"/>
              </a:xfrm>
              <a:custGeom>
                <a:avLst/>
                <a:gdLst>
                  <a:gd name="T0" fmla="*/ 576 w 576"/>
                  <a:gd name="T1" fmla="*/ 27 h 336"/>
                  <a:gd name="T2" fmla="*/ 574 w 576"/>
                  <a:gd name="T3" fmla="*/ 28 h 336"/>
                  <a:gd name="T4" fmla="*/ 573 w 576"/>
                  <a:gd name="T5" fmla="*/ 28 h 336"/>
                  <a:gd name="T6" fmla="*/ 556 w 576"/>
                  <a:gd name="T7" fmla="*/ 38 h 336"/>
                  <a:gd name="T8" fmla="*/ 534 w 576"/>
                  <a:gd name="T9" fmla="*/ 51 h 336"/>
                  <a:gd name="T10" fmla="*/ 261 w 576"/>
                  <a:gd name="T11" fmla="*/ 208 h 336"/>
                  <a:gd name="T12" fmla="*/ 45 w 576"/>
                  <a:gd name="T13" fmla="*/ 334 h 336"/>
                  <a:gd name="T14" fmla="*/ 45 w 576"/>
                  <a:gd name="T15" fmla="*/ 334 h 336"/>
                  <a:gd name="T16" fmla="*/ 42 w 576"/>
                  <a:gd name="T17" fmla="*/ 336 h 336"/>
                  <a:gd name="T18" fmla="*/ 0 w 576"/>
                  <a:gd name="T19" fmla="*/ 310 h 336"/>
                  <a:gd name="T20" fmla="*/ 1 w 576"/>
                  <a:gd name="T21" fmla="*/ 310 h 336"/>
                  <a:gd name="T22" fmla="*/ 529 w 576"/>
                  <a:gd name="T23" fmla="*/ 4 h 336"/>
                  <a:gd name="T24" fmla="*/ 530 w 576"/>
                  <a:gd name="T25" fmla="*/ 4 h 336"/>
                  <a:gd name="T26" fmla="*/ 531 w 576"/>
                  <a:gd name="T27" fmla="*/ 3 h 336"/>
                  <a:gd name="T28" fmla="*/ 531 w 576"/>
                  <a:gd name="T29" fmla="*/ 3 h 336"/>
                  <a:gd name="T30" fmla="*/ 555 w 576"/>
                  <a:gd name="T31" fmla="*/ 7 h 336"/>
                  <a:gd name="T32" fmla="*/ 575 w 576"/>
                  <a:gd name="T33" fmla="*/ 27 h 336"/>
                  <a:gd name="T34" fmla="*/ 576 w 576"/>
                  <a:gd name="T35" fmla="*/ 2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6" h="336">
                    <a:moveTo>
                      <a:pt x="576" y="27"/>
                    </a:moveTo>
                    <a:cubicBezTo>
                      <a:pt x="574" y="28"/>
                      <a:pt x="574" y="28"/>
                      <a:pt x="574" y="28"/>
                    </a:cubicBezTo>
                    <a:cubicBezTo>
                      <a:pt x="573" y="28"/>
                      <a:pt x="573" y="28"/>
                      <a:pt x="573" y="28"/>
                    </a:cubicBezTo>
                    <a:cubicBezTo>
                      <a:pt x="556" y="38"/>
                      <a:pt x="556" y="38"/>
                      <a:pt x="556" y="38"/>
                    </a:cubicBezTo>
                    <a:cubicBezTo>
                      <a:pt x="534" y="51"/>
                      <a:pt x="534" y="51"/>
                      <a:pt x="534" y="51"/>
                    </a:cubicBezTo>
                    <a:cubicBezTo>
                      <a:pt x="261" y="208"/>
                      <a:pt x="261" y="208"/>
                      <a:pt x="261" y="208"/>
                    </a:cubicBezTo>
                    <a:cubicBezTo>
                      <a:pt x="45" y="334"/>
                      <a:pt x="45" y="334"/>
                      <a:pt x="45" y="334"/>
                    </a:cubicBezTo>
                    <a:cubicBezTo>
                      <a:pt x="45" y="334"/>
                      <a:pt x="45" y="334"/>
                      <a:pt x="45" y="334"/>
                    </a:cubicBezTo>
                    <a:cubicBezTo>
                      <a:pt x="42" y="336"/>
                      <a:pt x="42" y="336"/>
                      <a:pt x="42" y="336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" y="310"/>
                      <a:pt x="1" y="310"/>
                      <a:pt x="1" y="310"/>
                    </a:cubicBezTo>
                    <a:cubicBezTo>
                      <a:pt x="529" y="4"/>
                      <a:pt x="529" y="4"/>
                      <a:pt x="529" y="4"/>
                    </a:cubicBezTo>
                    <a:cubicBezTo>
                      <a:pt x="530" y="4"/>
                      <a:pt x="530" y="4"/>
                      <a:pt x="530" y="4"/>
                    </a:cubicBezTo>
                    <a:cubicBezTo>
                      <a:pt x="531" y="3"/>
                      <a:pt x="531" y="3"/>
                      <a:pt x="531" y="3"/>
                    </a:cubicBezTo>
                    <a:cubicBezTo>
                      <a:pt x="531" y="3"/>
                      <a:pt x="531" y="3"/>
                      <a:pt x="531" y="3"/>
                    </a:cubicBezTo>
                    <a:cubicBezTo>
                      <a:pt x="537" y="0"/>
                      <a:pt x="545" y="1"/>
                      <a:pt x="555" y="7"/>
                    </a:cubicBezTo>
                    <a:cubicBezTo>
                      <a:pt x="562" y="11"/>
                      <a:pt x="570" y="18"/>
                      <a:pt x="575" y="27"/>
                    </a:cubicBezTo>
                    <a:cubicBezTo>
                      <a:pt x="576" y="27"/>
                      <a:pt x="576" y="27"/>
                      <a:pt x="576" y="27"/>
                    </a:cubicBezTo>
                  </a:path>
                </a:pathLst>
              </a:custGeom>
              <a:solidFill>
                <a:srgbClr val="4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9" name="îśḷîde"/>
              <p:cNvSpPr/>
              <p:nvPr/>
            </p:nvSpPr>
            <p:spPr bwMode="auto">
              <a:xfrm>
                <a:off x="4351" y="3613"/>
                <a:ext cx="975" cy="563"/>
              </a:xfrm>
              <a:custGeom>
                <a:avLst/>
                <a:gdLst>
                  <a:gd name="T0" fmla="*/ 538 w 574"/>
                  <a:gd name="T1" fmla="*/ 0 h 332"/>
                  <a:gd name="T2" fmla="*/ 530 w 574"/>
                  <a:gd name="T3" fmla="*/ 1 h 332"/>
                  <a:gd name="T4" fmla="*/ 530 w 574"/>
                  <a:gd name="T5" fmla="*/ 1 h 332"/>
                  <a:gd name="T6" fmla="*/ 529 w 574"/>
                  <a:gd name="T7" fmla="*/ 2 h 332"/>
                  <a:gd name="T8" fmla="*/ 528 w 574"/>
                  <a:gd name="T9" fmla="*/ 2 h 332"/>
                  <a:gd name="T10" fmla="*/ 0 w 574"/>
                  <a:gd name="T11" fmla="*/ 308 h 332"/>
                  <a:gd name="T12" fmla="*/ 7 w 574"/>
                  <a:gd name="T13" fmla="*/ 306 h 332"/>
                  <a:gd name="T14" fmla="*/ 23 w 574"/>
                  <a:gd name="T15" fmla="*/ 311 h 332"/>
                  <a:gd name="T16" fmla="*/ 44 w 574"/>
                  <a:gd name="T17" fmla="*/ 332 h 332"/>
                  <a:gd name="T18" fmla="*/ 260 w 574"/>
                  <a:gd name="T19" fmla="*/ 206 h 332"/>
                  <a:gd name="T20" fmla="*/ 533 w 574"/>
                  <a:gd name="T21" fmla="*/ 49 h 332"/>
                  <a:gd name="T22" fmla="*/ 555 w 574"/>
                  <a:gd name="T23" fmla="*/ 36 h 332"/>
                  <a:gd name="T24" fmla="*/ 572 w 574"/>
                  <a:gd name="T25" fmla="*/ 26 h 332"/>
                  <a:gd name="T26" fmla="*/ 573 w 574"/>
                  <a:gd name="T27" fmla="*/ 26 h 332"/>
                  <a:gd name="T28" fmla="*/ 574 w 574"/>
                  <a:gd name="T29" fmla="*/ 25 h 332"/>
                  <a:gd name="T30" fmla="*/ 554 w 574"/>
                  <a:gd name="T31" fmla="*/ 5 h 332"/>
                  <a:gd name="T32" fmla="*/ 538 w 574"/>
                  <a:gd name="T3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4" h="332">
                    <a:moveTo>
                      <a:pt x="538" y="0"/>
                    </a:moveTo>
                    <a:cubicBezTo>
                      <a:pt x="535" y="0"/>
                      <a:pt x="532" y="0"/>
                      <a:pt x="530" y="1"/>
                    </a:cubicBezTo>
                    <a:cubicBezTo>
                      <a:pt x="530" y="1"/>
                      <a:pt x="530" y="1"/>
                      <a:pt x="530" y="1"/>
                    </a:cubicBezTo>
                    <a:cubicBezTo>
                      <a:pt x="529" y="2"/>
                      <a:pt x="529" y="2"/>
                      <a:pt x="529" y="2"/>
                    </a:cubicBezTo>
                    <a:cubicBezTo>
                      <a:pt x="528" y="2"/>
                      <a:pt x="528" y="2"/>
                      <a:pt x="528" y="2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2" y="307"/>
                      <a:pt x="5" y="306"/>
                      <a:pt x="7" y="306"/>
                    </a:cubicBezTo>
                    <a:cubicBezTo>
                      <a:pt x="12" y="306"/>
                      <a:pt x="17" y="308"/>
                      <a:pt x="23" y="311"/>
                    </a:cubicBezTo>
                    <a:cubicBezTo>
                      <a:pt x="31" y="316"/>
                      <a:pt x="39" y="323"/>
                      <a:pt x="44" y="332"/>
                    </a:cubicBezTo>
                    <a:cubicBezTo>
                      <a:pt x="260" y="206"/>
                      <a:pt x="260" y="206"/>
                      <a:pt x="260" y="206"/>
                    </a:cubicBezTo>
                    <a:cubicBezTo>
                      <a:pt x="533" y="49"/>
                      <a:pt x="533" y="49"/>
                      <a:pt x="533" y="49"/>
                    </a:cubicBezTo>
                    <a:cubicBezTo>
                      <a:pt x="555" y="36"/>
                      <a:pt x="555" y="36"/>
                      <a:pt x="555" y="36"/>
                    </a:cubicBezTo>
                    <a:cubicBezTo>
                      <a:pt x="572" y="26"/>
                      <a:pt x="572" y="26"/>
                      <a:pt x="572" y="26"/>
                    </a:cubicBezTo>
                    <a:cubicBezTo>
                      <a:pt x="573" y="26"/>
                      <a:pt x="573" y="26"/>
                      <a:pt x="573" y="26"/>
                    </a:cubicBezTo>
                    <a:cubicBezTo>
                      <a:pt x="574" y="25"/>
                      <a:pt x="574" y="25"/>
                      <a:pt x="574" y="25"/>
                    </a:cubicBezTo>
                    <a:cubicBezTo>
                      <a:pt x="569" y="16"/>
                      <a:pt x="561" y="9"/>
                      <a:pt x="554" y="5"/>
                    </a:cubicBezTo>
                    <a:cubicBezTo>
                      <a:pt x="548" y="1"/>
                      <a:pt x="542" y="0"/>
                      <a:pt x="538" y="0"/>
                    </a:cubicBezTo>
                  </a:path>
                </a:pathLst>
              </a:custGeom>
              <a:solidFill>
                <a:srgbClr val="6E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0" name="iṡḻïḍè"/>
              <p:cNvSpPr/>
              <p:nvPr/>
            </p:nvSpPr>
            <p:spPr bwMode="auto">
              <a:xfrm>
                <a:off x="4425" y="3655"/>
                <a:ext cx="919" cy="599"/>
              </a:xfrm>
              <a:custGeom>
                <a:avLst/>
                <a:gdLst>
                  <a:gd name="T0" fmla="*/ 541 w 541"/>
                  <a:gd name="T1" fmla="*/ 30 h 353"/>
                  <a:gd name="T2" fmla="*/ 535 w 541"/>
                  <a:gd name="T3" fmla="*/ 45 h 353"/>
                  <a:gd name="T4" fmla="*/ 532 w 541"/>
                  <a:gd name="T5" fmla="*/ 47 h 353"/>
                  <a:gd name="T6" fmla="*/ 532 w 541"/>
                  <a:gd name="T7" fmla="*/ 47 h 353"/>
                  <a:gd name="T8" fmla="*/ 3 w 541"/>
                  <a:gd name="T9" fmla="*/ 353 h 353"/>
                  <a:gd name="T10" fmla="*/ 2 w 541"/>
                  <a:gd name="T11" fmla="*/ 353 h 353"/>
                  <a:gd name="T12" fmla="*/ 2 w 541"/>
                  <a:gd name="T13" fmla="*/ 353 h 353"/>
                  <a:gd name="T14" fmla="*/ 0 w 541"/>
                  <a:gd name="T15" fmla="*/ 307 h 353"/>
                  <a:gd name="T16" fmla="*/ 0 w 541"/>
                  <a:gd name="T17" fmla="*/ 307 h 353"/>
                  <a:gd name="T18" fmla="*/ 216 w 541"/>
                  <a:gd name="T19" fmla="*/ 181 h 353"/>
                  <a:gd name="T20" fmla="*/ 489 w 541"/>
                  <a:gd name="T21" fmla="*/ 24 h 353"/>
                  <a:gd name="T22" fmla="*/ 511 w 541"/>
                  <a:gd name="T23" fmla="*/ 11 h 353"/>
                  <a:gd name="T24" fmla="*/ 529 w 541"/>
                  <a:gd name="T25" fmla="*/ 1 h 353"/>
                  <a:gd name="T26" fmla="*/ 530 w 541"/>
                  <a:gd name="T27" fmla="*/ 0 h 353"/>
                  <a:gd name="T28" fmla="*/ 531 w 541"/>
                  <a:gd name="T29" fmla="*/ 0 h 353"/>
                  <a:gd name="T30" fmla="*/ 541 w 541"/>
                  <a:gd name="T31" fmla="*/ 3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1" h="353">
                    <a:moveTo>
                      <a:pt x="541" y="30"/>
                    </a:moveTo>
                    <a:cubicBezTo>
                      <a:pt x="541" y="37"/>
                      <a:pt x="539" y="42"/>
                      <a:pt x="535" y="45"/>
                    </a:cubicBezTo>
                    <a:cubicBezTo>
                      <a:pt x="532" y="47"/>
                      <a:pt x="532" y="47"/>
                      <a:pt x="532" y="47"/>
                    </a:cubicBezTo>
                    <a:cubicBezTo>
                      <a:pt x="532" y="47"/>
                      <a:pt x="532" y="47"/>
                      <a:pt x="532" y="47"/>
                    </a:cubicBezTo>
                    <a:cubicBezTo>
                      <a:pt x="3" y="353"/>
                      <a:pt x="3" y="353"/>
                      <a:pt x="3" y="353"/>
                    </a:cubicBezTo>
                    <a:cubicBezTo>
                      <a:pt x="2" y="353"/>
                      <a:pt x="2" y="353"/>
                      <a:pt x="2" y="353"/>
                    </a:cubicBezTo>
                    <a:cubicBezTo>
                      <a:pt x="2" y="353"/>
                      <a:pt x="2" y="353"/>
                      <a:pt x="2" y="35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216" y="181"/>
                      <a:pt x="216" y="181"/>
                      <a:pt x="216" y="181"/>
                    </a:cubicBezTo>
                    <a:cubicBezTo>
                      <a:pt x="489" y="24"/>
                      <a:pt x="489" y="24"/>
                      <a:pt x="489" y="24"/>
                    </a:cubicBezTo>
                    <a:cubicBezTo>
                      <a:pt x="511" y="11"/>
                      <a:pt x="511" y="11"/>
                      <a:pt x="511" y="11"/>
                    </a:cubicBezTo>
                    <a:cubicBezTo>
                      <a:pt x="529" y="1"/>
                      <a:pt x="529" y="1"/>
                      <a:pt x="529" y="1"/>
                    </a:cubicBezTo>
                    <a:cubicBezTo>
                      <a:pt x="530" y="0"/>
                      <a:pt x="530" y="0"/>
                      <a:pt x="530" y="0"/>
                    </a:cubicBezTo>
                    <a:cubicBezTo>
                      <a:pt x="531" y="0"/>
                      <a:pt x="531" y="0"/>
                      <a:pt x="531" y="0"/>
                    </a:cubicBezTo>
                    <a:cubicBezTo>
                      <a:pt x="537" y="10"/>
                      <a:pt x="541" y="20"/>
                      <a:pt x="541" y="30"/>
                    </a:cubicBezTo>
                  </a:path>
                </a:pathLst>
              </a:custGeom>
              <a:solidFill>
                <a:srgbClr val="4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1" name="îṣḻîḋe"/>
              <p:cNvSpPr/>
              <p:nvPr/>
            </p:nvSpPr>
            <p:spPr bwMode="auto">
              <a:xfrm>
                <a:off x="4291" y="4128"/>
                <a:ext cx="153" cy="128"/>
              </a:xfrm>
              <a:custGeom>
                <a:avLst/>
                <a:gdLst>
                  <a:gd name="T0" fmla="*/ 1 w 90"/>
                  <a:gd name="T1" fmla="*/ 67 h 75"/>
                  <a:gd name="T2" fmla="*/ 7 w 90"/>
                  <a:gd name="T3" fmla="*/ 55 h 75"/>
                  <a:gd name="T4" fmla="*/ 7 w 90"/>
                  <a:gd name="T5" fmla="*/ 54 h 75"/>
                  <a:gd name="T6" fmla="*/ 28 w 90"/>
                  <a:gd name="T7" fmla="*/ 11 h 75"/>
                  <a:gd name="T8" fmla="*/ 29 w 90"/>
                  <a:gd name="T9" fmla="*/ 10 h 75"/>
                  <a:gd name="T10" fmla="*/ 29 w 90"/>
                  <a:gd name="T11" fmla="*/ 10 h 75"/>
                  <a:gd name="T12" fmla="*/ 58 w 90"/>
                  <a:gd name="T13" fmla="*/ 7 h 75"/>
                  <a:gd name="T14" fmla="*/ 79 w 90"/>
                  <a:gd name="T15" fmla="*/ 28 h 75"/>
                  <a:gd name="T16" fmla="*/ 79 w 90"/>
                  <a:gd name="T17" fmla="*/ 28 h 75"/>
                  <a:gd name="T18" fmla="*/ 79 w 90"/>
                  <a:gd name="T19" fmla="*/ 28 h 75"/>
                  <a:gd name="T20" fmla="*/ 90 w 90"/>
                  <a:gd name="T21" fmla="*/ 57 h 75"/>
                  <a:gd name="T22" fmla="*/ 74 w 90"/>
                  <a:gd name="T23" fmla="*/ 75 h 75"/>
                  <a:gd name="T24" fmla="*/ 74 w 90"/>
                  <a:gd name="T25" fmla="*/ 75 h 75"/>
                  <a:gd name="T26" fmla="*/ 21 w 90"/>
                  <a:gd name="T27" fmla="*/ 74 h 75"/>
                  <a:gd name="T28" fmla="*/ 21 w 90"/>
                  <a:gd name="T29" fmla="*/ 74 h 75"/>
                  <a:gd name="T30" fmla="*/ 20 w 90"/>
                  <a:gd name="T31" fmla="*/ 74 h 75"/>
                  <a:gd name="T32" fmla="*/ 5 w 90"/>
                  <a:gd name="T33" fmla="*/ 74 h 75"/>
                  <a:gd name="T34" fmla="*/ 1 w 90"/>
                  <a:gd name="T35" fmla="*/ 73 h 75"/>
                  <a:gd name="T36" fmla="*/ 1 w 90"/>
                  <a:gd name="T37" fmla="*/ 72 h 75"/>
                  <a:gd name="T38" fmla="*/ 1 w 90"/>
                  <a:gd name="T39" fmla="*/ 71 h 75"/>
                  <a:gd name="T40" fmla="*/ 1 w 90"/>
                  <a:gd name="T41" fmla="*/ 6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75">
                    <a:moveTo>
                      <a:pt x="1" y="67"/>
                    </a:moveTo>
                    <a:cubicBezTo>
                      <a:pt x="7" y="55"/>
                      <a:pt x="7" y="55"/>
                      <a:pt x="7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34" y="1"/>
                      <a:pt x="45" y="0"/>
                      <a:pt x="58" y="7"/>
                    </a:cubicBezTo>
                    <a:cubicBezTo>
                      <a:pt x="66" y="12"/>
                      <a:pt x="74" y="19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6" y="37"/>
                      <a:pt x="90" y="48"/>
                      <a:pt x="90" y="57"/>
                    </a:cubicBezTo>
                    <a:cubicBezTo>
                      <a:pt x="90" y="69"/>
                      <a:pt x="83" y="75"/>
                      <a:pt x="74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4"/>
                      <a:pt x="2" y="73"/>
                      <a:pt x="1" y="73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0"/>
                      <a:pt x="0" y="69"/>
                      <a:pt x="1" y="67"/>
                    </a:cubicBezTo>
                  </a:path>
                </a:pathLst>
              </a:custGeom>
              <a:solidFill>
                <a:srgbClr val="4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2" name="iṥ1iḋè"/>
              <p:cNvSpPr/>
              <p:nvPr/>
            </p:nvSpPr>
            <p:spPr bwMode="auto">
              <a:xfrm>
                <a:off x="4291" y="4132"/>
                <a:ext cx="153" cy="124"/>
              </a:xfrm>
              <a:custGeom>
                <a:avLst/>
                <a:gdLst>
                  <a:gd name="T0" fmla="*/ 75 w 90"/>
                  <a:gd name="T1" fmla="*/ 73 h 73"/>
                  <a:gd name="T2" fmla="*/ 74 w 90"/>
                  <a:gd name="T3" fmla="*/ 73 h 73"/>
                  <a:gd name="T4" fmla="*/ 74 w 90"/>
                  <a:gd name="T5" fmla="*/ 73 h 73"/>
                  <a:gd name="T6" fmla="*/ 74 w 90"/>
                  <a:gd name="T7" fmla="*/ 73 h 73"/>
                  <a:gd name="T8" fmla="*/ 74 w 90"/>
                  <a:gd name="T9" fmla="*/ 73 h 73"/>
                  <a:gd name="T10" fmla="*/ 75 w 90"/>
                  <a:gd name="T11" fmla="*/ 73 h 73"/>
                  <a:gd name="T12" fmla="*/ 81 w 90"/>
                  <a:gd name="T13" fmla="*/ 72 h 73"/>
                  <a:gd name="T14" fmla="*/ 81 w 90"/>
                  <a:gd name="T15" fmla="*/ 72 h 73"/>
                  <a:gd name="T16" fmla="*/ 77 w 90"/>
                  <a:gd name="T17" fmla="*/ 73 h 73"/>
                  <a:gd name="T18" fmla="*/ 81 w 90"/>
                  <a:gd name="T19" fmla="*/ 72 h 73"/>
                  <a:gd name="T20" fmla="*/ 86 w 90"/>
                  <a:gd name="T21" fmla="*/ 38 h 73"/>
                  <a:gd name="T22" fmla="*/ 86 w 90"/>
                  <a:gd name="T23" fmla="*/ 40 h 73"/>
                  <a:gd name="T24" fmla="*/ 87 w 90"/>
                  <a:gd name="T25" fmla="*/ 41 h 73"/>
                  <a:gd name="T26" fmla="*/ 89 w 90"/>
                  <a:gd name="T27" fmla="*/ 49 h 73"/>
                  <a:gd name="T28" fmla="*/ 89 w 90"/>
                  <a:gd name="T29" fmla="*/ 52 h 73"/>
                  <a:gd name="T30" fmla="*/ 89 w 90"/>
                  <a:gd name="T31" fmla="*/ 52 h 73"/>
                  <a:gd name="T32" fmla="*/ 90 w 90"/>
                  <a:gd name="T33" fmla="*/ 55 h 73"/>
                  <a:gd name="T34" fmla="*/ 87 w 90"/>
                  <a:gd name="T35" fmla="*/ 67 h 73"/>
                  <a:gd name="T36" fmla="*/ 90 w 90"/>
                  <a:gd name="T37" fmla="*/ 55 h 73"/>
                  <a:gd name="T38" fmla="*/ 86 w 90"/>
                  <a:gd name="T39" fmla="*/ 38 h 73"/>
                  <a:gd name="T40" fmla="*/ 79 w 90"/>
                  <a:gd name="T41" fmla="*/ 26 h 73"/>
                  <a:gd name="T42" fmla="*/ 79 w 90"/>
                  <a:gd name="T43" fmla="*/ 26 h 73"/>
                  <a:gd name="T44" fmla="*/ 80 w 90"/>
                  <a:gd name="T45" fmla="*/ 26 h 73"/>
                  <a:gd name="T46" fmla="*/ 81 w 90"/>
                  <a:gd name="T47" fmla="*/ 29 h 73"/>
                  <a:gd name="T48" fmla="*/ 82 w 90"/>
                  <a:gd name="T49" fmla="*/ 30 h 73"/>
                  <a:gd name="T50" fmla="*/ 83 w 90"/>
                  <a:gd name="T51" fmla="*/ 33 h 73"/>
                  <a:gd name="T52" fmla="*/ 85 w 90"/>
                  <a:gd name="T53" fmla="*/ 37 h 73"/>
                  <a:gd name="T54" fmla="*/ 85 w 90"/>
                  <a:gd name="T55" fmla="*/ 37 h 73"/>
                  <a:gd name="T56" fmla="*/ 79 w 90"/>
                  <a:gd name="T57" fmla="*/ 26 h 73"/>
                  <a:gd name="T58" fmla="*/ 79 w 90"/>
                  <a:gd name="T59" fmla="*/ 26 h 73"/>
                  <a:gd name="T60" fmla="*/ 42 w 90"/>
                  <a:gd name="T61" fmla="*/ 0 h 73"/>
                  <a:gd name="T62" fmla="*/ 29 w 90"/>
                  <a:gd name="T63" fmla="*/ 8 h 73"/>
                  <a:gd name="T64" fmla="*/ 29 w 90"/>
                  <a:gd name="T65" fmla="*/ 8 h 73"/>
                  <a:gd name="T66" fmla="*/ 28 w 90"/>
                  <a:gd name="T67" fmla="*/ 9 h 73"/>
                  <a:gd name="T68" fmla="*/ 7 w 90"/>
                  <a:gd name="T69" fmla="*/ 52 h 73"/>
                  <a:gd name="T70" fmla="*/ 7 w 90"/>
                  <a:gd name="T71" fmla="*/ 53 h 73"/>
                  <a:gd name="T72" fmla="*/ 1 w 90"/>
                  <a:gd name="T73" fmla="*/ 65 h 73"/>
                  <a:gd name="T74" fmla="*/ 0 w 90"/>
                  <a:gd name="T75" fmla="*/ 67 h 73"/>
                  <a:gd name="T76" fmla="*/ 1 w 90"/>
                  <a:gd name="T77" fmla="*/ 69 h 73"/>
                  <a:gd name="T78" fmla="*/ 1 w 90"/>
                  <a:gd name="T79" fmla="*/ 70 h 73"/>
                  <a:gd name="T80" fmla="*/ 1 w 90"/>
                  <a:gd name="T81" fmla="*/ 70 h 73"/>
                  <a:gd name="T82" fmla="*/ 10 w 90"/>
                  <a:gd name="T83" fmla="*/ 65 h 73"/>
                  <a:gd name="T84" fmla="*/ 21 w 90"/>
                  <a:gd name="T85" fmla="*/ 59 h 73"/>
                  <a:gd name="T86" fmla="*/ 22 w 90"/>
                  <a:gd name="T87" fmla="*/ 58 h 73"/>
                  <a:gd name="T88" fmla="*/ 38 w 90"/>
                  <a:gd name="T89" fmla="*/ 49 h 73"/>
                  <a:gd name="T90" fmla="*/ 76 w 90"/>
                  <a:gd name="T91" fmla="*/ 28 h 73"/>
                  <a:gd name="T92" fmla="*/ 79 w 90"/>
                  <a:gd name="T93" fmla="*/ 26 h 73"/>
                  <a:gd name="T94" fmla="*/ 79 w 90"/>
                  <a:gd name="T95" fmla="*/ 26 h 73"/>
                  <a:gd name="T96" fmla="*/ 79 w 90"/>
                  <a:gd name="T97" fmla="*/ 26 h 73"/>
                  <a:gd name="T98" fmla="*/ 79 w 90"/>
                  <a:gd name="T99" fmla="*/ 26 h 73"/>
                  <a:gd name="T100" fmla="*/ 58 w 90"/>
                  <a:gd name="T101" fmla="*/ 5 h 73"/>
                  <a:gd name="T102" fmla="*/ 42 w 90"/>
                  <a:gd name="T10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0" h="73">
                    <a:moveTo>
                      <a:pt x="75" y="73"/>
                    </a:move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5" y="73"/>
                      <a:pt x="75" y="73"/>
                      <a:pt x="75" y="73"/>
                    </a:cubicBezTo>
                    <a:moveTo>
                      <a:pt x="81" y="72"/>
                    </a:moveTo>
                    <a:cubicBezTo>
                      <a:pt x="81" y="72"/>
                      <a:pt x="81" y="72"/>
                      <a:pt x="81" y="72"/>
                    </a:cubicBezTo>
                    <a:cubicBezTo>
                      <a:pt x="80" y="72"/>
                      <a:pt x="78" y="73"/>
                      <a:pt x="77" y="73"/>
                    </a:cubicBezTo>
                    <a:cubicBezTo>
                      <a:pt x="79" y="73"/>
                      <a:pt x="80" y="72"/>
                      <a:pt x="81" y="72"/>
                    </a:cubicBezTo>
                    <a:moveTo>
                      <a:pt x="86" y="38"/>
                    </a:moveTo>
                    <a:cubicBezTo>
                      <a:pt x="86" y="39"/>
                      <a:pt x="86" y="39"/>
                      <a:pt x="86" y="40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8" y="43"/>
                      <a:pt x="89" y="46"/>
                      <a:pt x="89" y="49"/>
                    </a:cubicBezTo>
                    <a:cubicBezTo>
                      <a:pt x="89" y="50"/>
                      <a:pt x="89" y="51"/>
                      <a:pt x="89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3"/>
                      <a:pt x="90" y="54"/>
                      <a:pt x="90" y="55"/>
                    </a:cubicBezTo>
                    <a:cubicBezTo>
                      <a:pt x="90" y="60"/>
                      <a:pt x="88" y="64"/>
                      <a:pt x="87" y="67"/>
                    </a:cubicBezTo>
                    <a:cubicBezTo>
                      <a:pt x="89" y="64"/>
                      <a:pt x="90" y="60"/>
                      <a:pt x="90" y="55"/>
                    </a:cubicBezTo>
                    <a:cubicBezTo>
                      <a:pt x="90" y="50"/>
                      <a:pt x="88" y="44"/>
                      <a:pt x="86" y="38"/>
                    </a:cubicBezTo>
                    <a:moveTo>
                      <a:pt x="79" y="26"/>
                    </a:move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7"/>
                      <a:pt x="81" y="28"/>
                      <a:pt x="81" y="2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1"/>
                      <a:pt x="83" y="32"/>
                      <a:pt x="83" y="33"/>
                    </a:cubicBezTo>
                    <a:cubicBezTo>
                      <a:pt x="84" y="34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3"/>
                      <a:pt x="82" y="29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moveTo>
                      <a:pt x="42" y="0"/>
                    </a:moveTo>
                    <a:cubicBezTo>
                      <a:pt x="36" y="0"/>
                      <a:pt x="32" y="3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6"/>
                      <a:pt x="0" y="67"/>
                      <a:pt x="0" y="67"/>
                    </a:cubicBezTo>
                    <a:cubicBezTo>
                      <a:pt x="0" y="68"/>
                      <a:pt x="0" y="69"/>
                      <a:pt x="1" y="69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4" y="17"/>
                      <a:pt x="66" y="10"/>
                      <a:pt x="58" y="5"/>
                    </a:cubicBezTo>
                    <a:cubicBezTo>
                      <a:pt x="52" y="2"/>
                      <a:pt x="47" y="0"/>
                      <a:pt x="42" y="0"/>
                    </a:cubicBezTo>
                  </a:path>
                </a:pathLst>
              </a:custGeom>
              <a:solidFill>
                <a:srgbClr val="5B6E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3" name="ïslídè"/>
              <p:cNvSpPr/>
              <p:nvPr/>
            </p:nvSpPr>
            <p:spPr bwMode="auto">
              <a:xfrm>
                <a:off x="4293" y="4176"/>
                <a:ext cx="151" cy="80"/>
              </a:xfrm>
              <a:custGeom>
                <a:avLst/>
                <a:gdLst>
                  <a:gd name="T0" fmla="*/ 0 w 89"/>
                  <a:gd name="T1" fmla="*/ 44 h 47"/>
                  <a:gd name="T2" fmla="*/ 0 w 89"/>
                  <a:gd name="T3" fmla="*/ 45 h 47"/>
                  <a:gd name="T4" fmla="*/ 4 w 89"/>
                  <a:gd name="T5" fmla="*/ 46 h 47"/>
                  <a:gd name="T6" fmla="*/ 8 w 89"/>
                  <a:gd name="T7" fmla="*/ 46 h 47"/>
                  <a:gd name="T8" fmla="*/ 20 w 89"/>
                  <a:gd name="T9" fmla="*/ 46 h 47"/>
                  <a:gd name="T10" fmla="*/ 20 w 89"/>
                  <a:gd name="T11" fmla="*/ 46 h 47"/>
                  <a:gd name="T12" fmla="*/ 20 w 89"/>
                  <a:gd name="T13" fmla="*/ 46 h 47"/>
                  <a:gd name="T14" fmla="*/ 20 w 89"/>
                  <a:gd name="T15" fmla="*/ 46 h 47"/>
                  <a:gd name="T16" fmla="*/ 73 w 89"/>
                  <a:gd name="T17" fmla="*/ 47 h 47"/>
                  <a:gd name="T18" fmla="*/ 73 w 89"/>
                  <a:gd name="T19" fmla="*/ 47 h 47"/>
                  <a:gd name="T20" fmla="*/ 80 w 89"/>
                  <a:gd name="T21" fmla="*/ 46 h 47"/>
                  <a:gd name="T22" fmla="*/ 81 w 89"/>
                  <a:gd name="T23" fmla="*/ 46 h 47"/>
                  <a:gd name="T24" fmla="*/ 89 w 89"/>
                  <a:gd name="T25" fmla="*/ 29 h 47"/>
                  <a:gd name="T26" fmla="*/ 88 w 89"/>
                  <a:gd name="T27" fmla="*/ 26 h 47"/>
                  <a:gd name="T28" fmla="*/ 88 w 89"/>
                  <a:gd name="T29" fmla="*/ 26 h 47"/>
                  <a:gd name="T30" fmla="*/ 88 w 89"/>
                  <a:gd name="T31" fmla="*/ 23 h 47"/>
                  <a:gd name="T32" fmla="*/ 86 w 89"/>
                  <a:gd name="T33" fmla="*/ 15 h 47"/>
                  <a:gd name="T34" fmla="*/ 85 w 89"/>
                  <a:gd name="T35" fmla="*/ 14 h 47"/>
                  <a:gd name="T36" fmla="*/ 84 w 89"/>
                  <a:gd name="T37" fmla="*/ 11 h 47"/>
                  <a:gd name="T38" fmla="*/ 84 w 89"/>
                  <a:gd name="T39" fmla="*/ 11 h 47"/>
                  <a:gd name="T40" fmla="*/ 82 w 89"/>
                  <a:gd name="T41" fmla="*/ 7 h 47"/>
                  <a:gd name="T42" fmla="*/ 81 w 89"/>
                  <a:gd name="T43" fmla="*/ 4 h 47"/>
                  <a:gd name="T44" fmla="*/ 80 w 89"/>
                  <a:gd name="T45" fmla="*/ 3 h 47"/>
                  <a:gd name="T46" fmla="*/ 79 w 89"/>
                  <a:gd name="T47" fmla="*/ 0 h 47"/>
                  <a:gd name="T48" fmla="*/ 78 w 89"/>
                  <a:gd name="T49" fmla="*/ 0 h 47"/>
                  <a:gd name="T50" fmla="*/ 78 w 89"/>
                  <a:gd name="T51" fmla="*/ 0 h 47"/>
                  <a:gd name="T52" fmla="*/ 78 w 89"/>
                  <a:gd name="T53" fmla="*/ 0 h 47"/>
                  <a:gd name="T54" fmla="*/ 75 w 89"/>
                  <a:gd name="T55" fmla="*/ 2 h 47"/>
                  <a:gd name="T56" fmla="*/ 37 w 89"/>
                  <a:gd name="T57" fmla="*/ 23 h 47"/>
                  <a:gd name="T58" fmla="*/ 21 w 89"/>
                  <a:gd name="T59" fmla="*/ 32 h 47"/>
                  <a:gd name="T60" fmla="*/ 20 w 89"/>
                  <a:gd name="T61" fmla="*/ 33 h 47"/>
                  <a:gd name="T62" fmla="*/ 9 w 89"/>
                  <a:gd name="T63" fmla="*/ 39 h 47"/>
                  <a:gd name="T64" fmla="*/ 0 w 89"/>
                  <a:gd name="T65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47">
                    <a:moveTo>
                      <a:pt x="0" y="44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2" y="46"/>
                      <a:pt x="4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5" y="47"/>
                      <a:pt x="78" y="47"/>
                      <a:pt x="80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6" y="43"/>
                      <a:pt x="89" y="37"/>
                      <a:pt x="89" y="29"/>
                    </a:cubicBezTo>
                    <a:cubicBezTo>
                      <a:pt x="89" y="28"/>
                      <a:pt x="89" y="27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3"/>
                    </a:cubicBezTo>
                    <a:cubicBezTo>
                      <a:pt x="88" y="20"/>
                      <a:pt x="87" y="17"/>
                      <a:pt x="86" y="15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5" y="13"/>
                      <a:pt x="85" y="12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0"/>
                      <a:pt x="83" y="8"/>
                      <a:pt x="82" y="7"/>
                    </a:cubicBezTo>
                    <a:cubicBezTo>
                      <a:pt x="82" y="6"/>
                      <a:pt x="81" y="5"/>
                      <a:pt x="81" y="4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2"/>
                      <a:pt x="79" y="1"/>
                      <a:pt x="79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0" y="44"/>
                      <a:pt x="0" y="44"/>
                      <a:pt x="0" y="44"/>
                    </a:cubicBezTo>
                  </a:path>
                </a:pathLst>
              </a:custGeom>
              <a:solidFill>
                <a:srgbClr val="4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4" name="íşḻíḑe"/>
              <p:cNvSpPr/>
              <p:nvPr/>
            </p:nvSpPr>
            <p:spPr bwMode="auto">
              <a:xfrm>
                <a:off x="4293" y="4176"/>
                <a:ext cx="151" cy="80"/>
              </a:xfrm>
              <a:custGeom>
                <a:avLst/>
                <a:gdLst>
                  <a:gd name="T0" fmla="*/ 78 w 89"/>
                  <a:gd name="T1" fmla="*/ 0 h 47"/>
                  <a:gd name="T2" fmla="*/ 78 w 89"/>
                  <a:gd name="T3" fmla="*/ 0 h 47"/>
                  <a:gd name="T4" fmla="*/ 78 w 89"/>
                  <a:gd name="T5" fmla="*/ 0 h 47"/>
                  <a:gd name="T6" fmla="*/ 75 w 89"/>
                  <a:gd name="T7" fmla="*/ 2 h 47"/>
                  <a:gd name="T8" fmla="*/ 37 w 89"/>
                  <a:gd name="T9" fmla="*/ 23 h 47"/>
                  <a:gd name="T10" fmla="*/ 21 w 89"/>
                  <a:gd name="T11" fmla="*/ 32 h 47"/>
                  <a:gd name="T12" fmla="*/ 20 w 89"/>
                  <a:gd name="T13" fmla="*/ 33 h 47"/>
                  <a:gd name="T14" fmla="*/ 9 w 89"/>
                  <a:gd name="T15" fmla="*/ 39 h 47"/>
                  <a:gd name="T16" fmla="*/ 0 w 89"/>
                  <a:gd name="T17" fmla="*/ 44 h 47"/>
                  <a:gd name="T18" fmla="*/ 0 w 89"/>
                  <a:gd name="T19" fmla="*/ 45 h 47"/>
                  <a:gd name="T20" fmla="*/ 4 w 89"/>
                  <a:gd name="T21" fmla="*/ 46 h 47"/>
                  <a:gd name="T22" fmla="*/ 8 w 89"/>
                  <a:gd name="T23" fmla="*/ 46 h 47"/>
                  <a:gd name="T24" fmla="*/ 20 w 89"/>
                  <a:gd name="T25" fmla="*/ 46 h 47"/>
                  <a:gd name="T26" fmla="*/ 20 w 89"/>
                  <a:gd name="T27" fmla="*/ 46 h 47"/>
                  <a:gd name="T28" fmla="*/ 20 w 89"/>
                  <a:gd name="T29" fmla="*/ 46 h 47"/>
                  <a:gd name="T30" fmla="*/ 20 w 89"/>
                  <a:gd name="T31" fmla="*/ 46 h 47"/>
                  <a:gd name="T32" fmla="*/ 73 w 89"/>
                  <a:gd name="T33" fmla="*/ 47 h 47"/>
                  <a:gd name="T34" fmla="*/ 73 w 89"/>
                  <a:gd name="T35" fmla="*/ 47 h 47"/>
                  <a:gd name="T36" fmla="*/ 73 w 89"/>
                  <a:gd name="T37" fmla="*/ 47 h 47"/>
                  <a:gd name="T38" fmla="*/ 73 w 89"/>
                  <a:gd name="T39" fmla="*/ 47 h 47"/>
                  <a:gd name="T40" fmla="*/ 80 w 89"/>
                  <a:gd name="T41" fmla="*/ 46 h 47"/>
                  <a:gd name="T42" fmla="*/ 81 w 89"/>
                  <a:gd name="T43" fmla="*/ 46 h 47"/>
                  <a:gd name="T44" fmla="*/ 89 w 89"/>
                  <a:gd name="T45" fmla="*/ 29 h 47"/>
                  <a:gd name="T46" fmla="*/ 88 w 89"/>
                  <a:gd name="T47" fmla="*/ 26 h 47"/>
                  <a:gd name="T48" fmla="*/ 88 w 89"/>
                  <a:gd name="T49" fmla="*/ 26 h 47"/>
                  <a:gd name="T50" fmla="*/ 88 w 89"/>
                  <a:gd name="T51" fmla="*/ 23 h 47"/>
                  <a:gd name="T52" fmla="*/ 86 w 89"/>
                  <a:gd name="T53" fmla="*/ 15 h 47"/>
                  <a:gd name="T54" fmla="*/ 85 w 89"/>
                  <a:gd name="T55" fmla="*/ 14 h 47"/>
                  <a:gd name="T56" fmla="*/ 84 w 89"/>
                  <a:gd name="T57" fmla="*/ 11 h 47"/>
                  <a:gd name="T58" fmla="*/ 84 w 89"/>
                  <a:gd name="T59" fmla="*/ 11 h 47"/>
                  <a:gd name="T60" fmla="*/ 82 w 89"/>
                  <a:gd name="T61" fmla="*/ 7 h 47"/>
                  <a:gd name="T62" fmla="*/ 81 w 89"/>
                  <a:gd name="T63" fmla="*/ 4 h 47"/>
                  <a:gd name="T64" fmla="*/ 80 w 89"/>
                  <a:gd name="T65" fmla="*/ 3 h 47"/>
                  <a:gd name="T66" fmla="*/ 79 w 89"/>
                  <a:gd name="T67" fmla="*/ 0 h 47"/>
                  <a:gd name="T68" fmla="*/ 78 w 89"/>
                  <a:gd name="T69" fmla="*/ 0 h 47"/>
                  <a:gd name="T70" fmla="*/ 78 w 89"/>
                  <a:gd name="T7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" h="47">
                    <a:moveTo>
                      <a:pt x="78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2" y="46"/>
                      <a:pt x="4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6" y="47"/>
                      <a:pt x="78" y="47"/>
                      <a:pt x="80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6" y="43"/>
                      <a:pt x="89" y="37"/>
                      <a:pt x="89" y="29"/>
                    </a:cubicBezTo>
                    <a:cubicBezTo>
                      <a:pt x="89" y="28"/>
                      <a:pt x="89" y="27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3"/>
                    </a:cubicBezTo>
                    <a:cubicBezTo>
                      <a:pt x="88" y="20"/>
                      <a:pt x="87" y="17"/>
                      <a:pt x="86" y="15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85" y="13"/>
                      <a:pt x="85" y="12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0"/>
                      <a:pt x="83" y="8"/>
                      <a:pt x="82" y="7"/>
                    </a:cubicBezTo>
                    <a:cubicBezTo>
                      <a:pt x="82" y="6"/>
                      <a:pt x="81" y="5"/>
                      <a:pt x="81" y="4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2"/>
                      <a:pt x="79" y="1"/>
                      <a:pt x="79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3B4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5" name="îṣľíḋé"/>
              <p:cNvSpPr/>
              <p:nvPr/>
            </p:nvSpPr>
            <p:spPr bwMode="auto">
              <a:xfrm>
                <a:off x="4291" y="4222"/>
                <a:ext cx="36" cy="32"/>
              </a:xfrm>
              <a:custGeom>
                <a:avLst/>
                <a:gdLst>
                  <a:gd name="T0" fmla="*/ 1 w 21"/>
                  <a:gd name="T1" fmla="*/ 16 h 19"/>
                  <a:gd name="T2" fmla="*/ 1 w 21"/>
                  <a:gd name="T3" fmla="*/ 17 h 19"/>
                  <a:gd name="T4" fmla="*/ 1 w 21"/>
                  <a:gd name="T5" fmla="*/ 17 h 19"/>
                  <a:gd name="T6" fmla="*/ 1 w 21"/>
                  <a:gd name="T7" fmla="*/ 18 h 19"/>
                  <a:gd name="T8" fmla="*/ 5 w 21"/>
                  <a:gd name="T9" fmla="*/ 19 h 19"/>
                  <a:gd name="T10" fmla="*/ 9 w 21"/>
                  <a:gd name="T11" fmla="*/ 19 h 19"/>
                  <a:gd name="T12" fmla="*/ 21 w 21"/>
                  <a:gd name="T13" fmla="*/ 19 h 19"/>
                  <a:gd name="T14" fmla="*/ 21 w 21"/>
                  <a:gd name="T15" fmla="*/ 19 h 19"/>
                  <a:gd name="T16" fmla="*/ 21 w 21"/>
                  <a:gd name="T17" fmla="*/ 19 h 19"/>
                  <a:gd name="T18" fmla="*/ 21 w 21"/>
                  <a:gd name="T19" fmla="*/ 6 h 19"/>
                  <a:gd name="T20" fmla="*/ 21 w 21"/>
                  <a:gd name="T21" fmla="*/ 5 h 19"/>
                  <a:gd name="T22" fmla="*/ 7 w 21"/>
                  <a:gd name="T23" fmla="*/ 0 h 19"/>
                  <a:gd name="T24" fmla="*/ 1 w 21"/>
                  <a:gd name="T25" fmla="*/ 12 h 19"/>
                  <a:gd name="T26" fmla="*/ 1 w 21"/>
                  <a:gd name="T27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9">
                    <a:moveTo>
                      <a:pt x="1" y="16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4"/>
                      <a:pt x="0" y="15"/>
                      <a:pt x="1" y="16"/>
                    </a:cubicBezTo>
                    <a:close/>
                  </a:path>
                </a:pathLst>
              </a:custGeom>
              <a:solidFill>
                <a:srgbClr val="24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6" name="íṧ1ide"/>
              <p:cNvSpPr/>
              <p:nvPr/>
            </p:nvSpPr>
            <p:spPr bwMode="auto">
              <a:xfrm>
                <a:off x="4301" y="4213"/>
                <a:ext cx="34" cy="44"/>
              </a:xfrm>
              <a:custGeom>
                <a:avLst/>
                <a:gdLst>
                  <a:gd name="T0" fmla="*/ 0 w 20"/>
                  <a:gd name="T1" fmla="*/ 8 h 26"/>
                  <a:gd name="T2" fmla="*/ 10 w 20"/>
                  <a:gd name="T3" fmla="*/ 23 h 26"/>
                  <a:gd name="T4" fmla="*/ 20 w 20"/>
                  <a:gd name="T5" fmla="*/ 19 h 26"/>
                  <a:gd name="T6" fmla="*/ 10 w 20"/>
                  <a:gd name="T7" fmla="*/ 3 h 26"/>
                  <a:gd name="T8" fmla="*/ 0 w 20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0" y="8"/>
                    </a:moveTo>
                    <a:cubicBezTo>
                      <a:pt x="0" y="13"/>
                      <a:pt x="5" y="20"/>
                      <a:pt x="10" y="23"/>
                    </a:cubicBezTo>
                    <a:cubicBezTo>
                      <a:pt x="15" y="26"/>
                      <a:pt x="20" y="24"/>
                      <a:pt x="20" y="19"/>
                    </a:cubicBezTo>
                    <a:cubicBezTo>
                      <a:pt x="20" y="13"/>
                      <a:pt x="15" y="7"/>
                      <a:pt x="10" y="3"/>
                    </a:cubicBezTo>
                    <a:cubicBezTo>
                      <a:pt x="5" y="0"/>
                      <a:pt x="0" y="2"/>
                      <a:pt x="0" y="8"/>
                    </a:cubicBezTo>
                    <a:close/>
                  </a:path>
                </a:pathLst>
              </a:custGeom>
              <a:solidFill>
                <a:srgbClr val="24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7" name="íşḷîḋe"/>
              <p:cNvSpPr/>
              <p:nvPr/>
            </p:nvSpPr>
            <p:spPr bwMode="auto">
              <a:xfrm>
                <a:off x="2791" y="3396"/>
                <a:ext cx="126" cy="220"/>
              </a:xfrm>
              <a:custGeom>
                <a:avLst/>
                <a:gdLst>
                  <a:gd name="T0" fmla="*/ 0 w 126"/>
                  <a:gd name="T1" fmla="*/ 147 h 220"/>
                  <a:gd name="T2" fmla="*/ 0 w 126"/>
                  <a:gd name="T3" fmla="*/ 0 h 220"/>
                  <a:gd name="T4" fmla="*/ 126 w 126"/>
                  <a:gd name="T5" fmla="*/ 74 h 220"/>
                  <a:gd name="T6" fmla="*/ 126 w 126"/>
                  <a:gd name="T7" fmla="*/ 220 h 220"/>
                  <a:gd name="T8" fmla="*/ 0 w 126"/>
                  <a:gd name="T9" fmla="*/ 14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20">
                    <a:moveTo>
                      <a:pt x="0" y="147"/>
                    </a:moveTo>
                    <a:lnTo>
                      <a:pt x="0" y="0"/>
                    </a:lnTo>
                    <a:lnTo>
                      <a:pt x="126" y="74"/>
                    </a:lnTo>
                    <a:lnTo>
                      <a:pt x="126" y="220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7E5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8" name="íṥ1íḓê"/>
              <p:cNvSpPr/>
              <p:nvPr/>
            </p:nvSpPr>
            <p:spPr bwMode="auto">
              <a:xfrm>
                <a:off x="2791" y="3396"/>
                <a:ext cx="126" cy="220"/>
              </a:xfrm>
              <a:custGeom>
                <a:avLst/>
                <a:gdLst>
                  <a:gd name="T0" fmla="*/ 0 w 126"/>
                  <a:gd name="T1" fmla="*/ 147 h 220"/>
                  <a:gd name="T2" fmla="*/ 0 w 126"/>
                  <a:gd name="T3" fmla="*/ 0 h 220"/>
                  <a:gd name="T4" fmla="*/ 126 w 126"/>
                  <a:gd name="T5" fmla="*/ 74 h 220"/>
                  <a:gd name="T6" fmla="*/ 126 w 126"/>
                  <a:gd name="T7" fmla="*/ 220 h 220"/>
                  <a:gd name="T8" fmla="*/ 0 w 126"/>
                  <a:gd name="T9" fmla="*/ 14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20">
                    <a:moveTo>
                      <a:pt x="0" y="147"/>
                    </a:moveTo>
                    <a:lnTo>
                      <a:pt x="0" y="0"/>
                    </a:lnTo>
                    <a:lnTo>
                      <a:pt x="126" y="74"/>
                    </a:lnTo>
                    <a:lnTo>
                      <a:pt x="126" y="220"/>
                    </a:lnTo>
                    <a:lnTo>
                      <a:pt x="0" y="1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9" name="ïşlíḍé"/>
              <p:cNvSpPr/>
              <p:nvPr/>
            </p:nvSpPr>
            <p:spPr bwMode="auto">
              <a:xfrm>
                <a:off x="2791" y="3396"/>
                <a:ext cx="126" cy="220"/>
              </a:xfrm>
              <a:custGeom>
                <a:avLst/>
                <a:gdLst>
                  <a:gd name="T0" fmla="*/ 0 w 126"/>
                  <a:gd name="T1" fmla="*/ 0 h 220"/>
                  <a:gd name="T2" fmla="*/ 0 w 126"/>
                  <a:gd name="T3" fmla="*/ 147 h 220"/>
                  <a:gd name="T4" fmla="*/ 126 w 126"/>
                  <a:gd name="T5" fmla="*/ 220 h 220"/>
                  <a:gd name="T6" fmla="*/ 126 w 126"/>
                  <a:gd name="T7" fmla="*/ 74 h 220"/>
                  <a:gd name="T8" fmla="*/ 0 w 126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20">
                    <a:moveTo>
                      <a:pt x="0" y="0"/>
                    </a:moveTo>
                    <a:lnTo>
                      <a:pt x="0" y="147"/>
                    </a:lnTo>
                    <a:lnTo>
                      <a:pt x="126" y="220"/>
                    </a:lnTo>
                    <a:lnTo>
                      <a:pt x="126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E5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0" name="îś1îdé"/>
              <p:cNvSpPr/>
              <p:nvPr/>
            </p:nvSpPr>
            <p:spPr bwMode="auto">
              <a:xfrm>
                <a:off x="2791" y="3396"/>
                <a:ext cx="126" cy="220"/>
              </a:xfrm>
              <a:custGeom>
                <a:avLst/>
                <a:gdLst>
                  <a:gd name="T0" fmla="*/ 0 w 126"/>
                  <a:gd name="T1" fmla="*/ 0 h 220"/>
                  <a:gd name="T2" fmla="*/ 0 w 126"/>
                  <a:gd name="T3" fmla="*/ 147 h 220"/>
                  <a:gd name="T4" fmla="*/ 126 w 126"/>
                  <a:gd name="T5" fmla="*/ 220 h 220"/>
                  <a:gd name="T6" fmla="*/ 126 w 126"/>
                  <a:gd name="T7" fmla="*/ 74 h 220"/>
                  <a:gd name="T8" fmla="*/ 0 w 126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20">
                    <a:moveTo>
                      <a:pt x="0" y="0"/>
                    </a:moveTo>
                    <a:lnTo>
                      <a:pt x="0" y="147"/>
                    </a:lnTo>
                    <a:lnTo>
                      <a:pt x="126" y="220"/>
                    </a:lnTo>
                    <a:lnTo>
                      <a:pt x="126" y="7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1" name="îṥlíḑè"/>
              <p:cNvSpPr/>
              <p:nvPr/>
            </p:nvSpPr>
            <p:spPr bwMode="auto">
              <a:xfrm>
                <a:off x="2791" y="3323"/>
                <a:ext cx="253" cy="147"/>
              </a:xfrm>
              <a:custGeom>
                <a:avLst/>
                <a:gdLst>
                  <a:gd name="T0" fmla="*/ 0 w 253"/>
                  <a:gd name="T1" fmla="*/ 73 h 147"/>
                  <a:gd name="T2" fmla="*/ 126 w 253"/>
                  <a:gd name="T3" fmla="*/ 0 h 147"/>
                  <a:gd name="T4" fmla="*/ 253 w 253"/>
                  <a:gd name="T5" fmla="*/ 73 h 147"/>
                  <a:gd name="T6" fmla="*/ 126 w 253"/>
                  <a:gd name="T7" fmla="*/ 147 h 147"/>
                  <a:gd name="T8" fmla="*/ 0 w 253"/>
                  <a:gd name="T9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47">
                    <a:moveTo>
                      <a:pt x="0" y="73"/>
                    </a:moveTo>
                    <a:lnTo>
                      <a:pt x="126" y="0"/>
                    </a:lnTo>
                    <a:lnTo>
                      <a:pt x="253" y="73"/>
                    </a:lnTo>
                    <a:lnTo>
                      <a:pt x="126" y="147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7E5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2" name="íŝ1iďe"/>
              <p:cNvSpPr/>
              <p:nvPr/>
            </p:nvSpPr>
            <p:spPr bwMode="auto">
              <a:xfrm>
                <a:off x="2791" y="3323"/>
                <a:ext cx="253" cy="147"/>
              </a:xfrm>
              <a:custGeom>
                <a:avLst/>
                <a:gdLst>
                  <a:gd name="T0" fmla="*/ 0 w 253"/>
                  <a:gd name="T1" fmla="*/ 73 h 147"/>
                  <a:gd name="T2" fmla="*/ 126 w 253"/>
                  <a:gd name="T3" fmla="*/ 0 h 147"/>
                  <a:gd name="T4" fmla="*/ 253 w 253"/>
                  <a:gd name="T5" fmla="*/ 73 h 147"/>
                  <a:gd name="T6" fmla="*/ 126 w 253"/>
                  <a:gd name="T7" fmla="*/ 147 h 147"/>
                  <a:gd name="T8" fmla="*/ 0 w 253"/>
                  <a:gd name="T9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47">
                    <a:moveTo>
                      <a:pt x="0" y="73"/>
                    </a:moveTo>
                    <a:lnTo>
                      <a:pt x="126" y="0"/>
                    </a:lnTo>
                    <a:lnTo>
                      <a:pt x="253" y="73"/>
                    </a:lnTo>
                    <a:lnTo>
                      <a:pt x="126" y="147"/>
                    </a:lnTo>
                    <a:lnTo>
                      <a:pt x="0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3" name="îṣļïďe"/>
              <p:cNvSpPr/>
              <p:nvPr/>
            </p:nvSpPr>
            <p:spPr bwMode="auto">
              <a:xfrm>
                <a:off x="2791" y="3323"/>
                <a:ext cx="253" cy="147"/>
              </a:xfrm>
              <a:custGeom>
                <a:avLst/>
                <a:gdLst>
                  <a:gd name="T0" fmla="*/ 126 w 253"/>
                  <a:gd name="T1" fmla="*/ 0 h 147"/>
                  <a:gd name="T2" fmla="*/ 0 w 253"/>
                  <a:gd name="T3" fmla="*/ 73 h 147"/>
                  <a:gd name="T4" fmla="*/ 126 w 253"/>
                  <a:gd name="T5" fmla="*/ 147 h 147"/>
                  <a:gd name="T6" fmla="*/ 253 w 253"/>
                  <a:gd name="T7" fmla="*/ 73 h 147"/>
                  <a:gd name="T8" fmla="*/ 126 w 253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47">
                    <a:moveTo>
                      <a:pt x="126" y="0"/>
                    </a:moveTo>
                    <a:lnTo>
                      <a:pt x="0" y="73"/>
                    </a:lnTo>
                    <a:lnTo>
                      <a:pt x="126" y="147"/>
                    </a:lnTo>
                    <a:lnTo>
                      <a:pt x="253" y="73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7E5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4" name="i$ḻîḑè"/>
              <p:cNvSpPr/>
              <p:nvPr/>
            </p:nvSpPr>
            <p:spPr bwMode="auto">
              <a:xfrm>
                <a:off x="2791" y="3323"/>
                <a:ext cx="253" cy="147"/>
              </a:xfrm>
              <a:custGeom>
                <a:avLst/>
                <a:gdLst>
                  <a:gd name="T0" fmla="*/ 126 w 253"/>
                  <a:gd name="T1" fmla="*/ 0 h 147"/>
                  <a:gd name="T2" fmla="*/ 0 w 253"/>
                  <a:gd name="T3" fmla="*/ 73 h 147"/>
                  <a:gd name="T4" fmla="*/ 126 w 253"/>
                  <a:gd name="T5" fmla="*/ 147 h 147"/>
                  <a:gd name="T6" fmla="*/ 253 w 253"/>
                  <a:gd name="T7" fmla="*/ 73 h 147"/>
                  <a:gd name="T8" fmla="*/ 126 w 253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47">
                    <a:moveTo>
                      <a:pt x="126" y="0"/>
                    </a:moveTo>
                    <a:lnTo>
                      <a:pt x="0" y="73"/>
                    </a:lnTo>
                    <a:lnTo>
                      <a:pt x="126" y="147"/>
                    </a:lnTo>
                    <a:lnTo>
                      <a:pt x="253" y="73"/>
                    </a:lnTo>
                    <a:lnTo>
                      <a:pt x="1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5" name="îSlíḑê"/>
              <p:cNvSpPr/>
              <p:nvPr/>
            </p:nvSpPr>
            <p:spPr bwMode="auto">
              <a:xfrm>
                <a:off x="2917" y="3396"/>
                <a:ext cx="127" cy="220"/>
              </a:xfrm>
              <a:custGeom>
                <a:avLst/>
                <a:gdLst>
                  <a:gd name="T0" fmla="*/ 0 w 127"/>
                  <a:gd name="T1" fmla="*/ 74 h 220"/>
                  <a:gd name="T2" fmla="*/ 127 w 127"/>
                  <a:gd name="T3" fmla="*/ 0 h 220"/>
                  <a:gd name="T4" fmla="*/ 127 w 127"/>
                  <a:gd name="T5" fmla="*/ 147 h 220"/>
                  <a:gd name="T6" fmla="*/ 0 w 127"/>
                  <a:gd name="T7" fmla="*/ 220 h 220"/>
                  <a:gd name="T8" fmla="*/ 0 w 127"/>
                  <a:gd name="T9" fmla="*/ 7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0">
                    <a:moveTo>
                      <a:pt x="0" y="74"/>
                    </a:moveTo>
                    <a:lnTo>
                      <a:pt x="127" y="0"/>
                    </a:lnTo>
                    <a:lnTo>
                      <a:pt x="127" y="147"/>
                    </a:lnTo>
                    <a:lnTo>
                      <a:pt x="0" y="22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00A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6" name="iŝḻiďê"/>
              <p:cNvSpPr/>
              <p:nvPr/>
            </p:nvSpPr>
            <p:spPr bwMode="auto">
              <a:xfrm>
                <a:off x="2917" y="3396"/>
                <a:ext cx="127" cy="220"/>
              </a:xfrm>
              <a:custGeom>
                <a:avLst/>
                <a:gdLst>
                  <a:gd name="T0" fmla="*/ 0 w 127"/>
                  <a:gd name="T1" fmla="*/ 74 h 220"/>
                  <a:gd name="T2" fmla="*/ 127 w 127"/>
                  <a:gd name="T3" fmla="*/ 0 h 220"/>
                  <a:gd name="T4" fmla="*/ 127 w 127"/>
                  <a:gd name="T5" fmla="*/ 147 h 220"/>
                  <a:gd name="T6" fmla="*/ 0 w 127"/>
                  <a:gd name="T7" fmla="*/ 220 h 220"/>
                  <a:gd name="T8" fmla="*/ 0 w 127"/>
                  <a:gd name="T9" fmla="*/ 7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0">
                    <a:moveTo>
                      <a:pt x="0" y="74"/>
                    </a:moveTo>
                    <a:lnTo>
                      <a:pt x="127" y="0"/>
                    </a:lnTo>
                    <a:lnTo>
                      <a:pt x="127" y="147"/>
                    </a:lnTo>
                    <a:lnTo>
                      <a:pt x="0" y="22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7E5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7" name="ïSḻîďê"/>
              <p:cNvSpPr/>
              <p:nvPr/>
            </p:nvSpPr>
            <p:spPr bwMode="auto">
              <a:xfrm>
                <a:off x="2368" y="1983"/>
                <a:ext cx="127" cy="219"/>
              </a:xfrm>
              <a:custGeom>
                <a:avLst/>
                <a:gdLst>
                  <a:gd name="T0" fmla="*/ 0 w 127"/>
                  <a:gd name="T1" fmla="*/ 146 h 219"/>
                  <a:gd name="T2" fmla="*/ 0 w 127"/>
                  <a:gd name="T3" fmla="*/ 0 h 219"/>
                  <a:gd name="T4" fmla="*/ 127 w 127"/>
                  <a:gd name="T5" fmla="*/ 73 h 219"/>
                  <a:gd name="T6" fmla="*/ 127 w 127"/>
                  <a:gd name="T7" fmla="*/ 219 h 219"/>
                  <a:gd name="T8" fmla="*/ 0 w 127"/>
                  <a:gd name="T9" fmla="*/ 14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9">
                    <a:moveTo>
                      <a:pt x="0" y="146"/>
                    </a:moveTo>
                    <a:lnTo>
                      <a:pt x="0" y="0"/>
                    </a:lnTo>
                    <a:lnTo>
                      <a:pt x="127" y="73"/>
                    </a:lnTo>
                    <a:lnTo>
                      <a:pt x="127" y="219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7A9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8" name="ïŝ1ïďê"/>
              <p:cNvSpPr/>
              <p:nvPr/>
            </p:nvSpPr>
            <p:spPr bwMode="auto">
              <a:xfrm>
                <a:off x="2368" y="1910"/>
                <a:ext cx="255" cy="146"/>
              </a:xfrm>
              <a:custGeom>
                <a:avLst/>
                <a:gdLst>
                  <a:gd name="T0" fmla="*/ 0 w 255"/>
                  <a:gd name="T1" fmla="*/ 73 h 146"/>
                  <a:gd name="T2" fmla="*/ 127 w 255"/>
                  <a:gd name="T3" fmla="*/ 0 h 146"/>
                  <a:gd name="T4" fmla="*/ 255 w 255"/>
                  <a:gd name="T5" fmla="*/ 73 h 146"/>
                  <a:gd name="T6" fmla="*/ 127 w 255"/>
                  <a:gd name="T7" fmla="*/ 146 h 146"/>
                  <a:gd name="T8" fmla="*/ 0 w 255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6">
                    <a:moveTo>
                      <a:pt x="0" y="73"/>
                    </a:moveTo>
                    <a:lnTo>
                      <a:pt x="127" y="0"/>
                    </a:lnTo>
                    <a:lnTo>
                      <a:pt x="255" y="73"/>
                    </a:lnTo>
                    <a:lnTo>
                      <a:pt x="127" y="146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9" name="ïŝľiḑê"/>
              <p:cNvSpPr/>
              <p:nvPr/>
            </p:nvSpPr>
            <p:spPr bwMode="auto">
              <a:xfrm>
                <a:off x="2495" y="1983"/>
                <a:ext cx="128" cy="219"/>
              </a:xfrm>
              <a:custGeom>
                <a:avLst/>
                <a:gdLst>
                  <a:gd name="T0" fmla="*/ 0 w 128"/>
                  <a:gd name="T1" fmla="*/ 73 h 219"/>
                  <a:gd name="T2" fmla="*/ 128 w 128"/>
                  <a:gd name="T3" fmla="*/ 0 h 219"/>
                  <a:gd name="T4" fmla="*/ 128 w 128"/>
                  <a:gd name="T5" fmla="*/ 146 h 219"/>
                  <a:gd name="T6" fmla="*/ 0 w 128"/>
                  <a:gd name="T7" fmla="*/ 219 h 219"/>
                  <a:gd name="T8" fmla="*/ 0 w 128"/>
                  <a:gd name="T9" fmla="*/ 7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19">
                    <a:moveTo>
                      <a:pt x="0" y="73"/>
                    </a:moveTo>
                    <a:lnTo>
                      <a:pt x="128" y="0"/>
                    </a:lnTo>
                    <a:lnTo>
                      <a:pt x="128" y="146"/>
                    </a:lnTo>
                    <a:lnTo>
                      <a:pt x="0" y="219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A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0" name="îsḻïḓé"/>
              <p:cNvSpPr/>
              <p:nvPr/>
            </p:nvSpPr>
            <p:spPr bwMode="auto">
              <a:xfrm>
                <a:off x="2495" y="1983"/>
                <a:ext cx="128" cy="219"/>
              </a:xfrm>
              <a:custGeom>
                <a:avLst/>
                <a:gdLst>
                  <a:gd name="T0" fmla="*/ 0 w 128"/>
                  <a:gd name="T1" fmla="*/ 73 h 219"/>
                  <a:gd name="T2" fmla="*/ 128 w 128"/>
                  <a:gd name="T3" fmla="*/ 0 h 219"/>
                  <a:gd name="T4" fmla="*/ 128 w 128"/>
                  <a:gd name="T5" fmla="*/ 146 h 219"/>
                  <a:gd name="T6" fmla="*/ 0 w 128"/>
                  <a:gd name="T7" fmla="*/ 219 h 219"/>
                  <a:gd name="T8" fmla="*/ 0 w 128"/>
                  <a:gd name="T9" fmla="*/ 7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19">
                    <a:moveTo>
                      <a:pt x="0" y="73"/>
                    </a:moveTo>
                    <a:lnTo>
                      <a:pt x="128" y="0"/>
                    </a:lnTo>
                    <a:lnTo>
                      <a:pt x="128" y="146"/>
                    </a:lnTo>
                    <a:lnTo>
                      <a:pt x="0" y="219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5B7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1" name="iş1íḋe"/>
              <p:cNvSpPr/>
              <p:nvPr/>
            </p:nvSpPr>
            <p:spPr bwMode="auto">
              <a:xfrm>
                <a:off x="2283" y="2276"/>
                <a:ext cx="127" cy="219"/>
              </a:xfrm>
              <a:custGeom>
                <a:avLst/>
                <a:gdLst>
                  <a:gd name="T0" fmla="*/ 0 w 127"/>
                  <a:gd name="T1" fmla="*/ 146 h 219"/>
                  <a:gd name="T2" fmla="*/ 0 w 127"/>
                  <a:gd name="T3" fmla="*/ 0 h 219"/>
                  <a:gd name="T4" fmla="*/ 127 w 127"/>
                  <a:gd name="T5" fmla="*/ 73 h 219"/>
                  <a:gd name="T6" fmla="*/ 127 w 127"/>
                  <a:gd name="T7" fmla="*/ 219 h 219"/>
                  <a:gd name="T8" fmla="*/ 0 w 127"/>
                  <a:gd name="T9" fmla="*/ 14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9">
                    <a:moveTo>
                      <a:pt x="0" y="146"/>
                    </a:moveTo>
                    <a:lnTo>
                      <a:pt x="0" y="0"/>
                    </a:lnTo>
                    <a:lnTo>
                      <a:pt x="127" y="73"/>
                    </a:lnTo>
                    <a:lnTo>
                      <a:pt x="127" y="219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2" name="íṡḷïdê"/>
              <p:cNvSpPr/>
              <p:nvPr/>
            </p:nvSpPr>
            <p:spPr bwMode="auto">
              <a:xfrm>
                <a:off x="2283" y="2276"/>
                <a:ext cx="127" cy="219"/>
              </a:xfrm>
              <a:custGeom>
                <a:avLst/>
                <a:gdLst>
                  <a:gd name="T0" fmla="*/ 0 w 127"/>
                  <a:gd name="T1" fmla="*/ 146 h 219"/>
                  <a:gd name="T2" fmla="*/ 0 w 127"/>
                  <a:gd name="T3" fmla="*/ 0 h 219"/>
                  <a:gd name="T4" fmla="*/ 127 w 127"/>
                  <a:gd name="T5" fmla="*/ 73 h 219"/>
                  <a:gd name="T6" fmla="*/ 127 w 127"/>
                  <a:gd name="T7" fmla="*/ 219 h 219"/>
                  <a:gd name="T8" fmla="*/ 0 w 127"/>
                  <a:gd name="T9" fmla="*/ 14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9">
                    <a:moveTo>
                      <a:pt x="0" y="146"/>
                    </a:moveTo>
                    <a:lnTo>
                      <a:pt x="0" y="0"/>
                    </a:lnTo>
                    <a:lnTo>
                      <a:pt x="127" y="73"/>
                    </a:lnTo>
                    <a:lnTo>
                      <a:pt x="127" y="219"/>
                    </a:lnTo>
                    <a:lnTo>
                      <a:pt x="0" y="1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3" name="iṣľïḓê"/>
              <p:cNvSpPr/>
              <p:nvPr/>
            </p:nvSpPr>
            <p:spPr bwMode="auto">
              <a:xfrm>
                <a:off x="2283" y="2276"/>
                <a:ext cx="127" cy="219"/>
              </a:xfrm>
              <a:custGeom>
                <a:avLst/>
                <a:gdLst>
                  <a:gd name="T0" fmla="*/ 0 w 127"/>
                  <a:gd name="T1" fmla="*/ 0 h 219"/>
                  <a:gd name="T2" fmla="*/ 0 w 127"/>
                  <a:gd name="T3" fmla="*/ 146 h 219"/>
                  <a:gd name="T4" fmla="*/ 127 w 127"/>
                  <a:gd name="T5" fmla="*/ 219 h 219"/>
                  <a:gd name="T6" fmla="*/ 127 w 127"/>
                  <a:gd name="T7" fmla="*/ 73 h 219"/>
                  <a:gd name="T8" fmla="*/ 0 w 127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9">
                    <a:moveTo>
                      <a:pt x="0" y="0"/>
                    </a:moveTo>
                    <a:lnTo>
                      <a:pt x="0" y="146"/>
                    </a:lnTo>
                    <a:lnTo>
                      <a:pt x="127" y="219"/>
                    </a:lnTo>
                    <a:lnTo>
                      <a:pt x="127" y="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4" name="íṥ1îḑê"/>
              <p:cNvSpPr/>
              <p:nvPr/>
            </p:nvSpPr>
            <p:spPr bwMode="auto">
              <a:xfrm>
                <a:off x="2283" y="2276"/>
                <a:ext cx="127" cy="219"/>
              </a:xfrm>
              <a:custGeom>
                <a:avLst/>
                <a:gdLst>
                  <a:gd name="T0" fmla="*/ 0 w 127"/>
                  <a:gd name="T1" fmla="*/ 0 h 219"/>
                  <a:gd name="T2" fmla="*/ 0 w 127"/>
                  <a:gd name="T3" fmla="*/ 146 h 219"/>
                  <a:gd name="T4" fmla="*/ 127 w 127"/>
                  <a:gd name="T5" fmla="*/ 219 h 219"/>
                  <a:gd name="T6" fmla="*/ 127 w 127"/>
                  <a:gd name="T7" fmla="*/ 73 h 219"/>
                  <a:gd name="T8" fmla="*/ 0 w 127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9">
                    <a:moveTo>
                      <a:pt x="0" y="0"/>
                    </a:moveTo>
                    <a:lnTo>
                      <a:pt x="0" y="146"/>
                    </a:lnTo>
                    <a:lnTo>
                      <a:pt x="127" y="219"/>
                    </a:lnTo>
                    <a:lnTo>
                      <a:pt x="127" y="7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5" name="íşliḍê"/>
              <p:cNvSpPr/>
              <p:nvPr/>
            </p:nvSpPr>
            <p:spPr bwMode="auto">
              <a:xfrm>
                <a:off x="2283" y="2203"/>
                <a:ext cx="255" cy="146"/>
              </a:xfrm>
              <a:custGeom>
                <a:avLst/>
                <a:gdLst>
                  <a:gd name="T0" fmla="*/ 0 w 255"/>
                  <a:gd name="T1" fmla="*/ 73 h 146"/>
                  <a:gd name="T2" fmla="*/ 127 w 255"/>
                  <a:gd name="T3" fmla="*/ 0 h 146"/>
                  <a:gd name="T4" fmla="*/ 255 w 255"/>
                  <a:gd name="T5" fmla="*/ 73 h 146"/>
                  <a:gd name="T6" fmla="*/ 127 w 255"/>
                  <a:gd name="T7" fmla="*/ 146 h 146"/>
                  <a:gd name="T8" fmla="*/ 0 w 255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6">
                    <a:moveTo>
                      <a:pt x="0" y="73"/>
                    </a:moveTo>
                    <a:lnTo>
                      <a:pt x="127" y="0"/>
                    </a:lnTo>
                    <a:lnTo>
                      <a:pt x="255" y="73"/>
                    </a:lnTo>
                    <a:lnTo>
                      <a:pt x="127" y="146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6" name="ïšlíḍê"/>
              <p:cNvSpPr/>
              <p:nvPr/>
            </p:nvSpPr>
            <p:spPr bwMode="auto">
              <a:xfrm>
                <a:off x="2283" y="2203"/>
                <a:ext cx="255" cy="146"/>
              </a:xfrm>
              <a:custGeom>
                <a:avLst/>
                <a:gdLst>
                  <a:gd name="T0" fmla="*/ 0 w 255"/>
                  <a:gd name="T1" fmla="*/ 73 h 146"/>
                  <a:gd name="T2" fmla="*/ 127 w 255"/>
                  <a:gd name="T3" fmla="*/ 0 h 146"/>
                  <a:gd name="T4" fmla="*/ 255 w 255"/>
                  <a:gd name="T5" fmla="*/ 73 h 146"/>
                  <a:gd name="T6" fmla="*/ 127 w 255"/>
                  <a:gd name="T7" fmla="*/ 146 h 146"/>
                  <a:gd name="T8" fmla="*/ 0 w 255"/>
                  <a:gd name="T9" fmla="*/ 7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6">
                    <a:moveTo>
                      <a:pt x="0" y="73"/>
                    </a:moveTo>
                    <a:lnTo>
                      <a:pt x="127" y="0"/>
                    </a:lnTo>
                    <a:lnTo>
                      <a:pt x="255" y="73"/>
                    </a:lnTo>
                    <a:lnTo>
                      <a:pt x="127" y="146"/>
                    </a:lnTo>
                    <a:lnTo>
                      <a:pt x="0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7" name="ïṥľïḓè"/>
              <p:cNvSpPr/>
              <p:nvPr/>
            </p:nvSpPr>
            <p:spPr bwMode="auto">
              <a:xfrm>
                <a:off x="2283" y="2203"/>
                <a:ext cx="255" cy="146"/>
              </a:xfrm>
              <a:custGeom>
                <a:avLst/>
                <a:gdLst>
                  <a:gd name="T0" fmla="*/ 127 w 255"/>
                  <a:gd name="T1" fmla="*/ 0 h 146"/>
                  <a:gd name="T2" fmla="*/ 0 w 255"/>
                  <a:gd name="T3" fmla="*/ 73 h 146"/>
                  <a:gd name="T4" fmla="*/ 127 w 255"/>
                  <a:gd name="T5" fmla="*/ 146 h 146"/>
                  <a:gd name="T6" fmla="*/ 255 w 255"/>
                  <a:gd name="T7" fmla="*/ 73 h 146"/>
                  <a:gd name="T8" fmla="*/ 127 w 25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6">
                    <a:moveTo>
                      <a:pt x="127" y="0"/>
                    </a:moveTo>
                    <a:lnTo>
                      <a:pt x="0" y="73"/>
                    </a:lnTo>
                    <a:lnTo>
                      <a:pt x="127" y="146"/>
                    </a:lnTo>
                    <a:lnTo>
                      <a:pt x="255" y="7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66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8" name="isļîdê"/>
              <p:cNvSpPr/>
              <p:nvPr/>
            </p:nvSpPr>
            <p:spPr bwMode="auto">
              <a:xfrm>
                <a:off x="2283" y="2203"/>
                <a:ext cx="255" cy="146"/>
              </a:xfrm>
              <a:custGeom>
                <a:avLst/>
                <a:gdLst>
                  <a:gd name="T0" fmla="*/ 127 w 255"/>
                  <a:gd name="T1" fmla="*/ 0 h 146"/>
                  <a:gd name="T2" fmla="*/ 0 w 255"/>
                  <a:gd name="T3" fmla="*/ 73 h 146"/>
                  <a:gd name="T4" fmla="*/ 127 w 255"/>
                  <a:gd name="T5" fmla="*/ 146 h 146"/>
                  <a:gd name="T6" fmla="*/ 255 w 255"/>
                  <a:gd name="T7" fmla="*/ 73 h 146"/>
                  <a:gd name="T8" fmla="*/ 127 w 25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6">
                    <a:moveTo>
                      <a:pt x="127" y="0"/>
                    </a:moveTo>
                    <a:lnTo>
                      <a:pt x="0" y="73"/>
                    </a:lnTo>
                    <a:lnTo>
                      <a:pt x="127" y="146"/>
                    </a:lnTo>
                    <a:lnTo>
                      <a:pt x="255" y="73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9" name="íṧliḑe"/>
              <p:cNvSpPr/>
              <p:nvPr/>
            </p:nvSpPr>
            <p:spPr bwMode="auto">
              <a:xfrm>
                <a:off x="2410" y="2276"/>
                <a:ext cx="128" cy="219"/>
              </a:xfrm>
              <a:custGeom>
                <a:avLst/>
                <a:gdLst>
                  <a:gd name="T0" fmla="*/ 0 w 128"/>
                  <a:gd name="T1" fmla="*/ 73 h 219"/>
                  <a:gd name="T2" fmla="*/ 128 w 128"/>
                  <a:gd name="T3" fmla="*/ 0 h 219"/>
                  <a:gd name="T4" fmla="*/ 128 w 128"/>
                  <a:gd name="T5" fmla="*/ 146 h 219"/>
                  <a:gd name="T6" fmla="*/ 0 w 128"/>
                  <a:gd name="T7" fmla="*/ 219 h 219"/>
                  <a:gd name="T8" fmla="*/ 0 w 128"/>
                  <a:gd name="T9" fmla="*/ 7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19">
                    <a:moveTo>
                      <a:pt x="0" y="73"/>
                    </a:moveTo>
                    <a:lnTo>
                      <a:pt x="128" y="0"/>
                    </a:lnTo>
                    <a:lnTo>
                      <a:pt x="128" y="146"/>
                    </a:lnTo>
                    <a:lnTo>
                      <a:pt x="0" y="219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0" name="íṣľiďè"/>
              <p:cNvSpPr/>
              <p:nvPr/>
            </p:nvSpPr>
            <p:spPr bwMode="auto">
              <a:xfrm>
                <a:off x="1736" y="1616"/>
                <a:ext cx="336" cy="586"/>
              </a:xfrm>
              <a:custGeom>
                <a:avLst/>
                <a:gdLst>
                  <a:gd name="T0" fmla="*/ 336 w 336"/>
                  <a:gd name="T1" fmla="*/ 0 h 586"/>
                  <a:gd name="T2" fmla="*/ 0 w 336"/>
                  <a:gd name="T3" fmla="*/ 195 h 586"/>
                  <a:gd name="T4" fmla="*/ 0 w 336"/>
                  <a:gd name="T5" fmla="*/ 586 h 586"/>
                  <a:gd name="T6" fmla="*/ 336 w 336"/>
                  <a:gd name="T7" fmla="*/ 391 h 586"/>
                  <a:gd name="T8" fmla="*/ 336 w 336"/>
                  <a:gd name="T9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86">
                    <a:moveTo>
                      <a:pt x="336" y="0"/>
                    </a:moveTo>
                    <a:lnTo>
                      <a:pt x="0" y="195"/>
                    </a:lnTo>
                    <a:lnTo>
                      <a:pt x="0" y="586"/>
                    </a:lnTo>
                    <a:lnTo>
                      <a:pt x="336" y="391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5C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1" name="ïsḻïďe"/>
              <p:cNvSpPr/>
              <p:nvPr/>
            </p:nvSpPr>
            <p:spPr bwMode="auto">
              <a:xfrm>
                <a:off x="1736" y="1616"/>
                <a:ext cx="336" cy="586"/>
              </a:xfrm>
              <a:custGeom>
                <a:avLst/>
                <a:gdLst>
                  <a:gd name="T0" fmla="*/ 336 w 336"/>
                  <a:gd name="T1" fmla="*/ 0 h 586"/>
                  <a:gd name="T2" fmla="*/ 0 w 336"/>
                  <a:gd name="T3" fmla="*/ 195 h 586"/>
                  <a:gd name="T4" fmla="*/ 0 w 336"/>
                  <a:gd name="T5" fmla="*/ 586 h 586"/>
                  <a:gd name="T6" fmla="*/ 336 w 336"/>
                  <a:gd name="T7" fmla="*/ 391 h 586"/>
                  <a:gd name="T8" fmla="*/ 336 w 336"/>
                  <a:gd name="T9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86">
                    <a:moveTo>
                      <a:pt x="336" y="0"/>
                    </a:moveTo>
                    <a:lnTo>
                      <a:pt x="0" y="195"/>
                    </a:lnTo>
                    <a:lnTo>
                      <a:pt x="0" y="586"/>
                    </a:lnTo>
                    <a:lnTo>
                      <a:pt x="336" y="391"/>
                    </a:lnTo>
                    <a:lnTo>
                      <a:pt x="3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2" name="îṥlíde"/>
              <p:cNvSpPr/>
              <p:nvPr/>
            </p:nvSpPr>
            <p:spPr bwMode="auto">
              <a:xfrm>
                <a:off x="1736" y="1616"/>
                <a:ext cx="336" cy="586"/>
              </a:xfrm>
              <a:custGeom>
                <a:avLst/>
                <a:gdLst>
                  <a:gd name="T0" fmla="*/ 336 w 336"/>
                  <a:gd name="T1" fmla="*/ 0 h 586"/>
                  <a:gd name="T2" fmla="*/ 0 w 336"/>
                  <a:gd name="T3" fmla="*/ 195 h 586"/>
                  <a:gd name="T4" fmla="*/ 0 w 336"/>
                  <a:gd name="T5" fmla="*/ 586 h 586"/>
                  <a:gd name="T6" fmla="*/ 336 w 336"/>
                  <a:gd name="T7" fmla="*/ 391 h 586"/>
                  <a:gd name="T8" fmla="*/ 336 w 336"/>
                  <a:gd name="T9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86">
                    <a:moveTo>
                      <a:pt x="336" y="0"/>
                    </a:moveTo>
                    <a:lnTo>
                      <a:pt x="0" y="195"/>
                    </a:lnTo>
                    <a:lnTo>
                      <a:pt x="0" y="586"/>
                    </a:lnTo>
                    <a:lnTo>
                      <a:pt x="336" y="391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21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3" name="íśḷîḍè"/>
              <p:cNvSpPr/>
              <p:nvPr/>
            </p:nvSpPr>
            <p:spPr bwMode="auto">
              <a:xfrm>
                <a:off x="1736" y="1616"/>
                <a:ext cx="336" cy="586"/>
              </a:xfrm>
              <a:custGeom>
                <a:avLst/>
                <a:gdLst>
                  <a:gd name="T0" fmla="*/ 336 w 336"/>
                  <a:gd name="T1" fmla="*/ 0 h 586"/>
                  <a:gd name="T2" fmla="*/ 0 w 336"/>
                  <a:gd name="T3" fmla="*/ 195 h 586"/>
                  <a:gd name="T4" fmla="*/ 0 w 336"/>
                  <a:gd name="T5" fmla="*/ 586 h 586"/>
                  <a:gd name="T6" fmla="*/ 336 w 336"/>
                  <a:gd name="T7" fmla="*/ 391 h 586"/>
                  <a:gd name="T8" fmla="*/ 336 w 336"/>
                  <a:gd name="T9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586">
                    <a:moveTo>
                      <a:pt x="336" y="0"/>
                    </a:moveTo>
                    <a:lnTo>
                      <a:pt x="0" y="195"/>
                    </a:lnTo>
                    <a:lnTo>
                      <a:pt x="0" y="586"/>
                    </a:lnTo>
                    <a:lnTo>
                      <a:pt x="336" y="391"/>
                    </a:lnTo>
                    <a:lnTo>
                      <a:pt x="3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4" name="íšḻíḓé"/>
              <p:cNvSpPr/>
              <p:nvPr/>
            </p:nvSpPr>
            <p:spPr bwMode="auto">
              <a:xfrm>
                <a:off x="1923" y="1893"/>
                <a:ext cx="81" cy="107"/>
              </a:xfrm>
              <a:custGeom>
                <a:avLst/>
                <a:gdLst>
                  <a:gd name="T0" fmla="*/ 48 w 48"/>
                  <a:gd name="T1" fmla="*/ 18 h 63"/>
                  <a:gd name="T2" fmla="*/ 24 w 48"/>
                  <a:gd name="T3" fmla="*/ 8 h 63"/>
                  <a:gd name="T4" fmla="*/ 0 w 48"/>
                  <a:gd name="T5" fmla="*/ 45 h 63"/>
                  <a:gd name="T6" fmla="*/ 24 w 48"/>
                  <a:gd name="T7" fmla="*/ 55 h 63"/>
                  <a:gd name="T8" fmla="*/ 48 w 48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3">
                    <a:moveTo>
                      <a:pt x="48" y="18"/>
                    </a:moveTo>
                    <a:cubicBezTo>
                      <a:pt x="48" y="5"/>
                      <a:pt x="37" y="0"/>
                      <a:pt x="24" y="8"/>
                    </a:cubicBezTo>
                    <a:cubicBezTo>
                      <a:pt x="11" y="15"/>
                      <a:pt x="0" y="32"/>
                      <a:pt x="0" y="45"/>
                    </a:cubicBezTo>
                    <a:cubicBezTo>
                      <a:pt x="0" y="58"/>
                      <a:pt x="11" y="63"/>
                      <a:pt x="24" y="55"/>
                    </a:cubicBezTo>
                    <a:cubicBezTo>
                      <a:pt x="37" y="48"/>
                      <a:pt x="48" y="31"/>
                      <a:pt x="48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5" name="îṧlidé"/>
              <p:cNvSpPr/>
              <p:nvPr/>
            </p:nvSpPr>
            <p:spPr bwMode="auto">
              <a:xfrm>
                <a:off x="1923" y="1735"/>
                <a:ext cx="81" cy="107"/>
              </a:xfrm>
              <a:custGeom>
                <a:avLst/>
                <a:gdLst>
                  <a:gd name="T0" fmla="*/ 48 w 48"/>
                  <a:gd name="T1" fmla="*/ 18 h 63"/>
                  <a:gd name="T2" fmla="*/ 24 w 48"/>
                  <a:gd name="T3" fmla="*/ 8 h 63"/>
                  <a:gd name="T4" fmla="*/ 0 w 48"/>
                  <a:gd name="T5" fmla="*/ 45 h 63"/>
                  <a:gd name="T6" fmla="*/ 24 w 48"/>
                  <a:gd name="T7" fmla="*/ 55 h 63"/>
                  <a:gd name="T8" fmla="*/ 48 w 48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3">
                    <a:moveTo>
                      <a:pt x="48" y="18"/>
                    </a:moveTo>
                    <a:cubicBezTo>
                      <a:pt x="48" y="5"/>
                      <a:pt x="37" y="0"/>
                      <a:pt x="24" y="8"/>
                    </a:cubicBezTo>
                    <a:cubicBezTo>
                      <a:pt x="11" y="15"/>
                      <a:pt x="0" y="32"/>
                      <a:pt x="0" y="45"/>
                    </a:cubicBezTo>
                    <a:cubicBezTo>
                      <a:pt x="0" y="59"/>
                      <a:pt x="11" y="63"/>
                      <a:pt x="24" y="55"/>
                    </a:cubicBezTo>
                    <a:cubicBezTo>
                      <a:pt x="37" y="48"/>
                      <a:pt x="48" y="31"/>
                      <a:pt x="48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6" name="íṧļidé"/>
              <p:cNvSpPr/>
              <p:nvPr/>
            </p:nvSpPr>
            <p:spPr bwMode="auto">
              <a:xfrm>
                <a:off x="1792" y="1889"/>
                <a:ext cx="81" cy="107"/>
              </a:xfrm>
              <a:custGeom>
                <a:avLst/>
                <a:gdLst>
                  <a:gd name="T0" fmla="*/ 48 w 48"/>
                  <a:gd name="T1" fmla="*/ 18 h 63"/>
                  <a:gd name="T2" fmla="*/ 24 w 48"/>
                  <a:gd name="T3" fmla="*/ 8 h 63"/>
                  <a:gd name="T4" fmla="*/ 0 w 48"/>
                  <a:gd name="T5" fmla="*/ 45 h 63"/>
                  <a:gd name="T6" fmla="*/ 24 w 48"/>
                  <a:gd name="T7" fmla="*/ 55 h 63"/>
                  <a:gd name="T8" fmla="*/ 48 w 48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3">
                    <a:moveTo>
                      <a:pt x="48" y="18"/>
                    </a:moveTo>
                    <a:cubicBezTo>
                      <a:pt x="48" y="5"/>
                      <a:pt x="37" y="0"/>
                      <a:pt x="24" y="8"/>
                    </a:cubicBezTo>
                    <a:cubicBezTo>
                      <a:pt x="11" y="15"/>
                      <a:pt x="0" y="32"/>
                      <a:pt x="0" y="45"/>
                    </a:cubicBezTo>
                    <a:cubicBezTo>
                      <a:pt x="0" y="58"/>
                      <a:pt x="11" y="63"/>
                      <a:pt x="24" y="55"/>
                    </a:cubicBezTo>
                    <a:cubicBezTo>
                      <a:pt x="37" y="48"/>
                      <a:pt x="48" y="31"/>
                      <a:pt x="48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7" name="î$líďé"/>
              <p:cNvSpPr/>
              <p:nvPr/>
            </p:nvSpPr>
            <p:spPr bwMode="auto">
              <a:xfrm>
                <a:off x="1829" y="1928"/>
                <a:ext cx="140" cy="33"/>
              </a:xfrm>
              <a:custGeom>
                <a:avLst/>
                <a:gdLst>
                  <a:gd name="T0" fmla="*/ 12 w 140"/>
                  <a:gd name="T1" fmla="*/ 0 h 33"/>
                  <a:gd name="T2" fmla="*/ 0 w 140"/>
                  <a:gd name="T3" fmla="*/ 29 h 33"/>
                  <a:gd name="T4" fmla="*/ 126 w 140"/>
                  <a:gd name="T5" fmla="*/ 33 h 33"/>
                  <a:gd name="T6" fmla="*/ 140 w 140"/>
                  <a:gd name="T7" fmla="*/ 4 h 33"/>
                  <a:gd name="T8" fmla="*/ 12 w 140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33">
                    <a:moveTo>
                      <a:pt x="12" y="0"/>
                    </a:moveTo>
                    <a:lnTo>
                      <a:pt x="0" y="29"/>
                    </a:lnTo>
                    <a:lnTo>
                      <a:pt x="126" y="33"/>
                    </a:lnTo>
                    <a:lnTo>
                      <a:pt x="140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8" name="îšḷiḓè"/>
              <p:cNvSpPr/>
              <p:nvPr/>
            </p:nvSpPr>
            <p:spPr bwMode="auto">
              <a:xfrm>
                <a:off x="1829" y="1784"/>
                <a:ext cx="140" cy="163"/>
              </a:xfrm>
              <a:custGeom>
                <a:avLst/>
                <a:gdLst>
                  <a:gd name="T0" fmla="*/ 126 w 140"/>
                  <a:gd name="T1" fmla="*/ 0 h 163"/>
                  <a:gd name="T2" fmla="*/ 0 w 140"/>
                  <a:gd name="T3" fmla="*/ 150 h 163"/>
                  <a:gd name="T4" fmla="*/ 12 w 140"/>
                  <a:gd name="T5" fmla="*/ 163 h 163"/>
                  <a:gd name="T6" fmla="*/ 140 w 140"/>
                  <a:gd name="T7" fmla="*/ 14 h 163"/>
                  <a:gd name="T8" fmla="*/ 126 w 140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63">
                    <a:moveTo>
                      <a:pt x="126" y="0"/>
                    </a:moveTo>
                    <a:lnTo>
                      <a:pt x="0" y="150"/>
                    </a:lnTo>
                    <a:lnTo>
                      <a:pt x="12" y="163"/>
                    </a:lnTo>
                    <a:lnTo>
                      <a:pt x="140" y="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9" name="íṧliḓe"/>
              <p:cNvSpPr/>
              <p:nvPr/>
            </p:nvSpPr>
            <p:spPr bwMode="auto">
              <a:xfrm>
                <a:off x="2283" y="3737"/>
                <a:ext cx="678" cy="390"/>
              </a:xfrm>
              <a:custGeom>
                <a:avLst/>
                <a:gdLst>
                  <a:gd name="T0" fmla="*/ 0 w 678"/>
                  <a:gd name="T1" fmla="*/ 195 h 390"/>
                  <a:gd name="T2" fmla="*/ 340 w 678"/>
                  <a:gd name="T3" fmla="*/ 0 h 390"/>
                  <a:gd name="T4" fmla="*/ 678 w 678"/>
                  <a:gd name="T5" fmla="*/ 195 h 390"/>
                  <a:gd name="T6" fmla="*/ 340 w 678"/>
                  <a:gd name="T7" fmla="*/ 390 h 390"/>
                  <a:gd name="T8" fmla="*/ 0 w 678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8" y="195"/>
                    </a:lnTo>
                    <a:lnTo>
                      <a:pt x="340" y="39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0" name="íṣlíḋe"/>
              <p:cNvSpPr/>
              <p:nvPr/>
            </p:nvSpPr>
            <p:spPr bwMode="auto">
              <a:xfrm>
                <a:off x="2283" y="3932"/>
                <a:ext cx="678" cy="244"/>
              </a:xfrm>
              <a:custGeom>
                <a:avLst/>
                <a:gdLst>
                  <a:gd name="T0" fmla="*/ 0 w 678"/>
                  <a:gd name="T1" fmla="*/ 0 h 244"/>
                  <a:gd name="T2" fmla="*/ 0 w 678"/>
                  <a:gd name="T3" fmla="*/ 49 h 244"/>
                  <a:gd name="T4" fmla="*/ 340 w 678"/>
                  <a:gd name="T5" fmla="*/ 244 h 244"/>
                  <a:gd name="T6" fmla="*/ 678 w 678"/>
                  <a:gd name="T7" fmla="*/ 49 h 244"/>
                  <a:gd name="T8" fmla="*/ 678 w 678"/>
                  <a:gd name="T9" fmla="*/ 0 h 244"/>
                  <a:gd name="T10" fmla="*/ 340 w 678"/>
                  <a:gd name="T11" fmla="*/ 195 h 244"/>
                  <a:gd name="T12" fmla="*/ 0 w 67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4">
                    <a:moveTo>
                      <a:pt x="0" y="0"/>
                    </a:moveTo>
                    <a:lnTo>
                      <a:pt x="0" y="49"/>
                    </a:lnTo>
                    <a:lnTo>
                      <a:pt x="340" y="244"/>
                    </a:lnTo>
                    <a:lnTo>
                      <a:pt x="678" y="49"/>
                    </a:lnTo>
                    <a:lnTo>
                      <a:pt x="678" y="0"/>
                    </a:lnTo>
                    <a:lnTo>
                      <a:pt x="340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1" name="ïṣľîde"/>
              <p:cNvSpPr/>
              <p:nvPr/>
            </p:nvSpPr>
            <p:spPr bwMode="auto">
              <a:xfrm>
                <a:off x="2623" y="3932"/>
                <a:ext cx="338" cy="244"/>
              </a:xfrm>
              <a:custGeom>
                <a:avLst/>
                <a:gdLst>
                  <a:gd name="T0" fmla="*/ 0 w 338"/>
                  <a:gd name="T1" fmla="*/ 195 h 244"/>
                  <a:gd name="T2" fmla="*/ 0 w 338"/>
                  <a:gd name="T3" fmla="*/ 244 h 244"/>
                  <a:gd name="T4" fmla="*/ 338 w 338"/>
                  <a:gd name="T5" fmla="*/ 49 h 244"/>
                  <a:gd name="T6" fmla="*/ 338 w 338"/>
                  <a:gd name="T7" fmla="*/ 0 h 244"/>
                  <a:gd name="T8" fmla="*/ 0 w 338"/>
                  <a:gd name="T9" fmla="*/ 19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244">
                    <a:moveTo>
                      <a:pt x="0" y="195"/>
                    </a:moveTo>
                    <a:lnTo>
                      <a:pt x="0" y="244"/>
                    </a:lnTo>
                    <a:lnTo>
                      <a:pt x="338" y="49"/>
                    </a:lnTo>
                    <a:lnTo>
                      <a:pt x="338" y="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D3D1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2" name="îslide"/>
              <p:cNvSpPr/>
              <p:nvPr/>
            </p:nvSpPr>
            <p:spPr bwMode="auto">
              <a:xfrm>
                <a:off x="1692" y="1788"/>
                <a:ext cx="44" cy="414"/>
              </a:xfrm>
              <a:custGeom>
                <a:avLst/>
                <a:gdLst>
                  <a:gd name="T0" fmla="*/ 44 w 44"/>
                  <a:gd name="T1" fmla="*/ 414 h 414"/>
                  <a:gd name="T2" fmla="*/ 0 w 44"/>
                  <a:gd name="T3" fmla="*/ 388 h 414"/>
                  <a:gd name="T4" fmla="*/ 0 w 44"/>
                  <a:gd name="T5" fmla="*/ 0 h 414"/>
                  <a:gd name="T6" fmla="*/ 44 w 44"/>
                  <a:gd name="T7" fmla="*/ 23 h 414"/>
                  <a:gd name="T8" fmla="*/ 44 w 44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4">
                    <a:moveTo>
                      <a:pt x="44" y="414"/>
                    </a:moveTo>
                    <a:lnTo>
                      <a:pt x="0" y="388"/>
                    </a:lnTo>
                    <a:lnTo>
                      <a:pt x="0" y="0"/>
                    </a:lnTo>
                    <a:lnTo>
                      <a:pt x="44" y="23"/>
                    </a:lnTo>
                    <a:lnTo>
                      <a:pt x="44" y="414"/>
                    </a:lnTo>
                    <a:close/>
                  </a:path>
                </a:pathLst>
              </a:custGeom>
              <a:solidFill>
                <a:srgbClr val="5C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3" name="iS1íḓê"/>
              <p:cNvSpPr/>
              <p:nvPr/>
            </p:nvSpPr>
            <p:spPr bwMode="auto">
              <a:xfrm>
                <a:off x="1692" y="1788"/>
                <a:ext cx="44" cy="414"/>
              </a:xfrm>
              <a:custGeom>
                <a:avLst/>
                <a:gdLst>
                  <a:gd name="T0" fmla="*/ 44 w 44"/>
                  <a:gd name="T1" fmla="*/ 414 h 414"/>
                  <a:gd name="T2" fmla="*/ 0 w 44"/>
                  <a:gd name="T3" fmla="*/ 388 h 414"/>
                  <a:gd name="T4" fmla="*/ 0 w 44"/>
                  <a:gd name="T5" fmla="*/ 0 h 414"/>
                  <a:gd name="T6" fmla="*/ 44 w 44"/>
                  <a:gd name="T7" fmla="*/ 23 h 414"/>
                  <a:gd name="T8" fmla="*/ 44 w 44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4">
                    <a:moveTo>
                      <a:pt x="44" y="414"/>
                    </a:moveTo>
                    <a:lnTo>
                      <a:pt x="0" y="388"/>
                    </a:lnTo>
                    <a:lnTo>
                      <a:pt x="0" y="0"/>
                    </a:lnTo>
                    <a:lnTo>
                      <a:pt x="44" y="23"/>
                    </a:lnTo>
                    <a:lnTo>
                      <a:pt x="44" y="4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4" name="ïṩ1ïḑè"/>
              <p:cNvSpPr/>
              <p:nvPr/>
            </p:nvSpPr>
            <p:spPr bwMode="auto">
              <a:xfrm>
                <a:off x="4164" y="3553"/>
                <a:ext cx="0" cy="50"/>
              </a:xfrm>
              <a:custGeom>
                <a:avLst/>
                <a:gdLst>
                  <a:gd name="T0" fmla="*/ 0 h 50"/>
                  <a:gd name="T1" fmla="*/ 50 h 50"/>
                  <a:gd name="T2" fmla="*/ 0 h 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0">
                    <a:moveTo>
                      <a:pt x="0" y="0"/>
                    </a:moveTo>
                    <a:lnTo>
                      <a:pt x="0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9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5" name="íṩ1îďè"/>
              <p:cNvSpPr/>
              <p:nvPr/>
            </p:nvSpPr>
            <p:spPr bwMode="auto">
              <a:xfrm>
                <a:off x="4164" y="3553"/>
                <a:ext cx="0" cy="50"/>
              </a:xfrm>
              <a:custGeom>
                <a:avLst/>
                <a:gdLst>
                  <a:gd name="T0" fmla="*/ 0 h 50"/>
                  <a:gd name="T1" fmla="*/ 50 h 50"/>
                  <a:gd name="T2" fmla="*/ 0 h 5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0">
                    <a:moveTo>
                      <a:pt x="0" y="0"/>
                    </a:moveTo>
                    <a:lnTo>
                      <a:pt x="0" y="5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6" name="íśḻiḍe"/>
              <p:cNvSpPr/>
              <p:nvPr/>
            </p:nvSpPr>
            <p:spPr bwMode="auto">
              <a:xfrm>
                <a:off x="4186" y="3299"/>
                <a:ext cx="465" cy="315"/>
              </a:xfrm>
              <a:custGeom>
                <a:avLst/>
                <a:gdLst>
                  <a:gd name="T0" fmla="*/ 465 w 465"/>
                  <a:gd name="T1" fmla="*/ 0 h 315"/>
                  <a:gd name="T2" fmla="*/ 0 w 465"/>
                  <a:gd name="T3" fmla="*/ 268 h 315"/>
                  <a:gd name="T4" fmla="*/ 0 w 465"/>
                  <a:gd name="T5" fmla="*/ 315 h 315"/>
                  <a:gd name="T6" fmla="*/ 465 w 465"/>
                  <a:gd name="T7" fmla="*/ 47 h 315"/>
                  <a:gd name="T8" fmla="*/ 465 w 46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5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5"/>
                    </a:lnTo>
                    <a:lnTo>
                      <a:pt x="465" y="4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466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7" name="isḻîḑé"/>
              <p:cNvSpPr/>
              <p:nvPr/>
            </p:nvSpPr>
            <p:spPr bwMode="auto">
              <a:xfrm>
                <a:off x="4186" y="3299"/>
                <a:ext cx="465" cy="315"/>
              </a:xfrm>
              <a:custGeom>
                <a:avLst/>
                <a:gdLst>
                  <a:gd name="T0" fmla="*/ 465 w 465"/>
                  <a:gd name="T1" fmla="*/ 0 h 315"/>
                  <a:gd name="T2" fmla="*/ 0 w 465"/>
                  <a:gd name="T3" fmla="*/ 268 h 315"/>
                  <a:gd name="T4" fmla="*/ 0 w 465"/>
                  <a:gd name="T5" fmla="*/ 315 h 315"/>
                  <a:gd name="T6" fmla="*/ 465 w 465"/>
                  <a:gd name="T7" fmla="*/ 47 h 315"/>
                  <a:gd name="T8" fmla="*/ 465 w 46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5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5"/>
                    </a:lnTo>
                    <a:lnTo>
                      <a:pt x="465" y="47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8" name="i$ļiďé"/>
              <p:cNvSpPr/>
              <p:nvPr/>
            </p:nvSpPr>
            <p:spPr bwMode="auto">
              <a:xfrm>
                <a:off x="4164" y="355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50 h 61"/>
                  <a:gd name="T4" fmla="*/ 22 w 22"/>
                  <a:gd name="T5" fmla="*/ 61 h 61"/>
                  <a:gd name="T6" fmla="*/ 22 w 22"/>
                  <a:gd name="T7" fmla="*/ 14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50"/>
                    </a:lnTo>
                    <a:lnTo>
                      <a:pt x="22" y="61"/>
                    </a:lnTo>
                    <a:lnTo>
                      <a:pt x="2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81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9" name="işḻíḋê"/>
              <p:cNvSpPr/>
              <p:nvPr/>
            </p:nvSpPr>
            <p:spPr bwMode="auto">
              <a:xfrm>
                <a:off x="4164" y="355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50 h 61"/>
                  <a:gd name="T4" fmla="*/ 22 w 22"/>
                  <a:gd name="T5" fmla="*/ 61 h 61"/>
                  <a:gd name="T6" fmla="*/ 22 w 22"/>
                  <a:gd name="T7" fmla="*/ 14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50"/>
                    </a:lnTo>
                    <a:lnTo>
                      <a:pt x="22" y="61"/>
                    </a:lnTo>
                    <a:lnTo>
                      <a:pt x="22" y="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0" name="is1idé"/>
              <p:cNvSpPr/>
              <p:nvPr/>
            </p:nvSpPr>
            <p:spPr bwMode="auto">
              <a:xfrm>
                <a:off x="4164" y="3285"/>
                <a:ext cx="487" cy="282"/>
              </a:xfrm>
              <a:custGeom>
                <a:avLst/>
                <a:gdLst>
                  <a:gd name="T0" fmla="*/ 465 w 487"/>
                  <a:gd name="T1" fmla="*/ 0 h 282"/>
                  <a:gd name="T2" fmla="*/ 0 w 487"/>
                  <a:gd name="T3" fmla="*/ 268 h 282"/>
                  <a:gd name="T4" fmla="*/ 22 w 487"/>
                  <a:gd name="T5" fmla="*/ 282 h 282"/>
                  <a:gd name="T6" fmla="*/ 487 w 487"/>
                  <a:gd name="T7" fmla="*/ 14 h 282"/>
                  <a:gd name="T8" fmla="*/ 465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2"/>
                    </a:lnTo>
                    <a:lnTo>
                      <a:pt x="487" y="14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84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1" name="işlïďê"/>
              <p:cNvSpPr/>
              <p:nvPr/>
            </p:nvSpPr>
            <p:spPr bwMode="auto">
              <a:xfrm>
                <a:off x="4164" y="3285"/>
                <a:ext cx="487" cy="282"/>
              </a:xfrm>
              <a:custGeom>
                <a:avLst/>
                <a:gdLst>
                  <a:gd name="T0" fmla="*/ 465 w 487"/>
                  <a:gd name="T1" fmla="*/ 0 h 282"/>
                  <a:gd name="T2" fmla="*/ 0 w 487"/>
                  <a:gd name="T3" fmla="*/ 268 h 282"/>
                  <a:gd name="T4" fmla="*/ 22 w 487"/>
                  <a:gd name="T5" fmla="*/ 282 h 282"/>
                  <a:gd name="T6" fmla="*/ 487 w 487"/>
                  <a:gd name="T7" fmla="*/ 14 h 282"/>
                  <a:gd name="T8" fmla="*/ 465 w 487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2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2"/>
                    </a:lnTo>
                    <a:lnTo>
                      <a:pt x="487" y="14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2" name="iSḷïḋé"/>
              <p:cNvSpPr/>
              <p:nvPr/>
            </p:nvSpPr>
            <p:spPr bwMode="auto">
              <a:xfrm>
                <a:off x="4102" y="3250"/>
                <a:ext cx="466" cy="317"/>
              </a:xfrm>
              <a:custGeom>
                <a:avLst/>
                <a:gdLst>
                  <a:gd name="T0" fmla="*/ 466 w 466"/>
                  <a:gd name="T1" fmla="*/ 0 h 317"/>
                  <a:gd name="T2" fmla="*/ 0 w 466"/>
                  <a:gd name="T3" fmla="*/ 268 h 317"/>
                  <a:gd name="T4" fmla="*/ 0 w 466"/>
                  <a:gd name="T5" fmla="*/ 317 h 317"/>
                  <a:gd name="T6" fmla="*/ 466 w 466"/>
                  <a:gd name="T7" fmla="*/ 49 h 317"/>
                  <a:gd name="T8" fmla="*/ 466 w 466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317">
                    <a:moveTo>
                      <a:pt x="466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466" y="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466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3" name="ïṩḻîḓè"/>
              <p:cNvSpPr/>
              <p:nvPr/>
            </p:nvSpPr>
            <p:spPr bwMode="auto">
              <a:xfrm>
                <a:off x="4102" y="3250"/>
                <a:ext cx="466" cy="317"/>
              </a:xfrm>
              <a:custGeom>
                <a:avLst/>
                <a:gdLst>
                  <a:gd name="T0" fmla="*/ 466 w 466"/>
                  <a:gd name="T1" fmla="*/ 0 h 317"/>
                  <a:gd name="T2" fmla="*/ 0 w 466"/>
                  <a:gd name="T3" fmla="*/ 268 h 317"/>
                  <a:gd name="T4" fmla="*/ 0 w 466"/>
                  <a:gd name="T5" fmla="*/ 317 h 317"/>
                  <a:gd name="T6" fmla="*/ 466 w 466"/>
                  <a:gd name="T7" fmla="*/ 49 h 317"/>
                  <a:gd name="T8" fmla="*/ 466 w 466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317">
                    <a:moveTo>
                      <a:pt x="466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466" y="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4" name="îṡļíḑê"/>
              <p:cNvSpPr/>
              <p:nvPr/>
            </p:nvSpPr>
            <p:spPr bwMode="auto">
              <a:xfrm>
                <a:off x="4080" y="3506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7 h 61"/>
                  <a:gd name="T4" fmla="*/ 22 w 22"/>
                  <a:gd name="T5" fmla="*/ 61 h 61"/>
                  <a:gd name="T6" fmla="*/ 22 w 22"/>
                  <a:gd name="T7" fmla="*/ 12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7"/>
                    </a:lnTo>
                    <a:lnTo>
                      <a:pt x="22" y="61"/>
                    </a:lnTo>
                    <a:lnTo>
                      <a:pt x="2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81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5" name="íṧḻide"/>
              <p:cNvSpPr/>
              <p:nvPr/>
            </p:nvSpPr>
            <p:spPr bwMode="auto">
              <a:xfrm>
                <a:off x="4080" y="3506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7 h 61"/>
                  <a:gd name="T4" fmla="*/ 22 w 22"/>
                  <a:gd name="T5" fmla="*/ 61 h 61"/>
                  <a:gd name="T6" fmla="*/ 22 w 22"/>
                  <a:gd name="T7" fmla="*/ 12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7"/>
                    </a:lnTo>
                    <a:lnTo>
                      <a:pt x="22" y="61"/>
                    </a:lnTo>
                    <a:lnTo>
                      <a:pt x="22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6" name="iS1íḍé"/>
              <p:cNvSpPr/>
              <p:nvPr/>
            </p:nvSpPr>
            <p:spPr bwMode="auto">
              <a:xfrm>
                <a:off x="4080" y="3238"/>
                <a:ext cx="488" cy="280"/>
              </a:xfrm>
              <a:custGeom>
                <a:avLst/>
                <a:gdLst>
                  <a:gd name="T0" fmla="*/ 464 w 488"/>
                  <a:gd name="T1" fmla="*/ 0 h 280"/>
                  <a:gd name="T2" fmla="*/ 0 w 488"/>
                  <a:gd name="T3" fmla="*/ 268 h 280"/>
                  <a:gd name="T4" fmla="*/ 22 w 488"/>
                  <a:gd name="T5" fmla="*/ 280 h 280"/>
                  <a:gd name="T6" fmla="*/ 488 w 488"/>
                  <a:gd name="T7" fmla="*/ 12 h 280"/>
                  <a:gd name="T8" fmla="*/ 464 w 488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0">
                    <a:moveTo>
                      <a:pt x="464" y="0"/>
                    </a:moveTo>
                    <a:lnTo>
                      <a:pt x="0" y="268"/>
                    </a:lnTo>
                    <a:lnTo>
                      <a:pt x="22" y="280"/>
                    </a:lnTo>
                    <a:lnTo>
                      <a:pt x="488" y="12"/>
                    </a:lnTo>
                    <a:lnTo>
                      <a:pt x="464" y="0"/>
                    </a:lnTo>
                    <a:close/>
                  </a:path>
                </a:pathLst>
              </a:custGeom>
              <a:solidFill>
                <a:srgbClr val="84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7" name="íślïďê"/>
              <p:cNvSpPr/>
              <p:nvPr/>
            </p:nvSpPr>
            <p:spPr bwMode="auto">
              <a:xfrm>
                <a:off x="4080" y="3238"/>
                <a:ext cx="488" cy="280"/>
              </a:xfrm>
              <a:custGeom>
                <a:avLst/>
                <a:gdLst>
                  <a:gd name="T0" fmla="*/ 464 w 488"/>
                  <a:gd name="T1" fmla="*/ 0 h 280"/>
                  <a:gd name="T2" fmla="*/ 0 w 488"/>
                  <a:gd name="T3" fmla="*/ 268 h 280"/>
                  <a:gd name="T4" fmla="*/ 22 w 488"/>
                  <a:gd name="T5" fmla="*/ 280 h 280"/>
                  <a:gd name="T6" fmla="*/ 488 w 488"/>
                  <a:gd name="T7" fmla="*/ 12 h 280"/>
                  <a:gd name="T8" fmla="*/ 464 w 488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280">
                    <a:moveTo>
                      <a:pt x="464" y="0"/>
                    </a:moveTo>
                    <a:lnTo>
                      <a:pt x="0" y="268"/>
                    </a:lnTo>
                    <a:lnTo>
                      <a:pt x="22" y="280"/>
                    </a:lnTo>
                    <a:lnTo>
                      <a:pt x="488" y="12"/>
                    </a:lnTo>
                    <a:lnTo>
                      <a:pt x="4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8" name="ï$ļíḍê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465 w 465"/>
                  <a:gd name="T3" fmla="*/ 4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465" y="4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747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9" name="ïṥľîḍé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465 w 465"/>
                  <a:gd name="T3" fmla="*/ 4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465" y="4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0" name="ïṣlíḍe"/>
              <p:cNvSpPr/>
              <p:nvPr/>
            </p:nvSpPr>
            <p:spPr bwMode="auto">
              <a:xfrm>
                <a:off x="4249" y="3335"/>
                <a:ext cx="465" cy="317"/>
              </a:xfrm>
              <a:custGeom>
                <a:avLst/>
                <a:gdLst>
                  <a:gd name="T0" fmla="*/ 465 w 465"/>
                  <a:gd name="T1" fmla="*/ 0 h 317"/>
                  <a:gd name="T2" fmla="*/ 0 w 465"/>
                  <a:gd name="T3" fmla="*/ 268 h 317"/>
                  <a:gd name="T4" fmla="*/ 0 w 465"/>
                  <a:gd name="T5" fmla="*/ 317 h 317"/>
                  <a:gd name="T6" fmla="*/ 0 w 465"/>
                  <a:gd name="T7" fmla="*/ 268 h 317"/>
                  <a:gd name="T8" fmla="*/ 465 w 465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7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0" y="268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A2D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1" name="ïs1íḑè"/>
              <p:cNvSpPr/>
              <p:nvPr/>
            </p:nvSpPr>
            <p:spPr bwMode="auto">
              <a:xfrm>
                <a:off x="4249" y="3335"/>
                <a:ext cx="465" cy="317"/>
              </a:xfrm>
              <a:custGeom>
                <a:avLst/>
                <a:gdLst>
                  <a:gd name="T0" fmla="*/ 465 w 465"/>
                  <a:gd name="T1" fmla="*/ 0 h 317"/>
                  <a:gd name="T2" fmla="*/ 0 w 465"/>
                  <a:gd name="T3" fmla="*/ 268 h 317"/>
                  <a:gd name="T4" fmla="*/ 0 w 465"/>
                  <a:gd name="T5" fmla="*/ 317 h 317"/>
                  <a:gd name="T6" fmla="*/ 0 w 465"/>
                  <a:gd name="T7" fmla="*/ 268 h 317"/>
                  <a:gd name="T8" fmla="*/ 465 w 465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7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7"/>
                    </a:lnTo>
                    <a:lnTo>
                      <a:pt x="0" y="268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2" name="íṣ1íḋè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0 w 465"/>
                  <a:gd name="T3" fmla="*/ 26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466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3" name="išļïḑè"/>
              <p:cNvSpPr/>
              <p:nvPr/>
            </p:nvSpPr>
            <p:spPr bwMode="auto">
              <a:xfrm>
                <a:off x="4271" y="3348"/>
                <a:ext cx="465" cy="316"/>
              </a:xfrm>
              <a:custGeom>
                <a:avLst/>
                <a:gdLst>
                  <a:gd name="T0" fmla="*/ 465 w 465"/>
                  <a:gd name="T1" fmla="*/ 0 h 316"/>
                  <a:gd name="T2" fmla="*/ 0 w 465"/>
                  <a:gd name="T3" fmla="*/ 268 h 316"/>
                  <a:gd name="T4" fmla="*/ 0 w 465"/>
                  <a:gd name="T5" fmla="*/ 316 h 316"/>
                  <a:gd name="T6" fmla="*/ 465 w 465"/>
                  <a:gd name="T7" fmla="*/ 48 h 316"/>
                  <a:gd name="T8" fmla="*/ 465 w 465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16">
                    <a:moveTo>
                      <a:pt x="465" y="0"/>
                    </a:moveTo>
                    <a:lnTo>
                      <a:pt x="0" y="268"/>
                    </a:lnTo>
                    <a:lnTo>
                      <a:pt x="0" y="316"/>
                    </a:lnTo>
                    <a:lnTo>
                      <a:pt x="465" y="48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4" name="íSľiḋè"/>
              <p:cNvSpPr/>
              <p:nvPr/>
            </p:nvSpPr>
            <p:spPr bwMode="auto">
              <a:xfrm>
                <a:off x="4736" y="3348"/>
                <a:ext cx="0" cy="48"/>
              </a:xfrm>
              <a:custGeom>
                <a:avLst/>
                <a:gdLst>
                  <a:gd name="T0" fmla="*/ 0 h 48"/>
                  <a:gd name="T1" fmla="*/ 48 h 48"/>
                  <a:gd name="T2" fmla="*/ 0 h 4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8">
                    <a:moveTo>
                      <a:pt x="0" y="0"/>
                    </a:move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63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5" name="ïṥļíḍê"/>
              <p:cNvSpPr/>
              <p:nvPr/>
            </p:nvSpPr>
            <p:spPr bwMode="auto">
              <a:xfrm>
                <a:off x="4736" y="3348"/>
                <a:ext cx="0" cy="48"/>
              </a:xfrm>
              <a:custGeom>
                <a:avLst/>
                <a:gdLst>
                  <a:gd name="T0" fmla="*/ 0 h 48"/>
                  <a:gd name="T1" fmla="*/ 48 h 48"/>
                  <a:gd name="T2" fmla="*/ 0 h 4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8">
                    <a:moveTo>
                      <a:pt x="0" y="0"/>
                    </a:moveTo>
                    <a:lnTo>
                      <a:pt x="0" y="4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6" name="íSḻiďê"/>
              <p:cNvSpPr/>
              <p:nvPr/>
            </p:nvSpPr>
            <p:spPr bwMode="auto">
              <a:xfrm>
                <a:off x="4249" y="360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9 h 61"/>
                  <a:gd name="T4" fmla="*/ 22 w 22"/>
                  <a:gd name="T5" fmla="*/ 61 h 61"/>
                  <a:gd name="T6" fmla="*/ 22 w 22"/>
                  <a:gd name="T7" fmla="*/ 13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9"/>
                    </a:lnTo>
                    <a:lnTo>
                      <a:pt x="22" y="61"/>
                    </a:lnTo>
                    <a:lnTo>
                      <a:pt x="22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81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7" name="ïṥļíďê"/>
              <p:cNvSpPr/>
              <p:nvPr/>
            </p:nvSpPr>
            <p:spPr bwMode="auto">
              <a:xfrm>
                <a:off x="4249" y="3603"/>
                <a:ext cx="22" cy="61"/>
              </a:xfrm>
              <a:custGeom>
                <a:avLst/>
                <a:gdLst>
                  <a:gd name="T0" fmla="*/ 0 w 22"/>
                  <a:gd name="T1" fmla="*/ 0 h 61"/>
                  <a:gd name="T2" fmla="*/ 0 w 22"/>
                  <a:gd name="T3" fmla="*/ 49 h 61"/>
                  <a:gd name="T4" fmla="*/ 22 w 22"/>
                  <a:gd name="T5" fmla="*/ 61 h 61"/>
                  <a:gd name="T6" fmla="*/ 22 w 22"/>
                  <a:gd name="T7" fmla="*/ 13 h 61"/>
                  <a:gd name="T8" fmla="*/ 0 w 22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1">
                    <a:moveTo>
                      <a:pt x="0" y="0"/>
                    </a:moveTo>
                    <a:lnTo>
                      <a:pt x="0" y="49"/>
                    </a:lnTo>
                    <a:lnTo>
                      <a:pt x="22" y="61"/>
                    </a:lnTo>
                    <a:lnTo>
                      <a:pt x="22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8" name="ïṥľïḍé"/>
              <p:cNvSpPr/>
              <p:nvPr/>
            </p:nvSpPr>
            <p:spPr bwMode="auto">
              <a:xfrm>
                <a:off x="4249" y="3335"/>
                <a:ext cx="487" cy="281"/>
              </a:xfrm>
              <a:custGeom>
                <a:avLst/>
                <a:gdLst>
                  <a:gd name="T0" fmla="*/ 465 w 487"/>
                  <a:gd name="T1" fmla="*/ 0 h 281"/>
                  <a:gd name="T2" fmla="*/ 0 w 487"/>
                  <a:gd name="T3" fmla="*/ 268 h 281"/>
                  <a:gd name="T4" fmla="*/ 22 w 487"/>
                  <a:gd name="T5" fmla="*/ 281 h 281"/>
                  <a:gd name="T6" fmla="*/ 487 w 487"/>
                  <a:gd name="T7" fmla="*/ 13 h 281"/>
                  <a:gd name="T8" fmla="*/ 465 w 4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1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1"/>
                    </a:lnTo>
                    <a:lnTo>
                      <a:pt x="487" y="13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84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9" name="i$1ïďè"/>
              <p:cNvSpPr/>
              <p:nvPr/>
            </p:nvSpPr>
            <p:spPr bwMode="auto">
              <a:xfrm>
                <a:off x="4249" y="3335"/>
                <a:ext cx="487" cy="281"/>
              </a:xfrm>
              <a:custGeom>
                <a:avLst/>
                <a:gdLst>
                  <a:gd name="T0" fmla="*/ 465 w 487"/>
                  <a:gd name="T1" fmla="*/ 0 h 281"/>
                  <a:gd name="T2" fmla="*/ 0 w 487"/>
                  <a:gd name="T3" fmla="*/ 268 h 281"/>
                  <a:gd name="T4" fmla="*/ 22 w 487"/>
                  <a:gd name="T5" fmla="*/ 281 h 281"/>
                  <a:gd name="T6" fmla="*/ 487 w 487"/>
                  <a:gd name="T7" fmla="*/ 13 h 281"/>
                  <a:gd name="T8" fmla="*/ 465 w 4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281">
                    <a:moveTo>
                      <a:pt x="465" y="0"/>
                    </a:moveTo>
                    <a:lnTo>
                      <a:pt x="0" y="268"/>
                    </a:lnTo>
                    <a:lnTo>
                      <a:pt x="22" y="281"/>
                    </a:lnTo>
                    <a:lnTo>
                      <a:pt x="487" y="13"/>
                    </a:lnTo>
                    <a:lnTo>
                      <a:pt x="4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0" name="ïṧḻîḑe"/>
              <p:cNvSpPr/>
              <p:nvPr/>
            </p:nvSpPr>
            <p:spPr bwMode="auto">
              <a:xfrm>
                <a:off x="5190" y="3611"/>
                <a:ext cx="154" cy="156"/>
              </a:xfrm>
              <a:custGeom>
                <a:avLst/>
                <a:gdLst>
                  <a:gd name="T0" fmla="*/ 91 w 91"/>
                  <a:gd name="T1" fmla="*/ 56 h 92"/>
                  <a:gd name="T2" fmla="*/ 85 w 91"/>
                  <a:gd name="T3" fmla="*/ 71 h 92"/>
                  <a:gd name="T4" fmla="*/ 85 w 91"/>
                  <a:gd name="T5" fmla="*/ 71 h 92"/>
                  <a:gd name="T6" fmla="*/ 82 w 91"/>
                  <a:gd name="T7" fmla="*/ 73 h 92"/>
                  <a:gd name="T8" fmla="*/ 82 w 91"/>
                  <a:gd name="T9" fmla="*/ 73 h 92"/>
                  <a:gd name="T10" fmla="*/ 49 w 91"/>
                  <a:gd name="T11" fmla="*/ 92 h 92"/>
                  <a:gd name="T12" fmla="*/ 55 w 91"/>
                  <a:gd name="T13" fmla="*/ 77 h 92"/>
                  <a:gd name="T14" fmla="*/ 44 w 91"/>
                  <a:gd name="T15" fmla="*/ 47 h 92"/>
                  <a:gd name="T16" fmla="*/ 44 w 91"/>
                  <a:gd name="T17" fmla="*/ 47 h 92"/>
                  <a:gd name="T18" fmla="*/ 23 w 91"/>
                  <a:gd name="T19" fmla="*/ 27 h 92"/>
                  <a:gd name="T20" fmla="*/ 0 w 91"/>
                  <a:gd name="T21" fmla="*/ 23 h 92"/>
                  <a:gd name="T22" fmla="*/ 37 w 91"/>
                  <a:gd name="T23" fmla="*/ 2 h 92"/>
                  <a:gd name="T24" fmla="*/ 60 w 91"/>
                  <a:gd name="T25" fmla="*/ 6 h 92"/>
                  <a:gd name="T26" fmla="*/ 81 w 91"/>
                  <a:gd name="T27" fmla="*/ 26 h 92"/>
                  <a:gd name="T28" fmla="*/ 81 w 91"/>
                  <a:gd name="T29" fmla="*/ 26 h 92"/>
                  <a:gd name="T30" fmla="*/ 91 w 91"/>
                  <a:gd name="T31" fmla="*/ 5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92">
                    <a:moveTo>
                      <a:pt x="91" y="56"/>
                    </a:moveTo>
                    <a:cubicBezTo>
                      <a:pt x="91" y="63"/>
                      <a:pt x="89" y="68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53" y="89"/>
                      <a:pt x="55" y="84"/>
                      <a:pt x="55" y="77"/>
                    </a:cubicBezTo>
                    <a:cubicBezTo>
                      <a:pt x="55" y="68"/>
                      <a:pt x="51" y="5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39" y="39"/>
                      <a:pt x="31" y="31"/>
                      <a:pt x="23" y="27"/>
                    </a:cubicBezTo>
                    <a:cubicBezTo>
                      <a:pt x="14" y="21"/>
                      <a:pt x="6" y="20"/>
                      <a:pt x="0" y="2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43" y="0"/>
                      <a:pt x="51" y="1"/>
                      <a:pt x="60" y="6"/>
                    </a:cubicBezTo>
                    <a:cubicBezTo>
                      <a:pt x="68" y="10"/>
                      <a:pt x="75" y="17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7" y="36"/>
                      <a:pt x="91" y="46"/>
                      <a:pt x="91" y="56"/>
                    </a:cubicBezTo>
                    <a:close/>
                  </a:path>
                </a:pathLst>
              </a:custGeom>
              <a:solidFill>
                <a:srgbClr val="C68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1" name="îşlíde"/>
              <p:cNvSpPr/>
              <p:nvPr/>
            </p:nvSpPr>
            <p:spPr bwMode="auto">
              <a:xfrm>
                <a:off x="5270" y="3767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2" name="îSḻïde"/>
              <p:cNvSpPr/>
              <p:nvPr/>
            </p:nvSpPr>
            <p:spPr bwMode="auto">
              <a:xfrm>
                <a:off x="5186" y="3650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3" name="ïs1îḋé"/>
              <p:cNvSpPr/>
              <p:nvPr/>
            </p:nvSpPr>
            <p:spPr bwMode="auto">
              <a:xfrm>
                <a:off x="5268" y="3769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4" name="iş1iḍe"/>
              <p:cNvSpPr/>
              <p:nvPr/>
            </p:nvSpPr>
            <p:spPr bwMode="auto">
              <a:xfrm>
                <a:off x="5241" y="3618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0 h 3"/>
                  <a:gd name="T4" fmla="*/ 7 w 7"/>
                  <a:gd name="T5" fmla="*/ 0 h 3"/>
                  <a:gd name="T6" fmla="*/ 0 w 7"/>
                  <a:gd name="T7" fmla="*/ 3 h 3"/>
                  <a:gd name="T8" fmla="*/ 0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68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3" name="íṣḻiďè"/>
            <p:cNvGrpSpPr/>
            <p:nvPr/>
          </p:nvGrpSpPr>
          <p:grpSpPr bwMode="auto">
            <a:xfrm>
              <a:off x="3579639" y="2884785"/>
              <a:ext cx="5077104" cy="3340200"/>
              <a:chOff x="1692" y="1472"/>
              <a:chExt cx="4332" cy="2850"/>
            </a:xfrm>
          </p:grpSpPr>
          <p:sp>
            <p:nvSpPr>
              <p:cNvPr id="45" name="îślîḍe"/>
              <p:cNvSpPr/>
              <p:nvPr/>
            </p:nvSpPr>
            <p:spPr bwMode="auto">
              <a:xfrm>
                <a:off x="5322" y="3733"/>
                <a:ext cx="11" cy="5"/>
              </a:xfrm>
              <a:custGeom>
                <a:avLst/>
                <a:gdLst>
                  <a:gd name="T0" fmla="*/ 2 w 11"/>
                  <a:gd name="T1" fmla="*/ 5 h 5"/>
                  <a:gd name="T2" fmla="*/ 11 w 11"/>
                  <a:gd name="T3" fmla="*/ 0 h 5"/>
                  <a:gd name="T4" fmla="*/ 0 w 11"/>
                  <a:gd name="T5" fmla="*/ 5 h 5"/>
                  <a:gd name="T6" fmla="*/ 2 w 1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2" y="5"/>
                    </a:moveTo>
                    <a:lnTo>
                      <a:pt x="11" y="0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68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ïsḻíḑe"/>
              <p:cNvSpPr/>
              <p:nvPr/>
            </p:nvSpPr>
            <p:spPr bwMode="auto">
              <a:xfrm>
                <a:off x="5319" y="373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ṥľíḍè"/>
              <p:cNvSpPr/>
              <p:nvPr/>
            </p:nvSpPr>
            <p:spPr bwMode="auto">
              <a:xfrm>
                <a:off x="5237" y="362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îślidê"/>
              <p:cNvSpPr/>
              <p:nvPr/>
            </p:nvSpPr>
            <p:spPr bwMode="auto">
              <a:xfrm>
                <a:off x="5317" y="374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5B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$ļíḑé"/>
              <p:cNvSpPr/>
              <p:nvPr/>
            </p:nvSpPr>
            <p:spPr bwMode="auto">
              <a:xfrm>
                <a:off x="3294" y="3638"/>
                <a:ext cx="678" cy="390"/>
              </a:xfrm>
              <a:custGeom>
                <a:avLst/>
                <a:gdLst>
                  <a:gd name="T0" fmla="*/ 0 w 678"/>
                  <a:gd name="T1" fmla="*/ 195 h 390"/>
                  <a:gd name="T2" fmla="*/ 340 w 678"/>
                  <a:gd name="T3" fmla="*/ 0 h 390"/>
                  <a:gd name="T4" fmla="*/ 678 w 678"/>
                  <a:gd name="T5" fmla="*/ 195 h 390"/>
                  <a:gd name="T6" fmla="*/ 340 w 678"/>
                  <a:gd name="T7" fmla="*/ 390 h 390"/>
                  <a:gd name="T8" fmla="*/ 0 w 678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8" y="195"/>
                    </a:lnTo>
                    <a:lnTo>
                      <a:pt x="340" y="39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iṣļiḑê"/>
              <p:cNvSpPr/>
              <p:nvPr/>
            </p:nvSpPr>
            <p:spPr bwMode="auto">
              <a:xfrm>
                <a:off x="3294" y="3638"/>
                <a:ext cx="678" cy="390"/>
              </a:xfrm>
              <a:custGeom>
                <a:avLst/>
                <a:gdLst>
                  <a:gd name="T0" fmla="*/ 0 w 678"/>
                  <a:gd name="T1" fmla="*/ 195 h 390"/>
                  <a:gd name="T2" fmla="*/ 340 w 678"/>
                  <a:gd name="T3" fmla="*/ 0 h 390"/>
                  <a:gd name="T4" fmla="*/ 678 w 678"/>
                  <a:gd name="T5" fmla="*/ 195 h 390"/>
                  <a:gd name="T6" fmla="*/ 340 w 678"/>
                  <a:gd name="T7" fmla="*/ 390 h 390"/>
                  <a:gd name="T8" fmla="*/ 0 w 678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8" y="195"/>
                    </a:lnTo>
                    <a:lnTo>
                      <a:pt x="340" y="390"/>
                    </a:lnTo>
                    <a:lnTo>
                      <a:pt x="0" y="1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ïşḷïďê"/>
              <p:cNvSpPr/>
              <p:nvPr/>
            </p:nvSpPr>
            <p:spPr bwMode="auto">
              <a:xfrm>
                <a:off x="3294" y="3638"/>
                <a:ext cx="678" cy="390"/>
              </a:xfrm>
              <a:custGeom>
                <a:avLst/>
                <a:gdLst>
                  <a:gd name="T0" fmla="*/ 340 w 678"/>
                  <a:gd name="T1" fmla="*/ 0 h 390"/>
                  <a:gd name="T2" fmla="*/ 0 w 678"/>
                  <a:gd name="T3" fmla="*/ 195 h 390"/>
                  <a:gd name="T4" fmla="*/ 340 w 678"/>
                  <a:gd name="T5" fmla="*/ 390 h 390"/>
                  <a:gd name="T6" fmla="*/ 678 w 678"/>
                  <a:gd name="T7" fmla="*/ 195 h 390"/>
                  <a:gd name="T8" fmla="*/ 340 w 678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40" y="390"/>
                    </a:lnTo>
                    <a:lnTo>
                      <a:pt x="678" y="195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F667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śļïdé"/>
              <p:cNvSpPr/>
              <p:nvPr/>
            </p:nvSpPr>
            <p:spPr bwMode="auto">
              <a:xfrm>
                <a:off x="3294" y="3638"/>
                <a:ext cx="678" cy="390"/>
              </a:xfrm>
              <a:custGeom>
                <a:avLst/>
                <a:gdLst>
                  <a:gd name="T0" fmla="*/ 340 w 678"/>
                  <a:gd name="T1" fmla="*/ 0 h 390"/>
                  <a:gd name="T2" fmla="*/ 0 w 678"/>
                  <a:gd name="T3" fmla="*/ 195 h 390"/>
                  <a:gd name="T4" fmla="*/ 340 w 678"/>
                  <a:gd name="T5" fmla="*/ 390 h 390"/>
                  <a:gd name="T6" fmla="*/ 678 w 678"/>
                  <a:gd name="T7" fmla="*/ 195 h 390"/>
                  <a:gd name="T8" fmla="*/ 340 w 678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40" y="390"/>
                    </a:lnTo>
                    <a:lnTo>
                      <a:pt x="678" y="195"/>
                    </a:lnTo>
                    <a:lnTo>
                      <a:pt x="3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iŝļîḍe"/>
              <p:cNvSpPr/>
              <p:nvPr/>
            </p:nvSpPr>
            <p:spPr bwMode="auto">
              <a:xfrm>
                <a:off x="3294" y="3833"/>
                <a:ext cx="678" cy="244"/>
              </a:xfrm>
              <a:custGeom>
                <a:avLst/>
                <a:gdLst>
                  <a:gd name="T0" fmla="*/ 0 w 678"/>
                  <a:gd name="T1" fmla="*/ 0 h 244"/>
                  <a:gd name="T2" fmla="*/ 0 w 678"/>
                  <a:gd name="T3" fmla="*/ 48 h 244"/>
                  <a:gd name="T4" fmla="*/ 340 w 678"/>
                  <a:gd name="T5" fmla="*/ 244 h 244"/>
                  <a:gd name="T6" fmla="*/ 678 w 678"/>
                  <a:gd name="T7" fmla="*/ 48 h 244"/>
                  <a:gd name="T8" fmla="*/ 678 w 678"/>
                  <a:gd name="T9" fmla="*/ 0 h 244"/>
                  <a:gd name="T10" fmla="*/ 340 w 678"/>
                  <a:gd name="T11" fmla="*/ 195 h 244"/>
                  <a:gd name="T12" fmla="*/ 0 w 67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4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4"/>
                    </a:lnTo>
                    <a:lnTo>
                      <a:pt x="678" y="48"/>
                    </a:lnTo>
                    <a:lnTo>
                      <a:pt x="678" y="0"/>
                    </a:lnTo>
                    <a:lnTo>
                      <a:pt x="340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ïṥ1íḋe"/>
              <p:cNvSpPr/>
              <p:nvPr/>
            </p:nvSpPr>
            <p:spPr bwMode="auto">
              <a:xfrm>
                <a:off x="3294" y="3833"/>
                <a:ext cx="678" cy="244"/>
              </a:xfrm>
              <a:custGeom>
                <a:avLst/>
                <a:gdLst>
                  <a:gd name="T0" fmla="*/ 0 w 678"/>
                  <a:gd name="T1" fmla="*/ 0 h 244"/>
                  <a:gd name="T2" fmla="*/ 0 w 678"/>
                  <a:gd name="T3" fmla="*/ 48 h 244"/>
                  <a:gd name="T4" fmla="*/ 340 w 678"/>
                  <a:gd name="T5" fmla="*/ 244 h 244"/>
                  <a:gd name="T6" fmla="*/ 678 w 678"/>
                  <a:gd name="T7" fmla="*/ 48 h 244"/>
                  <a:gd name="T8" fmla="*/ 678 w 678"/>
                  <a:gd name="T9" fmla="*/ 0 h 244"/>
                  <a:gd name="T10" fmla="*/ 340 w 678"/>
                  <a:gd name="T11" fmla="*/ 195 h 244"/>
                  <a:gd name="T12" fmla="*/ 0 w 67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4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4"/>
                    </a:lnTo>
                    <a:lnTo>
                      <a:pt x="678" y="48"/>
                    </a:lnTo>
                    <a:lnTo>
                      <a:pt x="678" y="0"/>
                    </a:lnTo>
                    <a:lnTo>
                      <a:pt x="340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ṣļíḍê"/>
              <p:cNvSpPr/>
              <p:nvPr/>
            </p:nvSpPr>
            <p:spPr bwMode="auto">
              <a:xfrm>
                <a:off x="3499" y="3760"/>
                <a:ext cx="262" cy="158"/>
              </a:xfrm>
              <a:custGeom>
                <a:avLst/>
                <a:gdLst>
                  <a:gd name="T0" fmla="*/ 228 w 262"/>
                  <a:gd name="T1" fmla="*/ 24 h 158"/>
                  <a:gd name="T2" fmla="*/ 203 w 262"/>
                  <a:gd name="T3" fmla="*/ 75 h 158"/>
                  <a:gd name="T4" fmla="*/ 262 w 262"/>
                  <a:gd name="T5" fmla="*/ 121 h 158"/>
                  <a:gd name="T6" fmla="*/ 170 w 262"/>
                  <a:gd name="T7" fmla="*/ 116 h 158"/>
                  <a:gd name="T8" fmla="*/ 121 w 262"/>
                  <a:gd name="T9" fmla="*/ 158 h 158"/>
                  <a:gd name="T10" fmla="*/ 89 w 262"/>
                  <a:gd name="T11" fmla="*/ 104 h 158"/>
                  <a:gd name="T12" fmla="*/ 0 w 262"/>
                  <a:gd name="T13" fmla="*/ 83 h 158"/>
                  <a:gd name="T14" fmla="*/ 72 w 262"/>
                  <a:gd name="T15" fmla="*/ 55 h 158"/>
                  <a:gd name="T16" fmla="*/ 67 w 262"/>
                  <a:gd name="T17" fmla="*/ 0 h 158"/>
                  <a:gd name="T18" fmla="*/ 143 w 262"/>
                  <a:gd name="T19" fmla="*/ 36 h 158"/>
                  <a:gd name="T20" fmla="*/ 228 w 262"/>
                  <a:gd name="T21" fmla="*/ 2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2" h="158">
                    <a:moveTo>
                      <a:pt x="228" y="24"/>
                    </a:moveTo>
                    <a:lnTo>
                      <a:pt x="203" y="75"/>
                    </a:lnTo>
                    <a:lnTo>
                      <a:pt x="262" y="121"/>
                    </a:lnTo>
                    <a:lnTo>
                      <a:pt x="170" y="116"/>
                    </a:lnTo>
                    <a:lnTo>
                      <a:pt x="121" y="158"/>
                    </a:lnTo>
                    <a:lnTo>
                      <a:pt x="89" y="104"/>
                    </a:lnTo>
                    <a:lnTo>
                      <a:pt x="0" y="83"/>
                    </a:lnTo>
                    <a:lnTo>
                      <a:pt x="72" y="55"/>
                    </a:lnTo>
                    <a:lnTo>
                      <a:pt x="67" y="0"/>
                    </a:lnTo>
                    <a:lnTo>
                      <a:pt x="143" y="36"/>
                    </a:lnTo>
                    <a:lnTo>
                      <a:pt x="228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ṡḻîḍè"/>
              <p:cNvSpPr/>
              <p:nvPr/>
            </p:nvSpPr>
            <p:spPr bwMode="auto">
              <a:xfrm>
                <a:off x="3294" y="3833"/>
                <a:ext cx="340" cy="244"/>
              </a:xfrm>
              <a:custGeom>
                <a:avLst/>
                <a:gdLst>
                  <a:gd name="T0" fmla="*/ 0 w 340"/>
                  <a:gd name="T1" fmla="*/ 0 h 244"/>
                  <a:gd name="T2" fmla="*/ 0 w 340"/>
                  <a:gd name="T3" fmla="*/ 48 h 244"/>
                  <a:gd name="T4" fmla="*/ 340 w 340"/>
                  <a:gd name="T5" fmla="*/ 244 h 244"/>
                  <a:gd name="T6" fmla="*/ 340 w 340"/>
                  <a:gd name="T7" fmla="*/ 195 h 244"/>
                  <a:gd name="T8" fmla="*/ 0 w 340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244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4"/>
                    </a:lnTo>
                    <a:lnTo>
                      <a:pt x="340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îšľídê"/>
              <p:cNvSpPr/>
              <p:nvPr/>
            </p:nvSpPr>
            <p:spPr bwMode="auto">
              <a:xfrm>
                <a:off x="3294" y="3833"/>
                <a:ext cx="340" cy="244"/>
              </a:xfrm>
              <a:custGeom>
                <a:avLst/>
                <a:gdLst>
                  <a:gd name="T0" fmla="*/ 0 w 340"/>
                  <a:gd name="T1" fmla="*/ 0 h 244"/>
                  <a:gd name="T2" fmla="*/ 0 w 340"/>
                  <a:gd name="T3" fmla="*/ 48 h 244"/>
                  <a:gd name="T4" fmla="*/ 340 w 340"/>
                  <a:gd name="T5" fmla="*/ 244 h 244"/>
                  <a:gd name="T6" fmla="*/ 340 w 340"/>
                  <a:gd name="T7" fmla="*/ 195 h 244"/>
                  <a:gd name="T8" fmla="*/ 0 w 340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244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4"/>
                    </a:lnTo>
                    <a:lnTo>
                      <a:pt x="340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iślïdê"/>
              <p:cNvSpPr/>
              <p:nvPr/>
            </p:nvSpPr>
            <p:spPr bwMode="auto">
              <a:xfrm>
                <a:off x="1901" y="3068"/>
                <a:ext cx="678" cy="389"/>
              </a:xfrm>
              <a:custGeom>
                <a:avLst/>
                <a:gdLst>
                  <a:gd name="T0" fmla="*/ 0 w 678"/>
                  <a:gd name="T1" fmla="*/ 194 h 389"/>
                  <a:gd name="T2" fmla="*/ 339 w 678"/>
                  <a:gd name="T3" fmla="*/ 0 h 389"/>
                  <a:gd name="T4" fmla="*/ 678 w 678"/>
                  <a:gd name="T5" fmla="*/ 194 h 389"/>
                  <a:gd name="T6" fmla="*/ 338 w 678"/>
                  <a:gd name="T7" fmla="*/ 389 h 389"/>
                  <a:gd name="T8" fmla="*/ 0 w 678"/>
                  <a:gd name="T9" fmla="*/ 194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89">
                    <a:moveTo>
                      <a:pt x="0" y="194"/>
                    </a:moveTo>
                    <a:lnTo>
                      <a:pt x="339" y="0"/>
                    </a:lnTo>
                    <a:lnTo>
                      <a:pt x="678" y="194"/>
                    </a:lnTo>
                    <a:lnTo>
                      <a:pt x="338" y="389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rgbClr val="416B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iṩlíḋe"/>
              <p:cNvSpPr/>
              <p:nvPr/>
            </p:nvSpPr>
            <p:spPr bwMode="auto">
              <a:xfrm>
                <a:off x="1901" y="3068"/>
                <a:ext cx="678" cy="389"/>
              </a:xfrm>
              <a:custGeom>
                <a:avLst/>
                <a:gdLst>
                  <a:gd name="T0" fmla="*/ 0 w 678"/>
                  <a:gd name="T1" fmla="*/ 194 h 389"/>
                  <a:gd name="T2" fmla="*/ 339 w 678"/>
                  <a:gd name="T3" fmla="*/ 0 h 389"/>
                  <a:gd name="T4" fmla="*/ 678 w 678"/>
                  <a:gd name="T5" fmla="*/ 194 h 389"/>
                  <a:gd name="T6" fmla="*/ 338 w 678"/>
                  <a:gd name="T7" fmla="*/ 389 h 389"/>
                  <a:gd name="T8" fmla="*/ 0 w 678"/>
                  <a:gd name="T9" fmla="*/ 194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89">
                    <a:moveTo>
                      <a:pt x="0" y="194"/>
                    </a:moveTo>
                    <a:lnTo>
                      <a:pt x="339" y="0"/>
                    </a:lnTo>
                    <a:lnTo>
                      <a:pt x="678" y="194"/>
                    </a:lnTo>
                    <a:lnTo>
                      <a:pt x="338" y="389"/>
                    </a:lnTo>
                    <a:lnTo>
                      <a:pt x="0" y="1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îṩḷîḋè"/>
              <p:cNvSpPr/>
              <p:nvPr/>
            </p:nvSpPr>
            <p:spPr bwMode="auto">
              <a:xfrm>
                <a:off x="1901" y="3068"/>
                <a:ext cx="678" cy="389"/>
              </a:xfrm>
              <a:custGeom>
                <a:avLst/>
                <a:gdLst>
                  <a:gd name="T0" fmla="*/ 339 w 678"/>
                  <a:gd name="T1" fmla="*/ 0 h 389"/>
                  <a:gd name="T2" fmla="*/ 0 w 678"/>
                  <a:gd name="T3" fmla="*/ 194 h 389"/>
                  <a:gd name="T4" fmla="*/ 338 w 678"/>
                  <a:gd name="T5" fmla="*/ 389 h 389"/>
                  <a:gd name="T6" fmla="*/ 678 w 678"/>
                  <a:gd name="T7" fmla="*/ 194 h 389"/>
                  <a:gd name="T8" fmla="*/ 339 w 678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89">
                    <a:moveTo>
                      <a:pt x="339" y="0"/>
                    </a:moveTo>
                    <a:lnTo>
                      <a:pt x="0" y="194"/>
                    </a:lnTo>
                    <a:lnTo>
                      <a:pt x="338" y="389"/>
                    </a:lnTo>
                    <a:lnTo>
                      <a:pt x="678" y="194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416B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ṧḻîḍé"/>
              <p:cNvSpPr/>
              <p:nvPr/>
            </p:nvSpPr>
            <p:spPr bwMode="auto">
              <a:xfrm>
                <a:off x="1901" y="3068"/>
                <a:ext cx="678" cy="389"/>
              </a:xfrm>
              <a:custGeom>
                <a:avLst/>
                <a:gdLst>
                  <a:gd name="T0" fmla="*/ 339 w 678"/>
                  <a:gd name="T1" fmla="*/ 0 h 389"/>
                  <a:gd name="T2" fmla="*/ 0 w 678"/>
                  <a:gd name="T3" fmla="*/ 194 h 389"/>
                  <a:gd name="T4" fmla="*/ 338 w 678"/>
                  <a:gd name="T5" fmla="*/ 389 h 389"/>
                  <a:gd name="T6" fmla="*/ 678 w 678"/>
                  <a:gd name="T7" fmla="*/ 194 h 389"/>
                  <a:gd name="T8" fmla="*/ 339 w 678"/>
                  <a:gd name="T9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89">
                    <a:moveTo>
                      <a:pt x="339" y="0"/>
                    </a:moveTo>
                    <a:lnTo>
                      <a:pt x="0" y="194"/>
                    </a:lnTo>
                    <a:lnTo>
                      <a:pt x="338" y="389"/>
                    </a:lnTo>
                    <a:lnTo>
                      <a:pt x="678" y="194"/>
                    </a:lnTo>
                    <a:lnTo>
                      <a:pt x="3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îṩliďé"/>
              <p:cNvSpPr/>
              <p:nvPr/>
            </p:nvSpPr>
            <p:spPr bwMode="auto">
              <a:xfrm>
                <a:off x="1901" y="3262"/>
                <a:ext cx="678" cy="244"/>
              </a:xfrm>
              <a:custGeom>
                <a:avLst/>
                <a:gdLst>
                  <a:gd name="T0" fmla="*/ 0 w 678"/>
                  <a:gd name="T1" fmla="*/ 0 h 244"/>
                  <a:gd name="T2" fmla="*/ 0 w 678"/>
                  <a:gd name="T3" fmla="*/ 49 h 244"/>
                  <a:gd name="T4" fmla="*/ 339 w 678"/>
                  <a:gd name="T5" fmla="*/ 244 h 244"/>
                  <a:gd name="T6" fmla="*/ 678 w 678"/>
                  <a:gd name="T7" fmla="*/ 49 h 244"/>
                  <a:gd name="T8" fmla="*/ 678 w 678"/>
                  <a:gd name="T9" fmla="*/ 0 h 244"/>
                  <a:gd name="T10" fmla="*/ 338 w 678"/>
                  <a:gd name="T11" fmla="*/ 195 h 244"/>
                  <a:gd name="T12" fmla="*/ 0 w 67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9" y="244"/>
                    </a:lnTo>
                    <a:lnTo>
                      <a:pt x="678" y="49"/>
                    </a:lnTo>
                    <a:lnTo>
                      <a:pt x="678" y="0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4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îŝļíḋê"/>
              <p:cNvSpPr/>
              <p:nvPr/>
            </p:nvSpPr>
            <p:spPr bwMode="auto">
              <a:xfrm>
                <a:off x="1901" y="3262"/>
                <a:ext cx="678" cy="244"/>
              </a:xfrm>
              <a:custGeom>
                <a:avLst/>
                <a:gdLst>
                  <a:gd name="T0" fmla="*/ 0 w 678"/>
                  <a:gd name="T1" fmla="*/ 0 h 244"/>
                  <a:gd name="T2" fmla="*/ 0 w 678"/>
                  <a:gd name="T3" fmla="*/ 49 h 244"/>
                  <a:gd name="T4" fmla="*/ 339 w 678"/>
                  <a:gd name="T5" fmla="*/ 244 h 244"/>
                  <a:gd name="T6" fmla="*/ 678 w 678"/>
                  <a:gd name="T7" fmla="*/ 49 h 244"/>
                  <a:gd name="T8" fmla="*/ 678 w 678"/>
                  <a:gd name="T9" fmla="*/ 0 h 244"/>
                  <a:gd name="T10" fmla="*/ 338 w 678"/>
                  <a:gd name="T11" fmla="*/ 195 h 244"/>
                  <a:gd name="T12" fmla="*/ 0 w 67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9" y="244"/>
                    </a:lnTo>
                    <a:lnTo>
                      <a:pt x="678" y="49"/>
                    </a:lnTo>
                    <a:lnTo>
                      <a:pt x="678" y="0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ïŝļîḋê"/>
              <p:cNvSpPr/>
              <p:nvPr/>
            </p:nvSpPr>
            <p:spPr bwMode="auto">
              <a:xfrm>
                <a:off x="2103" y="3179"/>
                <a:ext cx="273" cy="167"/>
              </a:xfrm>
              <a:custGeom>
                <a:avLst/>
                <a:gdLst>
                  <a:gd name="T0" fmla="*/ 72 w 161"/>
                  <a:gd name="T1" fmla="*/ 1 h 99"/>
                  <a:gd name="T2" fmla="*/ 156 w 161"/>
                  <a:gd name="T3" fmla="*/ 49 h 99"/>
                  <a:gd name="T4" fmla="*/ 156 w 161"/>
                  <a:gd name="T5" fmla="*/ 63 h 99"/>
                  <a:gd name="T6" fmla="*/ 97 w 161"/>
                  <a:gd name="T7" fmla="*/ 97 h 99"/>
                  <a:gd name="T8" fmla="*/ 89 w 161"/>
                  <a:gd name="T9" fmla="*/ 97 h 99"/>
                  <a:gd name="T10" fmla="*/ 45 w 161"/>
                  <a:gd name="T11" fmla="*/ 71 h 99"/>
                  <a:gd name="T12" fmla="*/ 6 w 161"/>
                  <a:gd name="T13" fmla="*/ 49 h 99"/>
                  <a:gd name="T14" fmla="*/ 6 w 161"/>
                  <a:gd name="T15" fmla="*/ 35 h 99"/>
                  <a:gd name="T16" fmla="*/ 64 w 161"/>
                  <a:gd name="T17" fmla="*/ 1 h 99"/>
                  <a:gd name="T18" fmla="*/ 72 w 161"/>
                  <a:gd name="T19" fmla="*/ 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99">
                    <a:moveTo>
                      <a:pt x="72" y="1"/>
                    </a:moveTo>
                    <a:cubicBezTo>
                      <a:pt x="156" y="49"/>
                      <a:pt x="156" y="49"/>
                      <a:pt x="156" y="49"/>
                    </a:cubicBezTo>
                    <a:cubicBezTo>
                      <a:pt x="161" y="52"/>
                      <a:pt x="161" y="60"/>
                      <a:pt x="156" y="63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5" y="99"/>
                      <a:pt x="92" y="99"/>
                      <a:pt x="89" y="97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0" y="46"/>
                      <a:pt x="0" y="38"/>
                      <a:pt x="6" y="35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7" y="0"/>
                      <a:pt x="70" y="0"/>
                      <a:pt x="7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îs1ïde"/>
              <p:cNvSpPr/>
              <p:nvPr/>
            </p:nvSpPr>
            <p:spPr bwMode="auto">
              <a:xfrm>
                <a:off x="2176" y="3299"/>
                <a:ext cx="42" cy="47"/>
              </a:xfrm>
              <a:custGeom>
                <a:avLst/>
                <a:gdLst>
                  <a:gd name="T0" fmla="*/ 0 w 42"/>
                  <a:gd name="T1" fmla="*/ 47 h 47"/>
                  <a:gd name="T2" fmla="*/ 42 w 42"/>
                  <a:gd name="T3" fmla="*/ 24 h 47"/>
                  <a:gd name="T4" fmla="*/ 3 w 42"/>
                  <a:gd name="T5" fmla="*/ 0 h 47"/>
                  <a:gd name="T6" fmla="*/ 0 w 42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7">
                    <a:moveTo>
                      <a:pt x="0" y="47"/>
                    </a:moveTo>
                    <a:lnTo>
                      <a:pt x="42" y="24"/>
                    </a:lnTo>
                    <a:lnTo>
                      <a:pt x="3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îsḷiďe"/>
              <p:cNvSpPr/>
              <p:nvPr/>
            </p:nvSpPr>
            <p:spPr bwMode="auto">
              <a:xfrm>
                <a:off x="1901" y="3262"/>
                <a:ext cx="339" cy="244"/>
              </a:xfrm>
              <a:custGeom>
                <a:avLst/>
                <a:gdLst>
                  <a:gd name="T0" fmla="*/ 0 w 339"/>
                  <a:gd name="T1" fmla="*/ 0 h 244"/>
                  <a:gd name="T2" fmla="*/ 0 w 339"/>
                  <a:gd name="T3" fmla="*/ 49 h 244"/>
                  <a:gd name="T4" fmla="*/ 339 w 339"/>
                  <a:gd name="T5" fmla="*/ 244 h 244"/>
                  <a:gd name="T6" fmla="*/ 338 w 339"/>
                  <a:gd name="T7" fmla="*/ 195 h 244"/>
                  <a:gd name="T8" fmla="*/ 0 w 339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9" y="244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65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ïṣḻíḋé"/>
              <p:cNvSpPr/>
              <p:nvPr/>
            </p:nvSpPr>
            <p:spPr bwMode="auto">
              <a:xfrm>
                <a:off x="1901" y="3262"/>
                <a:ext cx="339" cy="244"/>
              </a:xfrm>
              <a:custGeom>
                <a:avLst/>
                <a:gdLst>
                  <a:gd name="T0" fmla="*/ 0 w 339"/>
                  <a:gd name="T1" fmla="*/ 0 h 244"/>
                  <a:gd name="T2" fmla="*/ 0 w 339"/>
                  <a:gd name="T3" fmla="*/ 49 h 244"/>
                  <a:gd name="T4" fmla="*/ 339 w 339"/>
                  <a:gd name="T5" fmla="*/ 244 h 244"/>
                  <a:gd name="T6" fmla="*/ 338 w 339"/>
                  <a:gd name="T7" fmla="*/ 195 h 244"/>
                  <a:gd name="T8" fmla="*/ 0 w 339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9" y="244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ṧļîḓè"/>
              <p:cNvSpPr/>
              <p:nvPr/>
            </p:nvSpPr>
            <p:spPr bwMode="auto">
              <a:xfrm>
                <a:off x="3464" y="2980"/>
                <a:ext cx="593" cy="365"/>
              </a:xfrm>
              <a:custGeom>
                <a:avLst/>
                <a:gdLst>
                  <a:gd name="T0" fmla="*/ 42 w 593"/>
                  <a:gd name="T1" fmla="*/ 0 h 365"/>
                  <a:gd name="T2" fmla="*/ 0 w 593"/>
                  <a:gd name="T3" fmla="*/ 24 h 365"/>
                  <a:gd name="T4" fmla="*/ 593 w 593"/>
                  <a:gd name="T5" fmla="*/ 365 h 365"/>
                  <a:gd name="T6" fmla="*/ 0 w 593"/>
                  <a:gd name="T7" fmla="*/ 24 h 365"/>
                  <a:gd name="T8" fmla="*/ 42 w 593"/>
                  <a:gd name="T9" fmla="*/ 0 h 365"/>
                  <a:gd name="T10" fmla="*/ 42 w 593"/>
                  <a:gd name="T11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365">
                    <a:moveTo>
                      <a:pt x="42" y="0"/>
                    </a:moveTo>
                    <a:lnTo>
                      <a:pt x="0" y="24"/>
                    </a:lnTo>
                    <a:lnTo>
                      <a:pt x="593" y="365"/>
                    </a:lnTo>
                    <a:lnTo>
                      <a:pt x="0" y="2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E7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îṡlîḑè"/>
              <p:cNvSpPr/>
              <p:nvPr/>
            </p:nvSpPr>
            <p:spPr bwMode="auto">
              <a:xfrm>
                <a:off x="3464" y="2980"/>
                <a:ext cx="593" cy="365"/>
              </a:xfrm>
              <a:custGeom>
                <a:avLst/>
                <a:gdLst>
                  <a:gd name="T0" fmla="*/ 42 w 593"/>
                  <a:gd name="T1" fmla="*/ 0 h 365"/>
                  <a:gd name="T2" fmla="*/ 0 w 593"/>
                  <a:gd name="T3" fmla="*/ 24 h 365"/>
                  <a:gd name="T4" fmla="*/ 593 w 593"/>
                  <a:gd name="T5" fmla="*/ 365 h 365"/>
                  <a:gd name="T6" fmla="*/ 0 w 593"/>
                  <a:gd name="T7" fmla="*/ 24 h 365"/>
                  <a:gd name="T8" fmla="*/ 42 w 593"/>
                  <a:gd name="T9" fmla="*/ 0 h 365"/>
                  <a:gd name="T10" fmla="*/ 42 w 593"/>
                  <a:gd name="T11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365">
                    <a:moveTo>
                      <a:pt x="42" y="0"/>
                    </a:moveTo>
                    <a:lnTo>
                      <a:pt x="0" y="24"/>
                    </a:lnTo>
                    <a:lnTo>
                      <a:pt x="593" y="365"/>
                    </a:lnTo>
                    <a:lnTo>
                      <a:pt x="0" y="24"/>
                    </a:lnTo>
                    <a:lnTo>
                      <a:pt x="42" y="0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ïṧļïďè"/>
              <p:cNvSpPr/>
              <p:nvPr/>
            </p:nvSpPr>
            <p:spPr bwMode="auto">
              <a:xfrm>
                <a:off x="3464" y="2980"/>
                <a:ext cx="593" cy="365"/>
              </a:xfrm>
              <a:custGeom>
                <a:avLst/>
                <a:gdLst>
                  <a:gd name="T0" fmla="*/ 42 w 593"/>
                  <a:gd name="T1" fmla="*/ 0 h 365"/>
                  <a:gd name="T2" fmla="*/ 0 w 593"/>
                  <a:gd name="T3" fmla="*/ 24 h 365"/>
                  <a:gd name="T4" fmla="*/ 593 w 593"/>
                  <a:gd name="T5" fmla="*/ 365 h 365"/>
                  <a:gd name="T6" fmla="*/ 591 w 593"/>
                  <a:gd name="T7" fmla="*/ 316 h 365"/>
                  <a:gd name="T8" fmla="*/ 42 w 593"/>
                  <a:gd name="T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365">
                    <a:moveTo>
                      <a:pt x="42" y="0"/>
                    </a:moveTo>
                    <a:lnTo>
                      <a:pt x="0" y="24"/>
                    </a:lnTo>
                    <a:lnTo>
                      <a:pt x="593" y="365"/>
                    </a:lnTo>
                    <a:lnTo>
                      <a:pt x="591" y="31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FB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îṧľíḑê"/>
              <p:cNvSpPr/>
              <p:nvPr/>
            </p:nvSpPr>
            <p:spPr bwMode="auto">
              <a:xfrm>
                <a:off x="3464" y="2980"/>
                <a:ext cx="593" cy="365"/>
              </a:xfrm>
              <a:custGeom>
                <a:avLst/>
                <a:gdLst>
                  <a:gd name="T0" fmla="*/ 42 w 593"/>
                  <a:gd name="T1" fmla="*/ 0 h 365"/>
                  <a:gd name="T2" fmla="*/ 0 w 593"/>
                  <a:gd name="T3" fmla="*/ 24 h 365"/>
                  <a:gd name="T4" fmla="*/ 593 w 593"/>
                  <a:gd name="T5" fmla="*/ 365 h 365"/>
                  <a:gd name="T6" fmla="*/ 591 w 593"/>
                  <a:gd name="T7" fmla="*/ 316 h 365"/>
                  <a:gd name="T8" fmla="*/ 42 w 593"/>
                  <a:gd name="T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365">
                    <a:moveTo>
                      <a:pt x="42" y="0"/>
                    </a:moveTo>
                    <a:lnTo>
                      <a:pt x="0" y="24"/>
                    </a:lnTo>
                    <a:lnTo>
                      <a:pt x="593" y="365"/>
                    </a:lnTo>
                    <a:lnTo>
                      <a:pt x="591" y="316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ïṣḷíḋé"/>
              <p:cNvSpPr/>
              <p:nvPr/>
            </p:nvSpPr>
            <p:spPr bwMode="auto">
              <a:xfrm>
                <a:off x="3464" y="2955"/>
                <a:ext cx="42" cy="49"/>
              </a:xfrm>
              <a:custGeom>
                <a:avLst/>
                <a:gdLst>
                  <a:gd name="T0" fmla="*/ 0 w 42"/>
                  <a:gd name="T1" fmla="*/ 0 h 49"/>
                  <a:gd name="T2" fmla="*/ 0 w 42"/>
                  <a:gd name="T3" fmla="*/ 49 h 49"/>
                  <a:gd name="T4" fmla="*/ 42 w 42"/>
                  <a:gd name="T5" fmla="*/ 25 h 49"/>
                  <a:gd name="T6" fmla="*/ 0 w 42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9">
                    <a:moveTo>
                      <a:pt x="0" y="0"/>
                    </a:moveTo>
                    <a:lnTo>
                      <a:pt x="0" y="49"/>
                    </a:lnTo>
                    <a:lnTo>
                      <a:pt x="42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B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iṩļïdè"/>
              <p:cNvSpPr/>
              <p:nvPr/>
            </p:nvSpPr>
            <p:spPr bwMode="auto">
              <a:xfrm>
                <a:off x="3464" y="2955"/>
                <a:ext cx="42" cy="49"/>
              </a:xfrm>
              <a:custGeom>
                <a:avLst/>
                <a:gdLst>
                  <a:gd name="T0" fmla="*/ 0 w 42"/>
                  <a:gd name="T1" fmla="*/ 0 h 49"/>
                  <a:gd name="T2" fmla="*/ 0 w 42"/>
                  <a:gd name="T3" fmla="*/ 49 h 49"/>
                  <a:gd name="T4" fmla="*/ 42 w 42"/>
                  <a:gd name="T5" fmla="*/ 25 h 49"/>
                  <a:gd name="T6" fmla="*/ 0 w 42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9">
                    <a:moveTo>
                      <a:pt x="0" y="0"/>
                    </a:moveTo>
                    <a:lnTo>
                      <a:pt x="0" y="49"/>
                    </a:lnTo>
                    <a:lnTo>
                      <a:pt x="42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íşľîḍé"/>
              <p:cNvSpPr/>
              <p:nvPr/>
            </p:nvSpPr>
            <p:spPr bwMode="auto">
              <a:xfrm>
                <a:off x="3484" y="1801"/>
                <a:ext cx="168" cy="611"/>
              </a:xfrm>
              <a:custGeom>
                <a:avLst/>
                <a:gdLst>
                  <a:gd name="T0" fmla="*/ 83 w 168"/>
                  <a:gd name="T1" fmla="*/ 24 h 611"/>
                  <a:gd name="T2" fmla="*/ 126 w 168"/>
                  <a:gd name="T3" fmla="*/ 0 h 611"/>
                  <a:gd name="T4" fmla="*/ 168 w 168"/>
                  <a:gd name="T5" fmla="*/ 24 h 611"/>
                  <a:gd name="T6" fmla="*/ 43 w 168"/>
                  <a:gd name="T7" fmla="*/ 587 h 611"/>
                  <a:gd name="T8" fmla="*/ 0 w 168"/>
                  <a:gd name="T9" fmla="*/ 611 h 611"/>
                  <a:gd name="T10" fmla="*/ 126 w 168"/>
                  <a:gd name="T11" fmla="*/ 49 h 611"/>
                  <a:gd name="T12" fmla="*/ 83 w 168"/>
                  <a:gd name="T13" fmla="*/ 2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1">
                    <a:moveTo>
                      <a:pt x="83" y="24"/>
                    </a:moveTo>
                    <a:lnTo>
                      <a:pt x="126" y="0"/>
                    </a:lnTo>
                    <a:lnTo>
                      <a:pt x="168" y="24"/>
                    </a:lnTo>
                    <a:lnTo>
                      <a:pt x="43" y="587"/>
                    </a:lnTo>
                    <a:lnTo>
                      <a:pt x="0" y="611"/>
                    </a:lnTo>
                    <a:lnTo>
                      <a:pt x="126" y="49"/>
                    </a:lnTo>
                    <a:lnTo>
                      <a:pt x="83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ïşľiḋe"/>
              <p:cNvSpPr/>
              <p:nvPr/>
            </p:nvSpPr>
            <p:spPr bwMode="auto">
              <a:xfrm>
                <a:off x="3484" y="1801"/>
                <a:ext cx="168" cy="611"/>
              </a:xfrm>
              <a:custGeom>
                <a:avLst/>
                <a:gdLst>
                  <a:gd name="T0" fmla="*/ 83 w 168"/>
                  <a:gd name="T1" fmla="*/ 24 h 611"/>
                  <a:gd name="T2" fmla="*/ 126 w 168"/>
                  <a:gd name="T3" fmla="*/ 0 h 611"/>
                  <a:gd name="T4" fmla="*/ 168 w 168"/>
                  <a:gd name="T5" fmla="*/ 24 h 611"/>
                  <a:gd name="T6" fmla="*/ 43 w 168"/>
                  <a:gd name="T7" fmla="*/ 587 h 611"/>
                  <a:gd name="T8" fmla="*/ 0 w 168"/>
                  <a:gd name="T9" fmla="*/ 611 h 611"/>
                  <a:gd name="T10" fmla="*/ 126 w 168"/>
                  <a:gd name="T11" fmla="*/ 49 h 611"/>
                  <a:gd name="T12" fmla="*/ 83 w 168"/>
                  <a:gd name="T13" fmla="*/ 2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1">
                    <a:moveTo>
                      <a:pt x="83" y="24"/>
                    </a:moveTo>
                    <a:lnTo>
                      <a:pt x="126" y="0"/>
                    </a:lnTo>
                    <a:lnTo>
                      <a:pt x="168" y="24"/>
                    </a:lnTo>
                    <a:lnTo>
                      <a:pt x="43" y="587"/>
                    </a:lnTo>
                    <a:lnTo>
                      <a:pt x="0" y="611"/>
                    </a:lnTo>
                    <a:lnTo>
                      <a:pt x="126" y="49"/>
                    </a:lnTo>
                    <a:lnTo>
                      <a:pt x="83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îSļîďè"/>
              <p:cNvSpPr/>
              <p:nvPr/>
            </p:nvSpPr>
            <p:spPr bwMode="auto">
              <a:xfrm>
                <a:off x="3549" y="1961"/>
                <a:ext cx="253" cy="195"/>
              </a:xfrm>
              <a:custGeom>
                <a:avLst/>
                <a:gdLst>
                  <a:gd name="T0" fmla="*/ 0 w 253"/>
                  <a:gd name="T1" fmla="*/ 0 h 195"/>
                  <a:gd name="T2" fmla="*/ 0 w 253"/>
                  <a:gd name="T3" fmla="*/ 49 h 195"/>
                  <a:gd name="T4" fmla="*/ 253 w 253"/>
                  <a:gd name="T5" fmla="*/ 195 h 195"/>
                  <a:gd name="T6" fmla="*/ 253 w 253"/>
                  <a:gd name="T7" fmla="*/ 146 h 195"/>
                  <a:gd name="T8" fmla="*/ 0 w 253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95">
                    <a:moveTo>
                      <a:pt x="0" y="0"/>
                    </a:moveTo>
                    <a:lnTo>
                      <a:pt x="0" y="49"/>
                    </a:lnTo>
                    <a:lnTo>
                      <a:pt x="253" y="195"/>
                    </a:lnTo>
                    <a:lnTo>
                      <a:pt x="253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iṡlïďe"/>
              <p:cNvSpPr/>
              <p:nvPr/>
            </p:nvSpPr>
            <p:spPr bwMode="auto">
              <a:xfrm>
                <a:off x="3549" y="1961"/>
                <a:ext cx="253" cy="195"/>
              </a:xfrm>
              <a:custGeom>
                <a:avLst/>
                <a:gdLst>
                  <a:gd name="T0" fmla="*/ 0 w 253"/>
                  <a:gd name="T1" fmla="*/ 0 h 195"/>
                  <a:gd name="T2" fmla="*/ 0 w 253"/>
                  <a:gd name="T3" fmla="*/ 49 h 195"/>
                  <a:gd name="T4" fmla="*/ 253 w 253"/>
                  <a:gd name="T5" fmla="*/ 195 h 195"/>
                  <a:gd name="T6" fmla="*/ 253 w 253"/>
                  <a:gd name="T7" fmla="*/ 146 h 195"/>
                  <a:gd name="T8" fmla="*/ 0 w 253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95">
                    <a:moveTo>
                      <a:pt x="0" y="0"/>
                    </a:moveTo>
                    <a:lnTo>
                      <a:pt x="0" y="49"/>
                    </a:lnTo>
                    <a:lnTo>
                      <a:pt x="253" y="195"/>
                    </a:lnTo>
                    <a:lnTo>
                      <a:pt x="253" y="14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îs1îḑe"/>
              <p:cNvSpPr/>
              <p:nvPr/>
            </p:nvSpPr>
            <p:spPr bwMode="auto">
              <a:xfrm>
                <a:off x="3549" y="1937"/>
                <a:ext cx="295" cy="219"/>
              </a:xfrm>
              <a:custGeom>
                <a:avLst/>
                <a:gdLst>
                  <a:gd name="T0" fmla="*/ 0 w 295"/>
                  <a:gd name="T1" fmla="*/ 24 h 219"/>
                  <a:gd name="T2" fmla="*/ 42 w 295"/>
                  <a:gd name="T3" fmla="*/ 0 h 219"/>
                  <a:gd name="T4" fmla="*/ 295 w 295"/>
                  <a:gd name="T5" fmla="*/ 146 h 219"/>
                  <a:gd name="T6" fmla="*/ 295 w 295"/>
                  <a:gd name="T7" fmla="*/ 195 h 219"/>
                  <a:gd name="T8" fmla="*/ 253 w 295"/>
                  <a:gd name="T9" fmla="*/ 219 h 219"/>
                  <a:gd name="T10" fmla="*/ 253 w 295"/>
                  <a:gd name="T11" fmla="*/ 170 h 219"/>
                  <a:gd name="T12" fmla="*/ 0 w 295"/>
                  <a:gd name="T13" fmla="*/ 2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219">
                    <a:moveTo>
                      <a:pt x="0" y="24"/>
                    </a:moveTo>
                    <a:lnTo>
                      <a:pt x="42" y="0"/>
                    </a:lnTo>
                    <a:lnTo>
                      <a:pt x="295" y="146"/>
                    </a:lnTo>
                    <a:lnTo>
                      <a:pt x="295" y="195"/>
                    </a:lnTo>
                    <a:lnTo>
                      <a:pt x="253" y="219"/>
                    </a:lnTo>
                    <a:lnTo>
                      <a:pt x="253" y="17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ïšḷiḑe"/>
              <p:cNvSpPr/>
              <p:nvPr/>
            </p:nvSpPr>
            <p:spPr bwMode="auto">
              <a:xfrm>
                <a:off x="3549" y="1937"/>
                <a:ext cx="295" cy="219"/>
              </a:xfrm>
              <a:custGeom>
                <a:avLst/>
                <a:gdLst>
                  <a:gd name="T0" fmla="*/ 0 w 295"/>
                  <a:gd name="T1" fmla="*/ 24 h 219"/>
                  <a:gd name="T2" fmla="*/ 42 w 295"/>
                  <a:gd name="T3" fmla="*/ 0 h 219"/>
                  <a:gd name="T4" fmla="*/ 295 w 295"/>
                  <a:gd name="T5" fmla="*/ 146 h 219"/>
                  <a:gd name="T6" fmla="*/ 295 w 295"/>
                  <a:gd name="T7" fmla="*/ 195 h 219"/>
                  <a:gd name="T8" fmla="*/ 253 w 295"/>
                  <a:gd name="T9" fmla="*/ 219 h 219"/>
                  <a:gd name="T10" fmla="*/ 253 w 295"/>
                  <a:gd name="T11" fmla="*/ 170 h 219"/>
                  <a:gd name="T12" fmla="*/ 0 w 295"/>
                  <a:gd name="T13" fmla="*/ 2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219">
                    <a:moveTo>
                      <a:pt x="0" y="24"/>
                    </a:moveTo>
                    <a:lnTo>
                      <a:pt x="42" y="0"/>
                    </a:lnTo>
                    <a:lnTo>
                      <a:pt x="295" y="146"/>
                    </a:lnTo>
                    <a:lnTo>
                      <a:pt x="295" y="195"/>
                    </a:lnTo>
                    <a:lnTo>
                      <a:pt x="253" y="219"/>
                    </a:lnTo>
                    <a:lnTo>
                      <a:pt x="253" y="170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ïšľîḍé"/>
              <p:cNvSpPr/>
              <p:nvPr/>
            </p:nvSpPr>
            <p:spPr bwMode="auto">
              <a:xfrm>
                <a:off x="3623" y="1956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0 w 221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íṥľîḓè"/>
              <p:cNvSpPr/>
              <p:nvPr/>
            </p:nvSpPr>
            <p:spPr bwMode="auto">
              <a:xfrm>
                <a:off x="3623" y="1956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0 w 221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ïṥļiḓé"/>
              <p:cNvSpPr/>
              <p:nvPr/>
            </p:nvSpPr>
            <p:spPr bwMode="auto">
              <a:xfrm>
                <a:off x="3623" y="1956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0 w 221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C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iṣ1íďè"/>
              <p:cNvSpPr/>
              <p:nvPr/>
            </p:nvSpPr>
            <p:spPr bwMode="auto">
              <a:xfrm>
                <a:off x="3623" y="1956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0 w 221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î$líḋè"/>
              <p:cNvSpPr/>
              <p:nvPr/>
            </p:nvSpPr>
            <p:spPr bwMode="auto">
              <a:xfrm>
                <a:off x="3581" y="1979"/>
                <a:ext cx="221" cy="128"/>
              </a:xfrm>
              <a:custGeom>
                <a:avLst/>
                <a:gdLst>
                  <a:gd name="T0" fmla="*/ 0 w 221"/>
                  <a:gd name="T1" fmla="*/ 0 h 128"/>
                  <a:gd name="T2" fmla="*/ 0 w 221"/>
                  <a:gd name="T3" fmla="*/ 0 h 128"/>
                  <a:gd name="T4" fmla="*/ 221 w 221"/>
                  <a:gd name="T5" fmla="*/ 128 h 128"/>
                  <a:gd name="T6" fmla="*/ 0 w 221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8">
                    <a:moveTo>
                      <a:pt x="0" y="0"/>
                    </a:moveTo>
                    <a:lnTo>
                      <a:pt x="0" y="0"/>
                    </a:lnTo>
                    <a:lnTo>
                      <a:pt x="221" y="1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9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íṥļîḓe"/>
              <p:cNvSpPr/>
              <p:nvPr/>
            </p:nvSpPr>
            <p:spPr bwMode="auto">
              <a:xfrm>
                <a:off x="3581" y="1979"/>
                <a:ext cx="221" cy="128"/>
              </a:xfrm>
              <a:custGeom>
                <a:avLst/>
                <a:gdLst>
                  <a:gd name="T0" fmla="*/ 0 w 221"/>
                  <a:gd name="T1" fmla="*/ 0 h 128"/>
                  <a:gd name="T2" fmla="*/ 0 w 221"/>
                  <a:gd name="T3" fmla="*/ 0 h 128"/>
                  <a:gd name="T4" fmla="*/ 221 w 221"/>
                  <a:gd name="T5" fmla="*/ 128 h 128"/>
                  <a:gd name="T6" fmla="*/ 0 w 221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28">
                    <a:moveTo>
                      <a:pt x="0" y="0"/>
                    </a:moveTo>
                    <a:lnTo>
                      <a:pt x="0" y="0"/>
                    </a:lnTo>
                    <a:lnTo>
                      <a:pt x="221" y="12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iṩḻïḍè"/>
              <p:cNvSpPr/>
              <p:nvPr/>
            </p:nvSpPr>
            <p:spPr bwMode="auto">
              <a:xfrm>
                <a:off x="3581" y="1956"/>
                <a:ext cx="263" cy="200"/>
              </a:xfrm>
              <a:custGeom>
                <a:avLst/>
                <a:gdLst>
                  <a:gd name="T0" fmla="*/ 42 w 263"/>
                  <a:gd name="T1" fmla="*/ 0 h 200"/>
                  <a:gd name="T2" fmla="*/ 0 w 263"/>
                  <a:gd name="T3" fmla="*/ 23 h 200"/>
                  <a:gd name="T4" fmla="*/ 221 w 263"/>
                  <a:gd name="T5" fmla="*/ 151 h 200"/>
                  <a:gd name="T6" fmla="*/ 221 w 263"/>
                  <a:gd name="T7" fmla="*/ 200 h 200"/>
                  <a:gd name="T8" fmla="*/ 250 w 263"/>
                  <a:gd name="T9" fmla="*/ 183 h 200"/>
                  <a:gd name="T10" fmla="*/ 263 w 263"/>
                  <a:gd name="T11" fmla="*/ 127 h 200"/>
                  <a:gd name="T12" fmla="*/ 42 w 263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00">
                    <a:moveTo>
                      <a:pt x="42" y="0"/>
                    </a:moveTo>
                    <a:lnTo>
                      <a:pt x="0" y="23"/>
                    </a:lnTo>
                    <a:lnTo>
                      <a:pt x="221" y="151"/>
                    </a:lnTo>
                    <a:lnTo>
                      <a:pt x="221" y="200"/>
                    </a:lnTo>
                    <a:lnTo>
                      <a:pt x="250" y="183"/>
                    </a:lnTo>
                    <a:lnTo>
                      <a:pt x="263" y="12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îSľîḑe"/>
              <p:cNvSpPr/>
              <p:nvPr/>
            </p:nvSpPr>
            <p:spPr bwMode="auto">
              <a:xfrm>
                <a:off x="3581" y="1956"/>
                <a:ext cx="263" cy="200"/>
              </a:xfrm>
              <a:custGeom>
                <a:avLst/>
                <a:gdLst>
                  <a:gd name="T0" fmla="*/ 42 w 263"/>
                  <a:gd name="T1" fmla="*/ 0 h 200"/>
                  <a:gd name="T2" fmla="*/ 0 w 263"/>
                  <a:gd name="T3" fmla="*/ 23 h 200"/>
                  <a:gd name="T4" fmla="*/ 221 w 263"/>
                  <a:gd name="T5" fmla="*/ 151 h 200"/>
                  <a:gd name="T6" fmla="*/ 221 w 263"/>
                  <a:gd name="T7" fmla="*/ 200 h 200"/>
                  <a:gd name="T8" fmla="*/ 250 w 263"/>
                  <a:gd name="T9" fmla="*/ 183 h 200"/>
                  <a:gd name="T10" fmla="*/ 263 w 263"/>
                  <a:gd name="T11" fmla="*/ 127 h 200"/>
                  <a:gd name="T12" fmla="*/ 42 w 263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200">
                    <a:moveTo>
                      <a:pt x="42" y="0"/>
                    </a:moveTo>
                    <a:lnTo>
                      <a:pt x="0" y="23"/>
                    </a:lnTo>
                    <a:lnTo>
                      <a:pt x="221" y="151"/>
                    </a:lnTo>
                    <a:lnTo>
                      <a:pt x="221" y="200"/>
                    </a:lnTo>
                    <a:lnTo>
                      <a:pt x="250" y="183"/>
                    </a:lnTo>
                    <a:lnTo>
                      <a:pt x="263" y="127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îš1iďê"/>
              <p:cNvSpPr/>
              <p:nvPr/>
            </p:nvSpPr>
            <p:spPr bwMode="auto">
              <a:xfrm>
                <a:off x="3510" y="2134"/>
                <a:ext cx="254" cy="195"/>
              </a:xfrm>
              <a:custGeom>
                <a:avLst/>
                <a:gdLst>
                  <a:gd name="T0" fmla="*/ 0 w 254"/>
                  <a:gd name="T1" fmla="*/ 0 h 195"/>
                  <a:gd name="T2" fmla="*/ 0 w 254"/>
                  <a:gd name="T3" fmla="*/ 47 h 195"/>
                  <a:gd name="T4" fmla="*/ 254 w 254"/>
                  <a:gd name="T5" fmla="*/ 195 h 195"/>
                  <a:gd name="T6" fmla="*/ 254 w 254"/>
                  <a:gd name="T7" fmla="*/ 146 h 195"/>
                  <a:gd name="T8" fmla="*/ 0 w 254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5">
                    <a:moveTo>
                      <a:pt x="0" y="0"/>
                    </a:moveTo>
                    <a:lnTo>
                      <a:pt x="0" y="47"/>
                    </a:lnTo>
                    <a:lnTo>
                      <a:pt x="254" y="195"/>
                    </a:lnTo>
                    <a:lnTo>
                      <a:pt x="254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ïṩḻiďe"/>
              <p:cNvSpPr/>
              <p:nvPr/>
            </p:nvSpPr>
            <p:spPr bwMode="auto">
              <a:xfrm>
                <a:off x="3510" y="2134"/>
                <a:ext cx="254" cy="195"/>
              </a:xfrm>
              <a:custGeom>
                <a:avLst/>
                <a:gdLst>
                  <a:gd name="T0" fmla="*/ 0 w 254"/>
                  <a:gd name="T1" fmla="*/ 0 h 195"/>
                  <a:gd name="T2" fmla="*/ 0 w 254"/>
                  <a:gd name="T3" fmla="*/ 47 h 195"/>
                  <a:gd name="T4" fmla="*/ 254 w 254"/>
                  <a:gd name="T5" fmla="*/ 195 h 195"/>
                  <a:gd name="T6" fmla="*/ 254 w 254"/>
                  <a:gd name="T7" fmla="*/ 146 h 195"/>
                  <a:gd name="T8" fmla="*/ 0 w 254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95">
                    <a:moveTo>
                      <a:pt x="0" y="0"/>
                    </a:moveTo>
                    <a:lnTo>
                      <a:pt x="0" y="47"/>
                    </a:lnTo>
                    <a:lnTo>
                      <a:pt x="254" y="195"/>
                    </a:lnTo>
                    <a:lnTo>
                      <a:pt x="254" y="14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işliḋe"/>
              <p:cNvSpPr/>
              <p:nvPr/>
            </p:nvSpPr>
            <p:spPr bwMode="auto">
              <a:xfrm>
                <a:off x="3510" y="2108"/>
                <a:ext cx="297" cy="221"/>
              </a:xfrm>
              <a:custGeom>
                <a:avLst/>
                <a:gdLst>
                  <a:gd name="T0" fmla="*/ 0 w 297"/>
                  <a:gd name="T1" fmla="*/ 26 h 221"/>
                  <a:gd name="T2" fmla="*/ 42 w 297"/>
                  <a:gd name="T3" fmla="*/ 0 h 221"/>
                  <a:gd name="T4" fmla="*/ 297 w 297"/>
                  <a:gd name="T5" fmla="*/ 146 h 221"/>
                  <a:gd name="T6" fmla="*/ 297 w 297"/>
                  <a:gd name="T7" fmla="*/ 195 h 221"/>
                  <a:gd name="T8" fmla="*/ 254 w 297"/>
                  <a:gd name="T9" fmla="*/ 221 h 221"/>
                  <a:gd name="T10" fmla="*/ 254 w 297"/>
                  <a:gd name="T11" fmla="*/ 172 h 221"/>
                  <a:gd name="T12" fmla="*/ 0 w 297"/>
                  <a:gd name="T13" fmla="*/ 26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7" h="221">
                    <a:moveTo>
                      <a:pt x="0" y="26"/>
                    </a:moveTo>
                    <a:lnTo>
                      <a:pt x="42" y="0"/>
                    </a:lnTo>
                    <a:lnTo>
                      <a:pt x="297" y="146"/>
                    </a:lnTo>
                    <a:lnTo>
                      <a:pt x="297" y="195"/>
                    </a:lnTo>
                    <a:lnTo>
                      <a:pt x="254" y="221"/>
                    </a:lnTo>
                    <a:lnTo>
                      <a:pt x="254" y="172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ïśḷídè"/>
              <p:cNvSpPr/>
              <p:nvPr/>
            </p:nvSpPr>
            <p:spPr bwMode="auto">
              <a:xfrm>
                <a:off x="3510" y="2108"/>
                <a:ext cx="297" cy="221"/>
              </a:xfrm>
              <a:custGeom>
                <a:avLst/>
                <a:gdLst>
                  <a:gd name="T0" fmla="*/ 0 w 297"/>
                  <a:gd name="T1" fmla="*/ 26 h 221"/>
                  <a:gd name="T2" fmla="*/ 42 w 297"/>
                  <a:gd name="T3" fmla="*/ 0 h 221"/>
                  <a:gd name="T4" fmla="*/ 297 w 297"/>
                  <a:gd name="T5" fmla="*/ 146 h 221"/>
                  <a:gd name="T6" fmla="*/ 297 w 297"/>
                  <a:gd name="T7" fmla="*/ 195 h 221"/>
                  <a:gd name="T8" fmla="*/ 254 w 297"/>
                  <a:gd name="T9" fmla="*/ 221 h 221"/>
                  <a:gd name="T10" fmla="*/ 254 w 297"/>
                  <a:gd name="T11" fmla="*/ 172 h 221"/>
                  <a:gd name="T12" fmla="*/ 0 w 297"/>
                  <a:gd name="T13" fmla="*/ 26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7" h="221">
                    <a:moveTo>
                      <a:pt x="0" y="26"/>
                    </a:moveTo>
                    <a:lnTo>
                      <a:pt x="42" y="0"/>
                    </a:lnTo>
                    <a:lnTo>
                      <a:pt x="297" y="146"/>
                    </a:lnTo>
                    <a:lnTo>
                      <a:pt x="297" y="195"/>
                    </a:lnTo>
                    <a:lnTo>
                      <a:pt x="254" y="221"/>
                    </a:lnTo>
                    <a:lnTo>
                      <a:pt x="254" y="172"/>
                    </a:lnTo>
                    <a:lnTo>
                      <a:pt x="0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ïṡ1îḓê"/>
              <p:cNvSpPr/>
              <p:nvPr/>
            </p:nvSpPr>
            <p:spPr bwMode="auto">
              <a:xfrm>
                <a:off x="3584" y="2127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221 w 221"/>
                  <a:gd name="T7" fmla="*/ 127 h 127"/>
                  <a:gd name="T8" fmla="*/ 0 w 22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221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ïşļiḑè"/>
              <p:cNvSpPr/>
              <p:nvPr/>
            </p:nvSpPr>
            <p:spPr bwMode="auto">
              <a:xfrm>
                <a:off x="3584" y="2127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221 w 221"/>
                  <a:gd name="T7" fmla="*/ 127 h 127"/>
                  <a:gd name="T8" fmla="*/ 0 w 22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221" y="1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iśļîḓè"/>
              <p:cNvSpPr/>
              <p:nvPr/>
            </p:nvSpPr>
            <p:spPr bwMode="auto">
              <a:xfrm>
                <a:off x="3584" y="2127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221 w 221"/>
                  <a:gd name="T7" fmla="*/ 127 h 127"/>
                  <a:gd name="T8" fmla="*/ 0 w 22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221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işľîḑè"/>
              <p:cNvSpPr/>
              <p:nvPr/>
            </p:nvSpPr>
            <p:spPr bwMode="auto">
              <a:xfrm>
                <a:off x="3584" y="2127"/>
                <a:ext cx="221" cy="127"/>
              </a:xfrm>
              <a:custGeom>
                <a:avLst/>
                <a:gdLst>
                  <a:gd name="T0" fmla="*/ 0 w 221"/>
                  <a:gd name="T1" fmla="*/ 0 h 127"/>
                  <a:gd name="T2" fmla="*/ 0 w 221"/>
                  <a:gd name="T3" fmla="*/ 0 h 127"/>
                  <a:gd name="T4" fmla="*/ 221 w 221"/>
                  <a:gd name="T5" fmla="*/ 127 h 127"/>
                  <a:gd name="T6" fmla="*/ 221 w 221"/>
                  <a:gd name="T7" fmla="*/ 127 h 127"/>
                  <a:gd name="T8" fmla="*/ 0 w 22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127">
                    <a:moveTo>
                      <a:pt x="0" y="0"/>
                    </a:moveTo>
                    <a:lnTo>
                      <a:pt x="0" y="0"/>
                    </a:lnTo>
                    <a:lnTo>
                      <a:pt x="221" y="127"/>
                    </a:lnTo>
                    <a:lnTo>
                      <a:pt x="221" y="1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iṥḷíďè"/>
              <p:cNvSpPr/>
              <p:nvPr/>
            </p:nvSpPr>
            <p:spPr bwMode="auto">
              <a:xfrm>
                <a:off x="3584" y="2127"/>
                <a:ext cx="1" cy="1"/>
              </a:xfrm>
              <a:prstGeom prst="rect">
                <a:avLst/>
              </a:pr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í$ḷïḋé"/>
              <p:cNvSpPr/>
              <p:nvPr/>
            </p:nvSpPr>
            <p:spPr bwMode="auto">
              <a:xfrm>
                <a:off x="3584" y="2127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ïśļïḋê"/>
              <p:cNvSpPr/>
              <p:nvPr/>
            </p:nvSpPr>
            <p:spPr bwMode="auto">
              <a:xfrm>
                <a:off x="3542" y="2127"/>
                <a:ext cx="263" cy="202"/>
              </a:xfrm>
              <a:custGeom>
                <a:avLst/>
                <a:gdLst>
                  <a:gd name="T0" fmla="*/ 42 w 263"/>
                  <a:gd name="T1" fmla="*/ 0 h 202"/>
                  <a:gd name="T2" fmla="*/ 0 w 263"/>
                  <a:gd name="T3" fmla="*/ 24 h 202"/>
                  <a:gd name="T4" fmla="*/ 222 w 263"/>
                  <a:gd name="T5" fmla="*/ 153 h 202"/>
                  <a:gd name="T6" fmla="*/ 222 w 263"/>
                  <a:gd name="T7" fmla="*/ 202 h 202"/>
                  <a:gd name="T8" fmla="*/ 251 w 263"/>
                  <a:gd name="T9" fmla="*/ 185 h 202"/>
                  <a:gd name="T10" fmla="*/ 263 w 263"/>
                  <a:gd name="T11" fmla="*/ 127 h 202"/>
                  <a:gd name="T12" fmla="*/ 42 w 263"/>
                  <a:gd name="T13" fmla="*/ 0 h 202"/>
                  <a:gd name="T14" fmla="*/ 42 w 263"/>
                  <a:gd name="T1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3" h="202">
                    <a:moveTo>
                      <a:pt x="42" y="0"/>
                    </a:moveTo>
                    <a:lnTo>
                      <a:pt x="0" y="24"/>
                    </a:lnTo>
                    <a:lnTo>
                      <a:pt x="222" y="153"/>
                    </a:lnTo>
                    <a:lnTo>
                      <a:pt x="222" y="202"/>
                    </a:lnTo>
                    <a:lnTo>
                      <a:pt x="251" y="185"/>
                    </a:lnTo>
                    <a:lnTo>
                      <a:pt x="263" y="127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îSľïďe"/>
              <p:cNvSpPr/>
              <p:nvPr/>
            </p:nvSpPr>
            <p:spPr bwMode="auto">
              <a:xfrm>
                <a:off x="3542" y="2127"/>
                <a:ext cx="263" cy="202"/>
              </a:xfrm>
              <a:custGeom>
                <a:avLst/>
                <a:gdLst>
                  <a:gd name="T0" fmla="*/ 42 w 263"/>
                  <a:gd name="T1" fmla="*/ 0 h 202"/>
                  <a:gd name="T2" fmla="*/ 0 w 263"/>
                  <a:gd name="T3" fmla="*/ 24 h 202"/>
                  <a:gd name="T4" fmla="*/ 222 w 263"/>
                  <a:gd name="T5" fmla="*/ 153 h 202"/>
                  <a:gd name="T6" fmla="*/ 222 w 263"/>
                  <a:gd name="T7" fmla="*/ 202 h 202"/>
                  <a:gd name="T8" fmla="*/ 251 w 263"/>
                  <a:gd name="T9" fmla="*/ 185 h 202"/>
                  <a:gd name="T10" fmla="*/ 263 w 263"/>
                  <a:gd name="T11" fmla="*/ 127 h 202"/>
                  <a:gd name="T12" fmla="*/ 42 w 263"/>
                  <a:gd name="T13" fmla="*/ 0 h 202"/>
                  <a:gd name="T14" fmla="*/ 42 w 263"/>
                  <a:gd name="T1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3" h="202">
                    <a:moveTo>
                      <a:pt x="42" y="0"/>
                    </a:moveTo>
                    <a:lnTo>
                      <a:pt x="0" y="24"/>
                    </a:lnTo>
                    <a:lnTo>
                      <a:pt x="222" y="153"/>
                    </a:lnTo>
                    <a:lnTo>
                      <a:pt x="222" y="202"/>
                    </a:lnTo>
                    <a:lnTo>
                      <a:pt x="251" y="185"/>
                    </a:lnTo>
                    <a:lnTo>
                      <a:pt x="263" y="127"/>
                    </a:lnTo>
                    <a:lnTo>
                      <a:pt x="42" y="0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îsļîḋe"/>
              <p:cNvSpPr/>
              <p:nvPr/>
            </p:nvSpPr>
            <p:spPr bwMode="auto">
              <a:xfrm>
                <a:off x="3737" y="1947"/>
                <a:ext cx="168" cy="612"/>
              </a:xfrm>
              <a:custGeom>
                <a:avLst/>
                <a:gdLst>
                  <a:gd name="T0" fmla="*/ 83 w 168"/>
                  <a:gd name="T1" fmla="*/ 26 h 612"/>
                  <a:gd name="T2" fmla="*/ 126 w 168"/>
                  <a:gd name="T3" fmla="*/ 0 h 612"/>
                  <a:gd name="T4" fmla="*/ 168 w 168"/>
                  <a:gd name="T5" fmla="*/ 26 h 612"/>
                  <a:gd name="T6" fmla="*/ 43 w 168"/>
                  <a:gd name="T7" fmla="*/ 587 h 612"/>
                  <a:gd name="T8" fmla="*/ 0 w 168"/>
                  <a:gd name="T9" fmla="*/ 612 h 612"/>
                  <a:gd name="T10" fmla="*/ 126 w 168"/>
                  <a:gd name="T11" fmla="*/ 49 h 612"/>
                  <a:gd name="T12" fmla="*/ 83 w 168"/>
                  <a:gd name="T13" fmla="*/ 2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2">
                    <a:moveTo>
                      <a:pt x="83" y="26"/>
                    </a:moveTo>
                    <a:lnTo>
                      <a:pt x="126" y="0"/>
                    </a:lnTo>
                    <a:lnTo>
                      <a:pt x="168" y="26"/>
                    </a:lnTo>
                    <a:lnTo>
                      <a:pt x="43" y="587"/>
                    </a:lnTo>
                    <a:lnTo>
                      <a:pt x="0" y="612"/>
                    </a:lnTo>
                    <a:lnTo>
                      <a:pt x="126" y="49"/>
                    </a:lnTo>
                    <a:lnTo>
                      <a:pt x="83" y="26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ïsḻîḑè"/>
              <p:cNvSpPr/>
              <p:nvPr/>
            </p:nvSpPr>
            <p:spPr bwMode="auto">
              <a:xfrm>
                <a:off x="3737" y="1947"/>
                <a:ext cx="168" cy="612"/>
              </a:xfrm>
              <a:custGeom>
                <a:avLst/>
                <a:gdLst>
                  <a:gd name="T0" fmla="*/ 83 w 168"/>
                  <a:gd name="T1" fmla="*/ 26 h 612"/>
                  <a:gd name="T2" fmla="*/ 126 w 168"/>
                  <a:gd name="T3" fmla="*/ 0 h 612"/>
                  <a:gd name="T4" fmla="*/ 168 w 168"/>
                  <a:gd name="T5" fmla="*/ 26 h 612"/>
                  <a:gd name="T6" fmla="*/ 43 w 168"/>
                  <a:gd name="T7" fmla="*/ 587 h 612"/>
                  <a:gd name="T8" fmla="*/ 0 w 168"/>
                  <a:gd name="T9" fmla="*/ 612 h 612"/>
                  <a:gd name="T10" fmla="*/ 126 w 168"/>
                  <a:gd name="T11" fmla="*/ 49 h 612"/>
                  <a:gd name="T12" fmla="*/ 83 w 168"/>
                  <a:gd name="T13" fmla="*/ 2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612">
                    <a:moveTo>
                      <a:pt x="83" y="26"/>
                    </a:moveTo>
                    <a:lnTo>
                      <a:pt x="126" y="0"/>
                    </a:lnTo>
                    <a:lnTo>
                      <a:pt x="168" y="26"/>
                    </a:lnTo>
                    <a:lnTo>
                      <a:pt x="43" y="587"/>
                    </a:lnTo>
                    <a:lnTo>
                      <a:pt x="0" y="612"/>
                    </a:lnTo>
                    <a:lnTo>
                      <a:pt x="126" y="49"/>
                    </a:lnTo>
                    <a:lnTo>
                      <a:pt x="83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íṥ1íďè"/>
              <p:cNvSpPr/>
              <p:nvPr/>
            </p:nvSpPr>
            <p:spPr bwMode="auto">
              <a:xfrm>
                <a:off x="3442" y="1825"/>
                <a:ext cx="168" cy="587"/>
              </a:xfrm>
              <a:custGeom>
                <a:avLst/>
                <a:gdLst>
                  <a:gd name="T0" fmla="*/ 0 w 168"/>
                  <a:gd name="T1" fmla="*/ 563 h 587"/>
                  <a:gd name="T2" fmla="*/ 42 w 168"/>
                  <a:gd name="T3" fmla="*/ 587 h 587"/>
                  <a:gd name="T4" fmla="*/ 168 w 168"/>
                  <a:gd name="T5" fmla="*/ 25 h 587"/>
                  <a:gd name="T6" fmla="*/ 125 w 168"/>
                  <a:gd name="T7" fmla="*/ 0 h 587"/>
                  <a:gd name="T8" fmla="*/ 0 w 168"/>
                  <a:gd name="T9" fmla="*/ 56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87">
                    <a:moveTo>
                      <a:pt x="0" y="563"/>
                    </a:moveTo>
                    <a:lnTo>
                      <a:pt x="42" y="587"/>
                    </a:lnTo>
                    <a:lnTo>
                      <a:pt x="168" y="25"/>
                    </a:lnTo>
                    <a:lnTo>
                      <a:pt x="125" y="0"/>
                    </a:lnTo>
                    <a:lnTo>
                      <a:pt x="0" y="563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îṡḻïďè"/>
              <p:cNvSpPr/>
              <p:nvPr/>
            </p:nvSpPr>
            <p:spPr bwMode="auto">
              <a:xfrm>
                <a:off x="3442" y="1825"/>
                <a:ext cx="168" cy="587"/>
              </a:xfrm>
              <a:custGeom>
                <a:avLst/>
                <a:gdLst>
                  <a:gd name="T0" fmla="*/ 0 w 168"/>
                  <a:gd name="T1" fmla="*/ 563 h 587"/>
                  <a:gd name="T2" fmla="*/ 42 w 168"/>
                  <a:gd name="T3" fmla="*/ 587 h 587"/>
                  <a:gd name="T4" fmla="*/ 168 w 168"/>
                  <a:gd name="T5" fmla="*/ 25 h 587"/>
                  <a:gd name="T6" fmla="*/ 125 w 168"/>
                  <a:gd name="T7" fmla="*/ 0 h 587"/>
                  <a:gd name="T8" fmla="*/ 0 w 168"/>
                  <a:gd name="T9" fmla="*/ 56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87">
                    <a:moveTo>
                      <a:pt x="0" y="563"/>
                    </a:moveTo>
                    <a:lnTo>
                      <a:pt x="42" y="587"/>
                    </a:lnTo>
                    <a:lnTo>
                      <a:pt x="168" y="25"/>
                    </a:lnTo>
                    <a:lnTo>
                      <a:pt x="125" y="0"/>
                    </a:lnTo>
                    <a:lnTo>
                      <a:pt x="0" y="5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î$ḷídè"/>
              <p:cNvSpPr/>
              <p:nvPr/>
            </p:nvSpPr>
            <p:spPr bwMode="auto">
              <a:xfrm>
                <a:off x="3567" y="182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iśḷîḓê"/>
              <p:cNvSpPr/>
              <p:nvPr/>
            </p:nvSpPr>
            <p:spPr bwMode="auto">
              <a:xfrm>
                <a:off x="3567" y="182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îṧḻîďe"/>
              <p:cNvSpPr/>
              <p:nvPr/>
            </p:nvSpPr>
            <p:spPr bwMode="auto">
              <a:xfrm>
                <a:off x="3820" y="1947"/>
                <a:ext cx="85" cy="49"/>
              </a:xfrm>
              <a:custGeom>
                <a:avLst/>
                <a:gdLst>
                  <a:gd name="T0" fmla="*/ 43 w 85"/>
                  <a:gd name="T1" fmla="*/ 0 h 49"/>
                  <a:gd name="T2" fmla="*/ 7 w 85"/>
                  <a:gd name="T3" fmla="*/ 22 h 49"/>
                  <a:gd name="T4" fmla="*/ 0 w 85"/>
                  <a:gd name="T5" fmla="*/ 26 h 49"/>
                  <a:gd name="T6" fmla="*/ 43 w 85"/>
                  <a:gd name="T7" fmla="*/ 49 h 49"/>
                  <a:gd name="T8" fmla="*/ 85 w 85"/>
                  <a:gd name="T9" fmla="*/ 26 h 49"/>
                  <a:gd name="T10" fmla="*/ 43 w 85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49">
                    <a:moveTo>
                      <a:pt x="43" y="0"/>
                    </a:moveTo>
                    <a:lnTo>
                      <a:pt x="7" y="22"/>
                    </a:lnTo>
                    <a:lnTo>
                      <a:pt x="0" y="26"/>
                    </a:lnTo>
                    <a:lnTo>
                      <a:pt x="43" y="49"/>
                    </a:lnTo>
                    <a:lnTo>
                      <a:pt x="85" y="2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îsḷíḑé"/>
              <p:cNvSpPr/>
              <p:nvPr/>
            </p:nvSpPr>
            <p:spPr bwMode="auto">
              <a:xfrm>
                <a:off x="3820" y="1947"/>
                <a:ext cx="85" cy="49"/>
              </a:xfrm>
              <a:custGeom>
                <a:avLst/>
                <a:gdLst>
                  <a:gd name="T0" fmla="*/ 43 w 85"/>
                  <a:gd name="T1" fmla="*/ 0 h 49"/>
                  <a:gd name="T2" fmla="*/ 7 w 85"/>
                  <a:gd name="T3" fmla="*/ 22 h 49"/>
                  <a:gd name="T4" fmla="*/ 0 w 85"/>
                  <a:gd name="T5" fmla="*/ 26 h 49"/>
                  <a:gd name="T6" fmla="*/ 43 w 85"/>
                  <a:gd name="T7" fmla="*/ 49 h 49"/>
                  <a:gd name="T8" fmla="*/ 85 w 85"/>
                  <a:gd name="T9" fmla="*/ 26 h 49"/>
                  <a:gd name="T10" fmla="*/ 43 w 85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49">
                    <a:moveTo>
                      <a:pt x="43" y="0"/>
                    </a:moveTo>
                    <a:lnTo>
                      <a:pt x="7" y="22"/>
                    </a:lnTo>
                    <a:lnTo>
                      <a:pt x="0" y="26"/>
                    </a:lnTo>
                    <a:lnTo>
                      <a:pt x="43" y="49"/>
                    </a:lnTo>
                    <a:lnTo>
                      <a:pt x="85" y="26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ïṡ1idè"/>
              <p:cNvSpPr/>
              <p:nvPr/>
            </p:nvSpPr>
            <p:spPr bwMode="auto">
              <a:xfrm>
                <a:off x="3311" y="2146"/>
                <a:ext cx="263" cy="1043"/>
              </a:xfrm>
              <a:custGeom>
                <a:avLst/>
                <a:gdLst>
                  <a:gd name="T0" fmla="*/ 180 w 263"/>
                  <a:gd name="T1" fmla="*/ 23 h 1043"/>
                  <a:gd name="T2" fmla="*/ 221 w 263"/>
                  <a:gd name="T3" fmla="*/ 0 h 1043"/>
                  <a:gd name="T4" fmla="*/ 263 w 263"/>
                  <a:gd name="T5" fmla="*/ 23 h 1043"/>
                  <a:gd name="T6" fmla="*/ 42 w 263"/>
                  <a:gd name="T7" fmla="*/ 1017 h 1043"/>
                  <a:gd name="T8" fmla="*/ 0 w 263"/>
                  <a:gd name="T9" fmla="*/ 1043 h 1043"/>
                  <a:gd name="T10" fmla="*/ 222 w 263"/>
                  <a:gd name="T11" fmla="*/ 49 h 1043"/>
                  <a:gd name="T12" fmla="*/ 180 w 263"/>
                  <a:gd name="T13" fmla="*/ 23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043">
                    <a:moveTo>
                      <a:pt x="180" y="23"/>
                    </a:moveTo>
                    <a:lnTo>
                      <a:pt x="221" y="0"/>
                    </a:lnTo>
                    <a:lnTo>
                      <a:pt x="263" y="23"/>
                    </a:lnTo>
                    <a:lnTo>
                      <a:pt x="42" y="1017"/>
                    </a:lnTo>
                    <a:lnTo>
                      <a:pt x="0" y="1043"/>
                    </a:lnTo>
                    <a:lnTo>
                      <a:pt x="222" y="49"/>
                    </a:lnTo>
                    <a:lnTo>
                      <a:pt x="180" y="23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iŝliďe"/>
              <p:cNvSpPr/>
              <p:nvPr/>
            </p:nvSpPr>
            <p:spPr bwMode="auto">
              <a:xfrm>
                <a:off x="3311" y="2146"/>
                <a:ext cx="263" cy="1043"/>
              </a:xfrm>
              <a:custGeom>
                <a:avLst/>
                <a:gdLst>
                  <a:gd name="T0" fmla="*/ 180 w 263"/>
                  <a:gd name="T1" fmla="*/ 23 h 1043"/>
                  <a:gd name="T2" fmla="*/ 221 w 263"/>
                  <a:gd name="T3" fmla="*/ 0 h 1043"/>
                  <a:gd name="T4" fmla="*/ 263 w 263"/>
                  <a:gd name="T5" fmla="*/ 23 h 1043"/>
                  <a:gd name="T6" fmla="*/ 42 w 263"/>
                  <a:gd name="T7" fmla="*/ 1017 h 1043"/>
                  <a:gd name="T8" fmla="*/ 0 w 263"/>
                  <a:gd name="T9" fmla="*/ 1043 h 1043"/>
                  <a:gd name="T10" fmla="*/ 222 w 263"/>
                  <a:gd name="T11" fmla="*/ 49 h 1043"/>
                  <a:gd name="T12" fmla="*/ 180 w 263"/>
                  <a:gd name="T13" fmla="*/ 23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043">
                    <a:moveTo>
                      <a:pt x="180" y="23"/>
                    </a:moveTo>
                    <a:lnTo>
                      <a:pt x="221" y="0"/>
                    </a:lnTo>
                    <a:lnTo>
                      <a:pt x="263" y="23"/>
                    </a:lnTo>
                    <a:lnTo>
                      <a:pt x="42" y="1017"/>
                    </a:lnTo>
                    <a:lnTo>
                      <a:pt x="0" y="1043"/>
                    </a:lnTo>
                    <a:lnTo>
                      <a:pt x="222" y="49"/>
                    </a:lnTo>
                    <a:lnTo>
                      <a:pt x="180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íṡ1íḑè"/>
              <p:cNvSpPr/>
              <p:nvPr/>
            </p:nvSpPr>
            <p:spPr bwMode="auto">
              <a:xfrm>
                <a:off x="3472" y="2305"/>
                <a:ext cx="253" cy="195"/>
              </a:xfrm>
              <a:custGeom>
                <a:avLst/>
                <a:gdLst>
                  <a:gd name="T0" fmla="*/ 0 w 253"/>
                  <a:gd name="T1" fmla="*/ 0 h 195"/>
                  <a:gd name="T2" fmla="*/ 0 w 253"/>
                  <a:gd name="T3" fmla="*/ 49 h 195"/>
                  <a:gd name="T4" fmla="*/ 253 w 253"/>
                  <a:gd name="T5" fmla="*/ 195 h 195"/>
                  <a:gd name="T6" fmla="*/ 253 w 253"/>
                  <a:gd name="T7" fmla="*/ 146 h 195"/>
                  <a:gd name="T8" fmla="*/ 0 w 253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95">
                    <a:moveTo>
                      <a:pt x="0" y="0"/>
                    </a:moveTo>
                    <a:lnTo>
                      <a:pt x="0" y="49"/>
                    </a:lnTo>
                    <a:lnTo>
                      <a:pt x="253" y="195"/>
                    </a:lnTo>
                    <a:lnTo>
                      <a:pt x="253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îṣḻíḑe"/>
              <p:cNvSpPr/>
              <p:nvPr/>
            </p:nvSpPr>
            <p:spPr bwMode="auto">
              <a:xfrm>
                <a:off x="3472" y="2305"/>
                <a:ext cx="253" cy="195"/>
              </a:xfrm>
              <a:custGeom>
                <a:avLst/>
                <a:gdLst>
                  <a:gd name="T0" fmla="*/ 0 w 253"/>
                  <a:gd name="T1" fmla="*/ 0 h 195"/>
                  <a:gd name="T2" fmla="*/ 0 w 253"/>
                  <a:gd name="T3" fmla="*/ 49 h 195"/>
                  <a:gd name="T4" fmla="*/ 253 w 253"/>
                  <a:gd name="T5" fmla="*/ 195 h 195"/>
                  <a:gd name="T6" fmla="*/ 253 w 253"/>
                  <a:gd name="T7" fmla="*/ 146 h 195"/>
                  <a:gd name="T8" fmla="*/ 0 w 253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95">
                    <a:moveTo>
                      <a:pt x="0" y="0"/>
                    </a:moveTo>
                    <a:lnTo>
                      <a:pt x="0" y="49"/>
                    </a:lnTo>
                    <a:lnTo>
                      <a:pt x="253" y="195"/>
                    </a:lnTo>
                    <a:lnTo>
                      <a:pt x="253" y="14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íSľïḋé"/>
              <p:cNvSpPr/>
              <p:nvPr/>
            </p:nvSpPr>
            <p:spPr bwMode="auto">
              <a:xfrm>
                <a:off x="3406" y="2670"/>
                <a:ext cx="255" cy="183"/>
              </a:xfrm>
              <a:custGeom>
                <a:avLst/>
                <a:gdLst>
                  <a:gd name="T0" fmla="*/ 20 w 255"/>
                  <a:gd name="T1" fmla="*/ 0 h 183"/>
                  <a:gd name="T2" fmla="*/ 0 w 255"/>
                  <a:gd name="T3" fmla="*/ 35 h 183"/>
                  <a:gd name="T4" fmla="*/ 255 w 255"/>
                  <a:gd name="T5" fmla="*/ 183 h 183"/>
                  <a:gd name="T6" fmla="*/ 253 w 255"/>
                  <a:gd name="T7" fmla="*/ 134 h 183"/>
                  <a:gd name="T8" fmla="*/ 20 w 255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83">
                    <a:moveTo>
                      <a:pt x="20" y="0"/>
                    </a:moveTo>
                    <a:lnTo>
                      <a:pt x="0" y="35"/>
                    </a:lnTo>
                    <a:lnTo>
                      <a:pt x="255" y="183"/>
                    </a:lnTo>
                    <a:lnTo>
                      <a:pt x="253" y="1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îśļïḑé"/>
              <p:cNvSpPr/>
              <p:nvPr/>
            </p:nvSpPr>
            <p:spPr bwMode="auto">
              <a:xfrm>
                <a:off x="3406" y="2670"/>
                <a:ext cx="255" cy="183"/>
              </a:xfrm>
              <a:custGeom>
                <a:avLst/>
                <a:gdLst>
                  <a:gd name="T0" fmla="*/ 20 w 255"/>
                  <a:gd name="T1" fmla="*/ 0 h 183"/>
                  <a:gd name="T2" fmla="*/ 0 w 255"/>
                  <a:gd name="T3" fmla="*/ 35 h 183"/>
                  <a:gd name="T4" fmla="*/ 255 w 255"/>
                  <a:gd name="T5" fmla="*/ 183 h 183"/>
                  <a:gd name="T6" fmla="*/ 253 w 255"/>
                  <a:gd name="T7" fmla="*/ 134 h 183"/>
                  <a:gd name="T8" fmla="*/ 20 w 255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83">
                    <a:moveTo>
                      <a:pt x="20" y="0"/>
                    </a:moveTo>
                    <a:lnTo>
                      <a:pt x="0" y="35"/>
                    </a:lnTo>
                    <a:lnTo>
                      <a:pt x="255" y="183"/>
                    </a:lnTo>
                    <a:lnTo>
                      <a:pt x="253" y="134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íS1iḑê"/>
              <p:cNvSpPr/>
              <p:nvPr/>
            </p:nvSpPr>
            <p:spPr bwMode="auto">
              <a:xfrm>
                <a:off x="3363" y="2843"/>
                <a:ext cx="255" cy="179"/>
              </a:xfrm>
              <a:custGeom>
                <a:avLst/>
                <a:gdLst>
                  <a:gd name="T0" fmla="*/ 26 w 255"/>
                  <a:gd name="T1" fmla="*/ 0 h 179"/>
                  <a:gd name="T2" fmla="*/ 0 w 255"/>
                  <a:gd name="T3" fmla="*/ 34 h 179"/>
                  <a:gd name="T4" fmla="*/ 255 w 255"/>
                  <a:gd name="T5" fmla="*/ 179 h 179"/>
                  <a:gd name="T6" fmla="*/ 255 w 255"/>
                  <a:gd name="T7" fmla="*/ 132 h 179"/>
                  <a:gd name="T8" fmla="*/ 26 w 255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79">
                    <a:moveTo>
                      <a:pt x="26" y="0"/>
                    </a:moveTo>
                    <a:lnTo>
                      <a:pt x="0" y="34"/>
                    </a:lnTo>
                    <a:lnTo>
                      <a:pt x="255" y="179"/>
                    </a:lnTo>
                    <a:lnTo>
                      <a:pt x="255" y="13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íṥḻïḋé"/>
              <p:cNvSpPr/>
              <p:nvPr/>
            </p:nvSpPr>
            <p:spPr bwMode="auto">
              <a:xfrm>
                <a:off x="3363" y="2843"/>
                <a:ext cx="255" cy="179"/>
              </a:xfrm>
              <a:custGeom>
                <a:avLst/>
                <a:gdLst>
                  <a:gd name="T0" fmla="*/ 26 w 255"/>
                  <a:gd name="T1" fmla="*/ 0 h 179"/>
                  <a:gd name="T2" fmla="*/ 0 w 255"/>
                  <a:gd name="T3" fmla="*/ 34 h 179"/>
                  <a:gd name="T4" fmla="*/ 255 w 255"/>
                  <a:gd name="T5" fmla="*/ 179 h 179"/>
                  <a:gd name="T6" fmla="*/ 255 w 255"/>
                  <a:gd name="T7" fmla="*/ 132 h 179"/>
                  <a:gd name="T8" fmla="*/ 26 w 255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79">
                    <a:moveTo>
                      <a:pt x="26" y="0"/>
                    </a:moveTo>
                    <a:lnTo>
                      <a:pt x="0" y="34"/>
                    </a:lnTo>
                    <a:lnTo>
                      <a:pt x="255" y="179"/>
                    </a:lnTo>
                    <a:lnTo>
                      <a:pt x="255" y="13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ïṡļíḓe"/>
              <p:cNvSpPr/>
              <p:nvPr/>
            </p:nvSpPr>
            <p:spPr bwMode="auto">
              <a:xfrm>
                <a:off x="3457" y="2495"/>
                <a:ext cx="231" cy="178"/>
              </a:xfrm>
              <a:custGeom>
                <a:avLst/>
                <a:gdLst>
                  <a:gd name="T0" fmla="*/ 8 w 231"/>
                  <a:gd name="T1" fmla="*/ 0 h 178"/>
                  <a:gd name="T2" fmla="*/ 0 w 231"/>
                  <a:gd name="T3" fmla="*/ 44 h 178"/>
                  <a:gd name="T4" fmla="*/ 231 w 231"/>
                  <a:gd name="T5" fmla="*/ 178 h 178"/>
                  <a:gd name="T6" fmla="*/ 229 w 231"/>
                  <a:gd name="T7" fmla="*/ 129 h 178"/>
                  <a:gd name="T8" fmla="*/ 8 w 231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78">
                    <a:moveTo>
                      <a:pt x="8" y="0"/>
                    </a:moveTo>
                    <a:lnTo>
                      <a:pt x="0" y="44"/>
                    </a:lnTo>
                    <a:lnTo>
                      <a:pt x="231" y="178"/>
                    </a:lnTo>
                    <a:lnTo>
                      <a:pt x="229" y="12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ïŝḻïḑe"/>
              <p:cNvSpPr/>
              <p:nvPr/>
            </p:nvSpPr>
            <p:spPr bwMode="auto">
              <a:xfrm>
                <a:off x="3457" y="2495"/>
                <a:ext cx="231" cy="178"/>
              </a:xfrm>
              <a:custGeom>
                <a:avLst/>
                <a:gdLst>
                  <a:gd name="T0" fmla="*/ 8 w 231"/>
                  <a:gd name="T1" fmla="*/ 0 h 178"/>
                  <a:gd name="T2" fmla="*/ 0 w 231"/>
                  <a:gd name="T3" fmla="*/ 44 h 178"/>
                  <a:gd name="T4" fmla="*/ 231 w 231"/>
                  <a:gd name="T5" fmla="*/ 178 h 178"/>
                  <a:gd name="T6" fmla="*/ 229 w 231"/>
                  <a:gd name="T7" fmla="*/ 129 h 178"/>
                  <a:gd name="T8" fmla="*/ 8 w 231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78">
                    <a:moveTo>
                      <a:pt x="8" y="0"/>
                    </a:moveTo>
                    <a:lnTo>
                      <a:pt x="0" y="44"/>
                    </a:lnTo>
                    <a:lnTo>
                      <a:pt x="231" y="178"/>
                    </a:lnTo>
                    <a:lnTo>
                      <a:pt x="229" y="129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i$ļîḑé"/>
              <p:cNvSpPr/>
              <p:nvPr/>
            </p:nvSpPr>
            <p:spPr bwMode="auto">
              <a:xfrm>
                <a:off x="3321" y="3014"/>
                <a:ext cx="255" cy="180"/>
              </a:xfrm>
              <a:custGeom>
                <a:avLst/>
                <a:gdLst>
                  <a:gd name="T0" fmla="*/ 29 w 255"/>
                  <a:gd name="T1" fmla="*/ 0 h 180"/>
                  <a:gd name="T2" fmla="*/ 0 w 255"/>
                  <a:gd name="T3" fmla="*/ 34 h 180"/>
                  <a:gd name="T4" fmla="*/ 255 w 255"/>
                  <a:gd name="T5" fmla="*/ 180 h 180"/>
                  <a:gd name="T6" fmla="*/ 255 w 255"/>
                  <a:gd name="T7" fmla="*/ 131 h 180"/>
                  <a:gd name="T8" fmla="*/ 29 w 255"/>
                  <a:gd name="T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80">
                    <a:moveTo>
                      <a:pt x="29" y="0"/>
                    </a:moveTo>
                    <a:lnTo>
                      <a:pt x="0" y="34"/>
                    </a:lnTo>
                    <a:lnTo>
                      <a:pt x="255" y="180"/>
                    </a:lnTo>
                    <a:lnTo>
                      <a:pt x="255" y="13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íṥḻídè"/>
              <p:cNvSpPr/>
              <p:nvPr/>
            </p:nvSpPr>
            <p:spPr bwMode="auto">
              <a:xfrm>
                <a:off x="3321" y="3014"/>
                <a:ext cx="255" cy="180"/>
              </a:xfrm>
              <a:custGeom>
                <a:avLst/>
                <a:gdLst>
                  <a:gd name="T0" fmla="*/ 29 w 255"/>
                  <a:gd name="T1" fmla="*/ 0 h 180"/>
                  <a:gd name="T2" fmla="*/ 0 w 255"/>
                  <a:gd name="T3" fmla="*/ 34 h 180"/>
                  <a:gd name="T4" fmla="*/ 255 w 255"/>
                  <a:gd name="T5" fmla="*/ 180 h 180"/>
                  <a:gd name="T6" fmla="*/ 255 w 255"/>
                  <a:gd name="T7" fmla="*/ 131 h 180"/>
                  <a:gd name="T8" fmla="*/ 29 w 255"/>
                  <a:gd name="T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80">
                    <a:moveTo>
                      <a:pt x="29" y="0"/>
                    </a:moveTo>
                    <a:lnTo>
                      <a:pt x="0" y="34"/>
                    </a:lnTo>
                    <a:lnTo>
                      <a:pt x="255" y="180"/>
                    </a:lnTo>
                    <a:lnTo>
                      <a:pt x="255" y="131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iṡ1ïḓe"/>
              <p:cNvSpPr/>
              <p:nvPr/>
            </p:nvSpPr>
            <p:spPr bwMode="auto">
              <a:xfrm>
                <a:off x="3350" y="2990"/>
                <a:ext cx="268" cy="204"/>
              </a:xfrm>
              <a:custGeom>
                <a:avLst/>
                <a:gdLst>
                  <a:gd name="T0" fmla="*/ 0 w 268"/>
                  <a:gd name="T1" fmla="*/ 24 h 204"/>
                  <a:gd name="T2" fmla="*/ 42 w 268"/>
                  <a:gd name="T3" fmla="*/ 0 h 204"/>
                  <a:gd name="T4" fmla="*/ 268 w 268"/>
                  <a:gd name="T5" fmla="*/ 131 h 204"/>
                  <a:gd name="T6" fmla="*/ 268 w 268"/>
                  <a:gd name="T7" fmla="*/ 178 h 204"/>
                  <a:gd name="T8" fmla="*/ 226 w 268"/>
                  <a:gd name="T9" fmla="*/ 204 h 204"/>
                  <a:gd name="T10" fmla="*/ 226 w 268"/>
                  <a:gd name="T11" fmla="*/ 155 h 204"/>
                  <a:gd name="T12" fmla="*/ 0 w 268"/>
                  <a:gd name="T13" fmla="*/ 2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8" h="204">
                    <a:moveTo>
                      <a:pt x="0" y="24"/>
                    </a:moveTo>
                    <a:lnTo>
                      <a:pt x="42" y="0"/>
                    </a:lnTo>
                    <a:lnTo>
                      <a:pt x="268" y="131"/>
                    </a:lnTo>
                    <a:lnTo>
                      <a:pt x="268" y="178"/>
                    </a:lnTo>
                    <a:lnTo>
                      <a:pt x="226" y="204"/>
                    </a:lnTo>
                    <a:lnTo>
                      <a:pt x="226" y="155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iṡḻïďê"/>
              <p:cNvSpPr/>
              <p:nvPr/>
            </p:nvSpPr>
            <p:spPr bwMode="auto">
              <a:xfrm>
                <a:off x="3350" y="2990"/>
                <a:ext cx="268" cy="204"/>
              </a:xfrm>
              <a:custGeom>
                <a:avLst/>
                <a:gdLst>
                  <a:gd name="T0" fmla="*/ 0 w 268"/>
                  <a:gd name="T1" fmla="*/ 24 h 204"/>
                  <a:gd name="T2" fmla="*/ 42 w 268"/>
                  <a:gd name="T3" fmla="*/ 0 h 204"/>
                  <a:gd name="T4" fmla="*/ 268 w 268"/>
                  <a:gd name="T5" fmla="*/ 131 h 204"/>
                  <a:gd name="T6" fmla="*/ 268 w 268"/>
                  <a:gd name="T7" fmla="*/ 178 h 204"/>
                  <a:gd name="T8" fmla="*/ 226 w 268"/>
                  <a:gd name="T9" fmla="*/ 204 h 204"/>
                  <a:gd name="T10" fmla="*/ 226 w 268"/>
                  <a:gd name="T11" fmla="*/ 155 h 204"/>
                  <a:gd name="T12" fmla="*/ 0 w 268"/>
                  <a:gd name="T13" fmla="*/ 2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8" h="204">
                    <a:moveTo>
                      <a:pt x="0" y="24"/>
                    </a:moveTo>
                    <a:lnTo>
                      <a:pt x="42" y="0"/>
                    </a:lnTo>
                    <a:lnTo>
                      <a:pt x="268" y="131"/>
                    </a:lnTo>
                    <a:lnTo>
                      <a:pt x="268" y="178"/>
                    </a:lnTo>
                    <a:lnTo>
                      <a:pt x="226" y="204"/>
                    </a:lnTo>
                    <a:lnTo>
                      <a:pt x="226" y="155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i$ľîdê"/>
              <p:cNvSpPr/>
              <p:nvPr/>
            </p:nvSpPr>
            <p:spPr bwMode="auto">
              <a:xfrm>
                <a:off x="3472" y="2281"/>
                <a:ext cx="296" cy="219"/>
              </a:xfrm>
              <a:custGeom>
                <a:avLst/>
                <a:gdLst>
                  <a:gd name="T0" fmla="*/ 0 w 296"/>
                  <a:gd name="T1" fmla="*/ 24 h 219"/>
                  <a:gd name="T2" fmla="*/ 41 w 296"/>
                  <a:gd name="T3" fmla="*/ 0 h 219"/>
                  <a:gd name="T4" fmla="*/ 296 w 296"/>
                  <a:gd name="T5" fmla="*/ 146 h 219"/>
                  <a:gd name="T6" fmla="*/ 296 w 296"/>
                  <a:gd name="T7" fmla="*/ 195 h 219"/>
                  <a:gd name="T8" fmla="*/ 253 w 296"/>
                  <a:gd name="T9" fmla="*/ 219 h 219"/>
                  <a:gd name="T10" fmla="*/ 253 w 296"/>
                  <a:gd name="T11" fmla="*/ 170 h 219"/>
                  <a:gd name="T12" fmla="*/ 0 w 296"/>
                  <a:gd name="T13" fmla="*/ 2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219">
                    <a:moveTo>
                      <a:pt x="0" y="24"/>
                    </a:moveTo>
                    <a:lnTo>
                      <a:pt x="41" y="0"/>
                    </a:lnTo>
                    <a:lnTo>
                      <a:pt x="296" y="146"/>
                    </a:lnTo>
                    <a:lnTo>
                      <a:pt x="296" y="195"/>
                    </a:lnTo>
                    <a:lnTo>
                      <a:pt x="253" y="219"/>
                    </a:lnTo>
                    <a:lnTo>
                      <a:pt x="253" y="17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ïṡľidè"/>
              <p:cNvSpPr/>
              <p:nvPr/>
            </p:nvSpPr>
            <p:spPr bwMode="auto">
              <a:xfrm>
                <a:off x="3472" y="2281"/>
                <a:ext cx="296" cy="219"/>
              </a:xfrm>
              <a:custGeom>
                <a:avLst/>
                <a:gdLst>
                  <a:gd name="T0" fmla="*/ 0 w 296"/>
                  <a:gd name="T1" fmla="*/ 24 h 219"/>
                  <a:gd name="T2" fmla="*/ 41 w 296"/>
                  <a:gd name="T3" fmla="*/ 0 h 219"/>
                  <a:gd name="T4" fmla="*/ 296 w 296"/>
                  <a:gd name="T5" fmla="*/ 146 h 219"/>
                  <a:gd name="T6" fmla="*/ 296 w 296"/>
                  <a:gd name="T7" fmla="*/ 195 h 219"/>
                  <a:gd name="T8" fmla="*/ 253 w 296"/>
                  <a:gd name="T9" fmla="*/ 219 h 219"/>
                  <a:gd name="T10" fmla="*/ 253 w 296"/>
                  <a:gd name="T11" fmla="*/ 170 h 219"/>
                  <a:gd name="T12" fmla="*/ 0 w 296"/>
                  <a:gd name="T13" fmla="*/ 2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219">
                    <a:moveTo>
                      <a:pt x="0" y="24"/>
                    </a:moveTo>
                    <a:lnTo>
                      <a:pt x="41" y="0"/>
                    </a:lnTo>
                    <a:lnTo>
                      <a:pt x="296" y="146"/>
                    </a:lnTo>
                    <a:lnTo>
                      <a:pt x="296" y="195"/>
                    </a:lnTo>
                    <a:lnTo>
                      <a:pt x="253" y="219"/>
                    </a:lnTo>
                    <a:lnTo>
                      <a:pt x="253" y="170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íşḻíḑé"/>
              <p:cNvSpPr/>
              <p:nvPr/>
            </p:nvSpPr>
            <p:spPr bwMode="auto">
              <a:xfrm>
                <a:off x="3465" y="2471"/>
                <a:ext cx="264" cy="202"/>
              </a:xfrm>
              <a:custGeom>
                <a:avLst/>
                <a:gdLst>
                  <a:gd name="T0" fmla="*/ 0 w 264"/>
                  <a:gd name="T1" fmla="*/ 24 h 202"/>
                  <a:gd name="T2" fmla="*/ 43 w 264"/>
                  <a:gd name="T3" fmla="*/ 0 h 202"/>
                  <a:gd name="T4" fmla="*/ 264 w 264"/>
                  <a:gd name="T5" fmla="*/ 127 h 202"/>
                  <a:gd name="T6" fmla="*/ 264 w 264"/>
                  <a:gd name="T7" fmla="*/ 177 h 202"/>
                  <a:gd name="T8" fmla="*/ 223 w 264"/>
                  <a:gd name="T9" fmla="*/ 202 h 202"/>
                  <a:gd name="T10" fmla="*/ 221 w 264"/>
                  <a:gd name="T11" fmla="*/ 153 h 202"/>
                  <a:gd name="T12" fmla="*/ 0 w 264"/>
                  <a:gd name="T13" fmla="*/ 2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02">
                    <a:moveTo>
                      <a:pt x="0" y="24"/>
                    </a:moveTo>
                    <a:lnTo>
                      <a:pt x="43" y="0"/>
                    </a:lnTo>
                    <a:lnTo>
                      <a:pt x="264" y="127"/>
                    </a:lnTo>
                    <a:lnTo>
                      <a:pt x="264" y="177"/>
                    </a:lnTo>
                    <a:lnTo>
                      <a:pt x="223" y="202"/>
                    </a:lnTo>
                    <a:lnTo>
                      <a:pt x="221" y="15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îṩliḋè"/>
              <p:cNvSpPr/>
              <p:nvPr/>
            </p:nvSpPr>
            <p:spPr bwMode="auto">
              <a:xfrm>
                <a:off x="3465" y="2471"/>
                <a:ext cx="264" cy="202"/>
              </a:xfrm>
              <a:custGeom>
                <a:avLst/>
                <a:gdLst>
                  <a:gd name="T0" fmla="*/ 0 w 264"/>
                  <a:gd name="T1" fmla="*/ 24 h 202"/>
                  <a:gd name="T2" fmla="*/ 43 w 264"/>
                  <a:gd name="T3" fmla="*/ 0 h 202"/>
                  <a:gd name="T4" fmla="*/ 264 w 264"/>
                  <a:gd name="T5" fmla="*/ 127 h 202"/>
                  <a:gd name="T6" fmla="*/ 264 w 264"/>
                  <a:gd name="T7" fmla="*/ 177 h 202"/>
                  <a:gd name="T8" fmla="*/ 223 w 264"/>
                  <a:gd name="T9" fmla="*/ 202 h 202"/>
                  <a:gd name="T10" fmla="*/ 221 w 264"/>
                  <a:gd name="T11" fmla="*/ 153 h 202"/>
                  <a:gd name="T12" fmla="*/ 0 w 264"/>
                  <a:gd name="T13" fmla="*/ 2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02">
                    <a:moveTo>
                      <a:pt x="0" y="24"/>
                    </a:moveTo>
                    <a:lnTo>
                      <a:pt x="43" y="0"/>
                    </a:lnTo>
                    <a:lnTo>
                      <a:pt x="264" y="127"/>
                    </a:lnTo>
                    <a:lnTo>
                      <a:pt x="264" y="177"/>
                    </a:lnTo>
                    <a:lnTo>
                      <a:pt x="223" y="202"/>
                    </a:lnTo>
                    <a:lnTo>
                      <a:pt x="221" y="153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ïSḻïḓè"/>
              <p:cNvSpPr/>
              <p:nvPr/>
            </p:nvSpPr>
            <p:spPr bwMode="auto">
              <a:xfrm>
                <a:off x="3426" y="2644"/>
                <a:ext cx="276" cy="209"/>
              </a:xfrm>
              <a:custGeom>
                <a:avLst/>
                <a:gdLst>
                  <a:gd name="T0" fmla="*/ 0 w 276"/>
                  <a:gd name="T1" fmla="*/ 26 h 209"/>
                  <a:gd name="T2" fmla="*/ 43 w 276"/>
                  <a:gd name="T3" fmla="*/ 0 h 209"/>
                  <a:gd name="T4" fmla="*/ 276 w 276"/>
                  <a:gd name="T5" fmla="*/ 136 h 209"/>
                  <a:gd name="T6" fmla="*/ 276 w 276"/>
                  <a:gd name="T7" fmla="*/ 183 h 209"/>
                  <a:gd name="T8" fmla="*/ 235 w 276"/>
                  <a:gd name="T9" fmla="*/ 209 h 209"/>
                  <a:gd name="T10" fmla="*/ 233 w 276"/>
                  <a:gd name="T11" fmla="*/ 160 h 209"/>
                  <a:gd name="T12" fmla="*/ 0 w 276"/>
                  <a:gd name="T13" fmla="*/ 2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209">
                    <a:moveTo>
                      <a:pt x="0" y="26"/>
                    </a:moveTo>
                    <a:lnTo>
                      <a:pt x="43" y="0"/>
                    </a:lnTo>
                    <a:lnTo>
                      <a:pt x="276" y="136"/>
                    </a:lnTo>
                    <a:lnTo>
                      <a:pt x="276" y="183"/>
                    </a:lnTo>
                    <a:lnTo>
                      <a:pt x="235" y="209"/>
                    </a:lnTo>
                    <a:lnTo>
                      <a:pt x="233" y="16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i$ľîḍè"/>
              <p:cNvSpPr/>
              <p:nvPr/>
            </p:nvSpPr>
            <p:spPr bwMode="auto">
              <a:xfrm>
                <a:off x="3426" y="2644"/>
                <a:ext cx="276" cy="209"/>
              </a:xfrm>
              <a:custGeom>
                <a:avLst/>
                <a:gdLst>
                  <a:gd name="T0" fmla="*/ 0 w 276"/>
                  <a:gd name="T1" fmla="*/ 26 h 209"/>
                  <a:gd name="T2" fmla="*/ 43 w 276"/>
                  <a:gd name="T3" fmla="*/ 0 h 209"/>
                  <a:gd name="T4" fmla="*/ 276 w 276"/>
                  <a:gd name="T5" fmla="*/ 136 h 209"/>
                  <a:gd name="T6" fmla="*/ 276 w 276"/>
                  <a:gd name="T7" fmla="*/ 183 h 209"/>
                  <a:gd name="T8" fmla="*/ 235 w 276"/>
                  <a:gd name="T9" fmla="*/ 209 h 209"/>
                  <a:gd name="T10" fmla="*/ 233 w 276"/>
                  <a:gd name="T11" fmla="*/ 160 h 209"/>
                  <a:gd name="T12" fmla="*/ 0 w 276"/>
                  <a:gd name="T13" fmla="*/ 2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209">
                    <a:moveTo>
                      <a:pt x="0" y="26"/>
                    </a:moveTo>
                    <a:lnTo>
                      <a:pt x="43" y="0"/>
                    </a:lnTo>
                    <a:lnTo>
                      <a:pt x="276" y="136"/>
                    </a:lnTo>
                    <a:lnTo>
                      <a:pt x="276" y="183"/>
                    </a:lnTo>
                    <a:lnTo>
                      <a:pt x="235" y="209"/>
                    </a:lnTo>
                    <a:lnTo>
                      <a:pt x="233" y="160"/>
                    </a:lnTo>
                    <a:lnTo>
                      <a:pt x="0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išľiḓé"/>
              <p:cNvSpPr/>
              <p:nvPr/>
            </p:nvSpPr>
            <p:spPr bwMode="auto">
              <a:xfrm>
                <a:off x="3389" y="2819"/>
                <a:ext cx="272" cy="203"/>
              </a:xfrm>
              <a:custGeom>
                <a:avLst/>
                <a:gdLst>
                  <a:gd name="T0" fmla="*/ 0 w 272"/>
                  <a:gd name="T1" fmla="*/ 24 h 203"/>
                  <a:gd name="T2" fmla="*/ 41 w 272"/>
                  <a:gd name="T3" fmla="*/ 0 h 203"/>
                  <a:gd name="T4" fmla="*/ 272 w 272"/>
                  <a:gd name="T5" fmla="*/ 131 h 203"/>
                  <a:gd name="T6" fmla="*/ 272 w 272"/>
                  <a:gd name="T7" fmla="*/ 180 h 203"/>
                  <a:gd name="T8" fmla="*/ 229 w 272"/>
                  <a:gd name="T9" fmla="*/ 203 h 203"/>
                  <a:gd name="T10" fmla="*/ 229 w 272"/>
                  <a:gd name="T11" fmla="*/ 156 h 203"/>
                  <a:gd name="T12" fmla="*/ 0 w 272"/>
                  <a:gd name="T13" fmla="*/ 2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203">
                    <a:moveTo>
                      <a:pt x="0" y="24"/>
                    </a:moveTo>
                    <a:lnTo>
                      <a:pt x="41" y="0"/>
                    </a:lnTo>
                    <a:lnTo>
                      <a:pt x="272" y="131"/>
                    </a:lnTo>
                    <a:lnTo>
                      <a:pt x="272" y="180"/>
                    </a:lnTo>
                    <a:lnTo>
                      <a:pt x="229" y="203"/>
                    </a:lnTo>
                    <a:lnTo>
                      <a:pt x="229" y="15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iSlïḍê"/>
              <p:cNvSpPr/>
              <p:nvPr/>
            </p:nvSpPr>
            <p:spPr bwMode="auto">
              <a:xfrm>
                <a:off x="3389" y="2819"/>
                <a:ext cx="272" cy="203"/>
              </a:xfrm>
              <a:custGeom>
                <a:avLst/>
                <a:gdLst>
                  <a:gd name="T0" fmla="*/ 0 w 272"/>
                  <a:gd name="T1" fmla="*/ 24 h 203"/>
                  <a:gd name="T2" fmla="*/ 41 w 272"/>
                  <a:gd name="T3" fmla="*/ 0 h 203"/>
                  <a:gd name="T4" fmla="*/ 272 w 272"/>
                  <a:gd name="T5" fmla="*/ 131 h 203"/>
                  <a:gd name="T6" fmla="*/ 272 w 272"/>
                  <a:gd name="T7" fmla="*/ 180 h 203"/>
                  <a:gd name="T8" fmla="*/ 229 w 272"/>
                  <a:gd name="T9" fmla="*/ 203 h 203"/>
                  <a:gd name="T10" fmla="*/ 229 w 272"/>
                  <a:gd name="T11" fmla="*/ 156 h 203"/>
                  <a:gd name="T12" fmla="*/ 0 w 272"/>
                  <a:gd name="T13" fmla="*/ 2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203">
                    <a:moveTo>
                      <a:pt x="0" y="24"/>
                    </a:moveTo>
                    <a:lnTo>
                      <a:pt x="41" y="0"/>
                    </a:lnTo>
                    <a:lnTo>
                      <a:pt x="272" y="131"/>
                    </a:lnTo>
                    <a:lnTo>
                      <a:pt x="272" y="180"/>
                    </a:lnTo>
                    <a:lnTo>
                      <a:pt x="229" y="203"/>
                    </a:lnTo>
                    <a:lnTo>
                      <a:pt x="229" y="156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işḷidè"/>
              <p:cNvSpPr/>
              <p:nvPr/>
            </p:nvSpPr>
            <p:spPr bwMode="auto">
              <a:xfrm>
                <a:off x="3504" y="2300"/>
                <a:ext cx="264" cy="200"/>
              </a:xfrm>
              <a:custGeom>
                <a:avLst/>
                <a:gdLst>
                  <a:gd name="T0" fmla="*/ 41 w 264"/>
                  <a:gd name="T1" fmla="*/ 0 h 200"/>
                  <a:gd name="T2" fmla="*/ 0 w 264"/>
                  <a:gd name="T3" fmla="*/ 24 h 200"/>
                  <a:gd name="T4" fmla="*/ 221 w 264"/>
                  <a:gd name="T5" fmla="*/ 151 h 200"/>
                  <a:gd name="T6" fmla="*/ 221 w 264"/>
                  <a:gd name="T7" fmla="*/ 200 h 200"/>
                  <a:gd name="T8" fmla="*/ 264 w 264"/>
                  <a:gd name="T9" fmla="*/ 176 h 200"/>
                  <a:gd name="T10" fmla="*/ 264 w 264"/>
                  <a:gd name="T11" fmla="*/ 127 h 200"/>
                  <a:gd name="T12" fmla="*/ 41 w 264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00">
                    <a:moveTo>
                      <a:pt x="41" y="0"/>
                    </a:moveTo>
                    <a:lnTo>
                      <a:pt x="0" y="24"/>
                    </a:lnTo>
                    <a:lnTo>
                      <a:pt x="221" y="151"/>
                    </a:lnTo>
                    <a:lnTo>
                      <a:pt x="221" y="200"/>
                    </a:lnTo>
                    <a:lnTo>
                      <a:pt x="264" y="176"/>
                    </a:lnTo>
                    <a:lnTo>
                      <a:pt x="264" y="12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îSḻïḑe"/>
              <p:cNvSpPr/>
              <p:nvPr/>
            </p:nvSpPr>
            <p:spPr bwMode="auto">
              <a:xfrm>
                <a:off x="3504" y="2300"/>
                <a:ext cx="264" cy="200"/>
              </a:xfrm>
              <a:custGeom>
                <a:avLst/>
                <a:gdLst>
                  <a:gd name="T0" fmla="*/ 41 w 264"/>
                  <a:gd name="T1" fmla="*/ 0 h 200"/>
                  <a:gd name="T2" fmla="*/ 0 w 264"/>
                  <a:gd name="T3" fmla="*/ 24 h 200"/>
                  <a:gd name="T4" fmla="*/ 221 w 264"/>
                  <a:gd name="T5" fmla="*/ 151 h 200"/>
                  <a:gd name="T6" fmla="*/ 221 w 264"/>
                  <a:gd name="T7" fmla="*/ 200 h 200"/>
                  <a:gd name="T8" fmla="*/ 264 w 264"/>
                  <a:gd name="T9" fmla="*/ 176 h 200"/>
                  <a:gd name="T10" fmla="*/ 264 w 264"/>
                  <a:gd name="T11" fmla="*/ 127 h 200"/>
                  <a:gd name="T12" fmla="*/ 41 w 264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4" h="200">
                    <a:moveTo>
                      <a:pt x="41" y="0"/>
                    </a:moveTo>
                    <a:lnTo>
                      <a:pt x="0" y="24"/>
                    </a:lnTo>
                    <a:lnTo>
                      <a:pt x="221" y="151"/>
                    </a:lnTo>
                    <a:lnTo>
                      <a:pt x="221" y="200"/>
                    </a:lnTo>
                    <a:lnTo>
                      <a:pt x="264" y="176"/>
                    </a:lnTo>
                    <a:lnTo>
                      <a:pt x="264" y="127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ïşļiďê"/>
              <p:cNvSpPr/>
              <p:nvPr/>
            </p:nvSpPr>
            <p:spPr bwMode="auto">
              <a:xfrm>
                <a:off x="3465" y="2471"/>
                <a:ext cx="264" cy="202"/>
              </a:xfrm>
              <a:custGeom>
                <a:avLst/>
                <a:gdLst>
                  <a:gd name="T0" fmla="*/ 43 w 264"/>
                  <a:gd name="T1" fmla="*/ 0 h 202"/>
                  <a:gd name="T2" fmla="*/ 0 w 264"/>
                  <a:gd name="T3" fmla="*/ 24 h 202"/>
                  <a:gd name="T4" fmla="*/ 221 w 264"/>
                  <a:gd name="T5" fmla="*/ 153 h 202"/>
                  <a:gd name="T6" fmla="*/ 223 w 264"/>
                  <a:gd name="T7" fmla="*/ 202 h 202"/>
                  <a:gd name="T8" fmla="*/ 264 w 264"/>
                  <a:gd name="T9" fmla="*/ 177 h 202"/>
                  <a:gd name="T10" fmla="*/ 264 w 264"/>
                  <a:gd name="T11" fmla="*/ 127 h 202"/>
                  <a:gd name="T12" fmla="*/ 252 w 264"/>
                  <a:gd name="T13" fmla="*/ 121 h 202"/>
                  <a:gd name="T14" fmla="*/ 43 w 264"/>
                  <a:gd name="T1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202">
                    <a:moveTo>
                      <a:pt x="43" y="0"/>
                    </a:moveTo>
                    <a:lnTo>
                      <a:pt x="0" y="24"/>
                    </a:lnTo>
                    <a:lnTo>
                      <a:pt x="221" y="153"/>
                    </a:lnTo>
                    <a:lnTo>
                      <a:pt x="223" y="202"/>
                    </a:lnTo>
                    <a:lnTo>
                      <a:pt x="264" y="177"/>
                    </a:lnTo>
                    <a:lnTo>
                      <a:pt x="264" y="127"/>
                    </a:lnTo>
                    <a:lnTo>
                      <a:pt x="252" y="121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ïṧļîḋé"/>
              <p:cNvSpPr/>
              <p:nvPr/>
            </p:nvSpPr>
            <p:spPr bwMode="auto">
              <a:xfrm>
                <a:off x="3465" y="2471"/>
                <a:ext cx="264" cy="202"/>
              </a:xfrm>
              <a:custGeom>
                <a:avLst/>
                <a:gdLst>
                  <a:gd name="T0" fmla="*/ 43 w 264"/>
                  <a:gd name="T1" fmla="*/ 0 h 202"/>
                  <a:gd name="T2" fmla="*/ 0 w 264"/>
                  <a:gd name="T3" fmla="*/ 24 h 202"/>
                  <a:gd name="T4" fmla="*/ 221 w 264"/>
                  <a:gd name="T5" fmla="*/ 153 h 202"/>
                  <a:gd name="T6" fmla="*/ 223 w 264"/>
                  <a:gd name="T7" fmla="*/ 202 h 202"/>
                  <a:gd name="T8" fmla="*/ 264 w 264"/>
                  <a:gd name="T9" fmla="*/ 177 h 202"/>
                  <a:gd name="T10" fmla="*/ 264 w 264"/>
                  <a:gd name="T11" fmla="*/ 127 h 202"/>
                  <a:gd name="T12" fmla="*/ 252 w 264"/>
                  <a:gd name="T13" fmla="*/ 121 h 202"/>
                  <a:gd name="T14" fmla="*/ 43 w 264"/>
                  <a:gd name="T1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202">
                    <a:moveTo>
                      <a:pt x="43" y="0"/>
                    </a:moveTo>
                    <a:lnTo>
                      <a:pt x="0" y="24"/>
                    </a:lnTo>
                    <a:lnTo>
                      <a:pt x="221" y="153"/>
                    </a:lnTo>
                    <a:lnTo>
                      <a:pt x="223" y="202"/>
                    </a:lnTo>
                    <a:lnTo>
                      <a:pt x="264" y="177"/>
                    </a:lnTo>
                    <a:lnTo>
                      <a:pt x="264" y="127"/>
                    </a:lnTo>
                    <a:lnTo>
                      <a:pt x="252" y="121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iŝḷîdè"/>
              <p:cNvSpPr/>
              <p:nvPr/>
            </p:nvSpPr>
            <p:spPr bwMode="auto">
              <a:xfrm>
                <a:off x="3426" y="2644"/>
                <a:ext cx="276" cy="209"/>
              </a:xfrm>
              <a:custGeom>
                <a:avLst/>
                <a:gdLst>
                  <a:gd name="T0" fmla="*/ 43 w 276"/>
                  <a:gd name="T1" fmla="*/ 0 h 209"/>
                  <a:gd name="T2" fmla="*/ 43 w 276"/>
                  <a:gd name="T3" fmla="*/ 2 h 209"/>
                  <a:gd name="T4" fmla="*/ 0 w 276"/>
                  <a:gd name="T5" fmla="*/ 26 h 209"/>
                  <a:gd name="T6" fmla="*/ 233 w 276"/>
                  <a:gd name="T7" fmla="*/ 160 h 209"/>
                  <a:gd name="T8" fmla="*/ 235 w 276"/>
                  <a:gd name="T9" fmla="*/ 209 h 209"/>
                  <a:gd name="T10" fmla="*/ 276 w 276"/>
                  <a:gd name="T11" fmla="*/ 183 h 209"/>
                  <a:gd name="T12" fmla="*/ 276 w 276"/>
                  <a:gd name="T13" fmla="*/ 148 h 209"/>
                  <a:gd name="T14" fmla="*/ 276 w 276"/>
                  <a:gd name="T15" fmla="*/ 136 h 209"/>
                  <a:gd name="T16" fmla="*/ 43 w 276"/>
                  <a:gd name="T1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209">
                    <a:moveTo>
                      <a:pt x="43" y="0"/>
                    </a:moveTo>
                    <a:lnTo>
                      <a:pt x="43" y="2"/>
                    </a:lnTo>
                    <a:lnTo>
                      <a:pt x="0" y="26"/>
                    </a:lnTo>
                    <a:lnTo>
                      <a:pt x="233" y="160"/>
                    </a:lnTo>
                    <a:lnTo>
                      <a:pt x="235" y="209"/>
                    </a:lnTo>
                    <a:lnTo>
                      <a:pt x="276" y="183"/>
                    </a:lnTo>
                    <a:lnTo>
                      <a:pt x="276" y="148"/>
                    </a:lnTo>
                    <a:lnTo>
                      <a:pt x="276" y="13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ísļiḓê"/>
              <p:cNvSpPr/>
              <p:nvPr/>
            </p:nvSpPr>
            <p:spPr bwMode="auto">
              <a:xfrm>
                <a:off x="3426" y="2644"/>
                <a:ext cx="276" cy="209"/>
              </a:xfrm>
              <a:custGeom>
                <a:avLst/>
                <a:gdLst>
                  <a:gd name="T0" fmla="*/ 43 w 276"/>
                  <a:gd name="T1" fmla="*/ 0 h 209"/>
                  <a:gd name="T2" fmla="*/ 43 w 276"/>
                  <a:gd name="T3" fmla="*/ 2 h 209"/>
                  <a:gd name="T4" fmla="*/ 0 w 276"/>
                  <a:gd name="T5" fmla="*/ 26 h 209"/>
                  <a:gd name="T6" fmla="*/ 233 w 276"/>
                  <a:gd name="T7" fmla="*/ 160 h 209"/>
                  <a:gd name="T8" fmla="*/ 235 w 276"/>
                  <a:gd name="T9" fmla="*/ 209 h 209"/>
                  <a:gd name="T10" fmla="*/ 276 w 276"/>
                  <a:gd name="T11" fmla="*/ 183 h 209"/>
                  <a:gd name="T12" fmla="*/ 276 w 276"/>
                  <a:gd name="T13" fmla="*/ 148 h 209"/>
                  <a:gd name="T14" fmla="*/ 276 w 276"/>
                  <a:gd name="T15" fmla="*/ 136 h 209"/>
                  <a:gd name="T16" fmla="*/ 43 w 276"/>
                  <a:gd name="T1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209">
                    <a:moveTo>
                      <a:pt x="43" y="0"/>
                    </a:moveTo>
                    <a:lnTo>
                      <a:pt x="43" y="2"/>
                    </a:lnTo>
                    <a:lnTo>
                      <a:pt x="0" y="26"/>
                    </a:lnTo>
                    <a:lnTo>
                      <a:pt x="233" y="160"/>
                    </a:lnTo>
                    <a:lnTo>
                      <a:pt x="235" y="209"/>
                    </a:lnTo>
                    <a:lnTo>
                      <a:pt x="276" y="183"/>
                    </a:lnTo>
                    <a:lnTo>
                      <a:pt x="276" y="148"/>
                    </a:lnTo>
                    <a:lnTo>
                      <a:pt x="276" y="136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íş1ïdè"/>
              <p:cNvSpPr/>
              <p:nvPr/>
            </p:nvSpPr>
            <p:spPr bwMode="auto">
              <a:xfrm>
                <a:off x="3389" y="2819"/>
                <a:ext cx="272" cy="203"/>
              </a:xfrm>
              <a:custGeom>
                <a:avLst/>
                <a:gdLst>
                  <a:gd name="T0" fmla="*/ 41 w 272"/>
                  <a:gd name="T1" fmla="*/ 0 h 203"/>
                  <a:gd name="T2" fmla="*/ 0 w 272"/>
                  <a:gd name="T3" fmla="*/ 24 h 203"/>
                  <a:gd name="T4" fmla="*/ 229 w 272"/>
                  <a:gd name="T5" fmla="*/ 156 h 203"/>
                  <a:gd name="T6" fmla="*/ 229 w 272"/>
                  <a:gd name="T7" fmla="*/ 203 h 203"/>
                  <a:gd name="T8" fmla="*/ 272 w 272"/>
                  <a:gd name="T9" fmla="*/ 180 h 203"/>
                  <a:gd name="T10" fmla="*/ 272 w 272"/>
                  <a:gd name="T11" fmla="*/ 131 h 203"/>
                  <a:gd name="T12" fmla="*/ 177 w 272"/>
                  <a:gd name="T13" fmla="*/ 76 h 203"/>
                  <a:gd name="T14" fmla="*/ 41 w 272"/>
                  <a:gd name="T1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203">
                    <a:moveTo>
                      <a:pt x="41" y="0"/>
                    </a:moveTo>
                    <a:lnTo>
                      <a:pt x="0" y="24"/>
                    </a:lnTo>
                    <a:lnTo>
                      <a:pt x="229" y="156"/>
                    </a:lnTo>
                    <a:lnTo>
                      <a:pt x="229" y="203"/>
                    </a:lnTo>
                    <a:lnTo>
                      <a:pt x="272" y="180"/>
                    </a:lnTo>
                    <a:lnTo>
                      <a:pt x="272" y="131"/>
                    </a:lnTo>
                    <a:lnTo>
                      <a:pt x="177" y="76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íslídé"/>
              <p:cNvSpPr/>
              <p:nvPr/>
            </p:nvSpPr>
            <p:spPr bwMode="auto">
              <a:xfrm>
                <a:off x="3389" y="2819"/>
                <a:ext cx="272" cy="203"/>
              </a:xfrm>
              <a:custGeom>
                <a:avLst/>
                <a:gdLst>
                  <a:gd name="T0" fmla="*/ 41 w 272"/>
                  <a:gd name="T1" fmla="*/ 0 h 203"/>
                  <a:gd name="T2" fmla="*/ 0 w 272"/>
                  <a:gd name="T3" fmla="*/ 24 h 203"/>
                  <a:gd name="T4" fmla="*/ 229 w 272"/>
                  <a:gd name="T5" fmla="*/ 156 h 203"/>
                  <a:gd name="T6" fmla="*/ 229 w 272"/>
                  <a:gd name="T7" fmla="*/ 203 h 203"/>
                  <a:gd name="T8" fmla="*/ 272 w 272"/>
                  <a:gd name="T9" fmla="*/ 180 h 203"/>
                  <a:gd name="T10" fmla="*/ 272 w 272"/>
                  <a:gd name="T11" fmla="*/ 131 h 203"/>
                  <a:gd name="T12" fmla="*/ 177 w 272"/>
                  <a:gd name="T13" fmla="*/ 76 h 203"/>
                  <a:gd name="T14" fmla="*/ 41 w 272"/>
                  <a:gd name="T1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203">
                    <a:moveTo>
                      <a:pt x="41" y="0"/>
                    </a:moveTo>
                    <a:lnTo>
                      <a:pt x="0" y="24"/>
                    </a:lnTo>
                    <a:lnTo>
                      <a:pt x="229" y="156"/>
                    </a:lnTo>
                    <a:lnTo>
                      <a:pt x="229" y="203"/>
                    </a:lnTo>
                    <a:lnTo>
                      <a:pt x="272" y="180"/>
                    </a:lnTo>
                    <a:lnTo>
                      <a:pt x="272" y="131"/>
                    </a:lnTo>
                    <a:lnTo>
                      <a:pt x="177" y="76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iš1íďé"/>
              <p:cNvSpPr/>
              <p:nvPr/>
            </p:nvSpPr>
            <p:spPr bwMode="auto">
              <a:xfrm>
                <a:off x="3350" y="2990"/>
                <a:ext cx="268" cy="204"/>
              </a:xfrm>
              <a:custGeom>
                <a:avLst/>
                <a:gdLst>
                  <a:gd name="T0" fmla="*/ 42 w 268"/>
                  <a:gd name="T1" fmla="*/ 0 h 204"/>
                  <a:gd name="T2" fmla="*/ 0 w 268"/>
                  <a:gd name="T3" fmla="*/ 24 h 204"/>
                  <a:gd name="T4" fmla="*/ 226 w 268"/>
                  <a:gd name="T5" fmla="*/ 155 h 204"/>
                  <a:gd name="T6" fmla="*/ 226 w 268"/>
                  <a:gd name="T7" fmla="*/ 204 h 204"/>
                  <a:gd name="T8" fmla="*/ 268 w 268"/>
                  <a:gd name="T9" fmla="*/ 178 h 204"/>
                  <a:gd name="T10" fmla="*/ 268 w 268"/>
                  <a:gd name="T11" fmla="*/ 131 h 204"/>
                  <a:gd name="T12" fmla="*/ 42 w 268"/>
                  <a:gd name="T1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8" h="204">
                    <a:moveTo>
                      <a:pt x="42" y="0"/>
                    </a:moveTo>
                    <a:lnTo>
                      <a:pt x="0" y="24"/>
                    </a:lnTo>
                    <a:lnTo>
                      <a:pt x="226" y="155"/>
                    </a:lnTo>
                    <a:lnTo>
                      <a:pt x="226" y="204"/>
                    </a:lnTo>
                    <a:lnTo>
                      <a:pt x="268" y="178"/>
                    </a:lnTo>
                    <a:lnTo>
                      <a:pt x="268" y="13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08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íṥḷidè"/>
              <p:cNvSpPr/>
              <p:nvPr/>
            </p:nvSpPr>
            <p:spPr bwMode="auto">
              <a:xfrm>
                <a:off x="3350" y="2990"/>
                <a:ext cx="268" cy="204"/>
              </a:xfrm>
              <a:custGeom>
                <a:avLst/>
                <a:gdLst>
                  <a:gd name="T0" fmla="*/ 42 w 268"/>
                  <a:gd name="T1" fmla="*/ 0 h 204"/>
                  <a:gd name="T2" fmla="*/ 0 w 268"/>
                  <a:gd name="T3" fmla="*/ 24 h 204"/>
                  <a:gd name="T4" fmla="*/ 226 w 268"/>
                  <a:gd name="T5" fmla="*/ 155 h 204"/>
                  <a:gd name="T6" fmla="*/ 226 w 268"/>
                  <a:gd name="T7" fmla="*/ 204 h 204"/>
                  <a:gd name="T8" fmla="*/ 268 w 268"/>
                  <a:gd name="T9" fmla="*/ 178 h 204"/>
                  <a:gd name="T10" fmla="*/ 268 w 268"/>
                  <a:gd name="T11" fmla="*/ 131 h 204"/>
                  <a:gd name="T12" fmla="*/ 42 w 268"/>
                  <a:gd name="T1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8" h="204">
                    <a:moveTo>
                      <a:pt x="42" y="0"/>
                    </a:moveTo>
                    <a:lnTo>
                      <a:pt x="0" y="24"/>
                    </a:lnTo>
                    <a:lnTo>
                      <a:pt x="226" y="155"/>
                    </a:lnTo>
                    <a:lnTo>
                      <a:pt x="226" y="204"/>
                    </a:lnTo>
                    <a:lnTo>
                      <a:pt x="268" y="178"/>
                    </a:lnTo>
                    <a:lnTo>
                      <a:pt x="268" y="131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îSḻîḓé"/>
              <p:cNvSpPr/>
              <p:nvPr/>
            </p:nvSpPr>
            <p:spPr bwMode="auto">
              <a:xfrm>
                <a:off x="3566" y="2291"/>
                <a:ext cx="263" cy="1044"/>
              </a:xfrm>
              <a:custGeom>
                <a:avLst/>
                <a:gdLst>
                  <a:gd name="T0" fmla="*/ 178 w 263"/>
                  <a:gd name="T1" fmla="*/ 26 h 1044"/>
                  <a:gd name="T2" fmla="*/ 220 w 263"/>
                  <a:gd name="T3" fmla="*/ 0 h 1044"/>
                  <a:gd name="T4" fmla="*/ 263 w 263"/>
                  <a:gd name="T5" fmla="*/ 26 h 1044"/>
                  <a:gd name="T6" fmla="*/ 42 w 263"/>
                  <a:gd name="T7" fmla="*/ 1020 h 1044"/>
                  <a:gd name="T8" fmla="*/ 0 w 263"/>
                  <a:gd name="T9" fmla="*/ 1044 h 1044"/>
                  <a:gd name="T10" fmla="*/ 220 w 263"/>
                  <a:gd name="T11" fmla="*/ 50 h 1044"/>
                  <a:gd name="T12" fmla="*/ 178 w 263"/>
                  <a:gd name="T13" fmla="*/ 26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1044">
                    <a:moveTo>
                      <a:pt x="178" y="26"/>
                    </a:moveTo>
                    <a:lnTo>
                      <a:pt x="220" y="0"/>
                    </a:lnTo>
                    <a:lnTo>
                      <a:pt x="263" y="26"/>
                    </a:lnTo>
                    <a:lnTo>
                      <a:pt x="42" y="1020"/>
                    </a:lnTo>
                    <a:lnTo>
                      <a:pt x="0" y="1044"/>
                    </a:lnTo>
                    <a:lnTo>
                      <a:pt x="220" y="50"/>
                    </a:lnTo>
                    <a:lnTo>
                      <a:pt x="178" y="26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íṧlïḓê"/>
              <p:cNvSpPr/>
              <p:nvPr/>
            </p:nvSpPr>
            <p:spPr bwMode="auto">
              <a:xfrm>
                <a:off x="3270" y="2083"/>
                <a:ext cx="287" cy="1106"/>
              </a:xfrm>
              <a:custGeom>
                <a:avLst/>
                <a:gdLst>
                  <a:gd name="T0" fmla="*/ 0 w 287"/>
                  <a:gd name="T1" fmla="*/ 1080 h 1106"/>
                  <a:gd name="T2" fmla="*/ 42 w 287"/>
                  <a:gd name="T3" fmla="*/ 1106 h 1106"/>
                  <a:gd name="T4" fmla="*/ 287 w 287"/>
                  <a:gd name="T5" fmla="*/ 0 h 1106"/>
                  <a:gd name="T6" fmla="*/ 221 w 287"/>
                  <a:gd name="T7" fmla="*/ 86 h 1106"/>
                  <a:gd name="T8" fmla="*/ 0 w 287"/>
                  <a:gd name="T9" fmla="*/ 1080 h 1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106">
                    <a:moveTo>
                      <a:pt x="0" y="1080"/>
                    </a:moveTo>
                    <a:lnTo>
                      <a:pt x="42" y="1106"/>
                    </a:lnTo>
                    <a:lnTo>
                      <a:pt x="287" y="0"/>
                    </a:lnTo>
                    <a:lnTo>
                      <a:pt x="221" y="86"/>
                    </a:lnTo>
                    <a:lnTo>
                      <a:pt x="0" y="108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ïşḷide"/>
              <p:cNvSpPr/>
              <p:nvPr/>
            </p:nvSpPr>
            <p:spPr bwMode="auto">
              <a:xfrm>
                <a:off x="3518" y="2137"/>
                <a:ext cx="253" cy="195"/>
              </a:xfrm>
              <a:custGeom>
                <a:avLst/>
                <a:gdLst>
                  <a:gd name="T0" fmla="*/ 0 w 253"/>
                  <a:gd name="T1" fmla="*/ 0 h 195"/>
                  <a:gd name="T2" fmla="*/ 0 w 253"/>
                  <a:gd name="T3" fmla="*/ 49 h 195"/>
                  <a:gd name="T4" fmla="*/ 253 w 253"/>
                  <a:gd name="T5" fmla="*/ 195 h 195"/>
                  <a:gd name="T6" fmla="*/ 253 w 253"/>
                  <a:gd name="T7" fmla="*/ 146 h 195"/>
                  <a:gd name="T8" fmla="*/ 0 w 253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95">
                    <a:moveTo>
                      <a:pt x="0" y="0"/>
                    </a:moveTo>
                    <a:lnTo>
                      <a:pt x="0" y="49"/>
                    </a:lnTo>
                    <a:lnTo>
                      <a:pt x="253" y="195"/>
                    </a:lnTo>
                    <a:lnTo>
                      <a:pt x="253" y="1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íŝļiḍe"/>
              <p:cNvSpPr/>
              <p:nvPr/>
            </p:nvSpPr>
            <p:spPr bwMode="auto">
              <a:xfrm>
                <a:off x="3523" y="2168"/>
                <a:ext cx="301" cy="1167"/>
              </a:xfrm>
              <a:custGeom>
                <a:avLst/>
                <a:gdLst>
                  <a:gd name="T0" fmla="*/ 0 w 301"/>
                  <a:gd name="T1" fmla="*/ 1143 h 1167"/>
                  <a:gd name="T2" fmla="*/ 43 w 301"/>
                  <a:gd name="T3" fmla="*/ 1167 h 1167"/>
                  <a:gd name="T4" fmla="*/ 301 w 301"/>
                  <a:gd name="T5" fmla="*/ 0 h 1167"/>
                  <a:gd name="T6" fmla="*/ 221 w 301"/>
                  <a:gd name="T7" fmla="*/ 149 h 1167"/>
                  <a:gd name="T8" fmla="*/ 0 w 301"/>
                  <a:gd name="T9" fmla="*/ 1143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167">
                    <a:moveTo>
                      <a:pt x="0" y="1143"/>
                    </a:moveTo>
                    <a:lnTo>
                      <a:pt x="43" y="1167"/>
                    </a:lnTo>
                    <a:lnTo>
                      <a:pt x="301" y="0"/>
                    </a:lnTo>
                    <a:lnTo>
                      <a:pt x="221" y="149"/>
                    </a:lnTo>
                    <a:lnTo>
                      <a:pt x="0" y="1143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iSliḓè"/>
              <p:cNvSpPr/>
              <p:nvPr/>
            </p:nvSpPr>
            <p:spPr bwMode="auto">
              <a:xfrm>
                <a:off x="3511" y="2280"/>
                <a:ext cx="38" cy="25"/>
              </a:xfrm>
              <a:custGeom>
                <a:avLst/>
                <a:gdLst>
                  <a:gd name="T0" fmla="*/ 26 w 38"/>
                  <a:gd name="T1" fmla="*/ 25 h 25"/>
                  <a:gd name="T2" fmla="*/ 34 w 38"/>
                  <a:gd name="T3" fmla="*/ 20 h 25"/>
                  <a:gd name="T4" fmla="*/ 38 w 38"/>
                  <a:gd name="T5" fmla="*/ 11 h 25"/>
                  <a:gd name="T6" fmla="*/ 2 w 38"/>
                  <a:gd name="T7" fmla="*/ 0 h 25"/>
                  <a:gd name="T8" fmla="*/ 0 w 38"/>
                  <a:gd name="T9" fmla="*/ 10 h 25"/>
                  <a:gd name="T10" fmla="*/ 26 w 3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5">
                    <a:moveTo>
                      <a:pt x="26" y="25"/>
                    </a:moveTo>
                    <a:lnTo>
                      <a:pt x="34" y="20"/>
                    </a:lnTo>
                    <a:lnTo>
                      <a:pt x="38" y="11"/>
                    </a:lnTo>
                    <a:lnTo>
                      <a:pt x="2" y="0"/>
                    </a:lnTo>
                    <a:lnTo>
                      <a:pt x="0" y="10"/>
                    </a:lnTo>
                    <a:lnTo>
                      <a:pt x="26" y="25"/>
                    </a:lnTo>
                    <a:close/>
                  </a:path>
                </a:pathLst>
              </a:custGeom>
              <a:solidFill>
                <a:srgbClr val="543E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iśḻïḍe"/>
              <p:cNvSpPr/>
              <p:nvPr/>
            </p:nvSpPr>
            <p:spPr bwMode="auto">
              <a:xfrm>
                <a:off x="3695" y="1973"/>
                <a:ext cx="168" cy="586"/>
              </a:xfrm>
              <a:custGeom>
                <a:avLst/>
                <a:gdLst>
                  <a:gd name="T0" fmla="*/ 0 w 168"/>
                  <a:gd name="T1" fmla="*/ 561 h 586"/>
                  <a:gd name="T2" fmla="*/ 42 w 168"/>
                  <a:gd name="T3" fmla="*/ 586 h 586"/>
                  <a:gd name="T4" fmla="*/ 168 w 168"/>
                  <a:gd name="T5" fmla="*/ 23 h 586"/>
                  <a:gd name="T6" fmla="*/ 125 w 168"/>
                  <a:gd name="T7" fmla="*/ 0 h 586"/>
                  <a:gd name="T8" fmla="*/ 0 w 168"/>
                  <a:gd name="T9" fmla="*/ 561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86">
                    <a:moveTo>
                      <a:pt x="0" y="561"/>
                    </a:moveTo>
                    <a:lnTo>
                      <a:pt x="42" y="586"/>
                    </a:lnTo>
                    <a:lnTo>
                      <a:pt x="168" y="23"/>
                    </a:lnTo>
                    <a:lnTo>
                      <a:pt x="125" y="0"/>
                    </a:lnTo>
                    <a:lnTo>
                      <a:pt x="0" y="561"/>
                    </a:lnTo>
                    <a:close/>
                  </a:path>
                </a:pathLst>
              </a:custGeom>
              <a:solidFill>
                <a:srgbClr val="725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íšľîdè"/>
              <p:cNvSpPr/>
              <p:nvPr/>
            </p:nvSpPr>
            <p:spPr bwMode="auto">
              <a:xfrm>
                <a:off x="3554" y="1569"/>
                <a:ext cx="100" cy="52"/>
              </a:xfrm>
              <a:custGeom>
                <a:avLst/>
                <a:gdLst>
                  <a:gd name="T0" fmla="*/ 0 w 100"/>
                  <a:gd name="T1" fmla="*/ 27 h 52"/>
                  <a:gd name="T2" fmla="*/ 7 w 100"/>
                  <a:gd name="T3" fmla="*/ 24 h 52"/>
                  <a:gd name="T4" fmla="*/ 49 w 100"/>
                  <a:gd name="T5" fmla="*/ 0 h 52"/>
                  <a:gd name="T6" fmla="*/ 57 w 100"/>
                  <a:gd name="T7" fmla="*/ 3 h 52"/>
                  <a:gd name="T8" fmla="*/ 100 w 100"/>
                  <a:gd name="T9" fmla="*/ 29 h 52"/>
                  <a:gd name="T10" fmla="*/ 57 w 100"/>
                  <a:gd name="T11" fmla="*/ 52 h 52"/>
                  <a:gd name="T12" fmla="*/ 15 w 100"/>
                  <a:gd name="T13" fmla="*/ 29 h 52"/>
                  <a:gd name="T14" fmla="*/ 15 w 100"/>
                  <a:gd name="T15" fmla="*/ 29 h 52"/>
                  <a:gd name="T16" fmla="*/ 13 w 100"/>
                  <a:gd name="T17" fmla="*/ 27 h 52"/>
                  <a:gd name="T18" fmla="*/ 1 w 100"/>
                  <a:gd name="T19" fmla="*/ 32 h 52"/>
                  <a:gd name="T20" fmla="*/ 0 w 100"/>
                  <a:gd name="T21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52">
                    <a:moveTo>
                      <a:pt x="0" y="27"/>
                    </a:moveTo>
                    <a:lnTo>
                      <a:pt x="7" y="24"/>
                    </a:lnTo>
                    <a:lnTo>
                      <a:pt x="49" y="0"/>
                    </a:lnTo>
                    <a:lnTo>
                      <a:pt x="57" y="3"/>
                    </a:lnTo>
                    <a:lnTo>
                      <a:pt x="100" y="29"/>
                    </a:lnTo>
                    <a:lnTo>
                      <a:pt x="57" y="52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3" y="27"/>
                    </a:lnTo>
                    <a:lnTo>
                      <a:pt x="1" y="32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íṡliḍê"/>
              <p:cNvSpPr/>
              <p:nvPr/>
            </p:nvSpPr>
            <p:spPr bwMode="auto">
              <a:xfrm>
                <a:off x="3554" y="1569"/>
                <a:ext cx="100" cy="52"/>
              </a:xfrm>
              <a:custGeom>
                <a:avLst/>
                <a:gdLst>
                  <a:gd name="T0" fmla="*/ 0 w 100"/>
                  <a:gd name="T1" fmla="*/ 27 h 52"/>
                  <a:gd name="T2" fmla="*/ 7 w 100"/>
                  <a:gd name="T3" fmla="*/ 24 h 52"/>
                  <a:gd name="T4" fmla="*/ 49 w 100"/>
                  <a:gd name="T5" fmla="*/ 0 h 52"/>
                  <a:gd name="T6" fmla="*/ 57 w 100"/>
                  <a:gd name="T7" fmla="*/ 3 h 52"/>
                  <a:gd name="T8" fmla="*/ 100 w 100"/>
                  <a:gd name="T9" fmla="*/ 29 h 52"/>
                  <a:gd name="T10" fmla="*/ 57 w 100"/>
                  <a:gd name="T11" fmla="*/ 52 h 52"/>
                  <a:gd name="T12" fmla="*/ 15 w 100"/>
                  <a:gd name="T13" fmla="*/ 29 h 52"/>
                  <a:gd name="T14" fmla="*/ 15 w 100"/>
                  <a:gd name="T15" fmla="*/ 29 h 52"/>
                  <a:gd name="T16" fmla="*/ 13 w 100"/>
                  <a:gd name="T17" fmla="*/ 27 h 52"/>
                  <a:gd name="T18" fmla="*/ 1 w 100"/>
                  <a:gd name="T19" fmla="*/ 32 h 52"/>
                  <a:gd name="T20" fmla="*/ 0 w 100"/>
                  <a:gd name="T21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52">
                    <a:moveTo>
                      <a:pt x="0" y="27"/>
                    </a:moveTo>
                    <a:lnTo>
                      <a:pt x="7" y="24"/>
                    </a:lnTo>
                    <a:lnTo>
                      <a:pt x="49" y="0"/>
                    </a:lnTo>
                    <a:lnTo>
                      <a:pt x="57" y="3"/>
                    </a:lnTo>
                    <a:lnTo>
                      <a:pt x="100" y="29"/>
                    </a:lnTo>
                    <a:lnTo>
                      <a:pt x="57" y="52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3" y="27"/>
                    </a:lnTo>
                    <a:lnTo>
                      <a:pt x="1" y="32"/>
                    </a:lnTo>
                    <a:lnTo>
                      <a:pt x="0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8" name="ïsľîḓè"/>
              <p:cNvSpPr/>
              <p:nvPr/>
            </p:nvSpPr>
            <p:spPr bwMode="auto">
              <a:xfrm>
                <a:off x="3554" y="1569"/>
                <a:ext cx="100" cy="52"/>
              </a:xfrm>
              <a:custGeom>
                <a:avLst/>
                <a:gdLst>
                  <a:gd name="T0" fmla="*/ 93 w 100"/>
                  <a:gd name="T1" fmla="*/ 25 h 52"/>
                  <a:gd name="T2" fmla="*/ 100 w 100"/>
                  <a:gd name="T3" fmla="*/ 29 h 52"/>
                  <a:gd name="T4" fmla="*/ 93 w 100"/>
                  <a:gd name="T5" fmla="*/ 25 h 52"/>
                  <a:gd name="T6" fmla="*/ 49 w 100"/>
                  <a:gd name="T7" fmla="*/ 0 h 52"/>
                  <a:gd name="T8" fmla="*/ 7 w 100"/>
                  <a:gd name="T9" fmla="*/ 24 h 52"/>
                  <a:gd name="T10" fmla="*/ 0 w 100"/>
                  <a:gd name="T11" fmla="*/ 27 h 52"/>
                  <a:gd name="T12" fmla="*/ 1 w 100"/>
                  <a:gd name="T13" fmla="*/ 32 h 52"/>
                  <a:gd name="T14" fmla="*/ 13 w 100"/>
                  <a:gd name="T15" fmla="*/ 27 h 52"/>
                  <a:gd name="T16" fmla="*/ 15 w 100"/>
                  <a:gd name="T17" fmla="*/ 29 h 52"/>
                  <a:gd name="T18" fmla="*/ 15 w 100"/>
                  <a:gd name="T19" fmla="*/ 29 h 52"/>
                  <a:gd name="T20" fmla="*/ 57 w 100"/>
                  <a:gd name="T21" fmla="*/ 52 h 52"/>
                  <a:gd name="T22" fmla="*/ 57 w 100"/>
                  <a:gd name="T23" fmla="*/ 3 h 52"/>
                  <a:gd name="T24" fmla="*/ 86 w 100"/>
                  <a:gd name="T25" fmla="*/ 22 h 52"/>
                  <a:gd name="T26" fmla="*/ 86 w 100"/>
                  <a:gd name="T27" fmla="*/ 22 h 52"/>
                  <a:gd name="T28" fmla="*/ 57 w 100"/>
                  <a:gd name="T29" fmla="*/ 3 h 52"/>
                  <a:gd name="T30" fmla="*/ 49 w 100"/>
                  <a:gd name="T3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52">
                    <a:moveTo>
                      <a:pt x="93" y="25"/>
                    </a:moveTo>
                    <a:lnTo>
                      <a:pt x="100" y="29"/>
                    </a:lnTo>
                    <a:lnTo>
                      <a:pt x="93" y="25"/>
                    </a:lnTo>
                    <a:close/>
                    <a:moveTo>
                      <a:pt x="49" y="0"/>
                    </a:moveTo>
                    <a:lnTo>
                      <a:pt x="7" y="24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13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57" y="52"/>
                    </a:lnTo>
                    <a:lnTo>
                      <a:pt x="57" y="3"/>
                    </a:lnTo>
                    <a:lnTo>
                      <a:pt x="86" y="22"/>
                    </a:lnTo>
                    <a:lnTo>
                      <a:pt x="86" y="22"/>
                    </a:lnTo>
                    <a:lnTo>
                      <a:pt x="57" y="3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9" name="ïṩḷîḍé"/>
              <p:cNvSpPr/>
              <p:nvPr/>
            </p:nvSpPr>
            <p:spPr bwMode="auto">
              <a:xfrm>
                <a:off x="3554" y="1569"/>
                <a:ext cx="100" cy="52"/>
              </a:xfrm>
              <a:custGeom>
                <a:avLst/>
                <a:gdLst>
                  <a:gd name="T0" fmla="*/ 93 w 100"/>
                  <a:gd name="T1" fmla="*/ 25 h 52"/>
                  <a:gd name="T2" fmla="*/ 100 w 100"/>
                  <a:gd name="T3" fmla="*/ 29 h 52"/>
                  <a:gd name="T4" fmla="*/ 93 w 100"/>
                  <a:gd name="T5" fmla="*/ 25 h 52"/>
                  <a:gd name="T6" fmla="*/ 49 w 100"/>
                  <a:gd name="T7" fmla="*/ 0 h 52"/>
                  <a:gd name="T8" fmla="*/ 7 w 100"/>
                  <a:gd name="T9" fmla="*/ 24 h 52"/>
                  <a:gd name="T10" fmla="*/ 0 w 100"/>
                  <a:gd name="T11" fmla="*/ 27 h 52"/>
                  <a:gd name="T12" fmla="*/ 1 w 100"/>
                  <a:gd name="T13" fmla="*/ 32 h 52"/>
                  <a:gd name="T14" fmla="*/ 13 w 100"/>
                  <a:gd name="T15" fmla="*/ 27 h 52"/>
                  <a:gd name="T16" fmla="*/ 15 w 100"/>
                  <a:gd name="T17" fmla="*/ 29 h 52"/>
                  <a:gd name="T18" fmla="*/ 15 w 100"/>
                  <a:gd name="T19" fmla="*/ 29 h 52"/>
                  <a:gd name="T20" fmla="*/ 57 w 100"/>
                  <a:gd name="T21" fmla="*/ 52 h 52"/>
                  <a:gd name="T22" fmla="*/ 57 w 100"/>
                  <a:gd name="T23" fmla="*/ 3 h 52"/>
                  <a:gd name="T24" fmla="*/ 86 w 100"/>
                  <a:gd name="T25" fmla="*/ 22 h 52"/>
                  <a:gd name="T26" fmla="*/ 86 w 100"/>
                  <a:gd name="T27" fmla="*/ 22 h 52"/>
                  <a:gd name="T28" fmla="*/ 57 w 100"/>
                  <a:gd name="T29" fmla="*/ 3 h 52"/>
                  <a:gd name="T30" fmla="*/ 49 w 100"/>
                  <a:gd name="T3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52">
                    <a:moveTo>
                      <a:pt x="93" y="25"/>
                    </a:moveTo>
                    <a:lnTo>
                      <a:pt x="100" y="29"/>
                    </a:lnTo>
                    <a:lnTo>
                      <a:pt x="93" y="25"/>
                    </a:lnTo>
                    <a:moveTo>
                      <a:pt x="49" y="0"/>
                    </a:moveTo>
                    <a:lnTo>
                      <a:pt x="7" y="24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13" y="27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57" y="52"/>
                    </a:lnTo>
                    <a:lnTo>
                      <a:pt x="57" y="3"/>
                    </a:lnTo>
                    <a:lnTo>
                      <a:pt x="86" y="22"/>
                    </a:lnTo>
                    <a:lnTo>
                      <a:pt x="86" y="22"/>
                    </a:lnTo>
                    <a:lnTo>
                      <a:pt x="57" y="3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0" name="íṡḻïḓè"/>
              <p:cNvSpPr/>
              <p:nvPr/>
            </p:nvSpPr>
            <p:spPr bwMode="auto">
              <a:xfrm>
                <a:off x="3569" y="1598"/>
                <a:ext cx="127" cy="364"/>
              </a:xfrm>
              <a:custGeom>
                <a:avLst/>
                <a:gdLst>
                  <a:gd name="T0" fmla="*/ 127 w 127"/>
                  <a:gd name="T1" fmla="*/ 73 h 364"/>
                  <a:gd name="T2" fmla="*/ 127 w 127"/>
                  <a:gd name="T3" fmla="*/ 364 h 364"/>
                  <a:gd name="T4" fmla="*/ 0 w 127"/>
                  <a:gd name="T5" fmla="*/ 291 h 364"/>
                  <a:gd name="T6" fmla="*/ 0 w 127"/>
                  <a:gd name="T7" fmla="*/ 0 h 364"/>
                  <a:gd name="T8" fmla="*/ 127 w 127"/>
                  <a:gd name="T9" fmla="*/ 7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4">
                    <a:moveTo>
                      <a:pt x="127" y="73"/>
                    </a:moveTo>
                    <a:lnTo>
                      <a:pt x="127" y="364"/>
                    </a:lnTo>
                    <a:lnTo>
                      <a:pt x="0" y="291"/>
                    </a:lnTo>
                    <a:lnTo>
                      <a:pt x="0" y="0"/>
                    </a:lnTo>
                    <a:lnTo>
                      <a:pt x="127" y="73"/>
                    </a:lnTo>
                    <a:close/>
                  </a:path>
                </a:pathLst>
              </a:custGeom>
              <a:solidFill>
                <a:srgbClr val="00C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1" name="işļîḓe"/>
              <p:cNvSpPr/>
              <p:nvPr/>
            </p:nvSpPr>
            <p:spPr bwMode="auto">
              <a:xfrm>
                <a:off x="3569" y="1598"/>
                <a:ext cx="127" cy="364"/>
              </a:xfrm>
              <a:custGeom>
                <a:avLst/>
                <a:gdLst>
                  <a:gd name="T0" fmla="*/ 127 w 127"/>
                  <a:gd name="T1" fmla="*/ 73 h 364"/>
                  <a:gd name="T2" fmla="*/ 127 w 127"/>
                  <a:gd name="T3" fmla="*/ 364 h 364"/>
                  <a:gd name="T4" fmla="*/ 0 w 127"/>
                  <a:gd name="T5" fmla="*/ 291 h 364"/>
                  <a:gd name="T6" fmla="*/ 0 w 127"/>
                  <a:gd name="T7" fmla="*/ 0 h 364"/>
                  <a:gd name="T8" fmla="*/ 127 w 127"/>
                  <a:gd name="T9" fmla="*/ 7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4">
                    <a:moveTo>
                      <a:pt x="127" y="73"/>
                    </a:moveTo>
                    <a:lnTo>
                      <a:pt x="127" y="364"/>
                    </a:lnTo>
                    <a:lnTo>
                      <a:pt x="0" y="291"/>
                    </a:lnTo>
                    <a:lnTo>
                      <a:pt x="0" y="0"/>
                    </a:lnTo>
                    <a:lnTo>
                      <a:pt x="127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2" name="îṧḷíḑe"/>
              <p:cNvSpPr/>
              <p:nvPr/>
            </p:nvSpPr>
            <p:spPr bwMode="auto">
              <a:xfrm>
                <a:off x="3610" y="1572"/>
                <a:ext cx="127" cy="367"/>
              </a:xfrm>
              <a:custGeom>
                <a:avLst/>
                <a:gdLst>
                  <a:gd name="T0" fmla="*/ 127 w 127"/>
                  <a:gd name="T1" fmla="*/ 73 h 367"/>
                  <a:gd name="T2" fmla="*/ 127 w 127"/>
                  <a:gd name="T3" fmla="*/ 367 h 367"/>
                  <a:gd name="T4" fmla="*/ 0 w 127"/>
                  <a:gd name="T5" fmla="*/ 294 h 367"/>
                  <a:gd name="T6" fmla="*/ 1 w 127"/>
                  <a:gd name="T7" fmla="*/ 0 h 367"/>
                  <a:gd name="T8" fmla="*/ 127 w 127"/>
                  <a:gd name="T9" fmla="*/ 7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7">
                    <a:moveTo>
                      <a:pt x="127" y="73"/>
                    </a:moveTo>
                    <a:lnTo>
                      <a:pt x="127" y="367"/>
                    </a:lnTo>
                    <a:lnTo>
                      <a:pt x="0" y="294"/>
                    </a:lnTo>
                    <a:lnTo>
                      <a:pt x="1" y="0"/>
                    </a:lnTo>
                    <a:lnTo>
                      <a:pt x="127" y="73"/>
                    </a:lnTo>
                    <a:close/>
                  </a:path>
                </a:pathLst>
              </a:custGeom>
              <a:solidFill>
                <a:srgbClr val="00C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3" name="ïsļíḋé"/>
              <p:cNvSpPr/>
              <p:nvPr/>
            </p:nvSpPr>
            <p:spPr bwMode="auto">
              <a:xfrm>
                <a:off x="3610" y="1572"/>
                <a:ext cx="127" cy="367"/>
              </a:xfrm>
              <a:custGeom>
                <a:avLst/>
                <a:gdLst>
                  <a:gd name="T0" fmla="*/ 127 w 127"/>
                  <a:gd name="T1" fmla="*/ 73 h 367"/>
                  <a:gd name="T2" fmla="*/ 127 w 127"/>
                  <a:gd name="T3" fmla="*/ 367 h 367"/>
                  <a:gd name="T4" fmla="*/ 0 w 127"/>
                  <a:gd name="T5" fmla="*/ 294 h 367"/>
                  <a:gd name="T6" fmla="*/ 1 w 127"/>
                  <a:gd name="T7" fmla="*/ 0 h 367"/>
                  <a:gd name="T8" fmla="*/ 127 w 127"/>
                  <a:gd name="T9" fmla="*/ 7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7">
                    <a:moveTo>
                      <a:pt x="127" y="73"/>
                    </a:moveTo>
                    <a:lnTo>
                      <a:pt x="127" y="367"/>
                    </a:lnTo>
                    <a:lnTo>
                      <a:pt x="0" y="294"/>
                    </a:lnTo>
                    <a:lnTo>
                      <a:pt x="1" y="0"/>
                    </a:lnTo>
                    <a:lnTo>
                      <a:pt x="127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4" name="ïśļîdê"/>
              <p:cNvSpPr/>
              <p:nvPr/>
            </p:nvSpPr>
            <p:spPr bwMode="auto">
              <a:xfrm>
                <a:off x="3630" y="1925"/>
                <a:ext cx="66" cy="331"/>
              </a:xfrm>
              <a:custGeom>
                <a:avLst/>
                <a:gdLst>
                  <a:gd name="T0" fmla="*/ 66 w 66"/>
                  <a:gd name="T1" fmla="*/ 37 h 331"/>
                  <a:gd name="T2" fmla="*/ 66 w 66"/>
                  <a:gd name="T3" fmla="*/ 331 h 331"/>
                  <a:gd name="T4" fmla="*/ 0 w 66"/>
                  <a:gd name="T5" fmla="*/ 294 h 331"/>
                  <a:gd name="T6" fmla="*/ 0 w 66"/>
                  <a:gd name="T7" fmla="*/ 0 h 331"/>
                  <a:gd name="T8" fmla="*/ 66 w 66"/>
                  <a:gd name="T9" fmla="*/ 3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31">
                    <a:moveTo>
                      <a:pt x="66" y="37"/>
                    </a:moveTo>
                    <a:lnTo>
                      <a:pt x="66" y="331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66" y="37"/>
                    </a:lnTo>
                    <a:close/>
                  </a:path>
                </a:pathLst>
              </a:custGeom>
              <a:solidFill>
                <a:srgbClr val="545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5" name="íŝľïḋé"/>
              <p:cNvSpPr/>
              <p:nvPr/>
            </p:nvSpPr>
            <p:spPr bwMode="auto">
              <a:xfrm>
                <a:off x="3569" y="1889"/>
                <a:ext cx="61" cy="330"/>
              </a:xfrm>
              <a:custGeom>
                <a:avLst/>
                <a:gdLst>
                  <a:gd name="T0" fmla="*/ 61 w 61"/>
                  <a:gd name="T1" fmla="*/ 36 h 330"/>
                  <a:gd name="T2" fmla="*/ 61 w 61"/>
                  <a:gd name="T3" fmla="*/ 330 h 330"/>
                  <a:gd name="T4" fmla="*/ 0 w 61"/>
                  <a:gd name="T5" fmla="*/ 294 h 330"/>
                  <a:gd name="T6" fmla="*/ 0 w 61"/>
                  <a:gd name="T7" fmla="*/ 0 h 330"/>
                  <a:gd name="T8" fmla="*/ 61 w 61"/>
                  <a:gd name="T9" fmla="*/ 3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0">
                    <a:moveTo>
                      <a:pt x="61" y="36"/>
                    </a:moveTo>
                    <a:lnTo>
                      <a:pt x="61" y="330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61" y="36"/>
                    </a:lnTo>
                    <a:close/>
                  </a:path>
                </a:pathLst>
              </a:custGeom>
              <a:solidFill>
                <a:srgbClr val="545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íṥļïďé"/>
              <p:cNvSpPr/>
              <p:nvPr/>
            </p:nvSpPr>
            <p:spPr bwMode="auto">
              <a:xfrm>
                <a:off x="3696" y="1645"/>
                <a:ext cx="41" cy="294"/>
              </a:xfrm>
              <a:custGeom>
                <a:avLst/>
                <a:gdLst>
                  <a:gd name="T0" fmla="*/ 41 w 41"/>
                  <a:gd name="T1" fmla="*/ 0 h 294"/>
                  <a:gd name="T2" fmla="*/ 41 w 41"/>
                  <a:gd name="T3" fmla="*/ 294 h 294"/>
                  <a:gd name="T4" fmla="*/ 0 w 41"/>
                  <a:gd name="T5" fmla="*/ 270 h 294"/>
                  <a:gd name="T6" fmla="*/ 0 w 41"/>
                  <a:gd name="T7" fmla="*/ 26 h 294"/>
                  <a:gd name="T8" fmla="*/ 41 w 41"/>
                  <a:gd name="T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94">
                    <a:moveTo>
                      <a:pt x="41" y="0"/>
                    </a:moveTo>
                    <a:lnTo>
                      <a:pt x="41" y="294"/>
                    </a:lnTo>
                    <a:lnTo>
                      <a:pt x="0" y="270"/>
                    </a:lnTo>
                    <a:lnTo>
                      <a:pt x="0" y="26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7" name="ísľídê"/>
              <p:cNvSpPr/>
              <p:nvPr/>
            </p:nvSpPr>
            <p:spPr bwMode="auto">
              <a:xfrm>
                <a:off x="3696" y="1645"/>
                <a:ext cx="41" cy="294"/>
              </a:xfrm>
              <a:custGeom>
                <a:avLst/>
                <a:gdLst>
                  <a:gd name="T0" fmla="*/ 41 w 41"/>
                  <a:gd name="T1" fmla="*/ 0 h 294"/>
                  <a:gd name="T2" fmla="*/ 41 w 41"/>
                  <a:gd name="T3" fmla="*/ 294 h 294"/>
                  <a:gd name="T4" fmla="*/ 0 w 41"/>
                  <a:gd name="T5" fmla="*/ 270 h 294"/>
                  <a:gd name="T6" fmla="*/ 0 w 41"/>
                  <a:gd name="T7" fmla="*/ 26 h 294"/>
                  <a:gd name="T8" fmla="*/ 41 w 41"/>
                  <a:gd name="T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94">
                    <a:moveTo>
                      <a:pt x="41" y="0"/>
                    </a:moveTo>
                    <a:lnTo>
                      <a:pt x="41" y="294"/>
                    </a:lnTo>
                    <a:lnTo>
                      <a:pt x="0" y="270"/>
                    </a:lnTo>
                    <a:lnTo>
                      <a:pt x="0" y="26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8" name="îṩḷîḓè"/>
              <p:cNvSpPr/>
              <p:nvPr/>
            </p:nvSpPr>
            <p:spPr bwMode="auto">
              <a:xfrm>
                <a:off x="3695" y="1915"/>
                <a:ext cx="42" cy="47"/>
              </a:xfrm>
              <a:custGeom>
                <a:avLst/>
                <a:gdLst>
                  <a:gd name="T0" fmla="*/ 0 w 42"/>
                  <a:gd name="T1" fmla="*/ 0 h 47"/>
                  <a:gd name="T2" fmla="*/ 1 w 42"/>
                  <a:gd name="T3" fmla="*/ 0 h 47"/>
                  <a:gd name="T4" fmla="*/ 42 w 42"/>
                  <a:gd name="T5" fmla="*/ 24 h 47"/>
                  <a:gd name="T6" fmla="*/ 1 w 42"/>
                  <a:gd name="T7" fmla="*/ 47 h 47"/>
                  <a:gd name="T8" fmla="*/ 0 w 4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7">
                    <a:moveTo>
                      <a:pt x="0" y="0"/>
                    </a:moveTo>
                    <a:lnTo>
                      <a:pt x="1" y="0"/>
                    </a:lnTo>
                    <a:lnTo>
                      <a:pt x="42" y="24"/>
                    </a:lnTo>
                    <a:lnTo>
                      <a:pt x="1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9" name="iS1ídè"/>
              <p:cNvSpPr/>
              <p:nvPr/>
            </p:nvSpPr>
            <p:spPr bwMode="auto">
              <a:xfrm>
                <a:off x="3618" y="1918"/>
                <a:ext cx="24" cy="307"/>
              </a:xfrm>
              <a:custGeom>
                <a:avLst/>
                <a:gdLst>
                  <a:gd name="T0" fmla="*/ 0 w 24"/>
                  <a:gd name="T1" fmla="*/ 294 h 307"/>
                  <a:gd name="T2" fmla="*/ 24 w 24"/>
                  <a:gd name="T3" fmla="*/ 307 h 307"/>
                  <a:gd name="T4" fmla="*/ 24 w 24"/>
                  <a:gd name="T5" fmla="*/ 14 h 307"/>
                  <a:gd name="T6" fmla="*/ 0 w 24"/>
                  <a:gd name="T7" fmla="*/ 0 h 307"/>
                  <a:gd name="T8" fmla="*/ 0 w 24"/>
                  <a:gd name="T9" fmla="*/ 29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7">
                    <a:moveTo>
                      <a:pt x="0" y="294"/>
                    </a:moveTo>
                    <a:lnTo>
                      <a:pt x="24" y="307"/>
                    </a:lnTo>
                    <a:lnTo>
                      <a:pt x="24" y="14"/>
                    </a:lnTo>
                    <a:lnTo>
                      <a:pt x="0" y="0"/>
                    </a:lnTo>
                    <a:lnTo>
                      <a:pt x="0" y="294"/>
                    </a:lnTo>
                    <a:close/>
                  </a:path>
                </a:pathLst>
              </a:custGeom>
              <a:solidFill>
                <a:srgbClr val="33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0" name="îṩḻîḋe"/>
              <p:cNvSpPr/>
              <p:nvPr/>
            </p:nvSpPr>
            <p:spPr bwMode="auto">
              <a:xfrm>
                <a:off x="3696" y="1671"/>
                <a:ext cx="169" cy="95"/>
              </a:xfrm>
              <a:custGeom>
                <a:avLst/>
                <a:gdLst>
                  <a:gd name="T0" fmla="*/ 0 w 99"/>
                  <a:gd name="T1" fmla="*/ 0 h 56"/>
                  <a:gd name="T2" fmla="*/ 45 w 99"/>
                  <a:gd name="T3" fmla="*/ 37 h 56"/>
                  <a:gd name="T4" fmla="*/ 54 w 99"/>
                  <a:gd name="T5" fmla="*/ 38 h 56"/>
                  <a:gd name="T6" fmla="*/ 99 w 99"/>
                  <a:gd name="T7" fmla="*/ 11 h 56"/>
                  <a:gd name="T8" fmla="*/ 99 w 99"/>
                  <a:gd name="T9" fmla="*/ 28 h 56"/>
                  <a:gd name="T10" fmla="*/ 54 w 99"/>
                  <a:gd name="T11" fmla="*/ 54 h 56"/>
                  <a:gd name="T12" fmla="*/ 45 w 99"/>
                  <a:gd name="T13" fmla="*/ 53 h 56"/>
                  <a:gd name="T14" fmla="*/ 0 w 99"/>
                  <a:gd name="T15" fmla="*/ 17 h 56"/>
                  <a:gd name="T16" fmla="*/ 0 w 99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56">
                    <a:moveTo>
                      <a:pt x="0" y="0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7" y="39"/>
                      <a:pt x="51" y="39"/>
                      <a:pt x="54" y="38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1" y="56"/>
                      <a:pt x="47" y="55"/>
                      <a:pt x="45" y="5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C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1" name="îšļïďe"/>
              <p:cNvSpPr/>
              <p:nvPr/>
            </p:nvSpPr>
            <p:spPr bwMode="auto">
              <a:xfrm>
                <a:off x="3611" y="1598"/>
                <a:ext cx="126" cy="73"/>
              </a:xfrm>
              <a:custGeom>
                <a:avLst/>
                <a:gdLst>
                  <a:gd name="T0" fmla="*/ 43 w 126"/>
                  <a:gd name="T1" fmla="*/ 0 h 73"/>
                  <a:gd name="T2" fmla="*/ 126 w 126"/>
                  <a:gd name="T3" fmla="*/ 47 h 73"/>
                  <a:gd name="T4" fmla="*/ 85 w 126"/>
                  <a:gd name="T5" fmla="*/ 73 h 73"/>
                  <a:gd name="T6" fmla="*/ 0 w 126"/>
                  <a:gd name="T7" fmla="*/ 23 h 73"/>
                  <a:gd name="T8" fmla="*/ 43 w 126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73">
                    <a:moveTo>
                      <a:pt x="43" y="0"/>
                    </a:moveTo>
                    <a:lnTo>
                      <a:pt x="126" y="47"/>
                    </a:lnTo>
                    <a:lnTo>
                      <a:pt x="85" y="73"/>
                    </a:lnTo>
                    <a:lnTo>
                      <a:pt x="0" y="2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2" name="ís1iďe"/>
              <p:cNvSpPr/>
              <p:nvPr/>
            </p:nvSpPr>
            <p:spPr bwMode="auto">
              <a:xfrm>
                <a:off x="3611" y="1598"/>
                <a:ext cx="126" cy="73"/>
              </a:xfrm>
              <a:custGeom>
                <a:avLst/>
                <a:gdLst>
                  <a:gd name="T0" fmla="*/ 43 w 126"/>
                  <a:gd name="T1" fmla="*/ 0 h 73"/>
                  <a:gd name="T2" fmla="*/ 126 w 126"/>
                  <a:gd name="T3" fmla="*/ 47 h 73"/>
                  <a:gd name="T4" fmla="*/ 85 w 126"/>
                  <a:gd name="T5" fmla="*/ 73 h 73"/>
                  <a:gd name="T6" fmla="*/ 0 w 126"/>
                  <a:gd name="T7" fmla="*/ 23 h 73"/>
                  <a:gd name="T8" fmla="*/ 43 w 126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73">
                    <a:moveTo>
                      <a:pt x="43" y="0"/>
                    </a:moveTo>
                    <a:lnTo>
                      <a:pt x="126" y="47"/>
                    </a:lnTo>
                    <a:lnTo>
                      <a:pt x="85" y="73"/>
                    </a:lnTo>
                    <a:lnTo>
                      <a:pt x="0" y="23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3" name="íṥ1ïdé"/>
              <p:cNvSpPr/>
              <p:nvPr/>
            </p:nvSpPr>
            <p:spPr bwMode="auto">
              <a:xfrm>
                <a:off x="3696" y="1645"/>
                <a:ext cx="169" cy="92"/>
              </a:xfrm>
              <a:custGeom>
                <a:avLst/>
                <a:gdLst>
                  <a:gd name="T0" fmla="*/ 74 w 99"/>
                  <a:gd name="T1" fmla="*/ 12 h 54"/>
                  <a:gd name="T2" fmla="*/ 99 w 99"/>
                  <a:gd name="T3" fmla="*/ 26 h 54"/>
                  <a:gd name="T4" fmla="*/ 54 w 99"/>
                  <a:gd name="T5" fmla="*/ 53 h 54"/>
                  <a:gd name="T6" fmla="*/ 45 w 99"/>
                  <a:gd name="T7" fmla="*/ 52 h 54"/>
                  <a:gd name="T8" fmla="*/ 0 w 99"/>
                  <a:gd name="T9" fmla="*/ 15 h 54"/>
                  <a:gd name="T10" fmla="*/ 24 w 99"/>
                  <a:gd name="T11" fmla="*/ 0 h 54"/>
                  <a:gd name="T12" fmla="*/ 45 w 99"/>
                  <a:gd name="T13" fmla="*/ 22 h 54"/>
                  <a:gd name="T14" fmla="*/ 54 w 99"/>
                  <a:gd name="T15" fmla="*/ 23 h 54"/>
                  <a:gd name="T16" fmla="*/ 74 w 99"/>
                  <a:gd name="T1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54">
                    <a:moveTo>
                      <a:pt x="74" y="12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1" y="54"/>
                      <a:pt x="47" y="54"/>
                      <a:pt x="45" y="5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7" y="25"/>
                      <a:pt x="51" y="25"/>
                      <a:pt x="54" y="23"/>
                    </a:cubicBezTo>
                    <a:cubicBezTo>
                      <a:pt x="74" y="12"/>
                      <a:pt x="74" y="12"/>
                      <a:pt x="74" y="12"/>
                    </a:cubicBezTo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4" name="iŝḻiḑe"/>
              <p:cNvSpPr/>
              <p:nvPr/>
            </p:nvSpPr>
            <p:spPr bwMode="auto">
              <a:xfrm>
                <a:off x="3640" y="1591"/>
                <a:ext cx="14" cy="7"/>
              </a:xfrm>
              <a:custGeom>
                <a:avLst/>
                <a:gdLst>
                  <a:gd name="T0" fmla="*/ 0 w 14"/>
                  <a:gd name="T1" fmla="*/ 0 h 7"/>
                  <a:gd name="T2" fmla="*/ 0 w 14"/>
                  <a:gd name="T3" fmla="*/ 0 h 7"/>
                  <a:gd name="T4" fmla="*/ 14 w 14"/>
                  <a:gd name="T5" fmla="*/ 7 h 7"/>
                  <a:gd name="T6" fmla="*/ 14 w 14"/>
                  <a:gd name="T7" fmla="*/ 7 h 7"/>
                  <a:gd name="T8" fmla="*/ 7 w 14"/>
                  <a:gd name="T9" fmla="*/ 3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0" y="0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5" name="îSľidé"/>
              <p:cNvSpPr/>
              <p:nvPr/>
            </p:nvSpPr>
            <p:spPr bwMode="auto">
              <a:xfrm>
                <a:off x="3640" y="1591"/>
                <a:ext cx="14" cy="7"/>
              </a:xfrm>
              <a:custGeom>
                <a:avLst/>
                <a:gdLst>
                  <a:gd name="T0" fmla="*/ 0 w 14"/>
                  <a:gd name="T1" fmla="*/ 0 h 7"/>
                  <a:gd name="T2" fmla="*/ 0 w 14"/>
                  <a:gd name="T3" fmla="*/ 0 h 7"/>
                  <a:gd name="T4" fmla="*/ 14 w 14"/>
                  <a:gd name="T5" fmla="*/ 7 h 7"/>
                  <a:gd name="T6" fmla="*/ 14 w 14"/>
                  <a:gd name="T7" fmla="*/ 7 h 7"/>
                  <a:gd name="T8" fmla="*/ 7 w 14"/>
                  <a:gd name="T9" fmla="*/ 3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0" y="0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7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6" name="îšḻíḑè"/>
              <p:cNvSpPr/>
              <p:nvPr/>
            </p:nvSpPr>
            <p:spPr bwMode="auto">
              <a:xfrm>
                <a:off x="3611" y="1591"/>
                <a:ext cx="43" cy="30"/>
              </a:xfrm>
              <a:custGeom>
                <a:avLst/>
                <a:gdLst>
                  <a:gd name="T0" fmla="*/ 29 w 43"/>
                  <a:gd name="T1" fmla="*/ 0 h 30"/>
                  <a:gd name="T2" fmla="*/ 0 w 43"/>
                  <a:gd name="T3" fmla="*/ 30 h 30"/>
                  <a:gd name="T4" fmla="*/ 43 w 43"/>
                  <a:gd name="T5" fmla="*/ 7 h 30"/>
                  <a:gd name="T6" fmla="*/ 29 w 43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0">
                    <a:moveTo>
                      <a:pt x="29" y="0"/>
                    </a:moveTo>
                    <a:lnTo>
                      <a:pt x="0" y="30"/>
                    </a:lnTo>
                    <a:lnTo>
                      <a:pt x="43" y="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50C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7" name="íṣľîḋé"/>
              <p:cNvSpPr/>
              <p:nvPr/>
            </p:nvSpPr>
            <p:spPr bwMode="auto">
              <a:xfrm>
                <a:off x="3611" y="1591"/>
                <a:ext cx="43" cy="30"/>
              </a:xfrm>
              <a:custGeom>
                <a:avLst/>
                <a:gdLst>
                  <a:gd name="T0" fmla="*/ 29 w 43"/>
                  <a:gd name="T1" fmla="*/ 0 h 30"/>
                  <a:gd name="T2" fmla="*/ 0 w 43"/>
                  <a:gd name="T3" fmla="*/ 30 h 30"/>
                  <a:gd name="T4" fmla="*/ 43 w 43"/>
                  <a:gd name="T5" fmla="*/ 7 h 30"/>
                  <a:gd name="T6" fmla="*/ 29 w 43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0">
                    <a:moveTo>
                      <a:pt x="29" y="0"/>
                    </a:moveTo>
                    <a:lnTo>
                      <a:pt x="0" y="30"/>
                    </a:lnTo>
                    <a:lnTo>
                      <a:pt x="43" y="7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8" name="iSlidé"/>
              <p:cNvSpPr/>
              <p:nvPr/>
            </p:nvSpPr>
            <p:spPr bwMode="auto">
              <a:xfrm>
                <a:off x="3611" y="1591"/>
                <a:ext cx="43" cy="30"/>
              </a:xfrm>
              <a:custGeom>
                <a:avLst/>
                <a:gdLst>
                  <a:gd name="T0" fmla="*/ 29 w 43"/>
                  <a:gd name="T1" fmla="*/ 0 h 30"/>
                  <a:gd name="T2" fmla="*/ 0 w 43"/>
                  <a:gd name="T3" fmla="*/ 30 h 30"/>
                  <a:gd name="T4" fmla="*/ 43 w 43"/>
                  <a:gd name="T5" fmla="*/ 7 h 30"/>
                  <a:gd name="T6" fmla="*/ 29 w 43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0">
                    <a:moveTo>
                      <a:pt x="29" y="0"/>
                    </a:moveTo>
                    <a:lnTo>
                      <a:pt x="0" y="30"/>
                    </a:lnTo>
                    <a:lnTo>
                      <a:pt x="43" y="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9" name="íšľíḍé"/>
              <p:cNvSpPr/>
              <p:nvPr/>
            </p:nvSpPr>
            <p:spPr bwMode="auto">
              <a:xfrm>
                <a:off x="3611" y="1591"/>
                <a:ext cx="43" cy="30"/>
              </a:xfrm>
              <a:custGeom>
                <a:avLst/>
                <a:gdLst>
                  <a:gd name="T0" fmla="*/ 29 w 43"/>
                  <a:gd name="T1" fmla="*/ 0 h 30"/>
                  <a:gd name="T2" fmla="*/ 0 w 43"/>
                  <a:gd name="T3" fmla="*/ 30 h 30"/>
                  <a:gd name="T4" fmla="*/ 43 w 43"/>
                  <a:gd name="T5" fmla="*/ 7 h 30"/>
                  <a:gd name="T6" fmla="*/ 29 w 43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0">
                    <a:moveTo>
                      <a:pt x="29" y="0"/>
                    </a:moveTo>
                    <a:lnTo>
                      <a:pt x="0" y="30"/>
                    </a:lnTo>
                    <a:lnTo>
                      <a:pt x="43" y="7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0" name="iṩlíḍê"/>
              <p:cNvSpPr/>
              <p:nvPr/>
            </p:nvSpPr>
            <p:spPr bwMode="auto">
              <a:xfrm>
                <a:off x="3611" y="1598"/>
                <a:ext cx="126" cy="73"/>
              </a:xfrm>
              <a:custGeom>
                <a:avLst/>
                <a:gdLst>
                  <a:gd name="T0" fmla="*/ 43 w 126"/>
                  <a:gd name="T1" fmla="*/ 0 h 73"/>
                  <a:gd name="T2" fmla="*/ 43 w 126"/>
                  <a:gd name="T3" fmla="*/ 0 h 73"/>
                  <a:gd name="T4" fmla="*/ 0 w 126"/>
                  <a:gd name="T5" fmla="*/ 23 h 73"/>
                  <a:gd name="T6" fmla="*/ 85 w 126"/>
                  <a:gd name="T7" fmla="*/ 73 h 73"/>
                  <a:gd name="T8" fmla="*/ 85 w 126"/>
                  <a:gd name="T9" fmla="*/ 73 h 73"/>
                  <a:gd name="T10" fmla="*/ 85 w 126"/>
                  <a:gd name="T11" fmla="*/ 73 h 73"/>
                  <a:gd name="T12" fmla="*/ 126 w 126"/>
                  <a:gd name="T13" fmla="*/ 47 h 73"/>
                  <a:gd name="T14" fmla="*/ 43 w 126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73">
                    <a:moveTo>
                      <a:pt x="43" y="0"/>
                    </a:moveTo>
                    <a:lnTo>
                      <a:pt x="43" y="0"/>
                    </a:lnTo>
                    <a:lnTo>
                      <a:pt x="0" y="2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126" y="47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1" name="îśḻîḍe"/>
              <p:cNvSpPr/>
              <p:nvPr/>
            </p:nvSpPr>
            <p:spPr bwMode="auto">
              <a:xfrm>
                <a:off x="3611" y="1598"/>
                <a:ext cx="126" cy="73"/>
              </a:xfrm>
              <a:custGeom>
                <a:avLst/>
                <a:gdLst>
                  <a:gd name="T0" fmla="*/ 43 w 126"/>
                  <a:gd name="T1" fmla="*/ 0 h 73"/>
                  <a:gd name="T2" fmla="*/ 43 w 126"/>
                  <a:gd name="T3" fmla="*/ 0 h 73"/>
                  <a:gd name="T4" fmla="*/ 0 w 126"/>
                  <a:gd name="T5" fmla="*/ 23 h 73"/>
                  <a:gd name="T6" fmla="*/ 85 w 126"/>
                  <a:gd name="T7" fmla="*/ 73 h 73"/>
                  <a:gd name="T8" fmla="*/ 85 w 126"/>
                  <a:gd name="T9" fmla="*/ 73 h 73"/>
                  <a:gd name="T10" fmla="*/ 85 w 126"/>
                  <a:gd name="T11" fmla="*/ 73 h 73"/>
                  <a:gd name="T12" fmla="*/ 126 w 126"/>
                  <a:gd name="T13" fmla="*/ 47 h 73"/>
                  <a:gd name="T14" fmla="*/ 43 w 126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73">
                    <a:moveTo>
                      <a:pt x="43" y="0"/>
                    </a:moveTo>
                    <a:lnTo>
                      <a:pt x="43" y="0"/>
                    </a:lnTo>
                    <a:lnTo>
                      <a:pt x="0" y="2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126" y="47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2" name="išḻïḍè"/>
              <p:cNvSpPr/>
              <p:nvPr/>
            </p:nvSpPr>
            <p:spPr bwMode="auto">
              <a:xfrm>
                <a:off x="3696" y="1645"/>
                <a:ext cx="169" cy="92"/>
              </a:xfrm>
              <a:custGeom>
                <a:avLst/>
                <a:gdLst>
                  <a:gd name="T0" fmla="*/ 24 w 99"/>
                  <a:gd name="T1" fmla="*/ 0 h 54"/>
                  <a:gd name="T2" fmla="*/ 24 w 99"/>
                  <a:gd name="T3" fmla="*/ 0 h 54"/>
                  <a:gd name="T4" fmla="*/ 0 w 99"/>
                  <a:gd name="T5" fmla="*/ 15 h 54"/>
                  <a:gd name="T6" fmla="*/ 45 w 99"/>
                  <a:gd name="T7" fmla="*/ 52 h 54"/>
                  <a:gd name="T8" fmla="*/ 50 w 99"/>
                  <a:gd name="T9" fmla="*/ 54 h 54"/>
                  <a:gd name="T10" fmla="*/ 54 w 99"/>
                  <a:gd name="T11" fmla="*/ 53 h 54"/>
                  <a:gd name="T12" fmla="*/ 99 w 99"/>
                  <a:gd name="T13" fmla="*/ 26 h 54"/>
                  <a:gd name="T14" fmla="*/ 74 w 99"/>
                  <a:gd name="T15" fmla="*/ 12 h 54"/>
                  <a:gd name="T16" fmla="*/ 54 w 99"/>
                  <a:gd name="T17" fmla="*/ 23 h 54"/>
                  <a:gd name="T18" fmla="*/ 50 w 99"/>
                  <a:gd name="T19" fmla="*/ 24 h 54"/>
                  <a:gd name="T20" fmla="*/ 45 w 99"/>
                  <a:gd name="T21" fmla="*/ 22 h 54"/>
                  <a:gd name="T22" fmla="*/ 24 w 99"/>
                  <a:gd name="T2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54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6" y="53"/>
                      <a:pt x="48" y="54"/>
                      <a:pt x="50" y="54"/>
                    </a:cubicBezTo>
                    <a:cubicBezTo>
                      <a:pt x="51" y="54"/>
                      <a:pt x="53" y="53"/>
                      <a:pt x="54" y="53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4"/>
                      <a:pt x="52" y="24"/>
                      <a:pt x="50" y="24"/>
                    </a:cubicBezTo>
                    <a:cubicBezTo>
                      <a:pt x="48" y="24"/>
                      <a:pt x="46" y="24"/>
                      <a:pt x="45" y="2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008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3" name="iṩľidé"/>
              <p:cNvSpPr/>
              <p:nvPr/>
            </p:nvSpPr>
            <p:spPr bwMode="auto">
              <a:xfrm>
                <a:off x="3822" y="1654"/>
                <a:ext cx="65" cy="37"/>
              </a:xfrm>
              <a:custGeom>
                <a:avLst/>
                <a:gdLst>
                  <a:gd name="T0" fmla="*/ 22 w 65"/>
                  <a:gd name="T1" fmla="*/ 0 h 37"/>
                  <a:gd name="T2" fmla="*/ 0 w 65"/>
                  <a:gd name="T3" fmla="*/ 12 h 37"/>
                  <a:gd name="T4" fmla="*/ 43 w 65"/>
                  <a:gd name="T5" fmla="*/ 37 h 37"/>
                  <a:gd name="T6" fmla="*/ 65 w 65"/>
                  <a:gd name="T7" fmla="*/ 23 h 37"/>
                  <a:gd name="T8" fmla="*/ 22 w 65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7">
                    <a:moveTo>
                      <a:pt x="22" y="0"/>
                    </a:moveTo>
                    <a:lnTo>
                      <a:pt x="0" y="12"/>
                    </a:lnTo>
                    <a:lnTo>
                      <a:pt x="43" y="37"/>
                    </a:lnTo>
                    <a:lnTo>
                      <a:pt x="65" y="2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4" name="iṩ1ïďe"/>
              <p:cNvSpPr/>
              <p:nvPr/>
            </p:nvSpPr>
            <p:spPr bwMode="auto">
              <a:xfrm>
                <a:off x="3865" y="1677"/>
                <a:ext cx="22" cy="41"/>
              </a:xfrm>
              <a:custGeom>
                <a:avLst/>
                <a:gdLst>
                  <a:gd name="T0" fmla="*/ 0 w 22"/>
                  <a:gd name="T1" fmla="*/ 14 h 41"/>
                  <a:gd name="T2" fmla="*/ 22 w 22"/>
                  <a:gd name="T3" fmla="*/ 0 h 41"/>
                  <a:gd name="T4" fmla="*/ 22 w 22"/>
                  <a:gd name="T5" fmla="*/ 29 h 41"/>
                  <a:gd name="T6" fmla="*/ 0 w 22"/>
                  <a:gd name="T7" fmla="*/ 41 h 41"/>
                  <a:gd name="T8" fmla="*/ 0 w 22"/>
                  <a:gd name="T9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1">
                    <a:moveTo>
                      <a:pt x="0" y="14"/>
                    </a:moveTo>
                    <a:lnTo>
                      <a:pt x="22" y="0"/>
                    </a:lnTo>
                    <a:lnTo>
                      <a:pt x="22" y="29"/>
                    </a:lnTo>
                    <a:lnTo>
                      <a:pt x="0" y="41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5" name="i$ľiḋe"/>
              <p:cNvSpPr/>
              <p:nvPr/>
            </p:nvSpPr>
            <p:spPr bwMode="auto">
              <a:xfrm>
                <a:off x="3547" y="1856"/>
                <a:ext cx="22" cy="33"/>
              </a:xfrm>
              <a:custGeom>
                <a:avLst/>
                <a:gdLst>
                  <a:gd name="T0" fmla="*/ 22 w 22"/>
                  <a:gd name="T1" fmla="*/ 33 h 33"/>
                  <a:gd name="T2" fmla="*/ 0 w 22"/>
                  <a:gd name="T3" fmla="*/ 22 h 33"/>
                  <a:gd name="T4" fmla="*/ 0 w 22"/>
                  <a:gd name="T5" fmla="*/ 0 h 33"/>
                  <a:gd name="T6" fmla="*/ 22 w 22"/>
                  <a:gd name="T7" fmla="*/ 11 h 33"/>
                  <a:gd name="T8" fmla="*/ 22 w 22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3">
                    <a:moveTo>
                      <a:pt x="22" y="33"/>
                    </a:moveTo>
                    <a:lnTo>
                      <a:pt x="0" y="22"/>
                    </a:lnTo>
                    <a:lnTo>
                      <a:pt x="0" y="0"/>
                    </a:lnTo>
                    <a:lnTo>
                      <a:pt x="22" y="11"/>
                    </a:lnTo>
                    <a:lnTo>
                      <a:pt x="22" y="33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6" name="iSlîde"/>
              <p:cNvSpPr/>
              <p:nvPr/>
            </p:nvSpPr>
            <p:spPr bwMode="auto">
              <a:xfrm>
                <a:off x="3727" y="2152"/>
                <a:ext cx="42" cy="50"/>
              </a:xfrm>
              <a:custGeom>
                <a:avLst/>
                <a:gdLst>
                  <a:gd name="T0" fmla="*/ 0 w 42"/>
                  <a:gd name="T1" fmla="*/ 50 h 50"/>
                  <a:gd name="T2" fmla="*/ 42 w 42"/>
                  <a:gd name="T3" fmla="*/ 26 h 50"/>
                  <a:gd name="T4" fmla="*/ 0 w 42"/>
                  <a:gd name="T5" fmla="*/ 0 h 50"/>
                  <a:gd name="T6" fmla="*/ 0 w 4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0">
                    <a:moveTo>
                      <a:pt x="0" y="50"/>
                    </a:moveTo>
                    <a:lnTo>
                      <a:pt x="42" y="26"/>
                    </a:lnTo>
                    <a:lnTo>
                      <a:pt x="0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33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7" name="îṩļiďe"/>
              <p:cNvSpPr/>
              <p:nvPr/>
            </p:nvSpPr>
            <p:spPr bwMode="auto">
              <a:xfrm>
                <a:off x="3696" y="2169"/>
                <a:ext cx="84" cy="87"/>
              </a:xfrm>
              <a:custGeom>
                <a:avLst/>
                <a:gdLst>
                  <a:gd name="T0" fmla="*/ 30 w 49"/>
                  <a:gd name="T1" fmla="*/ 5 h 51"/>
                  <a:gd name="T2" fmla="*/ 0 w 49"/>
                  <a:gd name="T3" fmla="*/ 22 h 51"/>
                  <a:gd name="T4" fmla="*/ 0 w 49"/>
                  <a:gd name="T5" fmla="*/ 51 h 51"/>
                  <a:gd name="T6" fmla="*/ 49 w 49"/>
                  <a:gd name="T7" fmla="*/ 22 h 51"/>
                  <a:gd name="T8" fmla="*/ 49 w 49"/>
                  <a:gd name="T9" fmla="*/ 16 h 51"/>
                  <a:gd name="T10" fmla="*/ 30 w 49"/>
                  <a:gd name="T11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1">
                    <a:moveTo>
                      <a:pt x="30" y="5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6"/>
                      <a:pt x="38" y="0"/>
                      <a:pt x="30" y="5"/>
                    </a:cubicBezTo>
                    <a:close/>
                  </a:path>
                </a:pathLst>
              </a:custGeom>
              <a:solidFill>
                <a:srgbClr val="33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8" name="ïṩľiḋê"/>
              <p:cNvSpPr/>
              <p:nvPr/>
            </p:nvSpPr>
            <p:spPr bwMode="auto">
              <a:xfrm>
                <a:off x="3696" y="1939"/>
                <a:ext cx="41" cy="317"/>
              </a:xfrm>
              <a:custGeom>
                <a:avLst/>
                <a:gdLst>
                  <a:gd name="T0" fmla="*/ 41 w 41"/>
                  <a:gd name="T1" fmla="*/ 0 h 317"/>
                  <a:gd name="T2" fmla="*/ 41 w 41"/>
                  <a:gd name="T3" fmla="*/ 293 h 317"/>
                  <a:gd name="T4" fmla="*/ 0 w 41"/>
                  <a:gd name="T5" fmla="*/ 317 h 317"/>
                  <a:gd name="T6" fmla="*/ 0 w 41"/>
                  <a:gd name="T7" fmla="*/ 23 h 317"/>
                  <a:gd name="T8" fmla="*/ 41 w 41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17">
                    <a:moveTo>
                      <a:pt x="41" y="0"/>
                    </a:moveTo>
                    <a:lnTo>
                      <a:pt x="41" y="293"/>
                    </a:lnTo>
                    <a:lnTo>
                      <a:pt x="0" y="317"/>
                    </a:lnTo>
                    <a:lnTo>
                      <a:pt x="0" y="23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33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9" name="išlîḋê"/>
              <p:cNvSpPr/>
              <p:nvPr/>
            </p:nvSpPr>
            <p:spPr bwMode="auto">
              <a:xfrm>
                <a:off x="3595" y="1481"/>
                <a:ext cx="134" cy="173"/>
              </a:xfrm>
              <a:custGeom>
                <a:avLst/>
                <a:gdLst>
                  <a:gd name="T0" fmla="*/ 79 w 79"/>
                  <a:gd name="T1" fmla="*/ 22 h 102"/>
                  <a:gd name="T2" fmla="*/ 40 w 79"/>
                  <a:gd name="T3" fmla="*/ 0 h 102"/>
                  <a:gd name="T4" fmla="*/ 9 w 79"/>
                  <a:gd name="T5" fmla="*/ 17 h 102"/>
                  <a:gd name="T6" fmla="*/ 1 w 79"/>
                  <a:gd name="T7" fmla="*/ 30 h 102"/>
                  <a:gd name="T8" fmla="*/ 0 w 79"/>
                  <a:gd name="T9" fmla="*/ 78 h 102"/>
                  <a:gd name="T10" fmla="*/ 42 w 79"/>
                  <a:gd name="T11" fmla="*/ 102 h 102"/>
                  <a:gd name="T12" fmla="*/ 65 w 79"/>
                  <a:gd name="T13" fmla="*/ 88 h 102"/>
                  <a:gd name="T14" fmla="*/ 79 w 79"/>
                  <a:gd name="T15" fmla="*/ 64 h 102"/>
                  <a:gd name="T16" fmla="*/ 79 w 79"/>
                  <a:gd name="T17" fmla="*/ 2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02">
                    <a:moveTo>
                      <a:pt x="79" y="22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4" y="19"/>
                      <a:pt x="1" y="25"/>
                      <a:pt x="1" y="3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74" y="83"/>
                      <a:pt x="79" y="74"/>
                      <a:pt x="79" y="64"/>
                    </a:cubicBezTo>
                    <a:lnTo>
                      <a:pt x="79" y="22"/>
                    </a:lnTo>
                    <a:close/>
                  </a:path>
                </a:pathLst>
              </a:custGeom>
              <a:solidFill>
                <a:srgbClr val="212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0" name="ïşľîḑè"/>
              <p:cNvSpPr/>
              <p:nvPr/>
            </p:nvSpPr>
            <p:spPr bwMode="auto">
              <a:xfrm>
                <a:off x="3679" y="1535"/>
                <a:ext cx="50" cy="110"/>
              </a:xfrm>
              <a:custGeom>
                <a:avLst/>
                <a:gdLst>
                  <a:gd name="T0" fmla="*/ 29 w 29"/>
                  <a:gd name="T1" fmla="*/ 0 h 65"/>
                  <a:gd name="T2" fmla="*/ 8 w 29"/>
                  <a:gd name="T3" fmla="*/ 12 h 65"/>
                  <a:gd name="T4" fmla="*/ 0 w 29"/>
                  <a:gd name="T5" fmla="*/ 26 h 65"/>
                  <a:gd name="T6" fmla="*/ 0 w 29"/>
                  <a:gd name="T7" fmla="*/ 65 h 65"/>
                  <a:gd name="T8" fmla="*/ 15 w 29"/>
                  <a:gd name="T9" fmla="*/ 56 h 65"/>
                  <a:gd name="T10" fmla="*/ 29 w 29"/>
                  <a:gd name="T11" fmla="*/ 32 h 65"/>
                  <a:gd name="T12" fmla="*/ 29 w 29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65">
                    <a:moveTo>
                      <a:pt x="29" y="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3" y="15"/>
                      <a:pt x="0" y="20"/>
                      <a:pt x="0" y="2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24" y="51"/>
                      <a:pt x="29" y="42"/>
                      <a:pt x="29" y="32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1" name="îşļîḓè"/>
              <p:cNvSpPr/>
              <p:nvPr/>
            </p:nvSpPr>
            <p:spPr bwMode="auto">
              <a:xfrm>
                <a:off x="3662" y="1472"/>
                <a:ext cx="80" cy="63"/>
              </a:xfrm>
              <a:custGeom>
                <a:avLst/>
                <a:gdLst>
                  <a:gd name="T0" fmla="*/ 7 w 47"/>
                  <a:gd name="T1" fmla="*/ 0 h 37"/>
                  <a:gd name="T2" fmla="*/ 47 w 47"/>
                  <a:gd name="T3" fmla="*/ 23 h 37"/>
                  <a:gd name="T4" fmla="*/ 47 w 47"/>
                  <a:gd name="T5" fmla="*/ 24 h 37"/>
                  <a:gd name="T6" fmla="*/ 39 w 47"/>
                  <a:gd name="T7" fmla="*/ 37 h 37"/>
                  <a:gd name="T8" fmla="*/ 39 w 47"/>
                  <a:gd name="T9" fmla="*/ 27 h 37"/>
                  <a:gd name="T10" fmla="*/ 0 w 47"/>
                  <a:gd name="T11" fmla="*/ 5 h 37"/>
                  <a:gd name="T12" fmla="*/ 7 w 47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7">
                    <a:moveTo>
                      <a:pt x="7" y="0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9"/>
                      <a:pt x="44" y="34"/>
                      <a:pt x="39" y="3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12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2" name="iṥľíḑé"/>
              <p:cNvSpPr/>
              <p:nvPr/>
            </p:nvSpPr>
            <p:spPr bwMode="auto">
              <a:xfrm>
                <a:off x="3547" y="1591"/>
                <a:ext cx="22" cy="278"/>
              </a:xfrm>
              <a:custGeom>
                <a:avLst/>
                <a:gdLst>
                  <a:gd name="T0" fmla="*/ 0 w 13"/>
                  <a:gd name="T1" fmla="*/ 156 h 164"/>
                  <a:gd name="T2" fmla="*/ 13 w 13"/>
                  <a:gd name="T3" fmla="*/ 164 h 164"/>
                  <a:gd name="T4" fmla="*/ 13 w 13"/>
                  <a:gd name="T5" fmla="*/ 4 h 164"/>
                  <a:gd name="T6" fmla="*/ 12 w 13"/>
                  <a:gd name="T7" fmla="*/ 3 h 164"/>
                  <a:gd name="T8" fmla="*/ 0 w 13"/>
                  <a:gd name="T9" fmla="*/ 10 h 164"/>
                  <a:gd name="T10" fmla="*/ 0 w 13"/>
                  <a:gd name="T11" fmla="*/ 1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64">
                    <a:moveTo>
                      <a:pt x="0" y="156"/>
                    </a:moveTo>
                    <a:cubicBezTo>
                      <a:pt x="13" y="164"/>
                      <a:pt x="13" y="164"/>
                      <a:pt x="13" y="16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7" y="0"/>
                      <a:pt x="0" y="4"/>
                      <a:pt x="0" y="10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3" name="ïşļïďè"/>
              <p:cNvSpPr/>
              <p:nvPr/>
            </p:nvSpPr>
            <p:spPr bwMode="auto">
              <a:xfrm>
                <a:off x="1692" y="1593"/>
                <a:ext cx="380" cy="218"/>
              </a:xfrm>
              <a:custGeom>
                <a:avLst/>
                <a:gdLst>
                  <a:gd name="T0" fmla="*/ 0 w 380"/>
                  <a:gd name="T1" fmla="*/ 195 h 218"/>
                  <a:gd name="T2" fmla="*/ 339 w 380"/>
                  <a:gd name="T3" fmla="*/ 0 h 218"/>
                  <a:gd name="T4" fmla="*/ 380 w 380"/>
                  <a:gd name="T5" fmla="*/ 23 h 218"/>
                  <a:gd name="T6" fmla="*/ 44 w 380"/>
                  <a:gd name="T7" fmla="*/ 218 h 218"/>
                  <a:gd name="T8" fmla="*/ 0 w 380"/>
                  <a:gd name="T9" fmla="*/ 19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218">
                    <a:moveTo>
                      <a:pt x="0" y="195"/>
                    </a:moveTo>
                    <a:lnTo>
                      <a:pt x="339" y="0"/>
                    </a:lnTo>
                    <a:lnTo>
                      <a:pt x="380" y="23"/>
                    </a:lnTo>
                    <a:lnTo>
                      <a:pt x="44" y="218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5C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4" name="ïşḻîdè"/>
              <p:cNvSpPr/>
              <p:nvPr/>
            </p:nvSpPr>
            <p:spPr bwMode="auto">
              <a:xfrm>
                <a:off x="1692" y="1593"/>
                <a:ext cx="380" cy="218"/>
              </a:xfrm>
              <a:custGeom>
                <a:avLst/>
                <a:gdLst>
                  <a:gd name="T0" fmla="*/ 0 w 380"/>
                  <a:gd name="T1" fmla="*/ 195 h 218"/>
                  <a:gd name="T2" fmla="*/ 339 w 380"/>
                  <a:gd name="T3" fmla="*/ 0 h 218"/>
                  <a:gd name="T4" fmla="*/ 380 w 380"/>
                  <a:gd name="T5" fmla="*/ 23 h 218"/>
                  <a:gd name="T6" fmla="*/ 44 w 380"/>
                  <a:gd name="T7" fmla="*/ 218 h 218"/>
                  <a:gd name="T8" fmla="*/ 0 w 380"/>
                  <a:gd name="T9" fmla="*/ 19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218">
                    <a:moveTo>
                      <a:pt x="0" y="195"/>
                    </a:moveTo>
                    <a:lnTo>
                      <a:pt x="339" y="0"/>
                    </a:lnTo>
                    <a:lnTo>
                      <a:pt x="380" y="23"/>
                    </a:lnTo>
                    <a:lnTo>
                      <a:pt x="44" y="218"/>
                    </a:lnTo>
                    <a:lnTo>
                      <a:pt x="0" y="1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5" name="ïṡḷiḑe"/>
              <p:cNvSpPr/>
              <p:nvPr/>
            </p:nvSpPr>
            <p:spPr bwMode="auto">
              <a:xfrm>
                <a:off x="1692" y="1593"/>
                <a:ext cx="380" cy="218"/>
              </a:xfrm>
              <a:custGeom>
                <a:avLst/>
                <a:gdLst>
                  <a:gd name="T0" fmla="*/ 339 w 380"/>
                  <a:gd name="T1" fmla="*/ 0 h 218"/>
                  <a:gd name="T2" fmla="*/ 0 w 380"/>
                  <a:gd name="T3" fmla="*/ 195 h 218"/>
                  <a:gd name="T4" fmla="*/ 44 w 380"/>
                  <a:gd name="T5" fmla="*/ 218 h 218"/>
                  <a:gd name="T6" fmla="*/ 380 w 380"/>
                  <a:gd name="T7" fmla="*/ 23 h 218"/>
                  <a:gd name="T8" fmla="*/ 339 w 38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218">
                    <a:moveTo>
                      <a:pt x="339" y="0"/>
                    </a:moveTo>
                    <a:lnTo>
                      <a:pt x="0" y="195"/>
                    </a:lnTo>
                    <a:lnTo>
                      <a:pt x="44" y="218"/>
                    </a:lnTo>
                    <a:lnTo>
                      <a:pt x="380" y="23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9F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6" name="îSḻíḑê"/>
              <p:cNvSpPr/>
              <p:nvPr/>
            </p:nvSpPr>
            <p:spPr bwMode="auto">
              <a:xfrm>
                <a:off x="1692" y="1593"/>
                <a:ext cx="380" cy="218"/>
              </a:xfrm>
              <a:custGeom>
                <a:avLst/>
                <a:gdLst>
                  <a:gd name="T0" fmla="*/ 339 w 380"/>
                  <a:gd name="T1" fmla="*/ 0 h 218"/>
                  <a:gd name="T2" fmla="*/ 0 w 380"/>
                  <a:gd name="T3" fmla="*/ 195 h 218"/>
                  <a:gd name="T4" fmla="*/ 44 w 380"/>
                  <a:gd name="T5" fmla="*/ 218 h 218"/>
                  <a:gd name="T6" fmla="*/ 380 w 380"/>
                  <a:gd name="T7" fmla="*/ 23 h 218"/>
                  <a:gd name="T8" fmla="*/ 339 w 38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218">
                    <a:moveTo>
                      <a:pt x="339" y="0"/>
                    </a:moveTo>
                    <a:lnTo>
                      <a:pt x="0" y="195"/>
                    </a:lnTo>
                    <a:lnTo>
                      <a:pt x="44" y="218"/>
                    </a:lnTo>
                    <a:lnTo>
                      <a:pt x="380" y="23"/>
                    </a:lnTo>
                    <a:lnTo>
                      <a:pt x="3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7" name="îsļïďé"/>
              <p:cNvSpPr/>
              <p:nvPr/>
            </p:nvSpPr>
            <p:spPr bwMode="auto">
              <a:xfrm>
                <a:off x="2748" y="2079"/>
                <a:ext cx="254" cy="148"/>
              </a:xfrm>
              <a:custGeom>
                <a:avLst/>
                <a:gdLst>
                  <a:gd name="T0" fmla="*/ 0 w 254"/>
                  <a:gd name="T1" fmla="*/ 75 h 148"/>
                  <a:gd name="T2" fmla="*/ 128 w 254"/>
                  <a:gd name="T3" fmla="*/ 0 h 148"/>
                  <a:gd name="T4" fmla="*/ 254 w 254"/>
                  <a:gd name="T5" fmla="*/ 75 h 148"/>
                  <a:gd name="T6" fmla="*/ 128 w 254"/>
                  <a:gd name="T7" fmla="*/ 148 h 148"/>
                  <a:gd name="T8" fmla="*/ 0 w 254"/>
                  <a:gd name="T9" fmla="*/ 7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48">
                    <a:moveTo>
                      <a:pt x="0" y="75"/>
                    </a:moveTo>
                    <a:lnTo>
                      <a:pt x="128" y="0"/>
                    </a:lnTo>
                    <a:lnTo>
                      <a:pt x="254" y="75"/>
                    </a:lnTo>
                    <a:lnTo>
                      <a:pt x="128" y="148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CF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8" name="îŝľîḓè"/>
              <p:cNvSpPr/>
              <p:nvPr/>
            </p:nvSpPr>
            <p:spPr bwMode="auto">
              <a:xfrm>
                <a:off x="2748" y="2079"/>
                <a:ext cx="254" cy="148"/>
              </a:xfrm>
              <a:custGeom>
                <a:avLst/>
                <a:gdLst>
                  <a:gd name="T0" fmla="*/ 0 w 254"/>
                  <a:gd name="T1" fmla="*/ 75 h 148"/>
                  <a:gd name="T2" fmla="*/ 128 w 254"/>
                  <a:gd name="T3" fmla="*/ 0 h 148"/>
                  <a:gd name="T4" fmla="*/ 254 w 254"/>
                  <a:gd name="T5" fmla="*/ 75 h 148"/>
                  <a:gd name="T6" fmla="*/ 128 w 254"/>
                  <a:gd name="T7" fmla="*/ 148 h 148"/>
                  <a:gd name="T8" fmla="*/ 0 w 254"/>
                  <a:gd name="T9" fmla="*/ 7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48">
                    <a:moveTo>
                      <a:pt x="0" y="75"/>
                    </a:moveTo>
                    <a:lnTo>
                      <a:pt x="128" y="0"/>
                    </a:lnTo>
                    <a:lnTo>
                      <a:pt x="254" y="75"/>
                    </a:lnTo>
                    <a:lnTo>
                      <a:pt x="128" y="148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9" name="íSḻiďé"/>
              <p:cNvSpPr/>
              <p:nvPr/>
            </p:nvSpPr>
            <p:spPr bwMode="auto">
              <a:xfrm>
                <a:off x="2876" y="2154"/>
                <a:ext cx="126" cy="219"/>
              </a:xfrm>
              <a:custGeom>
                <a:avLst/>
                <a:gdLst>
                  <a:gd name="T0" fmla="*/ 0 w 126"/>
                  <a:gd name="T1" fmla="*/ 73 h 219"/>
                  <a:gd name="T2" fmla="*/ 126 w 126"/>
                  <a:gd name="T3" fmla="*/ 0 h 219"/>
                  <a:gd name="T4" fmla="*/ 126 w 126"/>
                  <a:gd name="T5" fmla="*/ 146 h 219"/>
                  <a:gd name="T6" fmla="*/ 0 w 126"/>
                  <a:gd name="T7" fmla="*/ 219 h 219"/>
                  <a:gd name="T8" fmla="*/ 0 w 126"/>
                  <a:gd name="T9" fmla="*/ 7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19">
                    <a:moveTo>
                      <a:pt x="0" y="73"/>
                    </a:moveTo>
                    <a:lnTo>
                      <a:pt x="126" y="0"/>
                    </a:lnTo>
                    <a:lnTo>
                      <a:pt x="126" y="146"/>
                    </a:lnTo>
                    <a:lnTo>
                      <a:pt x="0" y="219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D3D1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0" name="íSḻiḓè"/>
              <p:cNvSpPr/>
              <p:nvPr/>
            </p:nvSpPr>
            <p:spPr bwMode="auto">
              <a:xfrm>
                <a:off x="2748" y="2154"/>
                <a:ext cx="128" cy="219"/>
              </a:xfrm>
              <a:custGeom>
                <a:avLst/>
                <a:gdLst>
                  <a:gd name="T0" fmla="*/ 0 w 128"/>
                  <a:gd name="T1" fmla="*/ 146 h 219"/>
                  <a:gd name="T2" fmla="*/ 0 w 128"/>
                  <a:gd name="T3" fmla="*/ 0 h 219"/>
                  <a:gd name="T4" fmla="*/ 128 w 128"/>
                  <a:gd name="T5" fmla="*/ 73 h 219"/>
                  <a:gd name="T6" fmla="*/ 128 w 128"/>
                  <a:gd name="T7" fmla="*/ 219 h 219"/>
                  <a:gd name="T8" fmla="*/ 0 w 128"/>
                  <a:gd name="T9" fmla="*/ 14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19">
                    <a:moveTo>
                      <a:pt x="0" y="146"/>
                    </a:moveTo>
                    <a:lnTo>
                      <a:pt x="0" y="0"/>
                    </a:lnTo>
                    <a:lnTo>
                      <a:pt x="128" y="73"/>
                    </a:lnTo>
                    <a:lnTo>
                      <a:pt x="128" y="219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1" name="îSḻíďè"/>
              <p:cNvSpPr/>
              <p:nvPr/>
            </p:nvSpPr>
            <p:spPr bwMode="auto">
              <a:xfrm>
                <a:off x="4609" y="3565"/>
                <a:ext cx="127" cy="221"/>
              </a:xfrm>
              <a:custGeom>
                <a:avLst/>
                <a:gdLst>
                  <a:gd name="T0" fmla="*/ 0 w 127"/>
                  <a:gd name="T1" fmla="*/ 148 h 221"/>
                  <a:gd name="T2" fmla="*/ 0 w 127"/>
                  <a:gd name="T3" fmla="*/ 0 h 221"/>
                  <a:gd name="T4" fmla="*/ 127 w 127"/>
                  <a:gd name="T5" fmla="*/ 75 h 221"/>
                  <a:gd name="T6" fmla="*/ 127 w 127"/>
                  <a:gd name="T7" fmla="*/ 221 h 221"/>
                  <a:gd name="T8" fmla="*/ 0 w 127"/>
                  <a:gd name="T9" fmla="*/ 14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1">
                    <a:moveTo>
                      <a:pt x="0" y="148"/>
                    </a:moveTo>
                    <a:lnTo>
                      <a:pt x="0" y="0"/>
                    </a:lnTo>
                    <a:lnTo>
                      <a:pt x="127" y="75"/>
                    </a:lnTo>
                    <a:lnTo>
                      <a:pt x="127" y="221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76B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2" name="îṣľîḍê"/>
              <p:cNvSpPr/>
              <p:nvPr/>
            </p:nvSpPr>
            <p:spPr bwMode="auto">
              <a:xfrm>
                <a:off x="4609" y="3565"/>
                <a:ext cx="127" cy="221"/>
              </a:xfrm>
              <a:custGeom>
                <a:avLst/>
                <a:gdLst>
                  <a:gd name="T0" fmla="*/ 0 w 127"/>
                  <a:gd name="T1" fmla="*/ 148 h 221"/>
                  <a:gd name="T2" fmla="*/ 0 w 127"/>
                  <a:gd name="T3" fmla="*/ 0 h 221"/>
                  <a:gd name="T4" fmla="*/ 127 w 127"/>
                  <a:gd name="T5" fmla="*/ 75 h 221"/>
                  <a:gd name="T6" fmla="*/ 127 w 127"/>
                  <a:gd name="T7" fmla="*/ 221 h 221"/>
                  <a:gd name="T8" fmla="*/ 0 w 127"/>
                  <a:gd name="T9" fmla="*/ 14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1">
                    <a:moveTo>
                      <a:pt x="0" y="148"/>
                    </a:moveTo>
                    <a:lnTo>
                      <a:pt x="0" y="0"/>
                    </a:lnTo>
                    <a:lnTo>
                      <a:pt x="127" y="75"/>
                    </a:lnTo>
                    <a:lnTo>
                      <a:pt x="127" y="221"/>
                    </a:lnTo>
                    <a:lnTo>
                      <a:pt x="0" y="1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3" name="ïṧ1ídè"/>
              <p:cNvSpPr/>
              <p:nvPr/>
            </p:nvSpPr>
            <p:spPr bwMode="auto">
              <a:xfrm>
                <a:off x="4609" y="3565"/>
                <a:ext cx="127" cy="221"/>
              </a:xfrm>
              <a:custGeom>
                <a:avLst/>
                <a:gdLst>
                  <a:gd name="T0" fmla="*/ 0 w 127"/>
                  <a:gd name="T1" fmla="*/ 0 h 221"/>
                  <a:gd name="T2" fmla="*/ 0 w 127"/>
                  <a:gd name="T3" fmla="*/ 148 h 221"/>
                  <a:gd name="T4" fmla="*/ 127 w 127"/>
                  <a:gd name="T5" fmla="*/ 221 h 221"/>
                  <a:gd name="T6" fmla="*/ 127 w 127"/>
                  <a:gd name="T7" fmla="*/ 75 h 221"/>
                  <a:gd name="T8" fmla="*/ 0 w 127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1">
                    <a:moveTo>
                      <a:pt x="0" y="0"/>
                    </a:moveTo>
                    <a:lnTo>
                      <a:pt x="0" y="148"/>
                    </a:lnTo>
                    <a:lnTo>
                      <a:pt x="127" y="221"/>
                    </a:lnTo>
                    <a:lnTo>
                      <a:pt x="127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BF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4" name="iśḷíḓé"/>
              <p:cNvSpPr/>
              <p:nvPr/>
            </p:nvSpPr>
            <p:spPr bwMode="auto">
              <a:xfrm>
                <a:off x="4609" y="3565"/>
                <a:ext cx="127" cy="221"/>
              </a:xfrm>
              <a:custGeom>
                <a:avLst/>
                <a:gdLst>
                  <a:gd name="T0" fmla="*/ 0 w 127"/>
                  <a:gd name="T1" fmla="*/ 0 h 221"/>
                  <a:gd name="T2" fmla="*/ 0 w 127"/>
                  <a:gd name="T3" fmla="*/ 148 h 221"/>
                  <a:gd name="T4" fmla="*/ 127 w 127"/>
                  <a:gd name="T5" fmla="*/ 221 h 221"/>
                  <a:gd name="T6" fmla="*/ 127 w 127"/>
                  <a:gd name="T7" fmla="*/ 75 h 221"/>
                  <a:gd name="T8" fmla="*/ 0 w 127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21">
                    <a:moveTo>
                      <a:pt x="0" y="0"/>
                    </a:moveTo>
                    <a:lnTo>
                      <a:pt x="0" y="148"/>
                    </a:lnTo>
                    <a:lnTo>
                      <a:pt x="127" y="221"/>
                    </a:lnTo>
                    <a:lnTo>
                      <a:pt x="127" y="7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5" name="iṥ1ídè"/>
              <p:cNvSpPr/>
              <p:nvPr/>
            </p:nvSpPr>
            <p:spPr bwMode="auto">
              <a:xfrm>
                <a:off x="4609" y="3492"/>
                <a:ext cx="255" cy="148"/>
              </a:xfrm>
              <a:custGeom>
                <a:avLst/>
                <a:gdLst>
                  <a:gd name="T0" fmla="*/ 0 w 255"/>
                  <a:gd name="T1" fmla="*/ 73 h 148"/>
                  <a:gd name="T2" fmla="*/ 127 w 255"/>
                  <a:gd name="T3" fmla="*/ 0 h 148"/>
                  <a:gd name="T4" fmla="*/ 255 w 255"/>
                  <a:gd name="T5" fmla="*/ 73 h 148"/>
                  <a:gd name="T6" fmla="*/ 127 w 255"/>
                  <a:gd name="T7" fmla="*/ 148 h 148"/>
                  <a:gd name="T8" fmla="*/ 0 w 255"/>
                  <a:gd name="T9" fmla="*/ 7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8">
                    <a:moveTo>
                      <a:pt x="0" y="73"/>
                    </a:moveTo>
                    <a:lnTo>
                      <a:pt x="127" y="0"/>
                    </a:lnTo>
                    <a:lnTo>
                      <a:pt x="255" y="73"/>
                    </a:lnTo>
                    <a:lnTo>
                      <a:pt x="127" y="148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A2D4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6" name="ïśľiḋê"/>
              <p:cNvSpPr/>
              <p:nvPr/>
            </p:nvSpPr>
            <p:spPr bwMode="auto">
              <a:xfrm>
                <a:off x="4609" y="3492"/>
                <a:ext cx="255" cy="148"/>
              </a:xfrm>
              <a:custGeom>
                <a:avLst/>
                <a:gdLst>
                  <a:gd name="T0" fmla="*/ 0 w 255"/>
                  <a:gd name="T1" fmla="*/ 73 h 148"/>
                  <a:gd name="T2" fmla="*/ 127 w 255"/>
                  <a:gd name="T3" fmla="*/ 0 h 148"/>
                  <a:gd name="T4" fmla="*/ 255 w 255"/>
                  <a:gd name="T5" fmla="*/ 73 h 148"/>
                  <a:gd name="T6" fmla="*/ 127 w 255"/>
                  <a:gd name="T7" fmla="*/ 148 h 148"/>
                  <a:gd name="T8" fmla="*/ 0 w 255"/>
                  <a:gd name="T9" fmla="*/ 7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8">
                    <a:moveTo>
                      <a:pt x="0" y="73"/>
                    </a:moveTo>
                    <a:lnTo>
                      <a:pt x="127" y="0"/>
                    </a:lnTo>
                    <a:lnTo>
                      <a:pt x="255" y="73"/>
                    </a:lnTo>
                    <a:lnTo>
                      <a:pt x="127" y="148"/>
                    </a:lnTo>
                    <a:lnTo>
                      <a:pt x="0" y="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7" name="ï$ḻïďe"/>
              <p:cNvSpPr/>
              <p:nvPr/>
            </p:nvSpPr>
            <p:spPr bwMode="auto">
              <a:xfrm>
                <a:off x="4609" y="3492"/>
                <a:ext cx="255" cy="148"/>
              </a:xfrm>
              <a:custGeom>
                <a:avLst/>
                <a:gdLst>
                  <a:gd name="T0" fmla="*/ 127 w 255"/>
                  <a:gd name="T1" fmla="*/ 0 h 148"/>
                  <a:gd name="T2" fmla="*/ 0 w 255"/>
                  <a:gd name="T3" fmla="*/ 73 h 148"/>
                  <a:gd name="T4" fmla="*/ 127 w 255"/>
                  <a:gd name="T5" fmla="*/ 148 h 148"/>
                  <a:gd name="T6" fmla="*/ 255 w 255"/>
                  <a:gd name="T7" fmla="*/ 73 h 148"/>
                  <a:gd name="T8" fmla="*/ 127 w 255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8">
                    <a:moveTo>
                      <a:pt x="127" y="0"/>
                    </a:moveTo>
                    <a:lnTo>
                      <a:pt x="0" y="73"/>
                    </a:lnTo>
                    <a:lnTo>
                      <a:pt x="127" y="148"/>
                    </a:lnTo>
                    <a:lnTo>
                      <a:pt x="255" y="7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ADD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8" name="ïŝļiḋe"/>
              <p:cNvSpPr/>
              <p:nvPr/>
            </p:nvSpPr>
            <p:spPr bwMode="auto">
              <a:xfrm>
                <a:off x="4609" y="3492"/>
                <a:ext cx="255" cy="148"/>
              </a:xfrm>
              <a:custGeom>
                <a:avLst/>
                <a:gdLst>
                  <a:gd name="T0" fmla="*/ 127 w 255"/>
                  <a:gd name="T1" fmla="*/ 0 h 148"/>
                  <a:gd name="T2" fmla="*/ 0 w 255"/>
                  <a:gd name="T3" fmla="*/ 73 h 148"/>
                  <a:gd name="T4" fmla="*/ 127 w 255"/>
                  <a:gd name="T5" fmla="*/ 148 h 148"/>
                  <a:gd name="T6" fmla="*/ 255 w 255"/>
                  <a:gd name="T7" fmla="*/ 73 h 148"/>
                  <a:gd name="T8" fmla="*/ 127 w 255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48">
                    <a:moveTo>
                      <a:pt x="127" y="0"/>
                    </a:moveTo>
                    <a:lnTo>
                      <a:pt x="0" y="73"/>
                    </a:lnTo>
                    <a:lnTo>
                      <a:pt x="127" y="148"/>
                    </a:lnTo>
                    <a:lnTo>
                      <a:pt x="255" y="73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9" name="íS1îdè"/>
              <p:cNvSpPr/>
              <p:nvPr/>
            </p:nvSpPr>
            <p:spPr bwMode="auto">
              <a:xfrm>
                <a:off x="4736" y="3565"/>
                <a:ext cx="128" cy="221"/>
              </a:xfrm>
              <a:custGeom>
                <a:avLst/>
                <a:gdLst>
                  <a:gd name="T0" fmla="*/ 0 w 128"/>
                  <a:gd name="T1" fmla="*/ 75 h 221"/>
                  <a:gd name="T2" fmla="*/ 128 w 128"/>
                  <a:gd name="T3" fmla="*/ 0 h 221"/>
                  <a:gd name="T4" fmla="*/ 128 w 128"/>
                  <a:gd name="T5" fmla="*/ 148 h 221"/>
                  <a:gd name="T6" fmla="*/ 0 w 128"/>
                  <a:gd name="T7" fmla="*/ 221 h 221"/>
                  <a:gd name="T8" fmla="*/ 0 w 128"/>
                  <a:gd name="T9" fmla="*/ 7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21">
                    <a:moveTo>
                      <a:pt x="0" y="75"/>
                    </a:moveTo>
                    <a:lnTo>
                      <a:pt x="128" y="0"/>
                    </a:lnTo>
                    <a:lnTo>
                      <a:pt x="128" y="148"/>
                    </a:lnTo>
                    <a:lnTo>
                      <a:pt x="0" y="221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00A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0" name="î$lidè"/>
              <p:cNvSpPr/>
              <p:nvPr/>
            </p:nvSpPr>
            <p:spPr bwMode="auto">
              <a:xfrm>
                <a:off x="4736" y="3565"/>
                <a:ext cx="128" cy="221"/>
              </a:xfrm>
              <a:custGeom>
                <a:avLst/>
                <a:gdLst>
                  <a:gd name="T0" fmla="*/ 0 w 128"/>
                  <a:gd name="T1" fmla="*/ 75 h 221"/>
                  <a:gd name="T2" fmla="*/ 128 w 128"/>
                  <a:gd name="T3" fmla="*/ 0 h 221"/>
                  <a:gd name="T4" fmla="*/ 128 w 128"/>
                  <a:gd name="T5" fmla="*/ 148 h 221"/>
                  <a:gd name="T6" fmla="*/ 0 w 128"/>
                  <a:gd name="T7" fmla="*/ 221 h 221"/>
                  <a:gd name="T8" fmla="*/ 0 w 128"/>
                  <a:gd name="T9" fmla="*/ 7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21">
                    <a:moveTo>
                      <a:pt x="0" y="75"/>
                    </a:moveTo>
                    <a:lnTo>
                      <a:pt x="128" y="0"/>
                    </a:lnTo>
                    <a:lnTo>
                      <a:pt x="128" y="148"/>
                    </a:lnTo>
                    <a:lnTo>
                      <a:pt x="0" y="221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6B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1" name="íṩļïḓe"/>
              <p:cNvSpPr/>
              <p:nvPr/>
            </p:nvSpPr>
            <p:spPr bwMode="auto">
              <a:xfrm>
                <a:off x="4736" y="3565"/>
                <a:ext cx="128" cy="221"/>
              </a:xfrm>
              <a:custGeom>
                <a:avLst/>
                <a:gdLst>
                  <a:gd name="T0" fmla="*/ 0 w 128"/>
                  <a:gd name="T1" fmla="*/ 75 h 221"/>
                  <a:gd name="T2" fmla="*/ 128 w 128"/>
                  <a:gd name="T3" fmla="*/ 0 h 221"/>
                  <a:gd name="T4" fmla="*/ 128 w 128"/>
                  <a:gd name="T5" fmla="*/ 148 h 221"/>
                  <a:gd name="T6" fmla="*/ 0 w 128"/>
                  <a:gd name="T7" fmla="*/ 221 h 221"/>
                  <a:gd name="T8" fmla="*/ 0 w 128"/>
                  <a:gd name="T9" fmla="*/ 7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21">
                    <a:moveTo>
                      <a:pt x="0" y="75"/>
                    </a:moveTo>
                    <a:lnTo>
                      <a:pt x="128" y="0"/>
                    </a:lnTo>
                    <a:lnTo>
                      <a:pt x="128" y="148"/>
                    </a:lnTo>
                    <a:lnTo>
                      <a:pt x="0" y="221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6B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2" name="íṣļíḍê"/>
              <p:cNvSpPr/>
              <p:nvPr/>
            </p:nvSpPr>
            <p:spPr bwMode="auto">
              <a:xfrm>
                <a:off x="5327" y="3884"/>
                <a:ext cx="677" cy="390"/>
              </a:xfrm>
              <a:custGeom>
                <a:avLst/>
                <a:gdLst>
                  <a:gd name="T0" fmla="*/ 0 w 677"/>
                  <a:gd name="T1" fmla="*/ 195 h 390"/>
                  <a:gd name="T2" fmla="*/ 340 w 677"/>
                  <a:gd name="T3" fmla="*/ 0 h 390"/>
                  <a:gd name="T4" fmla="*/ 677 w 677"/>
                  <a:gd name="T5" fmla="*/ 195 h 390"/>
                  <a:gd name="T6" fmla="*/ 339 w 677"/>
                  <a:gd name="T7" fmla="*/ 390 h 390"/>
                  <a:gd name="T8" fmla="*/ 0 w 677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7" y="195"/>
                    </a:lnTo>
                    <a:lnTo>
                      <a:pt x="339" y="39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B5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3" name="îśľîḑe"/>
              <p:cNvSpPr/>
              <p:nvPr/>
            </p:nvSpPr>
            <p:spPr bwMode="auto">
              <a:xfrm>
                <a:off x="5327" y="3884"/>
                <a:ext cx="677" cy="390"/>
              </a:xfrm>
              <a:custGeom>
                <a:avLst/>
                <a:gdLst>
                  <a:gd name="T0" fmla="*/ 0 w 677"/>
                  <a:gd name="T1" fmla="*/ 195 h 390"/>
                  <a:gd name="T2" fmla="*/ 340 w 677"/>
                  <a:gd name="T3" fmla="*/ 0 h 390"/>
                  <a:gd name="T4" fmla="*/ 677 w 677"/>
                  <a:gd name="T5" fmla="*/ 195 h 390"/>
                  <a:gd name="T6" fmla="*/ 339 w 677"/>
                  <a:gd name="T7" fmla="*/ 390 h 390"/>
                  <a:gd name="T8" fmla="*/ 0 w 677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7" y="195"/>
                    </a:lnTo>
                    <a:lnTo>
                      <a:pt x="339" y="390"/>
                    </a:lnTo>
                    <a:lnTo>
                      <a:pt x="0" y="1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4" name="isliďe"/>
              <p:cNvSpPr/>
              <p:nvPr/>
            </p:nvSpPr>
            <p:spPr bwMode="auto">
              <a:xfrm>
                <a:off x="5327" y="4079"/>
                <a:ext cx="677" cy="243"/>
              </a:xfrm>
              <a:custGeom>
                <a:avLst/>
                <a:gdLst>
                  <a:gd name="T0" fmla="*/ 0 w 677"/>
                  <a:gd name="T1" fmla="*/ 0 h 243"/>
                  <a:gd name="T2" fmla="*/ 0 w 677"/>
                  <a:gd name="T3" fmla="*/ 48 h 243"/>
                  <a:gd name="T4" fmla="*/ 339 w 677"/>
                  <a:gd name="T5" fmla="*/ 243 h 243"/>
                  <a:gd name="T6" fmla="*/ 677 w 677"/>
                  <a:gd name="T7" fmla="*/ 48 h 243"/>
                  <a:gd name="T8" fmla="*/ 677 w 677"/>
                  <a:gd name="T9" fmla="*/ 0 h 243"/>
                  <a:gd name="T10" fmla="*/ 339 w 677"/>
                  <a:gd name="T11" fmla="*/ 195 h 243"/>
                  <a:gd name="T12" fmla="*/ 0 w 677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43">
                    <a:moveTo>
                      <a:pt x="0" y="0"/>
                    </a:moveTo>
                    <a:lnTo>
                      <a:pt x="0" y="48"/>
                    </a:lnTo>
                    <a:lnTo>
                      <a:pt x="339" y="243"/>
                    </a:lnTo>
                    <a:lnTo>
                      <a:pt x="677" y="48"/>
                    </a:lnTo>
                    <a:lnTo>
                      <a:pt x="677" y="0"/>
                    </a:lnTo>
                    <a:lnTo>
                      <a:pt x="339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0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5" name="íṩlïḍe"/>
              <p:cNvSpPr/>
              <p:nvPr/>
            </p:nvSpPr>
            <p:spPr bwMode="auto">
              <a:xfrm>
                <a:off x="5327" y="4079"/>
                <a:ext cx="677" cy="243"/>
              </a:xfrm>
              <a:custGeom>
                <a:avLst/>
                <a:gdLst>
                  <a:gd name="T0" fmla="*/ 0 w 677"/>
                  <a:gd name="T1" fmla="*/ 0 h 243"/>
                  <a:gd name="T2" fmla="*/ 0 w 677"/>
                  <a:gd name="T3" fmla="*/ 48 h 243"/>
                  <a:gd name="T4" fmla="*/ 339 w 677"/>
                  <a:gd name="T5" fmla="*/ 243 h 243"/>
                  <a:gd name="T6" fmla="*/ 677 w 677"/>
                  <a:gd name="T7" fmla="*/ 48 h 243"/>
                  <a:gd name="T8" fmla="*/ 677 w 677"/>
                  <a:gd name="T9" fmla="*/ 0 h 243"/>
                  <a:gd name="T10" fmla="*/ 339 w 677"/>
                  <a:gd name="T11" fmla="*/ 195 h 243"/>
                  <a:gd name="T12" fmla="*/ 0 w 677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43">
                    <a:moveTo>
                      <a:pt x="0" y="0"/>
                    </a:moveTo>
                    <a:lnTo>
                      <a:pt x="0" y="48"/>
                    </a:lnTo>
                    <a:lnTo>
                      <a:pt x="339" y="243"/>
                    </a:lnTo>
                    <a:lnTo>
                      <a:pt x="677" y="48"/>
                    </a:lnTo>
                    <a:lnTo>
                      <a:pt x="677" y="0"/>
                    </a:lnTo>
                    <a:lnTo>
                      <a:pt x="339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6" name="îṣ1îḍè"/>
              <p:cNvSpPr/>
              <p:nvPr/>
            </p:nvSpPr>
            <p:spPr bwMode="auto">
              <a:xfrm>
                <a:off x="2495" y="2420"/>
                <a:ext cx="678" cy="390"/>
              </a:xfrm>
              <a:custGeom>
                <a:avLst/>
                <a:gdLst>
                  <a:gd name="T0" fmla="*/ 0 w 678"/>
                  <a:gd name="T1" fmla="*/ 195 h 390"/>
                  <a:gd name="T2" fmla="*/ 340 w 678"/>
                  <a:gd name="T3" fmla="*/ 0 h 390"/>
                  <a:gd name="T4" fmla="*/ 678 w 678"/>
                  <a:gd name="T5" fmla="*/ 195 h 390"/>
                  <a:gd name="T6" fmla="*/ 340 w 678"/>
                  <a:gd name="T7" fmla="*/ 390 h 390"/>
                  <a:gd name="T8" fmla="*/ 0 w 678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8" y="195"/>
                    </a:lnTo>
                    <a:lnTo>
                      <a:pt x="340" y="39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2C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7" name="íşḻîḑé"/>
              <p:cNvSpPr/>
              <p:nvPr/>
            </p:nvSpPr>
            <p:spPr bwMode="auto">
              <a:xfrm>
                <a:off x="2495" y="2420"/>
                <a:ext cx="678" cy="390"/>
              </a:xfrm>
              <a:custGeom>
                <a:avLst/>
                <a:gdLst>
                  <a:gd name="T0" fmla="*/ 0 w 678"/>
                  <a:gd name="T1" fmla="*/ 195 h 390"/>
                  <a:gd name="T2" fmla="*/ 340 w 678"/>
                  <a:gd name="T3" fmla="*/ 0 h 390"/>
                  <a:gd name="T4" fmla="*/ 678 w 678"/>
                  <a:gd name="T5" fmla="*/ 195 h 390"/>
                  <a:gd name="T6" fmla="*/ 340 w 678"/>
                  <a:gd name="T7" fmla="*/ 390 h 390"/>
                  <a:gd name="T8" fmla="*/ 0 w 678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8" y="195"/>
                    </a:lnTo>
                    <a:lnTo>
                      <a:pt x="340" y="390"/>
                    </a:lnTo>
                    <a:lnTo>
                      <a:pt x="0" y="1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8" name="îsļidê"/>
              <p:cNvSpPr/>
              <p:nvPr/>
            </p:nvSpPr>
            <p:spPr bwMode="auto">
              <a:xfrm>
                <a:off x="2495" y="2420"/>
                <a:ext cx="678" cy="390"/>
              </a:xfrm>
              <a:custGeom>
                <a:avLst/>
                <a:gdLst>
                  <a:gd name="T0" fmla="*/ 340 w 678"/>
                  <a:gd name="T1" fmla="*/ 0 h 390"/>
                  <a:gd name="T2" fmla="*/ 0 w 678"/>
                  <a:gd name="T3" fmla="*/ 195 h 390"/>
                  <a:gd name="T4" fmla="*/ 340 w 678"/>
                  <a:gd name="T5" fmla="*/ 390 h 390"/>
                  <a:gd name="T6" fmla="*/ 678 w 678"/>
                  <a:gd name="T7" fmla="*/ 195 h 390"/>
                  <a:gd name="T8" fmla="*/ 340 w 678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40" y="390"/>
                    </a:lnTo>
                    <a:lnTo>
                      <a:pt x="678" y="195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F8D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9" name="ïSļiḋê"/>
              <p:cNvSpPr/>
              <p:nvPr/>
            </p:nvSpPr>
            <p:spPr bwMode="auto">
              <a:xfrm>
                <a:off x="2495" y="2420"/>
                <a:ext cx="678" cy="390"/>
              </a:xfrm>
              <a:custGeom>
                <a:avLst/>
                <a:gdLst>
                  <a:gd name="T0" fmla="*/ 340 w 678"/>
                  <a:gd name="T1" fmla="*/ 0 h 390"/>
                  <a:gd name="T2" fmla="*/ 0 w 678"/>
                  <a:gd name="T3" fmla="*/ 195 h 390"/>
                  <a:gd name="T4" fmla="*/ 340 w 678"/>
                  <a:gd name="T5" fmla="*/ 390 h 390"/>
                  <a:gd name="T6" fmla="*/ 678 w 678"/>
                  <a:gd name="T7" fmla="*/ 195 h 390"/>
                  <a:gd name="T8" fmla="*/ 340 w 678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40" y="390"/>
                    </a:lnTo>
                    <a:lnTo>
                      <a:pt x="678" y="195"/>
                    </a:lnTo>
                    <a:lnTo>
                      <a:pt x="3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0" name="ïśļîḑè"/>
              <p:cNvSpPr/>
              <p:nvPr/>
            </p:nvSpPr>
            <p:spPr bwMode="auto">
              <a:xfrm>
                <a:off x="2495" y="2615"/>
                <a:ext cx="678" cy="245"/>
              </a:xfrm>
              <a:custGeom>
                <a:avLst/>
                <a:gdLst>
                  <a:gd name="T0" fmla="*/ 0 w 678"/>
                  <a:gd name="T1" fmla="*/ 0 h 245"/>
                  <a:gd name="T2" fmla="*/ 0 w 678"/>
                  <a:gd name="T3" fmla="*/ 48 h 245"/>
                  <a:gd name="T4" fmla="*/ 340 w 678"/>
                  <a:gd name="T5" fmla="*/ 245 h 245"/>
                  <a:gd name="T6" fmla="*/ 678 w 678"/>
                  <a:gd name="T7" fmla="*/ 48 h 245"/>
                  <a:gd name="T8" fmla="*/ 678 w 678"/>
                  <a:gd name="T9" fmla="*/ 0 h 245"/>
                  <a:gd name="T10" fmla="*/ 340 w 678"/>
                  <a:gd name="T11" fmla="*/ 195 h 245"/>
                  <a:gd name="T12" fmla="*/ 0 w 678"/>
                  <a:gd name="T13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5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5"/>
                    </a:lnTo>
                    <a:lnTo>
                      <a:pt x="678" y="48"/>
                    </a:lnTo>
                    <a:lnTo>
                      <a:pt x="678" y="0"/>
                    </a:lnTo>
                    <a:lnTo>
                      <a:pt x="340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1" name="ïṩ1íḓê"/>
              <p:cNvSpPr/>
              <p:nvPr/>
            </p:nvSpPr>
            <p:spPr bwMode="auto">
              <a:xfrm>
                <a:off x="2495" y="2615"/>
                <a:ext cx="678" cy="245"/>
              </a:xfrm>
              <a:custGeom>
                <a:avLst/>
                <a:gdLst>
                  <a:gd name="T0" fmla="*/ 0 w 678"/>
                  <a:gd name="T1" fmla="*/ 0 h 245"/>
                  <a:gd name="T2" fmla="*/ 0 w 678"/>
                  <a:gd name="T3" fmla="*/ 48 h 245"/>
                  <a:gd name="T4" fmla="*/ 340 w 678"/>
                  <a:gd name="T5" fmla="*/ 245 h 245"/>
                  <a:gd name="T6" fmla="*/ 678 w 678"/>
                  <a:gd name="T7" fmla="*/ 48 h 245"/>
                  <a:gd name="T8" fmla="*/ 678 w 678"/>
                  <a:gd name="T9" fmla="*/ 0 h 245"/>
                  <a:gd name="T10" fmla="*/ 340 w 678"/>
                  <a:gd name="T11" fmla="*/ 195 h 245"/>
                  <a:gd name="T12" fmla="*/ 0 w 678"/>
                  <a:gd name="T13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45">
                    <a:moveTo>
                      <a:pt x="0" y="0"/>
                    </a:moveTo>
                    <a:lnTo>
                      <a:pt x="0" y="48"/>
                    </a:lnTo>
                    <a:lnTo>
                      <a:pt x="340" y="245"/>
                    </a:lnTo>
                    <a:lnTo>
                      <a:pt x="678" y="48"/>
                    </a:lnTo>
                    <a:lnTo>
                      <a:pt x="678" y="0"/>
                    </a:lnTo>
                    <a:lnTo>
                      <a:pt x="340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2" name="îşḷïḋé"/>
              <p:cNvSpPr/>
              <p:nvPr/>
            </p:nvSpPr>
            <p:spPr bwMode="auto">
              <a:xfrm>
                <a:off x="2704" y="2534"/>
                <a:ext cx="153" cy="93"/>
              </a:xfrm>
              <a:custGeom>
                <a:avLst/>
                <a:gdLst>
                  <a:gd name="T0" fmla="*/ 70 w 90"/>
                  <a:gd name="T1" fmla="*/ 44 h 55"/>
                  <a:gd name="T2" fmla="*/ 0 w 90"/>
                  <a:gd name="T3" fmla="*/ 55 h 55"/>
                  <a:gd name="T4" fmla="*/ 1 w 90"/>
                  <a:gd name="T5" fmla="*/ 54 h 55"/>
                  <a:gd name="T6" fmla="*/ 89 w 90"/>
                  <a:gd name="T7" fmla="*/ 0 h 55"/>
                  <a:gd name="T8" fmla="*/ 90 w 90"/>
                  <a:gd name="T9" fmla="*/ 0 h 55"/>
                  <a:gd name="T10" fmla="*/ 75 w 90"/>
                  <a:gd name="T11" fmla="*/ 41 h 55"/>
                  <a:gd name="T12" fmla="*/ 70 w 90"/>
                  <a:gd name="T13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55">
                    <a:moveTo>
                      <a:pt x="70" y="44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1" y="55"/>
                      <a:pt x="1" y="5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90" y="0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4" y="43"/>
                      <a:pt x="72" y="44"/>
                      <a:pt x="70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3" name="iṥļîḑé"/>
              <p:cNvSpPr/>
              <p:nvPr/>
            </p:nvSpPr>
            <p:spPr bwMode="auto">
              <a:xfrm>
                <a:off x="2701" y="2534"/>
                <a:ext cx="261" cy="158"/>
              </a:xfrm>
              <a:custGeom>
                <a:avLst/>
                <a:gdLst>
                  <a:gd name="T0" fmla="*/ 104 w 154"/>
                  <a:gd name="T1" fmla="*/ 1 h 93"/>
                  <a:gd name="T2" fmla="*/ 149 w 154"/>
                  <a:gd name="T3" fmla="*/ 28 h 93"/>
                  <a:gd name="T4" fmla="*/ 149 w 154"/>
                  <a:gd name="T5" fmla="*/ 38 h 93"/>
                  <a:gd name="T6" fmla="*/ 64 w 154"/>
                  <a:gd name="T7" fmla="*/ 90 h 93"/>
                  <a:gd name="T8" fmla="*/ 48 w 154"/>
                  <a:gd name="T9" fmla="*/ 91 h 93"/>
                  <a:gd name="T10" fmla="*/ 2 w 154"/>
                  <a:gd name="T11" fmla="*/ 64 h 93"/>
                  <a:gd name="T12" fmla="*/ 0 w 154"/>
                  <a:gd name="T13" fmla="*/ 62 h 93"/>
                  <a:gd name="T14" fmla="*/ 70 w 154"/>
                  <a:gd name="T15" fmla="*/ 52 h 93"/>
                  <a:gd name="T16" fmla="*/ 80 w 154"/>
                  <a:gd name="T17" fmla="*/ 48 h 93"/>
                  <a:gd name="T18" fmla="*/ 85 w 154"/>
                  <a:gd name="T19" fmla="*/ 42 h 93"/>
                  <a:gd name="T20" fmla="*/ 101 w 154"/>
                  <a:gd name="T21" fmla="*/ 0 h 93"/>
                  <a:gd name="T22" fmla="*/ 104 w 154"/>
                  <a:gd name="T2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93">
                    <a:moveTo>
                      <a:pt x="104" y="1"/>
                    </a:moveTo>
                    <a:cubicBezTo>
                      <a:pt x="149" y="28"/>
                      <a:pt x="149" y="28"/>
                      <a:pt x="149" y="28"/>
                    </a:cubicBezTo>
                    <a:cubicBezTo>
                      <a:pt x="154" y="30"/>
                      <a:pt x="153" y="35"/>
                      <a:pt x="149" y="38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59" y="93"/>
                      <a:pt x="52" y="93"/>
                      <a:pt x="48" y="91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4"/>
                      <a:pt x="1" y="63"/>
                      <a:pt x="0" y="6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4" y="51"/>
                      <a:pt x="77" y="50"/>
                      <a:pt x="80" y="48"/>
                    </a:cubicBezTo>
                    <a:cubicBezTo>
                      <a:pt x="83" y="47"/>
                      <a:pt x="84" y="45"/>
                      <a:pt x="85" y="42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0"/>
                      <a:pt x="103" y="1"/>
                      <a:pt x="10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4" name="í$ľíďè"/>
              <p:cNvSpPr/>
              <p:nvPr/>
            </p:nvSpPr>
            <p:spPr bwMode="auto">
              <a:xfrm>
                <a:off x="2835" y="2615"/>
                <a:ext cx="338" cy="245"/>
              </a:xfrm>
              <a:custGeom>
                <a:avLst/>
                <a:gdLst>
                  <a:gd name="T0" fmla="*/ 338 w 338"/>
                  <a:gd name="T1" fmla="*/ 0 h 245"/>
                  <a:gd name="T2" fmla="*/ 338 w 338"/>
                  <a:gd name="T3" fmla="*/ 0 h 245"/>
                  <a:gd name="T4" fmla="*/ 0 w 338"/>
                  <a:gd name="T5" fmla="*/ 195 h 245"/>
                  <a:gd name="T6" fmla="*/ 0 w 338"/>
                  <a:gd name="T7" fmla="*/ 245 h 245"/>
                  <a:gd name="T8" fmla="*/ 338 w 338"/>
                  <a:gd name="T9" fmla="*/ 48 h 245"/>
                  <a:gd name="T10" fmla="*/ 338 w 338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8" h="245">
                    <a:moveTo>
                      <a:pt x="338" y="0"/>
                    </a:moveTo>
                    <a:lnTo>
                      <a:pt x="338" y="0"/>
                    </a:lnTo>
                    <a:lnTo>
                      <a:pt x="0" y="195"/>
                    </a:lnTo>
                    <a:lnTo>
                      <a:pt x="0" y="245"/>
                    </a:lnTo>
                    <a:lnTo>
                      <a:pt x="338" y="48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rgbClr val="C69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5" name="îṩľiḑe"/>
              <p:cNvSpPr/>
              <p:nvPr/>
            </p:nvSpPr>
            <p:spPr bwMode="auto">
              <a:xfrm>
                <a:off x="2835" y="2615"/>
                <a:ext cx="338" cy="245"/>
              </a:xfrm>
              <a:custGeom>
                <a:avLst/>
                <a:gdLst>
                  <a:gd name="T0" fmla="*/ 338 w 338"/>
                  <a:gd name="T1" fmla="*/ 0 h 245"/>
                  <a:gd name="T2" fmla="*/ 338 w 338"/>
                  <a:gd name="T3" fmla="*/ 0 h 245"/>
                  <a:gd name="T4" fmla="*/ 0 w 338"/>
                  <a:gd name="T5" fmla="*/ 195 h 245"/>
                  <a:gd name="T6" fmla="*/ 0 w 338"/>
                  <a:gd name="T7" fmla="*/ 245 h 245"/>
                  <a:gd name="T8" fmla="*/ 338 w 338"/>
                  <a:gd name="T9" fmla="*/ 48 h 245"/>
                  <a:gd name="T10" fmla="*/ 338 w 338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8" h="245">
                    <a:moveTo>
                      <a:pt x="338" y="0"/>
                    </a:moveTo>
                    <a:lnTo>
                      <a:pt x="338" y="0"/>
                    </a:lnTo>
                    <a:lnTo>
                      <a:pt x="0" y="195"/>
                    </a:lnTo>
                    <a:lnTo>
                      <a:pt x="0" y="245"/>
                    </a:lnTo>
                    <a:lnTo>
                      <a:pt x="338" y="48"/>
                    </a:lnTo>
                    <a:lnTo>
                      <a:pt x="3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6" name="ïšľîḓe"/>
              <p:cNvSpPr/>
              <p:nvPr/>
            </p:nvSpPr>
            <p:spPr bwMode="auto">
              <a:xfrm>
                <a:off x="5327" y="4105"/>
                <a:ext cx="339" cy="217"/>
              </a:xfrm>
              <a:custGeom>
                <a:avLst/>
                <a:gdLst>
                  <a:gd name="T0" fmla="*/ 0 w 339"/>
                  <a:gd name="T1" fmla="*/ 0 h 217"/>
                  <a:gd name="T2" fmla="*/ 0 w 339"/>
                  <a:gd name="T3" fmla="*/ 22 h 217"/>
                  <a:gd name="T4" fmla="*/ 339 w 339"/>
                  <a:gd name="T5" fmla="*/ 217 h 217"/>
                  <a:gd name="T6" fmla="*/ 339 w 339"/>
                  <a:gd name="T7" fmla="*/ 217 h 217"/>
                  <a:gd name="T8" fmla="*/ 0 w 339"/>
                  <a:gd name="T9" fmla="*/ 22 h 217"/>
                  <a:gd name="T10" fmla="*/ 0 w 339"/>
                  <a:gd name="T11" fmla="*/ 0 h 217"/>
                  <a:gd name="T12" fmla="*/ 0 w 339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217">
                    <a:moveTo>
                      <a:pt x="0" y="0"/>
                    </a:moveTo>
                    <a:lnTo>
                      <a:pt x="0" y="22"/>
                    </a:lnTo>
                    <a:lnTo>
                      <a:pt x="339" y="217"/>
                    </a:lnTo>
                    <a:lnTo>
                      <a:pt x="339" y="217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7" name="îsľïḑe"/>
              <p:cNvSpPr/>
              <p:nvPr/>
            </p:nvSpPr>
            <p:spPr bwMode="auto">
              <a:xfrm>
                <a:off x="5327" y="4105"/>
                <a:ext cx="339" cy="217"/>
              </a:xfrm>
              <a:custGeom>
                <a:avLst/>
                <a:gdLst>
                  <a:gd name="T0" fmla="*/ 0 w 339"/>
                  <a:gd name="T1" fmla="*/ 0 h 217"/>
                  <a:gd name="T2" fmla="*/ 0 w 339"/>
                  <a:gd name="T3" fmla="*/ 22 h 217"/>
                  <a:gd name="T4" fmla="*/ 339 w 339"/>
                  <a:gd name="T5" fmla="*/ 217 h 217"/>
                  <a:gd name="T6" fmla="*/ 339 w 339"/>
                  <a:gd name="T7" fmla="*/ 217 h 217"/>
                  <a:gd name="T8" fmla="*/ 0 w 339"/>
                  <a:gd name="T9" fmla="*/ 22 h 217"/>
                  <a:gd name="T10" fmla="*/ 0 w 339"/>
                  <a:gd name="T11" fmla="*/ 0 h 217"/>
                  <a:gd name="T12" fmla="*/ 0 w 339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217">
                    <a:moveTo>
                      <a:pt x="0" y="0"/>
                    </a:moveTo>
                    <a:lnTo>
                      <a:pt x="0" y="22"/>
                    </a:lnTo>
                    <a:lnTo>
                      <a:pt x="339" y="217"/>
                    </a:lnTo>
                    <a:lnTo>
                      <a:pt x="339" y="217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8" name="iSḷïďé"/>
              <p:cNvSpPr/>
              <p:nvPr/>
            </p:nvSpPr>
            <p:spPr bwMode="auto">
              <a:xfrm>
                <a:off x="5327" y="4105"/>
                <a:ext cx="339" cy="217"/>
              </a:xfrm>
              <a:custGeom>
                <a:avLst/>
                <a:gdLst>
                  <a:gd name="T0" fmla="*/ 0 w 339"/>
                  <a:gd name="T1" fmla="*/ 0 h 217"/>
                  <a:gd name="T2" fmla="*/ 0 w 339"/>
                  <a:gd name="T3" fmla="*/ 22 h 217"/>
                  <a:gd name="T4" fmla="*/ 339 w 339"/>
                  <a:gd name="T5" fmla="*/ 217 h 217"/>
                  <a:gd name="T6" fmla="*/ 339 w 339"/>
                  <a:gd name="T7" fmla="*/ 169 h 217"/>
                  <a:gd name="T8" fmla="*/ 316 w 339"/>
                  <a:gd name="T9" fmla="*/ 181 h 217"/>
                  <a:gd name="T10" fmla="*/ 316 w 339"/>
                  <a:gd name="T11" fmla="*/ 181 h 217"/>
                  <a:gd name="T12" fmla="*/ 316 w 339"/>
                  <a:gd name="T13" fmla="*/ 181 h 217"/>
                  <a:gd name="T14" fmla="*/ 0 w 339"/>
                  <a:gd name="T1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9" h="217">
                    <a:moveTo>
                      <a:pt x="0" y="0"/>
                    </a:moveTo>
                    <a:lnTo>
                      <a:pt x="0" y="22"/>
                    </a:lnTo>
                    <a:lnTo>
                      <a:pt x="339" y="217"/>
                    </a:lnTo>
                    <a:lnTo>
                      <a:pt x="339" y="169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7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9" name="íśḷïdè"/>
              <p:cNvSpPr/>
              <p:nvPr/>
            </p:nvSpPr>
            <p:spPr bwMode="auto">
              <a:xfrm>
                <a:off x="5327" y="4105"/>
                <a:ext cx="339" cy="217"/>
              </a:xfrm>
              <a:custGeom>
                <a:avLst/>
                <a:gdLst>
                  <a:gd name="T0" fmla="*/ 0 w 339"/>
                  <a:gd name="T1" fmla="*/ 0 h 217"/>
                  <a:gd name="T2" fmla="*/ 0 w 339"/>
                  <a:gd name="T3" fmla="*/ 22 h 217"/>
                  <a:gd name="T4" fmla="*/ 339 w 339"/>
                  <a:gd name="T5" fmla="*/ 217 h 217"/>
                  <a:gd name="T6" fmla="*/ 339 w 339"/>
                  <a:gd name="T7" fmla="*/ 169 h 217"/>
                  <a:gd name="T8" fmla="*/ 316 w 339"/>
                  <a:gd name="T9" fmla="*/ 181 h 217"/>
                  <a:gd name="T10" fmla="*/ 316 w 339"/>
                  <a:gd name="T11" fmla="*/ 181 h 217"/>
                  <a:gd name="T12" fmla="*/ 316 w 339"/>
                  <a:gd name="T13" fmla="*/ 181 h 217"/>
                  <a:gd name="T14" fmla="*/ 0 w 339"/>
                  <a:gd name="T1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9" h="217">
                    <a:moveTo>
                      <a:pt x="0" y="0"/>
                    </a:moveTo>
                    <a:lnTo>
                      <a:pt x="0" y="22"/>
                    </a:lnTo>
                    <a:lnTo>
                      <a:pt x="339" y="217"/>
                    </a:lnTo>
                    <a:lnTo>
                      <a:pt x="339" y="169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0" name="ïṡļîďè"/>
              <p:cNvSpPr/>
              <p:nvPr/>
            </p:nvSpPr>
            <p:spPr bwMode="auto">
              <a:xfrm>
                <a:off x="5305" y="3849"/>
                <a:ext cx="677" cy="388"/>
              </a:xfrm>
              <a:custGeom>
                <a:avLst/>
                <a:gdLst>
                  <a:gd name="T0" fmla="*/ 0 w 677"/>
                  <a:gd name="T1" fmla="*/ 193 h 388"/>
                  <a:gd name="T2" fmla="*/ 340 w 677"/>
                  <a:gd name="T3" fmla="*/ 0 h 388"/>
                  <a:gd name="T4" fmla="*/ 677 w 677"/>
                  <a:gd name="T5" fmla="*/ 193 h 388"/>
                  <a:gd name="T6" fmla="*/ 338 w 677"/>
                  <a:gd name="T7" fmla="*/ 388 h 388"/>
                  <a:gd name="T8" fmla="*/ 0 w 677"/>
                  <a:gd name="T9" fmla="*/ 193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388">
                    <a:moveTo>
                      <a:pt x="0" y="193"/>
                    </a:moveTo>
                    <a:lnTo>
                      <a:pt x="340" y="0"/>
                    </a:lnTo>
                    <a:lnTo>
                      <a:pt x="677" y="193"/>
                    </a:lnTo>
                    <a:lnTo>
                      <a:pt x="338" y="388"/>
                    </a:lnTo>
                    <a:lnTo>
                      <a:pt x="0" y="193"/>
                    </a:lnTo>
                    <a:close/>
                  </a:path>
                </a:pathLst>
              </a:custGeom>
              <a:solidFill>
                <a:srgbClr val="416B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1" name="íṩľîdè"/>
              <p:cNvSpPr/>
              <p:nvPr/>
            </p:nvSpPr>
            <p:spPr bwMode="auto">
              <a:xfrm>
                <a:off x="5305" y="3849"/>
                <a:ext cx="677" cy="388"/>
              </a:xfrm>
              <a:custGeom>
                <a:avLst/>
                <a:gdLst>
                  <a:gd name="T0" fmla="*/ 0 w 677"/>
                  <a:gd name="T1" fmla="*/ 193 h 388"/>
                  <a:gd name="T2" fmla="*/ 340 w 677"/>
                  <a:gd name="T3" fmla="*/ 0 h 388"/>
                  <a:gd name="T4" fmla="*/ 677 w 677"/>
                  <a:gd name="T5" fmla="*/ 193 h 388"/>
                  <a:gd name="T6" fmla="*/ 338 w 677"/>
                  <a:gd name="T7" fmla="*/ 388 h 388"/>
                  <a:gd name="T8" fmla="*/ 0 w 677"/>
                  <a:gd name="T9" fmla="*/ 193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388">
                    <a:moveTo>
                      <a:pt x="0" y="193"/>
                    </a:moveTo>
                    <a:lnTo>
                      <a:pt x="340" y="0"/>
                    </a:lnTo>
                    <a:lnTo>
                      <a:pt x="677" y="193"/>
                    </a:lnTo>
                    <a:lnTo>
                      <a:pt x="338" y="388"/>
                    </a:lnTo>
                    <a:lnTo>
                      <a:pt x="0" y="1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2" name="iṣḻíḋè"/>
              <p:cNvSpPr/>
              <p:nvPr/>
            </p:nvSpPr>
            <p:spPr bwMode="auto">
              <a:xfrm>
                <a:off x="5305" y="4018"/>
                <a:ext cx="677" cy="219"/>
              </a:xfrm>
              <a:custGeom>
                <a:avLst/>
                <a:gdLst>
                  <a:gd name="T0" fmla="*/ 43 w 677"/>
                  <a:gd name="T1" fmla="*/ 0 h 219"/>
                  <a:gd name="T2" fmla="*/ 0 w 677"/>
                  <a:gd name="T3" fmla="*/ 24 h 219"/>
                  <a:gd name="T4" fmla="*/ 338 w 677"/>
                  <a:gd name="T5" fmla="*/ 219 h 219"/>
                  <a:gd name="T6" fmla="*/ 677 w 677"/>
                  <a:gd name="T7" fmla="*/ 24 h 219"/>
                  <a:gd name="T8" fmla="*/ 677 w 677"/>
                  <a:gd name="T9" fmla="*/ 24 h 219"/>
                  <a:gd name="T10" fmla="*/ 381 w 677"/>
                  <a:gd name="T11" fmla="*/ 195 h 219"/>
                  <a:gd name="T12" fmla="*/ 43 w 677"/>
                  <a:gd name="T13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19">
                    <a:moveTo>
                      <a:pt x="43" y="0"/>
                    </a:moveTo>
                    <a:lnTo>
                      <a:pt x="0" y="24"/>
                    </a:lnTo>
                    <a:lnTo>
                      <a:pt x="338" y="219"/>
                    </a:lnTo>
                    <a:lnTo>
                      <a:pt x="677" y="24"/>
                    </a:lnTo>
                    <a:lnTo>
                      <a:pt x="677" y="24"/>
                    </a:lnTo>
                    <a:lnTo>
                      <a:pt x="381" y="19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688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3" name="íṣļíḍê"/>
              <p:cNvSpPr/>
              <p:nvPr/>
            </p:nvSpPr>
            <p:spPr bwMode="auto">
              <a:xfrm>
                <a:off x="5305" y="4018"/>
                <a:ext cx="677" cy="219"/>
              </a:xfrm>
              <a:custGeom>
                <a:avLst/>
                <a:gdLst>
                  <a:gd name="T0" fmla="*/ 43 w 677"/>
                  <a:gd name="T1" fmla="*/ 0 h 219"/>
                  <a:gd name="T2" fmla="*/ 0 w 677"/>
                  <a:gd name="T3" fmla="*/ 24 h 219"/>
                  <a:gd name="T4" fmla="*/ 338 w 677"/>
                  <a:gd name="T5" fmla="*/ 219 h 219"/>
                  <a:gd name="T6" fmla="*/ 677 w 677"/>
                  <a:gd name="T7" fmla="*/ 24 h 219"/>
                  <a:gd name="T8" fmla="*/ 677 w 677"/>
                  <a:gd name="T9" fmla="*/ 24 h 219"/>
                  <a:gd name="T10" fmla="*/ 381 w 677"/>
                  <a:gd name="T11" fmla="*/ 195 h 219"/>
                  <a:gd name="T12" fmla="*/ 43 w 677"/>
                  <a:gd name="T13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19">
                    <a:moveTo>
                      <a:pt x="43" y="0"/>
                    </a:moveTo>
                    <a:lnTo>
                      <a:pt x="0" y="24"/>
                    </a:lnTo>
                    <a:lnTo>
                      <a:pt x="338" y="219"/>
                    </a:lnTo>
                    <a:lnTo>
                      <a:pt x="677" y="24"/>
                    </a:lnTo>
                    <a:lnTo>
                      <a:pt x="677" y="24"/>
                    </a:lnTo>
                    <a:lnTo>
                      <a:pt x="381" y="195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4" name="îṥļîḓè"/>
              <p:cNvSpPr/>
              <p:nvPr/>
            </p:nvSpPr>
            <p:spPr bwMode="auto">
              <a:xfrm>
                <a:off x="5305" y="4042"/>
                <a:ext cx="677" cy="244"/>
              </a:xfrm>
              <a:custGeom>
                <a:avLst/>
                <a:gdLst>
                  <a:gd name="T0" fmla="*/ 0 w 677"/>
                  <a:gd name="T1" fmla="*/ 0 h 244"/>
                  <a:gd name="T2" fmla="*/ 0 w 677"/>
                  <a:gd name="T3" fmla="*/ 49 h 244"/>
                  <a:gd name="T4" fmla="*/ 338 w 677"/>
                  <a:gd name="T5" fmla="*/ 244 h 244"/>
                  <a:gd name="T6" fmla="*/ 677 w 677"/>
                  <a:gd name="T7" fmla="*/ 49 h 244"/>
                  <a:gd name="T8" fmla="*/ 677 w 677"/>
                  <a:gd name="T9" fmla="*/ 0 h 244"/>
                  <a:gd name="T10" fmla="*/ 338 w 677"/>
                  <a:gd name="T11" fmla="*/ 195 h 244"/>
                  <a:gd name="T12" fmla="*/ 0 w 677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677" y="49"/>
                    </a:lnTo>
                    <a:lnTo>
                      <a:pt x="677" y="0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4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5" name="íSḷiḑè"/>
              <p:cNvSpPr/>
              <p:nvPr/>
            </p:nvSpPr>
            <p:spPr bwMode="auto">
              <a:xfrm>
                <a:off x="5305" y="4042"/>
                <a:ext cx="677" cy="244"/>
              </a:xfrm>
              <a:custGeom>
                <a:avLst/>
                <a:gdLst>
                  <a:gd name="T0" fmla="*/ 0 w 677"/>
                  <a:gd name="T1" fmla="*/ 0 h 244"/>
                  <a:gd name="T2" fmla="*/ 0 w 677"/>
                  <a:gd name="T3" fmla="*/ 49 h 244"/>
                  <a:gd name="T4" fmla="*/ 338 w 677"/>
                  <a:gd name="T5" fmla="*/ 244 h 244"/>
                  <a:gd name="T6" fmla="*/ 677 w 677"/>
                  <a:gd name="T7" fmla="*/ 49 h 244"/>
                  <a:gd name="T8" fmla="*/ 677 w 677"/>
                  <a:gd name="T9" fmla="*/ 0 h 244"/>
                  <a:gd name="T10" fmla="*/ 338 w 677"/>
                  <a:gd name="T11" fmla="*/ 195 h 244"/>
                  <a:gd name="T12" fmla="*/ 0 w 677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7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677" y="49"/>
                    </a:lnTo>
                    <a:lnTo>
                      <a:pt x="677" y="0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6" name="îṧliḍe"/>
              <p:cNvSpPr/>
              <p:nvPr/>
            </p:nvSpPr>
            <p:spPr bwMode="auto">
              <a:xfrm>
                <a:off x="5348" y="3774"/>
                <a:ext cx="676" cy="390"/>
              </a:xfrm>
              <a:custGeom>
                <a:avLst/>
                <a:gdLst>
                  <a:gd name="T0" fmla="*/ 0 w 676"/>
                  <a:gd name="T1" fmla="*/ 195 h 390"/>
                  <a:gd name="T2" fmla="*/ 340 w 676"/>
                  <a:gd name="T3" fmla="*/ 0 h 390"/>
                  <a:gd name="T4" fmla="*/ 676 w 676"/>
                  <a:gd name="T5" fmla="*/ 195 h 390"/>
                  <a:gd name="T6" fmla="*/ 338 w 676"/>
                  <a:gd name="T7" fmla="*/ 390 h 390"/>
                  <a:gd name="T8" fmla="*/ 0 w 676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6" y="195"/>
                    </a:lnTo>
                    <a:lnTo>
                      <a:pt x="338" y="39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10C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7" name="îṩḻíḓè"/>
              <p:cNvSpPr/>
              <p:nvPr/>
            </p:nvSpPr>
            <p:spPr bwMode="auto">
              <a:xfrm>
                <a:off x="5348" y="3774"/>
                <a:ext cx="676" cy="390"/>
              </a:xfrm>
              <a:custGeom>
                <a:avLst/>
                <a:gdLst>
                  <a:gd name="T0" fmla="*/ 0 w 676"/>
                  <a:gd name="T1" fmla="*/ 195 h 390"/>
                  <a:gd name="T2" fmla="*/ 340 w 676"/>
                  <a:gd name="T3" fmla="*/ 0 h 390"/>
                  <a:gd name="T4" fmla="*/ 676 w 676"/>
                  <a:gd name="T5" fmla="*/ 195 h 390"/>
                  <a:gd name="T6" fmla="*/ 338 w 676"/>
                  <a:gd name="T7" fmla="*/ 390 h 390"/>
                  <a:gd name="T8" fmla="*/ 0 w 676"/>
                  <a:gd name="T9" fmla="*/ 195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390">
                    <a:moveTo>
                      <a:pt x="0" y="195"/>
                    </a:moveTo>
                    <a:lnTo>
                      <a:pt x="340" y="0"/>
                    </a:lnTo>
                    <a:lnTo>
                      <a:pt x="676" y="195"/>
                    </a:lnTo>
                    <a:lnTo>
                      <a:pt x="338" y="390"/>
                    </a:lnTo>
                    <a:lnTo>
                      <a:pt x="0" y="1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8" name="ïs1íḑè"/>
              <p:cNvSpPr/>
              <p:nvPr/>
            </p:nvSpPr>
            <p:spPr bwMode="auto">
              <a:xfrm>
                <a:off x="5348" y="3774"/>
                <a:ext cx="676" cy="390"/>
              </a:xfrm>
              <a:custGeom>
                <a:avLst/>
                <a:gdLst>
                  <a:gd name="T0" fmla="*/ 340 w 676"/>
                  <a:gd name="T1" fmla="*/ 0 h 390"/>
                  <a:gd name="T2" fmla="*/ 0 w 676"/>
                  <a:gd name="T3" fmla="*/ 195 h 390"/>
                  <a:gd name="T4" fmla="*/ 338 w 676"/>
                  <a:gd name="T5" fmla="*/ 390 h 390"/>
                  <a:gd name="T6" fmla="*/ 676 w 676"/>
                  <a:gd name="T7" fmla="*/ 195 h 390"/>
                  <a:gd name="T8" fmla="*/ 340 w 676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38" y="390"/>
                    </a:lnTo>
                    <a:lnTo>
                      <a:pt x="676" y="195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71D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9" name="îṥ1îdè"/>
              <p:cNvSpPr/>
              <p:nvPr/>
            </p:nvSpPr>
            <p:spPr bwMode="auto">
              <a:xfrm>
                <a:off x="5348" y="3774"/>
                <a:ext cx="676" cy="390"/>
              </a:xfrm>
              <a:custGeom>
                <a:avLst/>
                <a:gdLst>
                  <a:gd name="T0" fmla="*/ 340 w 676"/>
                  <a:gd name="T1" fmla="*/ 0 h 390"/>
                  <a:gd name="T2" fmla="*/ 0 w 676"/>
                  <a:gd name="T3" fmla="*/ 195 h 390"/>
                  <a:gd name="T4" fmla="*/ 338 w 676"/>
                  <a:gd name="T5" fmla="*/ 390 h 390"/>
                  <a:gd name="T6" fmla="*/ 676 w 676"/>
                  <a:gd name="T7" fmla="*/ 195 h 390"/>
                  <a:gd name="T8" fmla="*/ 340 w 676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390">
                    <a:moveTo>
                      <a:pt x="340" y="0"/>
                    </a:moveTo>
                    <a:lnTo>
                      <a:pt x="0" y="195"/>
                    </a:lnTo>
                    <a:lnTo>
                      <a:pt x="338" y="390"/>
                    </a:lnTo>
                    <a:lnTo>
                      <a:pt x="676" y="195"/>
                    </a:lnTo>
                    <a:lnTo>
                      <a:pt x="3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0" name="ïŝḷide"/>
              <p:cNvSpPr/>
              <p:nvPr/>
            </p:nvSpPr>
            <p:spPr bwMode="auto">
              <a:xfrm>
                <a:off x="5348" y="3969"/>
                <a:ext cx="676" cy="244"/>
              </a:xfrm>
              <a:custGeom>
                <a:avLst/>
                <a:gdLst>
                  <a:gd name="T0" fmla="*/ 0 w 676"/>
                  <a:gd name="T1" fmla="*/ 0 h 244"/>
                  <a:gd name="T2" fmla="*/ 0 w 676"/>
                  <a:gd name="T3" fmla="*/ 49 h 244"/>
                  <a:gd name="T4" fmla="*/ 338 w 676"/>
                  <a:gd name="T5" fmla="*/ 244 h 244"/>
                  <a:gd name="T6" fmla="*/ 676 w 676"/>
                  <a:gd name="T7" fmla="*/ 49 h 244"/>
                  <a:gd name="T8" fmla="*/ 676 w 676"/>
                  <a:gd name="T9" fmla="*/ 0 h 244"/>
                  <a:gd name="T10" fmla="*/ 338 w 676"/>
                  <a:gd name="T11" fmla="*/ 195 h 244"/>
                  <a:gd name="T12" fmla="*/ 0 w 676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6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676" y="49"/>
                    </a:lnTo>
                    <a:lnTo>
                      <a:pt x="676" y="0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1" name="îSḻîḓè"/>
              <p:cNvSpPr/>
              <p:nvPr/>
            </p:nvSpPr>
            <p:spPr bwMode="auto">
              <a:xfrm>
                <a:off x="5348" y="3969"/>
                <a:ext cx="676" cy="244"/>
              </a:xfrm>
              <a:custGeom>
                <a:avLst/>
                <a:gdLst>
                  <a:gd name="T0" fmla="*/ 0 w 676"/>
                  <a:gd name="T1" fmla="*/ 0 h 244"/>
                  <a:gd name="T2" fmla="*/ 0 w 676"/>
                  <a:gd name="T3" fmla="*/ 49 h 244"/>
                  <a:gd name="T4" fmla="*/ 338 w 676"/>
                  <a:gd name="T5" fmla="*/ 244 h 244"/>
                  <a:gd name="T6" fmla="*/ 676 w 676"/>
                  <a:gd name="T7" fmla="*/ 49 h 244"/>
                  <a:gd name="T8" fmla="*/ 676 w 676"/>
                  <a:gd name="T9" fmla="*/ 0 h 244"/>
                  <a:gd name="T10" fmla="*/ 338 w 676"/>
                  <a:gd name="T11" fmla="*/ 195 h 244"/>
                  <a:gd name="T12" fmla="*/ 0 w 676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6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676" y="49"/>
                    </a:lnTo>
                    <a:lnTo>
                      <a:pt x="676" y="0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2" name="islîḓê"/>
              <p:cNvSpPr/>
              <p:nvPr/>
            </p:nvSpPr>
            <p:spPr bwMode="auto">
              <a:xfrm>
                <a:off x="5591" y="3891"/>
                <a:ext cx="224" cy="137"/>
              </a:xfrm>
              <a:custGeom>
                <a:avLst/>
                <a:gdLst>
                  <a:gd name="T0" fmla="*/ 131 w 132"/>
                  <a:gd name="T1" fmla="*/ 59 h 81"/>
                  <a:gd name="T2" fmla="*/ 118 w 132"/>
                  <a:gd name="T3" fmla="*/ 42 h 81"/>
                  <a:gd name="T4" fmla="*/ 90 w 132"/>
                  <a:gd name="T5" fmla="*/ 34 h 81"/>
                  <a:gd name="T6" fmla="*/ 79 w 132"/>
                  <a:gd name="T7" fmla="*/ 33 h 81"/>
                  <a:gd name="T8" fmla="*/ 78 w 132"/>
                  <a:gd name="T9" fmla="*/ 26 h 81"/>
                  <a:gd name="T10" fmla="*/ 65 w 132"/>
                  <a:gd name="T11" fmla="*/ 9 h 81"/>
                  <a:gd name="T12" fmla="*/ 37 w 132"/>
                  <a:gd name="T13" fmla="*/ 1 h 81"/>
                  <a:gd name="T14" fmla="*/ 1 w 132"/>
                  <a:gd name="T15" fmla="*/ 22 h 81"/>
                  <a:gd name="T16" fmla="*/ 1 w 132"/>
                  <a:gd name="T17" fmla="*/ 29 h 81"/>
                  <a:gd name="T18" fmla="*/ 2 w 132"/>
                  <a:gd name="T19" fmla="*/ 35 h 81"/>
                  <a:gd name="T20" fmla="*/ 3 w 132"/>
                  <a:gd name="T21" fmla="*/ 43 h 81"/>
                  <a:gd name="T22" fmla="*/ 6 w 132"/>
                  <a:gd name="T23" fmla="*/ 76 h 81"/>
                  <a:gd name="T24" fmla="*/ 59 w 132"/>
                  <a:gd name="T25" fmla="*/ 78 h 81"/>
                  <a:gd name="T26" fmla="*/ 73 w 132"/>
                  <a:gd name="T27" fmla="*/ 79 h 81"/>
                  <a:gd name="T28" fmla="*/ 83 w 132"/>
                  <a:gd name="T29" fmla="*/ 80 h 81"/>
                  <a:gd name="T30" fmla="*/ 94 w 132"/>
                  <a:gd name="T31" fmla="*/ 80 h 81"/>
                  <a:gd name="T32" fmla="*/ 131 w 132"/>
                  <a:gd name="T33" fmla="*/ 5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81">
                    <a:moveTo>
                      <a:pt x="131" y="59"/>
                    </a:moveTo>
                    <a:cubicBezTo>
                      <a:pt x="131" y="53"/>
                      <a:pt x="126" y="47"/>
                      <a:pt x="118" y="42"/>
                    </a:cubicBezTo>
                    <a:cubicBezTo>
                      <a:pt x="111" y="37"/>
                      <a:pt x="101" y="34"/>
                      <a:pt x="90" y="34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0"/>
                      <a:pt x="73" y="14"/>
                      <a:pt x="65" y="9"/>
                    </a:cubicBezTo>
                    <a:cubicBezTo>
                      <a:pt x="58" y="5"/>
                      <a:pt x="48" y="2"/>
                      <a:pt x="37" y="1"/>
                    </a:cubicBezTo>
                    <a:cubicBezTo>
                      <a:pt x="16" y="0"/>
                      <a:pt x="0" y="9"/>
                      <a:pt x="1" y="22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116" y="81"/>
                      <a:pt x="132" y="72"/>
                      <a:pt x="131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3" name="ï$ḷiďé"/>
              <p:cNvSpPr/>
              <p:nvPr/>
            </p:nvSpPr>
            <p:spPr bwMode="auto">
              <a:xfrm>
                <a:off x="5348" y="3969"/>
                <a:ext cx="338" cy="244"/>
              </a:xfrm>
              <a:custGeom>
                <a:avLst/>
                <a:gdLst>
                  <a:gd name="T0" fmla="*/ 0 w 338"/>
                  <a:gd name="T1" fmla="*/ 0 h 244"/>
                  <a:gd name="T2" fmla="*/ 0 w 338"/>
                  <a:gd name="T3" fmla="*/ 49 h 244"/>
                  <a:gd name="T4" fmla="*/ 338 w 338"/>
                  <a:gd name="T5" fmla="*/ 244 h 244"/>
                  <a:gd name="T6" fmla="*/ 338 w 338"/>
                  <a:gd name="T7" fmla="*/ 195 h 244"/>
                  <a:gd name="T8" fmla="*/ 0 w 338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B4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4" name="isľiḍe"/>
              <p:cNvSpPr/>
              <p:nvPr/>
            </p:nvSpPr>
            <p:spPr bwMode="auto">
              <a:xfrm>
                <a:off x="5348" y="3969"/>
                <a:ext cx="338" cy="244"/>
              </a:xfrm>
              <a:custGeom>
                <a:avLst/>
                <a:gdLst>
                  <a:gd name="T0" fmla="*/ 0 w 338"/>
                  <a:gd name="T1" fmla="*/ 0 h 244"/>
                  <a:gd name="T2" fmla="*/ 0 w 338"/>
                  <a:gd name="T3" fmla="*/ 49 h 244"/>
                  <a:gd name="T4" fmla="*/ 338 w 338"/>
                  <a:gd name="T5" fmla="*/ 244 h 244"/>
                  <a:gd name="T6" fmla="*/ 338 w 338"/>
                  <a:gd name="T7" fmla="*/ 195 h 244"/>
                  <a:gd name="T8" fmla="*/ 0 w 338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244">
                    <a:moveTo>
                      <a:pt x="0" y="0"/>
                    </a:moveTo>
                    <a:lnTo>
                      <a:pt x="0" y="49"/>
                    </a:lnTo>
                    <a:lnTo>
                      <a:pt x="338" y="244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5" name="íSḷïḍé"/>
              <p:cNvSpPr/>
              <p:nvPr/>
            </p:nvSpPr>
            <p:spPr bwMode="auto">
              <a:xfrm>
                <a:off x="5305" y="4042"/>
                <a:ext cx="22" cy="63"/>
              </a:xfrm>
              <a:custGeom>
                <a:avLst/>
                <a:gdLst>
                  <a:gd name="T0" fmla="*/ 0 w 22"/>
                  <a:gd name="T1" fmla="*/ 0 h 63"/>
                  <a:gd name="T2" fmla="*/ 0 w 22"/>
                  <a:gd name="T3" fmla="*/ 49 h 63"/>
                  <a:gd name="T4" fmla="*/ 22 w 22"/>
                  <a:gd name="T5" fmla="*/ 63 h 63"/>
                  <a:gd name="T6" fmla="*/ 22 w 22"/>
                  <a:gd name="T7" fmla="*/ 63 h 63"/>
                  <a:gd name="T8" fmla="*/ 0 w 22"/>
                  <a:gd name="T9" fmla="*/ 49 h 63"/>
                  <a:gd name="T10" fmla="*/ 0 w 22"/>
                  <a:gd name="T11" fmla="*/ 0 h 63"/>
                  <a:gd name="T12" fmla="*/ 0 w 22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63">
                    <a:moveTo>
                      <a:pt x="0" y="0"/>
                    </a:moveTo>
                    <a:lnTo>
                      <a:pt x="0" y="49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6" name="íṥľïḓé"/>
              <p:cNvSpPr/>
              <p:nvPr/>
            </p:nvSpPr>
            <p:spPr bwMode="auto">
              <a:xfrm>
                <a:off x="5305" y="4042"/>
                <a:ext cx="22" cy="63"/>
              </a:xfrm>
              <a:custGeom>
                <a:avLst/>
                <a:gdLst>
                  <a:gd name="T0" fmla="*/ 0 w 22"/>
                  <a:gd name="T1" fmla="*/ 0 h 63"/>
                  <a:gd name="T2" fmla="*/ 0 w 22"/>
                  <a:gd name="T3" fmla="*/ 49 h 63"/>
                  <a:gd name="T4" fmla="*/ 22 w 22"/>
                  <a:gd name="T5" fmla="*/ 63 h 63"/>
                  <a:gd name="T6" fmla="*/ 22 w 22"/>
                  <a:gd name="T7" fmla="*/ 63 h 63"/>
                  <a:gd name="T8" fmla="*/ 0 w 22"/>
                  <a:gd name="T9" fmla="*/ 49 h 63"/>
                  <a:gd name="T10" fmla="*/ 0 w 22"/>
                  <a:gd name="T11" fmla="*/ 0 h 63"/>
                  <a:gd name="T12" fmla="*/ 0 w 22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63">
                    <a:moveTo>
                      <a:pt x="0" y="0"/>
                    </a:moveTo>
                    <a:lnTo>
                      <a:pt x="0" y="49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7" name="íślîdé"/>
              <p:cNvSpPr/>
              <p:nvPr/>
            </p:nvSpPr>
            <p:spPr bwMode="auto">
              <a:xfrm>
                <a:off x="5327" y="4105"/>
                <a:ext cx="1" cy="1"/>
              </a:xfrm>
              <a:prstGeom prst="rect">
                <a:avLst/>
              </a:prstGeom>
              <a:solidFill>
                <a:srgbClr val="ED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8" name="i$ḻiḑê"/>
              <p:cNvSpPr/>
              <p:nvPr/>
            </p:nvSpPr>
            <p:spPr bwMode="auto">
              <a:xfrm>
                <a:off x="5327" y="4105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9" name="îṣḷiďê"/>
              <p:cNvSpPr/>
              <p:nvPr/>
            </p:nvSpPr>
            <p:spPr bwMode="auto">
              <a:xfrm>
                <a:off x="5327" y="4105"/>
                <a:ext cx="316" cy="181"/>
              </a:xfrm>
              <a:custGeom>
                <a:avLst/>
                <a:gdLst>
                  <a:gd name="T0" fmla="*/ 0 w 316"/>
                  <a:gd name="T1" fmla="*/ 0 h 181"/>
                  <a:gd name="T2" fmla="*/ 0 w 316"/>
                  <a:gd name="T3" fmla="*/ 0 h 181"/>
                  <a:gd name="T4" fmla="*/ 316 w 316"/>
                  <a:gd name="T5" fmla="*/ 181 h 181"/>
                  <a:gd name="T6" fmla="*/ 316 w 316"/>
                  <a:gd name="T7" fmla="*/ 181 h 181"/>
                  <a:gd name="T8" fmla="*/ 0 w 316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1">
                    <a:moveTo>
                      <a:pt x="0" y="0"/>
                    </a:moveTo>
                    <a:lnTo>
                      <a:pt x="0" y="0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87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0" name="îṩļïḋé"/>
              <p:cNvSpPr/>
              <p:nvPr/>
            </p:nvSpPr>
            <p:spPr bwMode="auto">
              <a:xfrm>
                <a:off x="5327" y="4105"/>
                <a:ext cx="316" cy="181"/>
              </a:xfrm>
              <a:custGeom>
                <a:avLst/>
                <a:gdLst>
                  <a:gd name="T0" fmla="*/ 0 w 316"/>
                  <a:gd name="T1" fmla="*/ 0 h 181"/>
                  <a:gd name="T2" fmla="*/ 0 w 316"/>
                  <a:gd name="T3" fmla="*/ 0 h 181"/>
                  <a:gd name="T4" fmla="*/ 316 w 316"/>
                  <a:gd name="T5" fmla="*/ 181 h 181"/>
                  <a:gd name="T6" fmla="*/ 316 w 316"/>
                  <a:gd name="T7" fmla="*/ 181 h 181"/>
                  <a:gd name="T8" fmla="*/ 0 w 316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1">
                    <a:moveTo>
                      <a:pt x="0" y="0"/>
                    </a:moveTo>
                    <a:lnTo>
                      <a:pt x="0" y="0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1" name="îṡḷîḋe"/>
              <p:cNvSpPr/>
              <p:nvPr/>
            </p:nvSpPr>
            <p:spPr bwMode="auto">
              <a:xfrm>
                <a:off x="5327" y="4105"/>
                <a:ext cx="316" cy="181"/>
              </a:xfrm>
              <a:custGeom>
                <a:avLst/>
                <a:gdLst>
                  <a:gd name="T0" fmla="*/ 0 w 316"/>
                  <a:gd name="T1" fmla="*/ 0 h 181"/>
                  <a:gd name="T2" fmla="*/ 0 w 316"/>
                  <a:gd name="T3" fmla="*/ 0 h 181"/>
                  <a:gd name="T4" fmla="*/ 316 w 316"/>
                  <a:gd name="T5" fmla="*/ 181 h 181"/>
                  <a:gd name="T6" fmla="*/ 316 w 316"/>
                  <a:gd name="T7" fmla="*/ 181 h 181"/>
                  <a:gd name="T8" fmla="*/ 0 w 316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1">
                    <a:moveTo>
                      <a:pt x="0" y="0"/>
                    </a:moveTo>
                    <a:lnTo>
                      <a:pt x="0" y="0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2" name="îsľiḓé"/>
              <p:cNvSpPr/>
              <p:nvPr/>
            </p:nvSpPr>
            <p:spPr bwMode="auto">
              <a:xfrm>
                <a:off x="5327" y="4105"/>
                <a:ext cx="316" cy="181"/>
              </a:xfrm>
              <a:custGeom>
                <a:avLst/>
                <a:gdLst>
                  <a:gd name="T0" fmla="*/ 0 w 316"/>
                  <a:gd name="T1" fmla="*/ 0 h 181"/>
                  <a:gd name="T2" fmla="*/ 0 w 316"/>
                  <a:gd name="T3" fmla="*/ 0 h 181"/>
                  <a:gd name="T4" fmla="*/ 316 w 316"/>
                  <a:gd name="T5" fmla="*/ 181 h 181"/>
                  <a:gd name="T6" fmla="*/ 316 w 316"/>
                  <a:gd name="T7" fmla="*/ 181 h 181"/>
                  <a:gd name="T8" fmla="*/ 0 w 316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1">
                    <a:moveTo>
                      <a:pt x="0" y="0"/>
                    </a:moveTo>
                    <a:lnTo>
                      <a:pt x="0" y="0"/>
                    </a:lnTo>
                    <a:lnTo>
                      <a:pt x="316" y="181"/>
                    </a:lnTo>
                    <a:lnTo>
                      <a:pt x="316" y="18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3" name="íṥ1ïde"/>
              <p:cNvSpPr/>
              <p:nvPr/>
            </p:nvSpPr>
            <p:spPr bwMode="auto">
              <a:xfrm>
                <a:off x="5305" y="4042"/>
                <a:ext cx="338" cy="244"/>
              </a:xfrm>
              <a:custGeom>
                <a:avLst/>
                <a:gdLst>
                  <a:gd name="T0" fmla="*/ 0 w 338"/>
                  <a:gd name="T1" fmla="*/ 0 h 244"/>
                  <a:gd name="T2" fmla="*/ 0 w 338"/>
                  <a:gd name="T3" fmla="*/ 49 h 244"/>
                  <a:gd name="T4" fmla="*/ 22 w 338"/>
                  <a:gd name="T5" fmla="*/ 63 h 244"/>
                  <a:gd name="T6" fmla="*/ 22 w 338"/>
                  <a:gd name="T7" fmla="*/ 63 h 244"/>
                  <a:gd name="T8" fmla="*/ 338 w 338"/>
                  <a:gd name="T9" fmla="*/ 244 h 244"/>
                  <a:gd name="T10" fmla="*/ 338 w 338"/>
                  <a:gd name="T11" fmla="*/ 195 h 244"/>
                  <a:gd name="T12" fmla="*/ 0 w 33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8" h="244">
                    <a:moveTo>
                      <a:pt x="0" y="0"/>
                    </a:moveTo>
                    <a:lnTo>
                      <a:pt x="0" y="49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338" y="244"/>
                    </a:lnTo>
                    <a:lnTo>
                      <a:pt x="338" y="1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6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4" name="isľïḋê"/>
              <p:cNvSpPr/>
              <p:nvPr/>
            </p:nvSpPr>
            <p:spPr bwMode="auto">
              <a:xfrm>
                <a:off x="5305" y="4042"/>
                <a:ext cx="338" cy="244"/>
              </a:xfrm>
              <a:custGeom>
                <a:avLst/>
                <a:gdLst>
                  <a:gd name="T0" fmla="*/ 0 w 338"/>
                  <a:gd name="T1" fmla="*/ 0 h 244"/>
                  <a:gd name="T2" fmla="*/ 0 w 338"/>
                  <a:gd name="T3" fmla="*/ 49 h 244"/>
                  <a:gd name="T4" fmla="*/ 22 w 338"/>
                  <a:gd name="T5" fmla="*/ 63 h 244"/>
                  <a:gd name="T6" fmla="*/ 22 w 338"/>
                  <a:gd name="T7" fmla="*/ 63 h 244"/>
                  <a:gd name="T8" fmla="*/ 338 w 338"/>
                  <a:gd name="T9" fmla="*/ 244 h 244"/>
                  <a:gd name="T10" fmla="*/ 338 w 338"/>
                  <a:gd name="T11" fmla="*/ 195 h 244"/>
                  <a:gd name="T12" fmla="*/ 0 w 338"/>
                  <a:gd name="T1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8" h="244">
                    <a:moveTo>
                      <a:pt x="0" y="0"/>
                    </a:moveTo>
                    <a:lnTo>
                      <a:pt x="0" y="49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338" y="244"/>
                    </a:lnTo>
                    <a:lnTo>
                      <a:pt x="338" y="1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4" name="ïSḷíḋè"/>
            <p:cNvSpPr/>
            <p:nvPr/>
          </p:nvSpPr>
          <p:spPr bwMode="auto">
            <a:xfrm>
              <a:off x="5927230" y="3471997"/>
              <a:ext cx="196899" cy="686804"/>
            </a:xfrm>
            <a:custGeom>
              <a:avLst/>
              <a:gdLst>
                <a:gd name="T0" fmla="*/ 42 w 168"/>
                <a:gd name="T1" fmla="*/ 586 h 586"/>
                <a:gd name="T2" fmla="*/ 0 w 168"/>
                <a:gd name="T3" fmla="*/ 561 h 586"/>
                <a:gd name="T4" fmla="*/ 125 w 168"/>
                <a:gd name="T5" fmla="*/ 0 h 586"/>
                <a:gd name="T6" fmla="*/ 168 w 168"/>
                <a:gd name="T7" fmla="*/ 23 h 586"/>
                <a:gd name="T8" fmla="*/ 42 w 168"/>
                <a:gd name="T9" fmla="*/ 586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586">
                  <a:moveTo>
                    <a:pt x="42" y="586"/>
                  </a:moveTo>
                  <a:lnTo>
                    <a:pt x="0" y="561"/>
                  </a:lnTo>
                  <a:lnTo>
                    <a:pt x="125" y="0"/>
                  </a:lnTo>
                  <a:lnTo>
                    <a:pt x="168" y="23"/>
                  </a:lnTo>
                  <a:lnTo>
                    <a:pt x="42" y="58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45" name="矩形 644"/>
          <p:cNvSpPr/>
          <p:nvPr/>
        </p:nvSpPr>
        <p:spPr>
          <a:xfrm>
            <a:off x="4933620" y="2551959"/>
            <a:ext cx="5892223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在具有“工匠精神”的人看来，工作是修行，产品是修炼，不浮不殆，不急不</a:t>
            </a:r>
            <a:r>
              <a:rPr lang="zh-CN" altLang="en-US" b="1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躁，久久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为功。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6" name="矩形 645"/>
          <p:cNvSpPr/>
          <p:nvPr/>
        </p:nvSpPr>
        <p:spPr>
          <a:xfrm>
            <a:off x="4933620" y="3514602"/>
            <a:ext cx="5892223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尤其是如今日新月异的世界，每天都有众多企业雨后春笋般冒出来，更有一夜爆红的互联网神话。要在日趋激烈的市场竞争中保持定力，用“苦行僧”一样的意志和信念办企业、做产品，坚持“工匠精神”，殊为不易。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6253" y="201960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工作是修行，产品是修炼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 advTm="4882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工匠精神的是种“苦”精神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8" name="矩形 647"/>
          <p:cNvSpPr/>
          <p:nvPr/>
        </p:nvSpPr>
        <p:spPr bwMode="auto">
          <a:xfrm>
            <a:off x="1021745" y="1554952"/>
            <a:ext cx="4686483" cy="418698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9" name="矩形 648"/>
          <p:cNvSpPr/>
          <p:nvPr/>
        </p:nvSpPr>
        <p:spPr>
          <a:xfrm>
            <a:off x="1201340" y="1998431"/>
            <a:ext cx="43546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6240" algn="just">
              <a:spcBef>
                <a:spcPts val="0"/>
              </a:spcBef>
              <a:spcAft>
                <a:spcPts val="750"/>
              </a:spcAft>
            </a:pP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在最珍视“工匠精神”的德国，没有哪家企业是一夜暴富的。他们往往是专注于某个领域、某项产品的“小公司”“慢公司”，极少有“差公司”，更没有“假公司”。</a:t>
            </a:r>
            <a:endParaRPr lang="zh-CN" altLang="en-US" sz="2000" kern="0">
              <a:solidFill>
                <a:srgbClr val="393939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0" name="矩形 649"/>
          <p:cNvSpPr/>
          <p:nvPr/>
        </p:nvSpPr>
        <p:spPr>
          <a:xfrm>
            <a:off x="1205405" y="4126671"/>
            <a:ext cx="4334381" cy="139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“锁定目标、专注重复”的意思是说，我们一遍遍地做，才能做得更好。我们之所以做得更好，不是因为我们比别人聪明，而是比别人更用功，比别人更注专一点。</a:t>
            </a:r>
            <a:endParaRPr lang="zh-CN" altLang="en-US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51" name="组合 650"/>
          <p:cNvGrpSpPr/>
          <p:nvPr/>
        </p:nvGrpSpPr>
        <p:grpSpPr>
          <a:xfrm>
            <a:off x="1113740" y="1283632"/>
            <a:ext cx="3372238" cy="500499"/>
            <a:chOff x="1096449" y="1016059"/>
            <a:chExt cx="3372238" cy="500499"/>
          </a:xfrm>
        </p:grpSpPr>
        <p:sp>
          <p:nvSpPr>
            <p:cNvPr id="652" name="矩形: 对角圆角 651"/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3" name="组合 652"/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654" name="矩形 653"/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资料链接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655" name="组合 654"/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656" name="椭圆 655"/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7" name="Freeform 5"/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658" name="图片 657"/>
          <p:cNvPicPr>
            <a:picLocks noChangeAspect="1"/>
          </p:cNvPicPr>
          <p:nvPr/>
        </p:nvPicPr>
        <p:blipFill rotWithShape="1">
          <a:blip r:embed="rId1"/>
          <a:srcRect t="13441" b="17389"/>
          <a:stretch>
            <a:fillRect/>
          </a:stretch>
        </p:blipFill>
        <p:spPr>
          <a:xfrm>
            <a:off x="6007904" y="1283632"/>
            <a:ext cx="5422096" cy="46017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639"/>
    </mc:Choice>
    <mc:Fallback>
      <p:transition advTm="4639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1450393"/>
            <a:ext cx="12199153" cy="3981033"/>
          </a:xfrm>
          <a:prstGeom prst="rect">
            <a:avLst/>
          </a:prstGeom>
        </p:spPr>
      </p:pic>
      <p:sp>
        <p:nvSpPr>
          <p:cNvPr id="43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66824" y="2424400"/>
            <a:ext cx="5744792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工匠精神的意义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5"/>
          <p:cNvSpPr txBox="1"/>
          <p:nvPr/>
        </p:nvSpPr>
        <p:spPr>
          <a:xfrm>
            <a:off x="3283565" y="3440910"/>
            <a:ext cx="2144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tx2"/>
                </a:solidFill>
                <a:latin typeface="+mj-ea"/>
                <a:ea typeface="+mn-ea"/>
              </a:defRPr>
            </a:lvl1pPr>
          </a:lstStyle>
          <a:p>
            <a:pPr lvl="0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大国工匠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的启示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66"/>
          <p:cNvSpPr txBox="1"/>
          <p:nvPr/>
        </p:nvSpPr>
        <p:spPr>
          <a:xfrm>
            <a:off x="6020112" y="3440910"/>
            <a:ext cx="24893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工匠精神对国家的意义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089788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22"/>
          <p:cNvSpPr>
            <a:spLocks noEditPoints="1"/>
          </p:cNvSpPr>
          <p:nvPr/>
        </p:nvSpPr>
        <p:spPr bwMode="auto">
          <a:xfrm>
            <a:off x="5811328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304471" y="3847287"/>
            <a:ext cx="2279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工匠精神对企业的意义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3095686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TextBox 15"/>
          <p:cNvSpPr txBox="1"/>
          <p:nvPr/>
        </p:nvSpPr>
        <p:spPr>
          <a:xfrm>
            <a:off x="6020424" y="3847287"/>
            <a:ext cx="2617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工匠精神对个人的意义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22"/>
          <p:cNvSpPr>
            <a:spLocks noEditPoints="1"/>
          </p:cNvSpPr>
          <p:nvPr/>
        </p:nvSpPr>
        <p:spPr bwMode="auto">
          <a:xfrm>
            <a:off x="5811639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3225" y="2364661"/>
            <a:ext cx="1955732" cy="1955730"/>
            <a:chOff x="915021" y="7825305"/>
            <a:chExt cx="2911954" cy="2911954"/>
          </a:xfrm>
        </p:grpSpPr>
        <p:sp>
          <p:nvSpPr>
            <p:cNvPr id="76" name="椭圆 75"/>
            <p:cNvSpPr/>
            <p:nvPr/>
          </p:nvSpPr>
          <p:spPr>
            <a:xfrm>
              <a:off x="915021" y="7825305"/>
              <a:ext cx="2911954" cy="2911954"/>
            </a:xfrm>
            <a:prstGeom prst="ellipse">
              <a:avLst/>
            </a:prstGeom>
            <a:gradFill>
              <a:gsLst>
                <a:gs pos="100000">
                  <a:srgbClr val="FFFFFF"/>
                </a:gs>
                <a:gs pos="0">
                  <a:srgbClr val="E6E6E6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FFFFF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107524" y="8017811"/>
              <a:ext cx="2526950" cy="2526946"/>
            </a:xfrm>
            <a:prstGeom prst="ellipse">
              <a:avLst/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rgbClr val="D9D9D9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445303" y="2468671"/>
            <a:ext cx="893194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Kai-SB" panose="03000509000000000000" pitchFamily="65" charset="-120"/>
                <a:cs typeface="+mn-cs"/>
              </a:rPr>
              <a:t>2</a:t>
            </a:r>
            <a:endParaRPr kumimoji="0" lang="zh-CN" altLang="en-US" sz="1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DFKai-SB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258">
        <p15:prstTrans prst="pageCurlDouble"/>
      </p:transition>
    </mc:Choice>
    <mc:Fallback>
      <p:transition spd="slow" advTm="42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 bwMode="auto">
          <a:xfrm>
            <a:off x="3190748" y="2909308"/>
            <a:ext cx="8092209" cy="133499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3190748" y="4607897"/>
            <a:ext cx="8092209" cy="133499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3190748" y="1253472"/>
            <a:ext cx="8092209" cy="133499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工匠精神对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国家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的意义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1348641" y="1253472"/>
            <a:ext cx="1840972" cy="1334998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en-US" alt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新理念 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1340684" y="2900543"/>
            <a:ext cx="1840972" cy="1334998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endParaRPr lang="en-US" alt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新风尚 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1349776" y="4617866"/>
            <a:ext cx="1840972" cy="1334998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制造业</a:t>
            </a:r>
            <a:endParaRPr lang="en-US" alt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40997" y="1556480"/>
            <a:ext cx="7641026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培育和弘扬工匠精神，显然有利于将创新、协调、绿色、开放、共享的发展新理念落实落细，是民族复兴大业的有力推手。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43770" y="3046116"/>
            <a:ext cx="7641026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工匠精神是践行社会主义核心价值观、弘扬劳模精神、劳动精神的具体实践。进一步激发广大劳动者的劳动热情，通过诚实劳动来实现人生的梦想、展示自己的人生价值，推动形成良好的社会风尚。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43770" y="4875546"/>
            <a:ext cx="7641026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工匠精神还是推进供给侧结构性改革、实现从制造大国向制造强国转变的重要推手，也是提高职工就业创业能力、实现全面发展的重要动力。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847"/>
    </mc:Choice>
    <mc:Fallback>
      <p:transition advTm="384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087088" y="3083479"/>
            <a:ext cx="1469215" cy="293301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工匠精神对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国家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的意义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17016" y="6539630"/>
            <a:ext cx="26084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仿宋_GB2312" pitchFamily="49" charset="-122"/>
                <a:ea typeface="仿宋_GB2312" pitchFamily="49" charset="-122"/>
              </a:rPr>
              <a:t>我们需要怎样的“工匠精神”</a:t>
            </a:r>
            <a:r>
              <a:rPr lang="en-US" altLang="zh-CN" sz="1400" dirty="0">
                <a:latin typeface="仿宋_GB2312" pitchFamily="49" charset="-122"/>
                <a:ea typeface="仿宋_GB2312" pitchFamily="49" charset="-122"/>
              </a:rPr>
              <a:t>?</a:t>
            </a:r>
            <a:endParaRPr lang="zh-CN" altLang="zh-CN" sz="14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7251" y="1468618"/>
            <a:ext cx="6453225" cy="139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有些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产品我们做不出来，恰恰是因为缺乏用心钻研、勇攀高峰的工匠；有些产品我们做出来却没有竞争力，也正是因为缺乏把工作当责任和使命的工匠。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用“心”才会创新，使命感才会赢得市场的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信任。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就是提倡工匠精神的意义所在。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6304" y="3083479"/>
            <a:ext cx="4791797" cy="2933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94405" y="1038244"/>
            <a:ext cx="4108817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“工匠精神” 重点在“精神”二字</a:t>
            </a:r>
            <a:endParaRPr lang="en-US" altLang="zh-CN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571043" y="1575115"/>
            <a:ext cx="3883375" cy="4402039"/>
            <a:chOff x="7233804" y="1764864"/>
            <a:chExt cx="3651207" cy="4138863"/>
          </a:xfrm>
        </p:grpSpPr>
        <p:grpSp>
          <p:nvGrpSpPr>
            <p:cNvPr id="41" name="组合 40"/>
            <p:cNvGrpSpPr/>
            <p:nvPr/>
          </p:nvGrpSpPr>
          <p:grpSpPr>
            <a:xfrm>
              <a:off x="7233804" y="1764864"/>
              <a:ext cx="3651207" cy="4138863"/>
              <a:chOff x="1402056" y="2313103"/>
              <a:chExt cx="3228104" cy="4026062"/>
            </a:xfrm>
          </p:grpSpPr>
          <p:sp>
            <p:nvSpPr>
              <p:cNvPr id="45" name="Freeform 139"/>
              <p:cNvSpPr/>
              <p:nvPr/>
            </p:nvSpPr>
            <p:spPr bwMode="auto">
              <a:xfrm>
                <a:off x="1402056" y="2313103"/>
                <a:ext cx="3228104" cy="4026062"/>
              </a:xfrm>
              <a:custGeom>
                <a:avLst/>
                <a:gdLst>
                  <a:gd name="T0" fmla="*/ 0 w 534"/>
                  <a:gd name="T1" fmla="*/ 0 h 666"/>
                  <a:gd name="T2" fmla="*/ 0 w 534"/>
                  <a:gd name="T3" fmla="*/ 666 h 666"/>
                  <a:gd name="T4" fmla="*/ 534 w 534"/>
                  <a:gd name="T5" fmla="*/ 666 h 666"/>
                  <a:gd name="T6" fmla="*/ 534 w 534"/>
                  <a:gd name="T7" fmla="*/ 144 h 666"/>
                  <a:gd name="T8" fmla="*/ 390 w 534"/>
                  <a:gd name="T9" fmla="*/ 0 h 666"/>
                  <a:gd name="T10" fmla="*/ 0 w 534"/>
                  <a:gd name="T11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666">
                    <a:moveTo>
                      <a:pt x="0" y="0"/>
                    </a:moveTo>
                    <a:lnTo>
                      <a:pt x="0" y="666"/>
                    </a:lnTo>
                    <a:lnTo>
                      <a:pt x="534" y="666"/>
                    </a:lnTo>
                    <a:lnTo>
                      <a:pt x="534" y="144"/>
                    </a:lnTo>
                    <a:lnTo>
                      <a:pt x="3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 140"/>
              <p:cNvSpPr/>
              <p:nvPr/>
            </p:nvSpPr>
            <p:spPr bwMode="auto">
              <a:xfrm>
                <a:off x="3759660" y="2313103"/>
                <a:ext cx="870500" cy="870500"/>
              </a:xfrm>
              <a:custGeom>
                <a:avLst/>
                <a:gdLst>
                  <a:gd name="T0" fmla="*/ 144 w 144"/>
                  <a:gd name="T1" fmla="*/ 144 h 144"/>
                  <a:gd name="T2" fmla="*/ 0 w 144"/>
                  <a:gd name="T3" fmla="*/ 0 h 144"/>
                  <a:gd name="T4" fmla="*/ 0 w 144"/>
                  <a:gd name="T5" fmla="*/ 144 h 144"/>
                  <a:gd name="T6" fmla="*/ 144 w 144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44">
                    <a:moveTo>
                      <a:pt x="144" y="144"/>
                    </a:moveTo>
                    <a:lnTo>
                      <a:pt x="0" y="0"/>
                    </a:lnTo>
                    <a:lnTo>
                      <a:pt x="0" y="144"/>
                    </a:lnTo>
                    <a:lnTo>
                      <a:pt x="144" y="1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400000">
              <a:off x="8972386" y="1541563"/>
              <a:ext cx="99600" cy="1341491"/>
              <a:chOff x="1564670" y="3436456"/>
              <a:chExt cx="99600" cy="1341491"/>
            </a:xfrm>
          </p:grpSpPr>
          <p:sp>
            <p:nvSpPr>
              <p:cNvPr id="43" name="Oval 149"/>
              <p:cNvSpPr>
                <a:spLocks noChangeArrowheads="1"/>
              </p:cNvSpPr>
              <p:nvPr/>
            </p:nvSpPr>
            <p:spPr bwMode="auto">
              <a:xfrm>
                <a:off x="1564671" y="3436456"/>
                <a:ext cx="99597" cy="90523"/>
              </a:xfrm>
              <a:prstGeom prst="ellipse">
                <a:avLst/>
              </a:prstGeom>
              <a:solidFill>
                <a:srgbClr val="5F6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Oval 150"/>
              <p:cNvSpPr>
                <a:spLocks noChangeArrowheads="1"/>
              </p:cNvSpPr>
              <p:nvPr/>
            </p:nvSpPr>
            <p:spPr bwMode="auto">
              <a:xfrm>
                <a:off x="1564670" y="4689936"/>
                <a:ext cx="99600" cy="88011"/>
              </a:xfrm>
              <a:prstGeom prst="ellipse">
                <a:avLst/>
              </a:prstGeom>
              <a:solidFill>
                <a:srgbClr val="5F6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8656951" y="21359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人物资料</a:t>
            </a:r>
            <a:endParaRPr lang="zh-CN" altLang="en-US" sz="24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97288" y="2661223"/>
            <a:ext cx="36105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仿宋_GB2312" pitchFamily="49" charset="-122"/>
                <a:ea typeface="仿宋_GB2312" pitchFamily="49" charset="-122"/>
              </a:rPr>
              <a:t>高凤林是中国航天科技集团公司的一名特种熔融焊接工高级技师。他灵活而又创造性地将所学知识运用于自动化生产、智能控制等柔式加工中，为国防和航天科技现代化，为型号的更新换代做出了杰出贡献，给企业带来巨大效益，多次获得党和国家领导人的亲切</a:t>
            </a:r>
            <a:r>
              <a:rPr lang="zh-CN" altLang="en-US" sz="1600">
                <a:latin typeface="仿宋_GB2312" pitchFamily="49" charset="-122"/>
                <a:ea typeface="仿宋_GB2312" pitchFamily="49" charset="-122"/>
              </a:rPr>
              <a:t>接见。 </a:t>
            </a:r>
            <a:r>
              <a:rPr lang="en-US" altLang="zh-CN" sz="1600">
                <a:latin typeface="仿宋_GB2312" pitchFamily="49" charset="-122"/>
                <a:ea typeface="仿宋_GB2312" pitchFamily="49" charset="-122"/>
              </a:rPr>
              <a:t>2009</a:t>
            </a:r>
            <a:r>
              <a:rPr lang="zh-CN" altLang="en-US" sz="1600">
                <a:latin typeface="仿宋_GB2312" pitchFamily="49" charset="-122"/>
                <a:ea typeface="仿宋_GB2312" pitchFamily="49" charset="-122"/>
              </a:rPr>
              <a:t>年获国务院政府特殊津贴。</a:t>
            </a:r>
            <a:r>
              <a:rPr lang="en-US" altLang="zh-CN" sz="1600">
                <a:latin typeface="仿宋_GB2312" pitchFamily="49" charset="-122"/>
                <a:ea typeface="仿宋_GB2312" pitchFamily="49" charset="-122"/>
              </a:rPr>
              <a:t>2018</a:t>
            </a:r>
            <a:r>
              <a:rPr lang="zh-CN" altLang="en-US" sz="1600">
                <a:latin typeface="仿宋_GB2312" pitchFamily="49" charset="-122"/>
                <a:ea typeface="仿宋_GB2312" pitchFamily="49" charset="-122"/>
              </a:rPr>
              <a:t>年“大国工匠年度人物”。</a:t>
            </a:r>
            <a:endParaRPr lang="zh-CN" altLang="en-US" sz="1600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871"/>
    </mc:Choice>
    <mc:Fallback>
      <p:transition advTm="487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 bwMode="auto">
          <a:xfrm>
            <a:off x="853462" y="1814192"/>
            <a:ext cx="5660916" cy="412480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工匠精神对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企业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的意义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89233" y="2479011"/>
            <a:ext cx="5245537" cy="1609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r>
              <a:rPr lang="zh-CN" altLang="en-US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其他企业心浮气躁热衷于“圈钱、做死某款产品、再出新品、再圈钱”的循环时，坚持“工匠精神”的企业，依靠信念信仰，看着产品不断改进完善，最终通过高标准要求历练之后，无论</a:t>
            </a: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成功与否，</a:t>
            </a:r>
            <a:r>
              <a:rPr lang="zh-CN" altLang="en-US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他们的精神是完完全全的享受，也是正面积极的。</a:t>
            </a:r>
            <a:endParaRPr lang="zh-CN" altLang="en-US" sz="1600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59009" y="4685894"/>
            <a:ext cx="5245537" cy="987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很多企业的产品质量为什么搞不好？原因虽然很多，但最终可以归结到一个方面上来，就是做事</a:t>
            </a:r>
            <a:r>
              <a:rPr lang="zh-CN" altLang="en-US" sz="1600" b="1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缺乏严谨的工匠</a:t>
            </a:r>
            <a:r>
              <a:rPr lang="zh-CN" altLang="en-US" sz="1600" b="1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精神</a:t>
            </a: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6184" y="1158105"/>
            <a:ext cx="8608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企业更需要工匠精神，才能在长期的竞争中获得成功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8534" r="4628"/>
          <a:stretch>
            <a:fillRect/>
          </a:stretch>
        </p:blipFill>
        <p:spPr>
          <a:xfrm>
            <a:off x="6659802" y="1814192"/>
            <a:ext cx="4954682" cy="4124802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 bwMode="auto">
          <a:xfrm>
            <a:off x="1011948" y="1821631"/>
            <a:ext cx="1044672" cy="112876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234" y="2062234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坚持“工匠精神”是种精神享受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89234" y="428265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“工匠精神”是提升品质途径</a:t>
            </a:r>
            <a:endParaRPr lang="zh-CN" alt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6176">
        <p14:prism/>
      </p:transition>
    </mc:Choice>
    <mc:Fallback>
      <p:transition spd="slow" advTm="61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工匠精神对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个人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的意义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6184" y="1065630"/>
            <a:ext cx="8608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“工匠精神”是个人成长和进步的内在驱动力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745" y="1604211"/>
            <a:ext cx="4239088" cy="455204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662864" y="3973610"/>
            <a:ext cx="5181600" cy="139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唯物辩证法强调，内部因素是事物发展的主导因素，外部因素只有通过内部因素才能起作用。个人的成长也是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如此，工匠</a:t>
            </a:r>
            <a:r>
              <a:rPr lang="zh-CN" altLang="en-US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精神强调的是敬业爱岗，追求卓越的精神，正是我们成长所需要的驱动力。</a:t>
            </a:r>
            <a:endParaRPr lang="zh-CN" altLang="en-US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4274721" y="2044478"/>
            <a:ext cx="7051005" cy="153946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11578" y="2288485"/>
            <a:ext cx="6639221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工匠精神落在个人层面，就是一种认真精神、敬业精神</a:t>
            </a:r>
            <a:r>
              <a: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是从事哪个行业，哪个岗位；无论是久经历练的职场老手还是初入职场的新人，“工匠精神”都是个人成长和进步的内在驱动力。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960">
        <p14:prism/>
      </p:transition>
    </mc:Choice>
    <mc:Fallback>
      <p:transition spd="slow" advTm="39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1450393"/>
            <a:ext cx="12199153" cy="3981033"/>
          </a:xfrm>
          <a:prstGeom prst="rect">
            <a:avLst/>
          </a:prstGeom>
        </p:spPr>
      </p:pic>
      <p:sp>
        <p:nvSpPr>
          <p:cNvPr id="43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66823" y="2424400"/>
            <a:ext cx="8003765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弘扬新时代的工匠精神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5"/>
          <p:cNvSpPr txBox="1"/>
          <p:nvPr/>
        </p:nvSpPr>
        <p:spPr>
          <a:xfrm>
            <a:off x="3283565" y="3440910"/>
            <a:ext cx="2326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tx2"/>
                </a:solidFill>
                <a:latin typeface="+mj-ea"/>
                <a:ea typeface="+mn-ea"/>
              </a:defRPr>
            </a:lvl1pPr>
          </a:lstStyle>
          <a:p>
            <a:pPr lvl="0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企业如何培养工匠精神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66"/>
          <p:cNvSpPr txBox="1"/>
          <p:nvPr/>
        </p:nvSpPr>
        <p:spPr>
          <a:xfrm>
            <a:off x="6740487" y="3440910"/>
            <a:ext cx="2289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个人如何培养工匠精神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089788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22"/>
          <p:cNvSpPr>
            <a:spLocks noEditPoints="1"/>
          </p:cNvSpPr>
          <p:nvPr/>
        </p:nvSpPr>
        <p:spPr bwMode="auto">
          <a:xfrm>
            <a:off x="6531703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304471" y="3847287"/>
            <a:ext cx="3585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工匠精神在不同行业有不同的表现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3095686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3225" y="2364661"/>
            <a:ext cx="1955732" cy="1955730"/>
            <a:chOff x="915021" y="7825305"/>
            <a:chExt cx="2911954" cy="2911954"/>
          </a:xfrm>
        </p:grpSpPr>
        <p:sp>
          <p:nvSpPr>
            <p:cNvPr id="76" name="椭圆 75"/>
            <p:cNvSpPr/>
            <p:nvPr/>
          </p:nvSpPr>
          <p:spPr>
            <a:xfrm>
              <a:off x="915021" y="7825305"/>
              <a:ext cx="2911954" cy="2911954"/>
            </a:xfrm>
            <a:prstGeom prst="ellipse">
              <a:avLst/>
            </a:prstGeom>
            <a:gradFill>
              <a:gsLst>
                <a:gs pos="100000">
                  <a:srgbClr val="FFFFFF"/>
                </a:gs>
                <a:gs pos="0">
                  <a:srgbClr val="E6E6E6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FFFFF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107524" y="8017811"/>
              <a:ext cx="2526950" cy="2526946"/>
            </a:xfrm>
            <a:prstGeom prst="ellipse">
              <a:avLst/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rgbClr val="D9D9D9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425266" y="2468671"/>
            <a:ext cx="93326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Kai-SB" panose="03000509000000000000" pitchFamily="65" charset="-120"/>
                <a:cs typeface="+mn-cs"/>
              </a:rPr>
              <a:t>3</a:t>
            </a:r>
            <a:endParaRPr kumimoji="0" lang="zh-CN" altLang="en-US" sz="1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DFKai-SB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774">
        <p15:prstTrans prst="pageCurlDouble"/>
      </p:transition>
    </mc:Choice>
    <mc:Fallback>
      <p:transition spd="slow" advTm="47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1148"/>
            <a:ext cx="12199153" cy="2700762"/>
          </a:xfrm>
          <a:prstGeom prst="rect">
            <a:avLst/>
          </a:prstGeom>
        </p:spPr>
      </p:pic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762260" y="2823322"/>
            <a:ext cx="8520697" cy="1211357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250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“工匠精神”</a:t>
            </a:r>
            <a:r>
              <a:rPr lang="zh-CN" altLang="en-US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早在</a:t>
            </a:r>
            <a:r>
              <a:rPr lang="en-US" altLang="zh-CN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年就出现在政府工作报告中，让人耳目一新，有媒体将其列入“十大新词”予以解读。</a:t>
            </a:r>
            <a:r>
              <a:rPr lang="en-US" altLang="zh-CN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月，“工匠精神”出现十九大报告中，成为国家发展战略的一部分，可见其份量之重。</a:t>
            </a:r>
            <a:endParaRPr lang="en-US" altLang="zh-CN" sz="20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762259" y="4076544"/>
            <a:ext cx="8448690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“建设知识型、技能型、创新型劳动者大军，弘扬劳模精神和</a:t>
            </a:r>
            <a:r>
              <a:rPr lang="zh-CN" altLang="en-US" sz="2000" b="1" kern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工匠精神</a:t>
            </a:r>
            <a:r>
              <a:rPr lang="zh-CN" altLang="en-US" sz="2000" kern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，营造劳动光荣的社会风尚和精益求精的敬业风气”</a:t>
            </a:r>
            <a:endParaRPr lang="zh-CN" altLang="en-US" sz="2000" dirty="0"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62259" y="4986770"/>
            <a:ext cx="8186813" cy="11764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25000"/>
              </a:lnSpc>
              <a:spcAft>
                <a:spcPts val="600"/>
              </a:spcAft>
            </a:pPr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十九大报告中所提的“工匠精神” 是</a:t>
            </a:r>
            <a:r>
              <a:rPr lang="zh-CN" altLang="en-US" dirty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一种怎样的精神</a:t>
            </a:r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？在新时代环境</a:t>
            </a:r>
            <a:r>
              <a:rPr lang="zh-CN" altLang="en-US" dirty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下如何</a:t>
            </a:r>
            <a:r>
              <a:rPr lang="zh-CN" altLang="en-US" b="1" dirty="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理解与培育</a:t>
            </a:r>
            <a:r>
              <a:rPr lang="zh-CN" altLang="en-US" b="1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“工匠精神”</a:t>
            </a:r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5000"/>
              </a:lnSpc>
              <a:spcAft>
                <a:spcPts val="600"/>
              </a:spcAft>
            </a:pPr>
            <a:r>
              <a:rPr lang="zh-CN" altLang="en-US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今天我们一起探讨这个问题！</a:t>
            </a:r>
            <a:endParaRPr lang="zh-CN" altLang="en-US" dirty="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572565" y="1181143"/>
            <a:ext cx="34115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i="1">
                <a:solidFill>
                  <a:schemeClr val="tx2"/>
                </a:solidFill>
              </a:rPr>
              <a:t>爱岗敬业  精益求精</a:t>
            </a:r>
            <a:endParaRPr lang="en-US" altLang="zh-CN" sz="2400" i="1">
              <a:solidFill>
                <a:schemeClr val="tx2"/>
              </a:solidFill>
            </a:endParaRPr>
          </a:p>
          <a:p>
            <a:r>
              <a:rPr lang="en-US" altLang="zh-CN" sz="2400" i="1">
                <a:solidFill>
                  <a:schemeClr val="tx2"/>
                </a:solidFill>
              </a:rPr>
              <a:t>       </a:t>
            </a:r>
            <a:r>
              <a:rPr lang="zh-CN" altLang="en-US" sz="2400" i="1">
                <a:solidFill>
                  <a:schemeClr val="tx2"/>
                </a:solidFill>
              </a:rPr>
              <a:t>协作共进  追求卓越</a:t>
            </a:r>
            <a:endParaRPr lang="zh-CN" altLang="en-US" sz="2400" i="1">
              <a:solidFill>
                <a:schemeClr val="tx2"/>
              </a:solidFill>
            </a:endParaRPr>
          </a:p>
        </p:txBody>
      </p:sp>
      <p:sp>
        <p:nvSpPr>
          <p:cNvPr id="33" name="任意多边形: 形状 32"/>
          <p:cNvSpPr/>
          <p:nvPr/>
        </p:nvSpPr>
        <p:spPr bwMode="auto">
          <a:xfrm>
            <a:off x="886468" y="0"/>
            <a:ext cx="1632500" cy="6237312"/>
          </a:xfrm>
          <a:custGeom>
            <a:avLst/>
            <a:gdLst>
              <a:gd name="connsiteX0" fmla="*/ 0 w 1632500"/>
              <a:gd name="connsiteY0" fmla="*/ 0 h 6237312"/>
              <a:gd name="connsiteX1" fmla="*/ 1632500 w 1632500"/>
              <a:gd name="connsiteY1" fmla="*/ 0 h 6237312"/>
              <a:gd name="connsiteX2" fmla="*/ 1632500 w 1632500"/>
              <a:gd name="connsiteY2" fmla="*/ 6237312 h 6237312"/>
              <a:gd name="connsiteX3" fmla="*/ 816250 w 1632500"/>
              <a:gd name="connsiteY3" fmla="*/ 5908377 h 6237312"/>
              <a:gd name="connsiteX4" fmla="*/ 0 w 1632500"/>
              <a:gd name="connsiteY4" fmla="*/ 6237312 h 623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500" h="6237312">
                <a:moveTo>
                  <a:pt x="0" y="0"/>
                </a:moveTo>
                <a:lnTo>
                  <a:pt x="1632500" y="0"/>
                </a:lnTo>
                <a:lnTo>
                  <a:pt x="1632500" y="6237312"/>
                </a:lnTo>
                <a:lnTo>
                  <a:pt x="816250" y="5908377"/>
                </a:lnTo>
                <a:lnTo>
                  <a:pt x="0" y="6237312"/>
                </a:ln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90215" y="4286001"/>
            <a:ext cx="1799630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前  言</a:t>
            </a:r>
            <a:endParaRPr kumimoji="0" lang="zh-CN" altLang="en-US" sz="3600" b="1" i="0" u="none" strike="noStrike" kern="1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22960" y="4980466"/>
            <a:ext cx="1099954" cy="32893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PERFACE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20">
        <p:push dir="u"/>
      </p:transition>
    </mc:Choice>
    <mc:Fallback>
      <p:transition spd="med" advTm="502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企业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如何培养工匠精神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1696" y="1450713"/>
            <a:ext cx="10502615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改革开放</a:t>
            </a:r>
            <a:r>
              <a:rPr lang="en-US" altLang="zh-CN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来，我国涌现出大批有胆有识、有工匠精神的企业家，但也有一些企业家缺乏</a:t>
            </a: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企业家精神</a:t>
            </a:r>
            <a:r>
              <a:rPr lang="en-US" altLang="zh-CN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可以说，企业家精神的下滑，才是经济发展的隐忧</a:t>
            </a:r>
            <a:r>
              <a:rPr lang="zh-CN" altLang="en-US"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所在。</a:t>
            </a:r>
            <a:endParaRPr lang="en-US" altLang="zh-CN" sz="1600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14378" y="2868396"/>
            <a:ext cx="46655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创新是企业家精神的内核。</a:t>
            </a:r>
            <a:r>
              <a:rPr lang="zh-CN" altLang="en-US" sz="1600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企业家通过从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创新中寻找新的商业</a:t>
            </a:r>
            <a:r>
              <a:rPr lang="zh-CN" altLang="en-US" sz="1600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机会，获得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创新红利之后，继续投入、促进创新，形成良性循环。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0030" y="1091201"/>
            <a:ext cx="5827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工匠精神落在企业家层面，可以认为是</a:t>
            </a:r>
            <a:r>
              <a:rPr lang="zh-CN" altLang="en-US" sz="20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企业家精神</a:t>
            </a:r>
            <a:endParaRPr lang="zh-CN" altLang="en-US" sz="2000" b="1">
              <a:solidFill>
                <a:schemeClr val="accent2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20840"/>
          <a:stretch>
            <a:fillRect/>
          </a:stretch>
        </p:blipFill>
        <p:spPr>
          <a:xfrm>
            <a:off x="1016800" y="2229669"/>
            <a:ext cx="4523425" cy="39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5483" y="2229669"/>
            <a:ext cx="3518912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ker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具体而言，表现在几个方面：</a:t>
            </a:r>
            <a:endParaRPr lang="zh-CN" altLang="en-US" sz="2000" b="1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5839220" y="2900322"/>
            <a:ext cx="601416" cy="601416"/>
          </a:xfrm>
          <a:prstGeom prst="roundRect">
            <a:avLst>
              <a:gd name="adj" fmla="val 5998"/>
            </a:avLst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514378" y="3947438"/>
            <a:ext cx="4665585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1600" b="1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敬业是</a:t>
            </a: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企业家</a:t>
            </a:r>
            <a:r>
              <a:rPr lang="zh-CN" altLang="en-US" sz="1600" b="1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精神的动力。</a:t>
            </a:r>
            <a:r>
              <a:rPr lang="zh-CN" altLang="en-US" sz="1600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有了敬业精神，企业家才会有将全身心投入到企业中的不竭动力，才能使企业拥有竞争力。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矩形: 圆角 50"/>
          <p:cNvSpPr/>
          <p:nvPr/>
        </p:nvSpPr>
        <p:spPr bwMode="auto">
          <a:xfrm>
            <a:off x="5839220" y="3979364"/>
            <a:ext cx="601416" cy="601416"/>
          </a:xfrm>
          <a:prstGeom prst="roundRect">
            <a:avLst>
              <a:gd name="adj" fmla="val 5998"/>
            </a:avLst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敬业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14378" y="5235403"/>
            <a:ext cx="4665585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1600" b="1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执著是企业家精神的底色。</a:t>
            </a:r>
            <a:r>
              <a:rPr lang="zh-CN" altLang="en-US" sz="1600" ker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在经济处于低谷时，其他人也许选择退出，唯有企业家不会退出。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矩形: 圆角 52"/>
          <p:cNvSpPr/>
          <p:nvPr/>
        </p:nvSpPr>
        <p:spPr bwMode="auto">
          <a:xfrm>
            <a:off x="5839220" y="5267329"/>
            <a:ext cx="601416" cy="601416"/>
          </a:xfrm>
          <a:prstGeom prst="roundRect">
            <a:avLst>
              <a:gd name="adj" fmla="val 5998"/>
            </a:avLst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执著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7015">
        <p14:prism isInverted="1"/>
      </p:transition>
    </mc:Choice>
    <mc:Fallback>
      <p:transition spd="slow" advTm="70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1" y="1911223"/>
            <a:ext cx="12196763" cy="2361269"/>
            <a:chOff x="-1" y="1969394"/>
            <a:chExt cx="12196763" cy="236126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94" b="43667"/>
            <a:stretch>
              <a:fillRect/>
            </a:stretch>
          </p:blipFill>
          <p:spPr>
            <a:xfrm>
              <a:off x="-1" y="1969394"/>
              <a:ext cx="12196763" cy="2361269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 bwMode="auto">
            <a:xfrm>
              <a:off x="-1" y="1969394"/>
              <a:ext cx="12196763" cy="2361269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任意多边形: 形状 60"/>
          <p:cNvSpPr/>
          <p:nvPr/>
        </p:nvSpPr>
        <p:spPr bwMode="auto">
          <a:xfrm rot="18900000">
            <a:off x="1918720" y="2240272"/>
            <a:ext cx="1475140" cy="1475140"/>
          </a:xfrm>
          <a:custGeom>
            <a:avLst/>
            <a:gdLst>
              <a:gd name="connsiteX0" fmla="*/ 1148908 w 1475140"/>
              <a:gd name="connsiteY0" fmla="*/ 326232 h 1475140"/>
              <a:gd name="connsiteX1" fmla="*/ 326231 w 1475140"/>
              <a:gd name="connsiteY1" fmla="*/ 326232 h 1475140"/>
              <a:gd name="connsiteX2" fmla="*/ 326231 w 1475140"/>
              <a:gd name="connsiteY2" fmla="*/ 1148909 h 1475140"/>
              <a:gd name="connsiteX3" fmla="*/ 1148908 w 1475140"/>
              <a:gd name="connsiteY3" fmla="*/ 1148909 h 1475140"/>
              <a:gd name="connsiteX4" fmla="*/ 1223451 w 1475140"/>
              <a:gd name="connsiteY4" fmla="*/ 1057653 h 1475140"/>
              <a:gd name="connsiteX5" fmla="*/ 1266240 w 1475140"/>
              <a:gd name="connsiteY5" fmla="*/ 976341 h 1475140"/>
              <a:gd name="connsiteX6" fmla="*/ 427619 w 1475140"/>
              <a:gd name="connsiteY6" fmla="*/ 976341 h 1475140"/>
              <a:gd name="connsiteX7" fmla="*/ 427619 w 1475140"/>
              <a:gd name="connsiteY7" fmla="*/ 329993 h 1475140"/>
              <a:gd name="connsiteX8" fmla="*/ 586659 w 1475140"/>
              <a:gd name="connsiteY8" fmla="*/ 329993 h 1475140"/>
              <a:gd name="connsiteX9" fmla="*/ 586659 w 1475140"/>
              <a:gd name="connsiteY9" fmla="*/ 817307 h 1475140"/>
              <a:gd name="connsiteX10" fmla="*/ 1311648 w 1475140"/>
              <a:gd name="connsiteY10" fmla="*/ 817307 h 1475140"/>
              <a:gd name="connsiteX11" fmla="*/ 1319291 w 1475140"/>
              <a:gd name="connsiteY11" fmla="*/ 737570 h 1475140"/>
              <a:gd name="connsiteX12" fmla="*/ 1148908 w 1475140"/>
              <a:gd name="connsiteY12" fmla="*/ 326232 h 1475140"/>
              <a:gd name="connsiteX13" fmla="*/ 1259110 w 1475140"/>
              <a:gd name="connsiteY13" fmla="*/ 216030 h 1475140"/>
              <a:gd name="connsiteX14" fmla="*/ 1259110 w 1475140"/>
              <a:gd name="connsiteY14" fmla="*/ 1259111 h 1475140"/>
              <a:gd name="connsiteX15" fmla="*/ 216029 w 1475140"/>
              <a:gd name="connsiteY15" fmla="*/ 1259111 h 1475140"/>
              <a:gd name="connsiteX16" fmla="*/ 216029 w 1475140"/>
              <a:gd name="connsiteY16" fmla="*/ 216030 h 1475140"/>
              <a:gd name="connsiteX17" fmla="*/ 1259110 w 1475140"/>
              <a:gd name="connsiteY17" fmla="*/ 216030 h 14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5140" h="1475140">
                <a:moveTo>
                  <a:pt x="1148908" y="326232"/>
                </a:moveTo>
                <a:cubicBezTo>
                  <a:pt x="921732" y="99055"/>
                  <a:pt x="553407" y="99055"/>
                  <a:pt x="326231" y="326232"/>
                </a:cubicBezTo>
                <a:cubicBezTo>
                  <a:pt x="99054" y="553408"/>
                  <a:pt x="99054" y="921733"/>
                  <a:pt x="326231" y="1148909"/>
                </a:cubicBezTo>
                <a:cubicBezTo>
                  <a:pt x="553407" y="1376086"/>
                  <a:pt x="921732" y="1376086"/>
                  <a:pt x="1148908" y="1148909"/>
                </a:cubicBezTo>
                <a:cubicBezTo>
                  <a:pt x="1177306" y="1120512"/>
                  <a:pt x="1202153" y="1089910"/>
                  <a:pt x="1223451" y="1057653"/>
                </a:cubicBezTo>
                <a:lnTo>
                  <a:pt x="1266240" y="976341"/>
                </a:lnTo>
                <a:lnTo>
                  <a:pt x="427619" y="976341"/>
                </a:lnTo>
                <a:lnTo>
                  <a:pt x="427619" y="329993"/>
                </a:lnTo>
                <a:lnTo>
                  <a:pt x="586659" y="329993"/>
                </a:lnTo>
                <a:lnTo>
                  <a:pt x="586659" y="817307"/>
                </a:lnTo>
                <a:lnTo>
                  <a:pt x="1311648" y="817307"/>
                </a:lnTo>
                <a:lnTo>
                  <a:pt x="1319291" y="737570"/>
                </a:lnTo>
                <a:cubicBezTo>
                  <a:pt x="1319291" y="588695"/>
                  <a:pt x="1262497" y="439820"/>
                  <a:pt x="1148908" y="326232"/>
                </a:cubicBezTo>
                <a:close/>
                <a:moveTo>
                  <a:pt x="1259110" y="216030"/>
                </a:moveTo>
                <a:cubicBezTo>
                  <a:pt x="1547150" y="504069"/>
                  <a:pt x="1547150" y="971072"/>
                  <a:pt x="1259110" y="1259111"/>
                </a:cubicBezTo>
                <a:cubicBezTo>
                  <a:pt x="971071" y="1547150"/>
                  <a:pt x="504068" y="1547150"/>
                  <a:pt x="216029" y="1259111"/>
                </a:cubicBezTo>
                <a:cubicBezTo>
                  <a:pt x="-72010" y="971072"/>
                  <a:pt x="-72010" y="504069"/>
                  <a:pt x="216029" y="216030"/>
                </a:cubicBezTo>
                <a:cubicBezTo>
                  <a:pt x="504068" y="-72010"/>
                  <a:pt x="971071" y="-72010"/>
                  <a:pt x="1259110" y="216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个人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如何培养工匠精神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7839" y="1361632"/>
            <a:ext cx="10657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4020" algn="ctr">
              <a:lnSpc>
                <a:spcPts val="24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sz="2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工匠精神落在个人层面，就是一种认真精神、敬业精神。其核心是：</a:t>
            </a:r>
            <a:endParaRPr lang="zh-CN" altLang="en-US" sz="2000" b="1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36950" y="2431748"/>
            <a:ext cx="1299808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爱岗敬业</a:t>
            </a:r>
            <a:endParaRPr lang="zh-CN" altLang="en-US" sz="32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禁止符 43"/>
          <p:cNvSpPr/>
          <p:nvPr/>
        </p:nvSpPr>
        <p:spPr bwMode="auto">
          <a:xfrm>
            <a:off x="8845111" y="2230332"/>
            <a:ext cx="1495022" cy="1495022"/>
          </a:xfrm>
          <a:prstGeom prst="noSmoking">
            <a:avLst>
              <a:gd name="adj" fmla="val 10936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95538" y="2685455"/>
            <a:ext cx="179416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差不多</a:t>
            </a:r>
            <a:endParaRPr lang="zh-CN" altLang="en-US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: 形状 61"/>
          <p:cNvSpPr/>
          <p:nvPr/>
        </p:nvSpPr>
        <p:spPr bwMode="auto">
          <a:xfrm rot="18900000">
            <a:off x="5576319" y="2240272"/>
            <a:ext cx="1475140" cy="1475140"/>
          </a:xfrm>
          <a:custGeom>
            <a:avLst/>
            <a:gdLst>
              <a:gd name="connsiteX0" fmla="*/ 1148908 w 1475140"/>
              <a:gd name="connsiteY0" fmla="*/ 326232 h 1475140"/>
              <a:gd name="connsiteX1" fmla="*/ 326231 w 1475140"/>
              <a:gd name="connsiteY1" fmla="*/ 326232 h 1475140"/>
              <a:gd name="connsiteX2" fmla="*/ 326231 w 1475140"/>
              <a:gd name="connsiteY2" fmla="*/ 1148909 h 1475140"/>
              <a:gd name="connsiteX3" fmla="*/ 1148908 w 1475140"/>
              <a:gd name="connsiteY3" fmla="*/ 1148909 h 1475140"/>
              <a:gd name="connsiteX4" fmla="*/ 1223451 w 1475140"/>
              <a:gd name="connsiteY4" fmla="*/ 1057653 h 1475140"/>
              <a:gd name="connsiteX5" fmla="*/ 1266240 w 1475140"/>
              <a:gd name="connsiteY5" fmla="*/ 976341 h 1475140"/>
              <a:gd name="connsiteX6" fmla="*/ 427619 w 1475140"/>
              <a:gd name="connsiteY6" fmla="*/ 976341 h 1475140"/>
              <a:gd name="connsiteX7" fmla="*/ 427619 w 1475140"/>
              <a:gd name="connsiteY7" fmla="*/ 329993 h 1475140"/>
              <a:gd name="connsiteX8" fmla="*/ 586659 w 1475140"/>
              <a:gd name="connsiteY8" fmla="*/ 329993 h 1475140"/>
              <a:gd name="connsiteX9" fmla="*/ 586659 w 1475140"/>
              <a:gd name="connsiteY9" fmla="*/ 817307 h 1475140"/>
              <a:gd name="connsiteX10" fmla="*/ 1311648 w 1475140"/>
              <a:gd name="connsiteY10" fmla="*/ 817307 h 1475140"/>
              <a:gd name="connsiteX11" fmla="*/ 1319291 w 1475140"/>
              <a:gd name="connsiteY11" fmla="*/ 737570 h 1475140"/>
              <a:gd name="connsiteX12" fmla="*/ 1148908 w 1475140"/>
              <a:gd name="connsiteY12" fmla="*/ 326232 h 1475140"/>
              <a:gd name="connsiteX13" fmla="*/ 1259110 w 1475140"/>
              <a:gd name="connsiteY13" fmla="*/ 216030 h 1475140"/>
              <a:gd name="connsiteX14" fmla="*/ 1259110 w 1475140"/>
              <a:gd name="connsiteY14" fmla="*/ 1259111 h 1475140"/>
              <a:gd name="connsiteX15" fmla="*/ 216029 w 1475140"/>
              <a:gd name="connsiteY15" fmla="*/ 1259111 h 1475140"/>
              <a:gd name="connsiteX16" fmla="*/ 216029 w 1475140"/>
              <a:gd name="connsiteY16" fmla="*/ 216030 h 1475140"/>
              <a:gd name="connsiteX17" fmla="*/ 1259110 w 1475140"/>
              <a:gd name="connsiteY17" fmla="*/ 216030 h 14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5140" h="1475140">
                <a:moveTo>
                  <a:pt x="1148908" y="326232"/>
                </a:moveTo>
                <a:cubicBezTo>
                  <a:pt x="921732" y="99055"/>
                  <a:pt x="553407" y="99055"/>
                  <a:pt x="326231" y="326232"/>
                </a:cubicBezTo>
                <a:cubicBezTo>
                  <a:pt x="99054" y="553408"/>
                  <a:pt x="99054" y="921733"/>
                  <a:pt x="326231" y="1148909"/>
                </a:cubicBezTo>
                <a:cubicBezTo>
                  <a:pt x="553407" y="1376086"/>
                  <a:pt x="921732" y="1376086"/>
                  <a:pt x="1148908" y="1148909"/>
                </a:cubicBezTo>
                <a:cubicBezTo>
                  <a:pt x="1177306" y="1120512"/>
                  <a:pt x="1202153" y="1089910"/>
                  <a:pt x="1223451" y="1057653"/>
                </a:cubicBezTo>
                <a:lnTo>
                  <a:pt x="1266240" y="976341"/>
                </a:lnTo>
                <a:lnTo>
                  <a:pt x="427619" y="976341"/>
                </a:lnTo>
                <a:lnTo>
                  <a:pt x="427619" y="329993"/>
                </a:lnTo>
                <a:lnTo>
                  <a:pt x="586659" y="329993"/>
                </a:lnTo>
                <a:lnTo>
                  <a:pt x="586659" y="817307"/>
                </a:lnTo>
                <a:lnTo>
                  <a:pt x="1311648" y="817307"/>
                </a:lnTo>
                <a:lnTo>
                  <a:pt x="1319291" y="737570"/>
                </a:lnTo>
                <a:cubicBezTo>
                  <a:pt x="1319291" y="588695"/>
                  <a:pt x="1262497" y="439820"/>
                  <a:pt x="1148908" y="326232"/>
                </a:cubicBezTo>
                <a:close/>
                <a:moveTo>
                  <a:pt x="1259110" y="216030"/>
                </a:moveTo>
                <a:cubicBezTo>
                  <a:pt x="1547150" y="504069"/>
                  <a:pt x="1547150" y="971072"/>
                  <a:pt x="1259110" y="1259111"/>
                </a:cubicBezTo>
                <a:cubicBezTo>
                  <a:pt x="971071" y="1547150"/>
                  <a:pt x="504068" y="1547150"/>
                  <a:pt x="216029" y="1259111"/>
                </a:cubicBezTo>
                <a:cubicBezTo>
                  <a:pt x="-72010" y="971072"/>
                  <a:pt x="-72010" y="504069"/>
                  <a:pt x="216029" y="216030"/>
                </a:cubicBezTo>
                <a:cubicBezTo>
                  <a:pt x="504068" y="-72010"/>
                  <a:pt x="971071" y="-72010"/>
                  <a:pt x="1259110" y="216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12664" y="2428009"/>
            <a:ext cx="1381694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lvl="0" algn="ctr">
              <a:defRPr/>
            </a:pPr>
            <a:r>
              <a: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</a:t>
            </a:r>
            <a:endParaRPr lang="zh-CN" altLang="en-US" sz="32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2170" y="4514173"/>
            <a:ext cx="3019198" cy="1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不仅仅把工作当作赚钱养家糊口的工具，而是树立起对职业敬畏、对工作执着、对产品负责的态度</a:t>
            </a: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893571" y="4514173"/>
            <a:ext cx="3011176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极度注重细节，不断追求完美和极致，将一丝不苟、精益求精融入每一个环节，做出打动人心的一流产品。</a:t>
            </a:r>
            <a:endParaRPr lang="zh-CN" altLang="en-US" kern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278455" y="4514173"/>
            <a:ext cx="2947008" cy="113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拒绝“差不多精神”</a:t>
            </a:r>
            <a:r>
              <a:rPr lang="en-US" altLang="zh-CN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满足于</a:t>
            </a:r>
            <a:r>
              <a:rPr lang="en-US" altLang="zh-CN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90%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，差不多就行了，而不追求</a:t>
            </a:r>
            <a:r>
              <a:rPr lang="en-US" altLang="zh-CN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100%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6861">
        <p14:prism isInverted="1"/>
      </p:transition>
    </mc:Choice>
    <mc:Fallback>
      <p:transition spd="slow" advTm="68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1370706"/>
            <a:ext cx="12199153" cy="3981033"/>
          </a:xfrm>
          <a:prstGeom prst="rect">
            <a:avLst/>
          </a:prstGeom>
        </p:spPr>
      </p:pic>
      <p:sp>
        <p:nvSpPr>
          <p:cNvPr id="43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66823" y="2636912"/>
            <a:ext cx="8003765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个人如何修炼工匠精神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5"/>
          <p:cNvSpPr txBox="1"/>
          <p:nvPr/>
        </p:nvSpPr>
        <p:spPr>
          <a:xfrm>
            <a:off x="3321178" y="3822699"/>
            <a:ext cx="2602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tx2"/>
                </a:solidFill>
                <a:latin typeface="+mj-ea"/>
                <a:ea typeface="+mn-ea"/>
              </a:defRPr>
            </a:lvl1pPr>
          </a:lstStyle>
          <a:p>
            <a:pPr lvl="0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工匠精神的基本要求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66"/>
          <p:cNvSpPr txBox="1"/>
          <p:nvPr/>
        </p:nvSpPr>
        <p:spPr>
          <a:xfrm>
            <a:off x="6673818" y="3822699"/>
            <a:ext cx="2668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如何自我修炼工匠精神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127401" y="3888610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22"/>
          <p:cNvSpPr>
            <a:spLocks noEditPoints="1"/>
          </p:cNvSpPr>
          <p:nvPr/>
        </p:nvSpPr>
        <p:spPr bwMode="auto">
          <a:xfrm>
            <a:off x="6465034" y="3888610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3225" y="2364661"/>
            <a:ext cx="1955732" cy="1955730"/>
            <a:chOff x="915021" y="7825305"/>
            <a:chExt cx="2911954" cy="2911954"/>
          </a:xfrm>
        </p:grpSpPr>
        <p:sp>
          <p:nvSpPr>
            <p:cNvPr id="76" name="椭圆 75"/>
            <p:cNvSpPr/>
            <p:nvPr/>
          </p:nvSpPr>
          <p:spPr>
            <a:xfrm>
              <a:off x="915021" y="7825305"/>
              <a:ext cx="2911954" cy="2911954"/>
            </a:xfrm>
            <a:prstGeom prst="ellipse">
              <a:avLst/>
            </a:prstGeom>
            <a:gradFill>
              <a:gsLst>
                <a:gs pos="100000">
                  <a:srgbClr val="FFFFFF"/>
                </a:gs>
                <a:gs pos="0">
                  <a:srgbClr val="E6E6E6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FFFFF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107524" y="8017811"/>
              <a:ext cx="2526950" cy="2526946"/>
            </a:xfrm>
            <a:prstGeom prst="ellipse">
              <a:avLst/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rgbClr val="D9D9D9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446907" y="2468671"/>
            <a:ext cx="88998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Kai-SB" panose="03000509000000000000" pitchFamily="65" charset="-120"/>
                <a:cs typeface="+mn-cs"/>
              </a:rPr>
              <a:t>4</a:t>
            </a:r>
            <a:endParaRPr kumimoji="0" lang="zh-CN" altLang="en-US" sz="1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DFKai-SB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379">
        <p15:prstTrans prst="pageCurlDouble"/>
      </p:transition>
    </mc:Choice>
    <mc:Fallback>
      <p:transition spd="slow" advTm="43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工匠精神的基本要求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1202449" y="1265046"/>
            <a:ext cx="3420354" cy="5148955"/>
            <a:chOff x="1202449" y="1265046"/>
            <a:chExt cx="3420354" cy="5148955"/>
          </a:xfrm>
          <a:solidFill>
            <a:schemeClr val="tx1"/>
          </a:solidFill>
        </p:grpSpPr>
        <p:sp>
          <p:nvSpPr>
            <p:cNvPr id="161" name="矩形 160"/>
            <p:cNvSpPr/>
            <p:nvPr/>
          </p:nvSpPr>
          <p:spPr bwMode="auto">
            <a:xfrm>
              <a:off x="2069360" y="3043943"/>
              <a:ext cx="2454514" cy="163807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Oval 22"/>
            <p:cNvSpPr>
              <a:spLocks noChangeArrowheads="1"/>
            </p:cNvSpPr>
            <p:nvPr/>
          </p:nvSpPr>
          <p:spPr bwMode="auto">
            <a:xfrm>
              <a:off x="1202449" y="6078089"/>
              <a:ext cx="2160000" cy="33591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Freeform 108"/>
            <p:cNvSpPr/>
            <p:nvPr/>
          </p:nvSpPr>
          <p:spPr bwMode="auto">
            <a:xfrm>
              <a:off x="1709657" y="1265046"/>
              <a:ext cx="1066975" cy="1071403"/>
            </a:xfrm>
            <a:custGeom>
              <a:avLst/>
              <a:gdLst>
                <a:gd name="T0" fmla="*/ 129 w 324"/>
                <a:gd name="T1" fmla="*/ 306 h 324"/>
                <a:gd name="T2" fmla="*/ 306 w 324"/>
                <a:gd name="T3" fmla="*/ 195 h 324"/>
                <a:gd name="T4" fmla="*/ 196 w 324"/>
                <a:gd name="T5" fmla="*/ 18 h 324"/>
                <a:gd name="T6" fmla="*/ 18 w 324"/>
                <a:gd name="T7" fmla="*/ 128 h 324"/>
                <a:gd name="T8" fmla="*/ 129 w 324"/>
                <a:gd name="T9" fmla="*/ 30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24">
                  <a:moveTo>
                    <a:pt x="129" y="306"/>
                  </a:moveTo>
                  <a:cubicBezTo>
                    <a:pt x="208" y="324"/>
                    <a:pt x="287" y="275"/>
                    <a:pt x="306" y="195"/>
                  </a:cubicBezTo>
                  <a:cubicBezTo>
                    <a:pt x="324" y="116"/>
                    <a:pt x="275" y="37"/>
                    <a:pt x="196" y="18"/>
                  </a:cubicBezTo>
                  <a:cubicBezTo>
                    <a:pt x="116" y="0"/>
                    <a:pt x="37" y="49"/>
                    <a:pt x="18" y="128"/>
                  </a:cubicBezTo>
                  <a:cubicBezTo>
                    <a:pt x="0" y="208"/>
                    <a:pt x="49" y="287"/>
                    <a:pt x="129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109"/>
            <p:cNvSpPr>
              <a:spLocks noEditPoints="1"/>
            </p:cNvSpPr>
            <p:nvPr/>
          </p:nvSpPr>
          <p:spPr bwMode="auto">
            <a:xfrm>
              <a:off x="1311200" y="2429422"/>
              <a:ext cx="3311603" cy="3891579"/>
            </a:xfrm>
            <a:custGeom>
              <a:avLst/>
              <a:gdLst>
                <a:gd name="T0" fmla="*/ 569 w 1003"/>
                <a:gd name="T1" fmla="*/ 54 h 1179"/>
                <a:gd name="T2" fmla="*/ 463 w 1003"/>
                <a:gd name="T3" fmla="*/ 11 h 1179"/>
                <a:gd name="T4" fmla="*/ 456 w 1003"/>
                <a:gd name="T5" fmla="*/ 7 h 1179"/>
                <a:gd name="T6" fmla="*/ 419 w 1003"/>
                <a:gd name="T7" fmla="*/ 0 h 1179"/>
                <a:gd name="T8" fmla="*/ 143 w 1003"/>
                <a:gd name="T9" fmla="*/ 6 h 1179"/>
                <a:gd name="T10" fmla="*/ 141 w 1003"/>
                <a:gd name="T11" fmla="*/ 6 h 1179"/>
                <a:gd name="T12" fmla="*/ 24 w 1003"/>
                <a:gd name="T13" fmla="*/ 113 h 1179"/>
                <a:gd name="T14" fmla="*/ 53 w 1003"/>
                <a:gd name="T15" fmla="*/ 336 h 1179"/>
                <a:gd name="T16" fmla="*/ 115 w 1003"/>
                <a:gd name="T17" fmla="*/ 397 h 1179"/>
                <a:gd name="T18" fmla="*/ 222 w 1003"/>
                <a:gd name="T19" fmla="*/ 471 h 1179"/>
                <a:gd name="T20" fmla="*/ 249 w 1003"/>
                <a:gd name="T21" fmla="*/ 478 h 1179"/>
                <a:gd name="T22" fmla="*/ 249 w 1003"/>
                <a:gd name="T23" fmla="*/ 478 h 1179"/>
                <a:gd name="T24" fmla="*/ 276 w 1003"/>
                <a:gd name="T25" fmla="*/ 381 h 1179"/>
                <a:gd name="T26" fmla="*/ 233 w 1003"/>
                <a:gd name="T27" fmla="*/ 354 h 1179"/>
                <a:gd name="T28" fmla="*/ 216 w 1003"/>
                <a:gd name="T29" fmla="*/ 342 h 1179"/>
                <a:gd name="T30" fmla="*/ 115 w 1003"/>
                <a:gd name="T31" fmla="*/ 239 h 1179"/>
                <a:gd name="T32" fmla="*/ 105 w 1003"/>
                <a:gd name="T33" fmla="*/ 201 h 1179"/>
                <a:gd name="T34" fmla="*/ 115 w 1003"/>
                <a:gd name="T35" fmla="*/ 215 h 1179"/>
                <a:gd name="T36" fmla="*/ 216 w 1003"/>
                <a:gd name="T37" fmla="*/ 326 h 1179"/>
                <a:gd name="T38" fmla="*/ 249 w 1003"/>
                <a:gd name="T39" fmla="*/ 185 h 1179"/>
                <a:gd name="T40" fmla="*/ 648 w 1003"/>
                <a:gd name="T41" fmla="*/ 185 h 1179"/>
                <a:gd name="T42" fmla="*/ 970 w 1003"/>
                <a:gd name="T43" fmla="*/ 185 h 1179"/>
                <a:gd name="T44" fmla="*/ 470 w 1003"/>
                <a:gd name="T45" fmla="*/ 685 h 1179"/>
                <a:gd name="T46" fmla="*/ 277 w 1003"/>
                <a:gd name="T47" fmla="*/ 685 h 1179"/>
                <a:gd name="T48" fmla="*/ 249 w 1003"/>
                <a:gd name="T49" fmla="*/ 491 h 1179"/>
                <a:gd name="T50" fmla="*/ 216 w 1003"/>
                <a:gd name="T51" fmla="*/ 482 h 1179"/>
                <a:gd name="T52" fmla="*/ 115 w 1003"/>
                <a:gd name="T53" fmla="*/ 419 h 1179"/>
                <a:gd name="T54" fmla="*/ 115 w 1003"/>
                <a:gd name="T55" fmla="*/ 1098 h 1179"/>
                <a:gd name="T56" fmla="*/ 277 w 1003"/>
                <a:gd name="T57" fmla="*/ 1098 h 1179"/>
                <a:gd name="T58" fmla="*/ 307 w 1003"/>
                <a:gd name="T59" fmla="*/ 718 h 1179"/>
                <a:gd name="T60" fmla="*/ 388 w 1003"/>
                <a:gd name="T61" fmla="*/ 1179 h 1179"/>
                <a:gd name="T62" fmla="*/ 470 w 1003"/>
                <a:gd name="T63" fmla="*/ 718 h 1179"/>
                <a:gd name="T64" fmla="*/ 1003 w 1003"/>
                <a:gd name="T65" fmla="*/ 153 h 1179"/>
                <a:gd name="T66" fmla="*/ 838 w 1003"/>
                <a:gd name="T67" fmla="*/ 104 h 1179"/>
                <a:gd name="T68" fmla="*/ 470 w 1003"/>
                <a:gd name="T69" fmla="*/ 129 h 1179"/>
                <a:gd name="T70" fmla="*/ 470 w 1003"/>
                <a:gd name="T71" fmla="*/ 153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3" h="1179">
                  <a:moveTo>
                    <a:pt x="838" y="104"/>
                  </a:moveTo>
                  <a:cubicBezTo>
                    <a:pt x="737" y="102"/>
                    <a:pt x="640" y="78"/>
                    <a:pt x="569" y="54"/>
                  </a:cubicBezTo>
                  <a:cubicBezTo>
                    <a:pt x="534" y="42"/>
                    <a:pt x="505" y="30"/>
                    <a:pt x="485" y="21"/>
                  </a:cubicBezTo>
                  <a:cubicBezTo>
                    <a:pt x="475" y="17"/>
                    <a:pt x="468" y="13"/>
                    <a:pt x="463" y="11"/>
                  </a:cubicBezTo>
                  <a:cubicBezTo>
                    <a:pt x="460" y="10"/>
                    <a:pt x="458" y="9"/>
                    <a:pt x="457" y="8"/>
                  </a:cubicBezTo>
                  <a:cubicBezTo>
                    <a:pt x="456" y="7"/>
                    <a:pt x="456" y="7"/>
                    <a:pt x="456" y="7"/>
                  </a:cubicBezTo>
                  <a:cubicBezTo>
                    <a:pt x="447" y="3"/>
                    <a:pt x="438" y="1"/>
                    <a:pt x="428" y="1"/>
                  </a:cubicBezTo>
                  <a:cubicBezTo>
                    <a:pt x="425" y="1"/>
                    <a:pt x="422" y="0"/>
                    <a:pt x="41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7" y="0"/>
                    <a:pt x="150" y="2"/>
                    <a:pt x="143" y="6"/>
                  </a:cubicBezTo>
                  <a:cubicBezTo>
                    <a:pt x="143" y="6"/>
                    <a:pt x="142" y="6"/>
                    <a:pt x="14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38" y="8"/>
                    <a:pt x="107" y="23"/>
                    <a:pt x="73" y="53"/>
                  </a:cubicBezTo>
                  <a:cubicBezTo>
                    <a:pt x="56" y="69"/>
                    <a:pt x="38" y="88"/>
                    <a:pt x="24" y="113"/>
                  </a:cubicBezTo>
                  <a:cubicBezTo>
                    <a:pt x="10" y="137"/>
                    <a:pt x="0" y="167"/>
                    <a:pt x="0" y="201"/>
                  </a:cubicBezTo>
                  <a:cubicBezTo>
                    <a:pt x="0" y="245"/>
                    <a:pt x="17" y="292"/>
                    <a:pt x="53" y="336"/>
                  </a:cubicBezTo>
                  <a:cubicBezTo>
                    <a:pt x="68" y="354"/>
                    <a:pt x="86" y="373"/>
                    <a:pt x="108" y="391"/>
                  </a:cubicBezTo>
                  <a:cubicBezTo>
                    <a:pt x="110" y="393"/>
                    <a:pt x="112" y="395"/>
                    <a:pt x="115" y="397"/>
                  </a:cubicBezTo>
                  <a:cubicBezTo>
                    <a:pt x="142" y="420"/>
                    <a:pt x="176" y="443"/>
                    <a:pt x="216" y="467"/>
                  </a:cubicBezTo>
                  <a:cubicBezTo>
                    <a:pt x="218" y="468"/>
                    <a:pt x="220" y="470"/>
                    <a:pt x="222" y="471"/>
                  </a:cubicBezTo>
                  <a:cubicBezTo>
                    <a:pt x="224" y="472"/>
                    <a:pt x="227" y="473"/>
                    <a:pt x="229" y="474"/>
                  </a:cubicBezTo>
                  <a:cubicBezTo>
                    <a:pt x="235" y="477"/>
                    <a:pt x="242" y="478"/>
                    <a:pt x="249" y="478"/>
                  </a:cubicBezTo>
                  <a:cubicBezTo>
                    <a:pt x="249" y="478"/>
                    <a:pt x="249" y="478"/>
                    <a:pt x="249" y="478"/>
                  </a:cubicBezTo>
                  <a:cubicBezTo>
                    <a:pt x="249" y="478"/>
                    <a:pt x="249" y="478"/>
                    <a:pt x="249" y="478"/>
                  </a:cubicBezTo>
                  <a:cubicBezTo>
                    <a:pt x="267" y="478"/>
                    <a:pt x="284" y="469"/>
                    <a:pt x="294" y="452"/>
                  </a:cubicBezTo>
                  <a:cubicBezTo>
                    <a:pt x="309" y="427"/>
                    <a:pt x="301" y="395"/>
                    <a:pt x="276" y="381"/>
                  </a:cubicBezTo>
                  <a:cubicBezTo>
                    <a:pt x="266" y="375"/>
                    <a:pt x="257" y="370"/>
                    <a:pt x="249" y="364"/>
                  </a:cubicBezTo>
                  <a:cubicBezTo>
                    <a:pt x="243" y="361"/>
                    <a:pt x="238" y="357"/>
                    <a:pt x="233" y="354"/>
                  </a:cubicBezTo>
                  <a:cubicBezTo>
                    <a:pt x="232" y="353"/>
                    <a:pt x="231" y="353"/>
                    <a:pt x="230" y="352"/>
                  </a:cubicBezTo>
                  <a:cubicBezTo>
                    <a:pt x="225" y="349"/>
                    <a:pt x="220" y="346"/>
                    <a:pt x="216" y="342"/>
                  </a:cubicBezTo>
                  <a:cubicBezTo>
                    <a:pt x="178" y="315"/>
                    <a:pt x="152" y="291"/>
                    <a:pt x="135" y="270"/>
                  </a:cubicBezTo>
                  <a:cubicBezTo>
                    <a:pt x="126" y="258"/>
                    <a:pt x="119" y="248"/>
                    <a:pt x="115" y="239"/>
                  </a:cubicBezTo>
                  <a:cubicBezTo>
                    <a:pt x="112" y="233"/>
                    <a:pt x="110" y="228"/>
                    <a:pt x="108" y="223"/>
                  </a:cubicBezTo>
                  <a:cubicBezTo>
                    <a:pt x="106" y="215"/>
                    <a:pt x="105" y="208"/>
                    <a:pt x="105" y="201"/>
                  </a:cubicBezTo>
                  <a:cubicBezTo>
                    <a:pt x="105" y="189"/>
                    <a:pt x="108" y="178"/>
                    <a:pt x="115" y="166"/>
                  </a:cubicBezTo>
                  <a:cubicBezTo>
                    <a:pt x="115" y="215"/>
                    <a:pt x="115" y="215"/>
                    <a:pt x="115" y="215"/>
                  </a:cubicBezTo>
                  <a:cubicBezTo>
                    <a:pt x="119" y="226"/>
                    <a:pt x="129" y="241"/>
                    <a:pt x="145" y="262"/>
                  </a:cubicBezTo>
                  <a:cubicBezTo>
                    <a:pt x="158" y="277"/>
                    <a:pt x="179" y="299"/>
                    <a:pt x="216" y="326"/>
                  </a:cubicBezTo>
                  <a:cubicBezTo>
                    <a:pt x="226" y="333"/>
                    <a:pt x="237" y="341"/>
                    <a:pt x="249" y="349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470" y="185"/>
                    <a:pt x="470" y="185"/>
                    <a:pt x="470" y="185"/>
                  </a:cubicBezTo>
                  <a:cubicBezTo>
                    <a:pt x="648" y="185"/>
                    <a:pt x="648" y="185"/>
                    <a:pt x="648" y="185"/>
                  </a:cubicBezTo>
                  <a:cubicBezTo>
                    <a:pt x="881" y="185"/>
                    <a:pt x="881" y="185"/>
                    <a:pt x="881" y="185"/>
                  </a:cubicBezTo>
                  <a:cubicBezTo>
                    <a:pt x="970" y="185"/>
                    <a:pt x="970" y="185"/>
                    <a:pt x="970" y="185"/>
                  </a:cubicBezTo>
                  <a:cubicBezTo>
                    <a:pt x="970" y="685"/>
                    <a:pt x="970" y="685"/>
                    <a:pt x="970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307" y="685"/>
                    <a:pt x="307" y="685"/>
                    <a:pt x="307" y="685"/>
                  </a:cubicBezTo>
                  <a:cubicBezTo>
                    <a:pt x="277" y="685"/>
                    <a:pt x="277" y="685"/>
                    <a:pt x="277" y="685"/>
                  </a:cubicBezTo>
                  <a:cubicBezTo>
                    <a:pt x="249" y="685"/>
                    <a:pt x="249" y="685"/>
                    <a:pt x="249" y="685"/>
                  </a:cubicBezTo>
                  <a:cubicBezTo>
                    <a:pt x="249" y="491"/>
                    <a:pt x="249" y="491"/>
                    <a:pt x="249" y="491"/>
                  </a:cubicBezTo>
                  <a:cubicBezTo>
                    <a:pt x="240" y="491"/>
                    <a:pt x="231" y="490"/>
                    <a:pt x="224" y="486"/>
                  </a:cubicBezTo>
                  <a:cubicBezTo>
                    <a:pt x="221" y="485"/>
                    <a:pt x="218" y="484"/>
                    <a:pt x="216" y="482"/>
                  </a:cubicBezTo>
                  <a:cubicBezTo>
                    <a:pt x="216" y="482"/>
                    <a:pt x="216" y="482"/>
                    <a:pt x="216" y="482"/>
                  </a:cubicBezTo>
                  <a:cubicBezTo>
                    <a:pt x="180" y="461"/>
                    <a:pt x="143" y="440"/>
                    <a:pt x="115" y="419"/>
                  </a:cubicBezTo>
                  <a:cubicBezTo>
                    <a:pt x="115" y="500"/>
                    <a:pt x="115" y="500"/>
                    <a:pt x="115" y="500"/>
                  </a:cubicBezTo>
                  <a:cubicBezTo>
                    <a:pt x="115" y="1098"/>
                    <a:pt x="115" y="1098"/>
                    <a:pt x="115" y="1098"/>
                  </a:cubicBezTo>
                  <a:cubicBezTo>
                    <a:pt x="115" y="1143"/>
                    <a:pt x="151" y="1179"/>
                    <a:pt x="196" y="1179"/>
                  </a:cubicBezTo>
                  <a:cubicBezTo>
                    <a:pt x="241" y="1179"/>
                    <a:pt x="277" y="1143"/>
                    <a:pt x="277" y="1098"/>
                  </a:cubicBezTo>
                  <a:cubicBezTo>
                    <a:pt x="277" y="718"/>
                    <a:pt x="277" y="718"/>
                    <a:pt x="277" y="718"/>
                  </a:cubicBezTo>
                  <a:cubicBezTo>
                    <a:pt x="307" y="718"/>
                    <a:pt x="307" y="718"/>
                    <a:pt x="307" y="718"/>
                  </a:cubicBezTo>
                  <a:cubicBezTo>
                    <a:pt x="307" y="1098"/>
                    <a:pt x="307" y="1098"/>
                    <a:pt x="307" y="1098"/>
                  </a:cubicBezTo>
                  <a:cubicBezTo>
                    <a:pt x="307" y="1143"/>
                    <a:pt x="344" y="1179"/>
                    <a:pt x="388" y="1179"/>
                  </a:cubicBezTo>
                  <a:cubicBezTo>
                    <a:pt x="433" y="1179"/>
                    <a:pt x="470" y="1143"/>
                    <a:pt x="470" y="1098"/>
                  </a:cubicBezTo>
                  <a:cubicBezTo>
                    <a:pt x="470" y="718"/>
                    <a:pt x="470" y="718"/>
                    <a:pt x="470" y="718"/>
                  </a:cubicBezTo>
                  <a:cubicBezTo>
                    <a:pt x="1003" y="718"/>
                    <a:pt x="1003" y="718"/>
                    <a:pt x="1003" y="718"/>
                  </a:cubicBezTo>
                  <a:cubicBezTo>
                    <a:pt x="1003" y="153"/>
                    <a:pt x="1003" y="153"/>
                    <a:pt x="1003" y="153"/>
                  </a:cubicBezTo>
                  <a:cubicBezTo>
                    <a:pt x="890" y="153"/>
                    <a:pt x="890" y="153"/>
                    <a:pt x="890" y="153"/>
                  </a:cubicBezTo>
                  <a:cubicBezTo>
                    <a:pt x="887" y="126"/>
                    <a:pt x="865" y="105"/>
                    <a:pt x="838" y="104"/>
                  </a:cubicBezTo>
                  <a:close/>
                  <a:moveTo>
                    <a:pt x="470" y="153"/>
                  </a:moveTo>
                  <a:cubicBezTo>
                    <a:pt x="470" y="129"/>
                    <a:pt x="470" y="129"/>
                    <a:pt x="470" y="129"/>
                  </a:cubicBezTo>
                  <a:cubicBezTo>
                    <a:pt x="487" y="136"/>
                    <a:pt x="509" y="144"/>
                    <a:pt x="533" y="153"/>
                  </a:cubicBezTo>
                  <a:lnTo>
                    <a:pt x="47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2323618" y="3349796"/>
              <a:ext cx="202379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28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工匠精神的基本要求</a:t>
              </a:r>
              <a:endPara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 bwMode="auto">
          <a:xfrm>
            <a:off x="5231130" y="1898406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99434" y="1907729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少一些浮躁，多一些纯粹；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椭圆 165"/>
          <p:cNvSpPr/>
          <p:nvPr/>
        </p:nvSpPr>
        <p:spPr bwMode="auto">
          <a:xfrm>
            <a:off x="5231130" y="2473540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5699434" y="2482863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少一些投机取巧，多一些脚踏实地；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椭圆 171"/>
          <p:cNvSpPr/>
          <p:nvPr/>
        </p:nvSpPr>
        <p:spPr bwMode="auto">
          <a:xfrm>
            <a:off x="5231130" y="3058465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5699434" y="3067788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少一些急功近利，多一些专注持久；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椭圆 173"/>
          <p:cNvSpPr/>
          <p:nvPr/>
        </p:nvSpPr>
        <p:spPr bwMode="auto">
          <a:xfrm>
            <a:off x="5231130" y="3633599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5699434" y="3642922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少一些粗制滥造，多一些优品精品；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椭圆 175"/>
          <p:cNvSpPr/>
          <p:nvPr/>
        </p:nvSpPr>
        <p:spPr bwMode="auto">
          <a:xfrm>
            <a:off x="5231130" y="4232172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5699434" y="4241495"/>
            <a:ext cx="5827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得有技术要义在精微、不追求极致不罢休的气派；</a:t>
            </a:r>
            <a:endParaRPr lang="zh-CN" altLang="en-US" sz="2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椭圆 177"/>
          <p:cNvSpPr/>
          <p:nvPr/>
        </p:nvSpPr>
        <p:spPr bwMode="auto">
          <a:xfrm>
            <a:off x="5231130" y="4807306"/>
            <a:ext cx="409433" cy="40943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5699434" y="4816629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6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有十年如一日、反复磨练方成器的信仰。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456">
        <p:push dir="u"/>
      </p:transition>
    </mc:Choice>
    <mc:Fallback>
      <p:transition spd="med" advTm="4456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167823" cy="432048"/>
            <a:chOff x="2930029" y="2564904"/>
            <a:chExt cx="4167823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要点一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2943687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99%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提高到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99.99%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8" t="2656" r="1663" b="16001"/>
          <a:stretch>
            <a:fillRect/>
          </a:stretch>
        </p:blipFill>
        <p:spPr bwMode="auto">
          <a:xfrm>
            <a:off x="1170898" y="1977623"/>
            <a:ext cx="4708478" cy="326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矩形 42"/>
          <p:cNvSpPr/>
          <p:nvPr/>
        </p:nvSpPr>
        <p:spPr>
          <a:xfrm>
            <a:off x="6162963" y="4510457"/>
            <a:ext cx="4807626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注重细节，追求完美，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不惜代价，孜孜不倦</a:t>
            </a:r>
            <a:r>
              <a:rPr lang="zh-CN" altLang="en-US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，反复改进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产品。</a:t>
            </a:r>
            <a:endParaRPr lang="en-US" altLang="zh-CN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TextBox 2"/>
          <p:cNvSpPr txBox="1"/>
          <p:nvPr/>
        </p:nvSpPr>
        <p:spPr>
          <a:xfrm>
            <a:off x="6192696" y="2581155"/>
            <a:ext cx="2811310" cy="15383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dirty="0"/>
              <a:t>品质没有</a:t>
            </a:r>
            <a:r>
              <a:rPr lang="zh-CN" altLang="en-US" sz="2000"/>
              <a:t>终点；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dirty="0"/>
              <a:t>凡事</a:t>
            </a:r>
            <a:r>
              <a:rPr lang="zh-CN" altLang="en-US" sz="2000"/>
              <a:t>追根究底；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dirty="0"/>
              <a:t>第一次就</a:t>
            </a:r>
            <a:r>
              <a:rPr lang="zh-CN" altLang="en-US" sz="2000"/>
              <a:t>做对；</a:t>
            </a:r>
            <a:endParaRPr lang="en-US" altLang="zh-CN" sz="2000" dirty="0"/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000" dirty="0"/>
              <a:t>基于用户迭代。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5942414" y="1947433"/>
            <a:ext cx="47660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99.99%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，其利虽微，其益永久</a:t>
            </a:r>
            <a:endParaRPr lang="zh-CN" altLang="en-US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329">
        <p:push dir="u"/>
      </p:transition>
    </mc:Choice>
    <mc:Fallback>
      <p:transition spd="med" advTm="5329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 bwMode="auto">
          <a:xfrm>
            <a:off x="1" y="2825087"/>
            <a:ext cx="12227606" cy="229832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167823" cy="432048"/>
            <a:chOff x="2930029" y="2564904"/>
            <a:chExt cx="4167823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要点二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2943687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不达要求绝不轻易交货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168054" y="3105520"/>
            <a:ext cx="5722415" cy="1538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采取严格的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检测标准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——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绝不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投机取巧；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一点不差，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差一点不行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差不多就是差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很多。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生活要讲究，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不要将就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要现实的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精致。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工作态度严肃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、谨慎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绝不胡乱说话。</a:t>
            </a:r>
            <a:endParaRPr lang="zh-CN" altLang="en-US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81391" y="2205562"/>
            <a:ext cx="6266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手上的作品就像金娃娃，每一个都是精心雕琢出来的</a:t>
            </a:r>
            <a:endParaRPr lang="zh-CN" altLang="en-US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5290" y="562372"/>
            <a:ext cx="3730118" cy="5606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695"/>
    </mc:Choice>
    <mc:Fallback>
      <p:transition advTm="4695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167823" cy="432048"/>
            <a:chOff x="2930029" y="2564904"/>
            <a:chExt cx="4167823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要点三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2943687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追求同行无法匹敌的卓越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037154" y="1674590"/>
            <a:ext cx="2775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n w="12700">
                  <a:solidFill>
                    <a:schemeClr val="bg1"/>
                  </a:solidFill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10000</a:t>
            </a:r>
            <a:endParaRPr lang="zh-CN" altLang="en-US" sz="8000">
              <a:ln w="12700">
                <a:solidFill>
                  <a:schemeClr val="bg1"/>
                </a:solidFill>
              </a:ln>
              <a:blipFill>
                <a:blip r:embed="rId1"/>
                <a:stretch>
                  <a:fillRect/>
                </a:stretch>
              </a:blip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733644" y="2242623"/>
            <a:ext cx="2211088" cy="46166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chemeClr val="bg1"/>
                </a:solidFill>
              </a:rPr>
              <a:t>小时天才定律</a:t>
            </a:r>
            <a:endParaRPr lang="zh-CN" altLang="en-US" sz="2400" b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115" y="3058829"/>
            <a:ext cx="4979265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一个人的技能要想达到世界级领先水平，他的练习时间必须超过</a:t>
            </a:r>
            <a:r>
              <a:rPr kumimoji="1"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kumimoji="1"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任何行业都不例外。</a:t>
            </a:r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0" y="4511586"/>
            <a:ext cx="12196763" cy="1395571"/>
          </a:xfrm>
          <a:prstGeom prst="rect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/>
          <a:srcRect l="9854" b="16612"/>
          <a:stretch>
            <a:fillRect/>
          </a:stretch>
        </p:blipFill>
        <p:spPr>
          <a:xfrm>
            <a:off x="6382818" y="1052090"/>
            <a:ext cx="4849289" cy="324082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矩形 1"/>
          <p:cNvSpPr/>
          <p:nvPr/>
        </p:nvSpPr>
        <p:spPr>
          <a:xfrm>
            <a:off x="792849" y="4716382"/>
            <a:ext cx="10789790" cy="799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20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无论你是作曲家、篮球运动员、滑冰运动员、操作工人、棋手，乃至于小偷，对他们练习时间进行统计的结果，一次次毫不例外的都得到了</a:t>
            </a:r>
            <a:r>
              <a:rPr kumimoji="1" lang="en-US" altLang="zh-CN" sz="20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kumimoji="1" lang="zh-CN" altLang="en-US" sz="20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个小时的数字。</a:t>
            </a:r>
            <a:endParaRPr kumimoji="1" lang="zh-CN" altLang="en-US" sz="20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56"/>
    </mc:Choice>
    <mc:Fallback>
      <p:transition advTm="5056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751297" cy="432048"/>
            <a:chOff x="2930029" y="2564904"/>
            <a:chExt cx="4751297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要点四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3527161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用“笨功夫”练就“真本事”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0898" y="1857017"/>
            <a:ext cx="4156364" cy="27556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>
            <a:off x="1170898" y="5291916"/>
            <a:ext cx="9323024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胡适说，这个世界聪明人太多，肯下笨功夫的人太少，所以，成功者只是少数人。</a:t>
            </a:r>
            <a:endParaRPr kumimoji="1"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59532" y="4669240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仿宋_GB2312" pitchFamily="49" charset="-122"/>
                <a:ea typeface="仿宋_GB2312" pitchFamily="49" charset="-122"/>
              </a:rPr>
              <a:t>京剧大师梅兰芳“练眼神”</a:t>
            </a:r>
            <a:endParaRPr lang="zh-CN" altLang="en-US" sz="2000" dirty="0">
              <a:solidFill>
                <a:prstClr val="black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66333" y="1741385"/>
            <a:ext cx="5283325" cy="2993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  <a:spcAft>
                <a:spcPts val="400"/>
              </a:spcAft>
            </a:pPr>
            <a:r>
              <a:rPr kumimoji="1"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梅兰芳年幼时，两只眼睛微微近视，眼神不能外露，老师说他长着一双死鱼眼睛，不肯教。</a:t>
            </a:r>
            <a:endParaRPr kumimoji="1"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30000"/>
              </a:lnSpc>
              <a:spcAft>
                <a:spcPts val="400"/>
              </a:spcAft>
            </a:pPr>
            <a:r>
              <a:rPr kumimoji="1"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梅兰芳不灰心，为了练眼功，从此就开始驯鸽练眼功，不管寒暑、雨雪，每天天刚朦朦亮，就起床打扫鸽子笼，给鸽子喂食，喂水。放飞之后，梅兰芳既要观察鸽队飞行状况；鸽子在天空盘旋，眼睛也不由自主地跟着运转。鸽子越飞越高、越飞越远，眼睛也越望越远，仿佛要望到蓝天的心头。日久天长不知不觉把眼皮下垂、运转无神、迎风流泪的眼病治好了。</a:t>
            </a:r>
            <a:endParaRPr kumimoji="1"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455"/>
    </mc:Choice>
    <mc:Fallback>
      <p:transition advTm="4455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751297" cy="432048"/>
            <a:chOff x="2930029" y="2564904"/>
            <a:chExt cx="4751297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要点五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3527161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一根筋思想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170898" y="1705384"/>
            <a:ext cx="9767453" cy="1407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</a:pP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所谓“一根筋”精神，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就是咬定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目标不放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的简单、一条道走到黑的坚定、把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事做到极致的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认真。</a:t>
            </a:r>
            <a:endParaRPr lang="en-US" altLang="zh-CN" sz="20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阿甘正传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肖生克的救赎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诠释的就是这个理！一根筋的人往往是成功的。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 descr="https://timgsa.baidu.com/timg?image&amp;quality=80&amp;size=b9999_10000&amp;sec=1561298847280&amp;di=b7d07cbe17f913ea26f10628692579ba&amp;imgtype=0&amp;src=http%3A%2F%2Fimg.ph.126.net%2FHilIuX8XkNh05J-xKm6WEg%3D%3D%2F624874448465507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94" y="3245952"/>
            <a:ext cx="3551808" cy="266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hotocdn.sohu.com/20160206/mp58270990_1454727941203_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331" y="3245791"/>
            <a:ext cx="4729686" cy="266120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695"/>
    </mc:Choice>
    <mc:Fallback>
      <p:transition advTm="4695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 bwMode="auto">
          <a:xfrm>
            <a:off x="0" y="2442949"/>
            <a:ext cx="12196763" cy="2804222"/>
          </a:xfrm>
          <a:prstGeom prst="rect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如何自我修炼工匠精神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0898" y="950843"/>
            <a:ext cx="4751297" cy="432048"/>
            <a:chOff x="2930029" y="2564904"/>
            <a:chExt cx="4751297" cy="432048"/>
          </a:xfrm>
        </p:grpSpPr>
        <p:sp>
          <p:nvSpPr>
            <p:cNvPr id="4" name="矩形 3"/>
            <p:cNvSpPr/>
            <p:nvPr/>
          </p:nvSpPr>
          <p:spPr bwMode="auto">
            <a:xfrm>
              <a:off x="2930029" y="2564904"/>
              <a:ext cx="1224136" cy="432048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方法六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154165" y="2564904"/>
              <a:ext cx="3527161" cy="43204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耐得住寂寞，经得起诱惑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Picture 2" descr="http://images.zxhsd.com/photo/book_b/C/01204/97875127021962053704-fm-b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" r="1268" b="10217"/>
          <a:stretch>
            <a:fillRect/>
          </a:stretch>
        </p:blipFill>
        <p:spPr bwMode="auto">
          <a:xfrm>
            <a:off x="7112829" y="909899"/>
            <a:ext cx="4007848" cy="526403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9626773" y="5085184"/>
            <a:ext cx="648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08679" y="2748842"/>
            <a:ext cx="5558381" cy="205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打磨自己的产品，修炼自身技艺，可能是一个漫长的过程，有时会迷茫，看不到希望。这个过程特别需要我们耐得住寂寞，经得起诱惑。</a:t>
            </a:r>
            <a:endParaRPr kumimoji="1"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成功的人永远是寂寞的，因为在迈向成功的路上，有不少的困难和挑战需要默默地独自面对，即使再多的鲜花和掌声，也难以驱除内心的那份寂寞。</a:t>
            </a:r>
            <a:endParaRPr kumimoji="1"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175"/>
    </mc:Choice>
    <mc:Fallback>
      <p:transition advTm="417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4730906" cy="6858594"/>
          </a:xfrm>
          <a:prstGeom prst="rect">
            <a:avLst/>
          </a:prstGeom>
        </p:spPr>
      </p:pic>
      <p:sp>
        <p:nvSpPr>
          <p:cNvPr id="37" name="Freeform 10"/>
          <p:cNvSpPr/>
          <p:nvPr/>
        </p:nvSpPr>
        <p:spPr bwMode="auto">
          <a:xfrm>
            <a:off x="5178700" y="1481844"/>
            <a:ext cx="646113" cy="668337"/>
          </a:xfrm>
          <a:custGeom>
            <a:avLst/>
            <a:gdLst>
              <a:gd name="T0" fmla="*/ 84 w 839"/>
              <a:gd name="T1" fmla="*/ 0 h 839"/>
              <a:gd name="T2" fmla="*/ 755 w 839"/>
              <a:gd name="T3" fmla="*/ 0 h 839"/>
              <a:gd name="T4" fmla="*/ 839 w 839"/>
              <a:gd name="T5" fmla="*/ 84 h 839"/>
              <a:gd name="T6" fmla="*/ 839 w 839"/>
              <a:gd name="T7" fmla="*/ 755 h 839"/>
              <a:gd name="T8" fmla="*/ 755 w 839"/>
              <a:gd name="T9" fmla="*/ 839 h 839"/>
              <a:gd name="T10" fmla="*/ 84 w 839"/>
              <a:gd name="T11" fmla="*/ 839 h 839"/>
              <a:gd name="T12" fmla="*/ 0 w 839"/>
              <a:gd name="T13" fmla="*/ 755 h 839"/>
              <a:gd name="T14" fmla="*/ 0 w 839"/>
              <a:gd name="T15" fmla="*/ 84 h 839"/>
              <a:gd name="T16" fmla="*/ 84 w 839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839">
                <a:moveTo>
                  <a:pt x="84" y="0"/>
                </a:moveTo>
                <a:lnTo>
                  <a:pt x="755" y="0"/>
                </a:lnTo>
                <a:cubicBezTo>
                  <a:pt x="801" y="0"/>
                  <a:pt x="839" y="38"/>
                  <a:pt x="839" y="84"/>
                </a:cubicBezTo>
                <a:lnTo>
                  <a:pt x="839" y="755"/>
                </a:lnTo>
                <a:cubicBezTo>
                  <a:pt x="839" y="801"/>
                  <a:pt x="801" y="839"/>
                  <a:pt x="755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Freeform 11"/>
          <p:cNvSpPr/>
          <p:nvPr/>
        </p:nvSpPr>
        <p:spPr bwMode="auto">
          <a:xfrm>
            <a:off x="5894663" y="1481844"/>
            <a:ext cx="4708160" cy="668337"/>
          </a:xfrm>
          <a:custGeom>
            <a:avLst/>
            <a:gdLst>
              <a:gd name="T0" fmla="*/ 84 w 6854"/>
              <a:gd name="T1" fmla="*/ 0 h 839"/>
              <a:gd name="T2" fmla="*/ 6770 w 6854"/>
              <a:gd name="T3" fmla="*/ 0 h 839"/>
              <a:gd name="T4" fmla="*/ 6854 w 6854"/>
              <a:gd name="T5" fmla="*/ 84 h 839"/>
              <a:gd name="T6" fmla="*/ 6854 w 6854"/>
              <a:gd name="T7" fmla="*/ 755 h 839"/>
              <a:gd name="T8" fmla="*/ 6770 w 6854"/>
              <a:gd name="T9" fmla="*/ 839 h 839"/>
              <a:gd name="T10" fmla="*/ 84 w 6854"/>
              <a:gd name="T11" fmla="*/ 839 h 839"/>
              <a:gd name="T12" fmla="*/ 0 w 6854"/>
              <a:gd name="T13" fmla="*/ 755 h 839"/>
              <a:gd name="T14" fmla="*/ 0 w 6854"/>
              <a:gd name="T15" fmla="*/ 84 h 839"/>
              <a:gd name="T16" fmla="*/ 84 w 6854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54" h="839">
                <a:moveTo>
                  <a:pt x="84" y="0"/>
                </a:moveTo>
                <a:lnTo>
                  <a:pt x="6770" y="0"/>
                </a:lnTo>
                <a:cubicBezTo>
                  <a:pt x="6816" y="0"/>
                  <a:pt x="6854" y="38"/>
                  <a:pt x="6854" y="84"/>
                </a:cubicBezTo>
                <a:lnTo>
                  <a:pt x="6854" y="755"/>
                </a:lnTo>
                <a:cubicBezTo>
                  <a:pt x="6854" y="801"/>
                  <a:pt x="6816" y="839"/>
                  <a:pt x="6770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10"/>
          <p:cNvSpPr/>
          <p:nvPr/>
        </p:nvSpPr>
        <p:spPr bwMode="auto">
          <a:xfrm>
            <a:off x="5178700" y="2538232"/>
            <a:ext cx="646113" cy="668337"/>
          </a:xfrm>
          <a:custGeom>
            <a:avLst/>
            <a:gdLst>
              <a:gd name="T0" fmla="*/ 84 w 839"/>
              <a:gd name="T1" fmla="*/ 0 h 839"/>
              <a:gd name="T2" fmla="*/ 755 w 839"/>
              <a:gd name="T3" fmla="*/ 0 h 839"/>
              <a:gd name="T4" fmla="*/ 839 w 839"/>
              <a:gd name="T5" fmla="*/ 84 h 839"/>
              <a:gd name="T6" fmla="*/ 839 w 839"/>
              <a:gd name="T7" fmla="*/ 755 h 839"/>
              <a:gd name="T8" fmla="*/ 755 w 839"/>
              <a:gd name="T9" fmla="*/ 839 h 839"/>
              <a:gd name="T10" fmla="*/ 84 w 839"/>
              <a:gd name="T11" fmla="*/ 839 h 839"/>
              <a:gd name="T12" fmla="*/ 0 w 839"/>
              <a:gd name="T13" fmla="*/ 755 h 839"/>
              <a:gd name="T14" fmla="*/ 0 w 839"/>
              <a:gd name="T15" fmla="*/ 84 h 839"/>
              <a:gd name="T16" fmla="*/ 84 w 839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839">
                <a:moveTo>
                  <a:pt x="84" y="0"/>
                </a:moveTo>
                <a:lnTo>
                  <a:pt x="755" y="0"/>
                </a:lnTo>
                <a:cubicBezTo>
                  <a:pt x="801" y="0"/>
                  <a:pt x="839" y="38"/>
                  <a:pt x="839" y="84"/>
                </a:cubicBezTo>
                <a:lnTo>
                  <a:pt x="839" y="755"/>
                </a:lnTo>
                <a:cubicBezTo>
                  <a:pt x="839" y="801"/>
                  <a:pt x="801" y="839"/>
                  <a:pt x="755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Freeform 11"/>
          <p:cNvSpPr/>
          <p:nvPr/>
        </p:nvSpPr>
        <p:spPr bwMode="auto">
          <a:xfrm>
            <a:off x="5894663" y="2538232"/>
            <a:ext cx="4708160" cy="668337"/>
          </a:xfrm>
          <a:custGeom>
            <a:avLst/>
            <a:gdLst>
              <a:gd name="T0" fmla="*/ 84 w 6854"/>
              <a:gd name="T1" fmla="*/ 0 h 839"/>
              <a:gd name="T2" fmla="*/ 6770 w 6854"/>
              <a:gd name="T3" fmla="*/ 0 h 839"/>
              <a:gd name="T4" fmla="*/ 6854 w 6854"/>
              <a:gd name="T5" fmla="*/ 84 h 839"/>
              <a:gd name="T6" fmla="*/ 6854 w 6854"/>
              <a:gd name="T7" fmla="*/ 755 h 839"/>
              <a:gd name="T8" fmla="*/ 6770 w 6854"/>
              <a:gd name="T9" fmla="*/ 839 h 839"/>
              <a:gd name="T10" fmla="*/ 84 w 6854"/>
              <a:gd name="T11" fmla="*/ 839 h 839"/>
              <a:gd name="T12" fmla="*/ 0 w 6854"/>
              <a:gd name="T13" fmla="*/ 755 h 839"/>
              <a:gd name="T14" fmla="*/ 0 w 6854"/>
              <a:gd name="T15" fmla="*/ 84 h 839"/>
              <a:gd name="T16" fmla="*/ 84 w 6854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54" h="839">
                <a:moveTo>
                  <a:pt x="84" y="0"/>
                </a:moveTo>
                <a:lnTo>
                  <a:pt x="6770" y="0"/>
                </a:lnTo>
                <a:cubicBezTo>
                  <a:pt x="6816" y="0"/>
                  <a:pt x="6854" y="38"/>
                  <a:pt x="6854" y="84"/>
                </a:cubicBezTo>
                <a:lnTo>
                  <a:pt x="6854" y="755"/>
                </a:lnTo>
                <a:cubicBezTo>
                  <a:pt x="6854" y="801"/>
                  <a:pt x="6816" y="839"/>
                  <a:pt x="6770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Freeform 10"/>
          <p:cNvSpPr/>
          <p:nvPr/>
        </p:nvSpPr>
        <p:spPr bwMode="auto">
          <a:xfrm>
            <a:off x="5178700" y="3583952"/>
            <a:ext cx="646113" cy="668337"/>
          </a:xfrm>
          <a:custGeom>
            <a:avLst/>
            <a:gdLst>
              <a:gd name="T0" fmla="*/ 84 w 839"/>
              <a:gd name="T1" fmla="*/ 0 h 839"/>
              <a:gd name="T2" fmla="*/ 755 w 839"/>
              <a:gd name="T3" fmla="*/ 0 h 839"/>
              <a:gd name="T4" fmla="*/ 839 w 839"/>
              <a:gd name="T5" fmla="*/ 84 h 839"/>
              <a:gd name="T6" fmla="*/ 839 w 839"/>
              <a:gd name="T7" fmla="*/ 755 h 839"/>
              <a:gd name="T8" fmla="*/ 755 w 839"/>
              <a:gd name="T9" fmla="*/ 839 h 839"/>
              <a:gd name="T10" fmla="*/ 84 w 839"/>
              <a:gd name="T11" fmla="*/ 839 h 839"/>
              <a:gd name="T12" fmla="*/ 0 w 839"/>
              <a:gd name="T13" fmla="*/ 755 h 839"/>
              <a:gd name="T14" fmla="*/ 0 w 839"/>
              <a:gd name="T15" fmla="*/ 84 h 839"/>
              <a:gd name="T16" fmla="*/ 84 w 839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839">
                <a:moveTo>
                  <a:pt x="84" y="0"/>
                </a:moveTo>
                <a:lnTo>
                  <a:pt x="755" y="0"/>
                </a:lnTo>
                <a:cubicBezTo>
                  <a:pt x="801" y="0"/>
                  <a:pt x="839" y="38"/>
                  <a:pt x="839" y="84"/>
                </a:cubicBezTo>
                <a:lnTo>
                  <a:pt x="839" y="755"/>
                </a:lnTo>
                <a:cubicBezTo>
                  <a:pt x="839" y="801"/>
                  <a:pt x="801" y="839"/>
                  <a:pt x="755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Freeform 11"/>
          <p:cNvSpPr/>
          <p:nvPr/>
        </p:nvSpPr>
        <p:spPr bwMode="auto">
          <a:xfrm>
            <a:off x="5894663" y="3583952"/>
            <a:ext cx="4708160" cy="668337"/>
          </a:xfrm>
          <a:custGeom>
            <a:avLst/>
            <a:gdLst>
              <a:gd name="T0" fmla="*/ 84 w 6854"/>
              <a:gd name="T1" fmla="*/ 0 h 839"/>
              <a:gd name="T2" fmla="*/ 6770 w 6854"/>
              <a:gd name="T3" fmla="*/ 0 h 839"/>
              <a:gd name="T4" fmla="*/ 6854 w 6854"/>
              <a:gd name="T5" fmla="*/ 84 h 839"/>
              <a:gd name="T6" fmla="*/ 6854 w 6854"/>
              <a:gd name="T7" fmla="*/ 755 h 839"/>
              <a:gd name="T8" fmla="*/ 6770 w 6854"/>
              <a:gd name="T9" fmla="*/ 839 h 839"/>
              <a:gd name="T10" fmla="*/ 84 w 6854"/>
              <a:gd name="T11" fmla="*/ 839 h 839"/>
              <a:gd name="T12" fmla="*/ 0 w 6854"/>
              <a:gd name="T13" fmla="*/ 755 h 839"/>
              <a:gd name="T14" fmla="*/ 0 w 6854"/>
              <a:gd name="T15" fmla="*/ 84 h 839"/>
              <a:gd name="T16" fmla="*/ 84 w 6854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54" h="839">
                <a:moveTo>
                  <a:pt x="84" y="0"/>
                </a:moveTo>
                <a:lnTo>
                  <a:pt x="6770" y="0"/>
                </a:lnTo>
                <a:cubicBezTo>
                  <a:pt x="6816" y="0"/>
                  <a:pt x="6854" y="38"/>
                  <a:pt x="6854" y="84"/>
                </a:cubicBezTo>
                <a:lnTo>
                  <a:pt x="6854" y="755"/>
                </a:lnTo>
                <a:cubicBezTo>
                  <a:pt x="6854" y="801"/>
                  <a:pt x="6816" y="839"/>
                  <a:pt x="6770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10"/>
          <p:cNvSpPr/>
          <p:nvPr/>
        </p:nvSpPr>
        <p:spPr bwMode="auto">
          <a:xfrm>
            <a:off x="5178700" y="4696736"/>
            <a:ext cx="646113" cy="668337"/>
          </a:xfrm>
          <a:custGeom>
            <a:avLst/>
            <a:gdLst>
              <a:gd name="T0" fmla="*/ 84 w 839"/>
              <a:gd name="T1" fmla="*/ 0 h 839"/>
              <a:gd name="T2" fmla="*/ 755 w 839"/>
              <a:gd name="T3" fmla="*/ 0 h 839"/>
              <a:gd name="T4" fmla="*/ 839 w 839"/>
              <a:gd name="T5" fmla="*/ 84 h 839"/>
              <a:gd name="T6" fmla="*/ 839 w 839"/>
              <a:gd name="T7" fmla="*/ 755 h 839"/>
              <a:gd name="T8" fmla="*/ 755 w 839"/>
              <a:gd name="T9" fmla="*/ 839 h 839"/>
              <a:gd name="T10" fmla="*/ 84 w 839"/>
              <a:gd name="T11" fmla="*/ 839 h 839"/>
              <a:gd name="T12" fmla="*/ 0 w 839"/>
              <a:gd name="T13" fmla="*/ 755 h 839"/>
              <a:gd name="T14" fmla="*/ 0 w 839"/>
              <a:gd name="T15" fmla="*/ 84 h 839"/>
              <a:gd name="T16" fmla="*/ 84 w 839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839">
                <a:moveTo>
                  <a:pt x="84" y="0"/>
                </a:moveTo>
                <a:lnTo>
                  <a:pt x="755" y="0"/>
                </a:lnTo>
                <a:cubicBezTo>
                  <a:pt x="801" y="0"/>
                  <a:pt x="839" y="38"/>
                  <a:pt x="839" y="84"/>
                </a:cubicBezTo>
                <a:lnTo>
                  <a:pt x="839" y="755"/>
                </a:lnTo>
                <a:cubicBezTo>
                  <a:pt x="839" y="801"/>
                  <a:pt x="801" y="839"/>
                  <a:pt x="755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Freeform 11"/>
          <p:cNvSpPr/>
          <p:nvPr/>
        </p:nvSpPr>
        <p:spPr bwMode="auto">
          <a:xfrm>
            <a:off x="5894663" y="4696736"/>
            <a:ext cx="4708160" cy="668337"/>
          </a:xfrm>
          <a:custGeom>
            <a:avLst/>
            <a:gdLst>
              <a:gd name="T0" fmla="*/ 84 w 6854"/>
              <a:gd name="T1" fmla="*/ 0 h 839"/>
              <a:gd name="T2" fmla="*/ 6770 w 6854"/>
              <a:gd name="T3" fmla="*/ 0 h 839"/>
              <a:gd name="T4" fmla="*/ 6854 w 6854"/>
              <a:gd name="T5" fmla="*/ 84 h 839"/>
              <a:gd name="T6" fmla="*/ 6854 w 6854"/>
              <a:gd name="T7" fmla="*/ 755 h 839"/>
              <a:gd name="T8" fmla="*/ 6770 w 6854"/>
              <a:gd name="T9" fmla="*/ 839 h 839"/>
              <a:gd name="T10" fmla="*/ 84 w 6854"/>
              <a:gd name="T11" fmla="*/ 839 h 839"/>
              <a:gd name="T12" fmla="*/ 0 w 6854"/>
              <a:gd name="T13" fmla="*/ 755 h 839"/>
              <a:gd name="T14" fmla="*/ 0 w 6854"/>
              <a:gd name="T15" fmla="*/ 84 h 839"/>
              <a:gd name="T16" fmla="*/ 84 w 6854"/>
              <a:gd name="T17" fmla="*/ 0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54" h="839">
                <a:moveTo>
                  <a:pt x="84" y="0"/>
                </a:moveTo>
                <a:lnTo>
                  <a:pt x="6770" y="0"/>
                </a:lnTo>
                <a:cubicBezTo>
                  <a:pt x="6816" y="0"/>
                  <a:pt x="6854" y="38"/>
                  <a:pt x="6854" y="84"/>
                </a:cubicBezTo>
                <a:lnTo>
                  <a:pt x="6854" y="755"/>
                </a:lnTo>
                <a:cubicBezTo>
                  <a:pt x="6854" y="801"/>
                  <a:pt x="6816" y="839"/>
                  <a:pt x="6770" y="839"/>
                </a:cubicBezTo>
                <a:lnTo>
                  <a:pt x="84" y="839"/>
                </a:lnTo>
                <a:cubicBezTo>
                  <a:pt x="38" y="839"/>
                  <a:pt x="0" y="801"/>
                  <a:pt x="0" y="755"/>
                </a:cubicBezTo>
                <a:lnTo>
                  <a:pt x="0" y="84"/>
                </a:ln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6022802" y="1497630"/>
            <a:ext cx="4580021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defRPr/>
            </a:pPr>
            <a:r>
              <a:rPr lang="zh-CN" altLang="en-US" sz="32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5330878" y="1497630"/>
            <a:ext cx="379635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2" name="Rectangle 3"/>
          <p:cNvSpPr txBox="1">
            <a:spLocks noChangeArrowheads="1"/>
          </p:cNvSpPr>
          <p:nvPr/>
        </p:nvSpPr>
        <p:spPr bwMode="auto">
          <a:xfrm>
            <a:off x="6022802" y="2546135"/>
            <a:ext cx="4468067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defRPr/>
            </a:pPr>
            <a:r>
              <a:rPr lang="zh-CN" altLang="en-US" sz="32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工匠精神的意义</a:t>
            </a:r>
            <a:endParaRPr lang="zh-CN" altLang="en-US" sz="32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3"/>
          <p:cNvSpPr txBox="1">
            <a:spLocks noChangeArrowheads="1"/>
          </p:cNvSpPr>
          <p:nvPr/>
        </p:nvSpPr>
        <p:spPr bwMode="auto">
          <a:xfrm>
            <a:off x="5330878" y="2546135"/>
            <a:ext cx="379635" cy="6525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4" name="Rectangle 3"/>
          <p:cNvSpPr txBox="1">
            <a:spLocks noChangeArrowheads="1"/>
          </p:cNvSpPr>
          <p:nvPr/>
        </p:nvSpPr>
        <p:spPr bwMode="auto">
          <a:xfrm>
            <a:off x="6022802" y="3568206"/>
            <a:ext cx="4251194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defRPr/>
            </a:pPr>
            <a:r>
              <a:rPr lang="zh-CN" altLang="en-US" sz="32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弘扬新时代的工匠精神</a:t>
            </a:r>
            <a:endParaRPr lang="zh-CN" altLang="en-US" sz="32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3"/>
          <p:cNvSpPr txBox="1">
            <a:spLocks noChangeArrowheads="1"/>
          </p:cNvSpPr>
          <p:nvPr/>
        </p:nvSpPr>
        <p:spPr bwMode="auto">
          <a:xfrm>
            <a:off x="5330878" y="3568206"/>
            <a:ext cx="379635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6" name="Rectangle 3"/>
          <p:cNvSpPr txBox="1">
            <a:spLocks noChangeArrowheads="1"/>
          </p:cNvSpPr>
          <p:nvPr/>
        </p:nvSpPr>
        <p:spPr bwMode="auto">
          <a:xfrm>
            <a:off x="6022802" y="4720404"/>
            <a:ext cx="4468067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defRPr/>
            </a:pPr>
            <a:r>
              <a:rPr lang="zh-CN" altLang="en-US" sz="32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个人如何培养工匠精神</a:t>
            </a:r>
            <a:endParaRPr lang="zh-CN" altLang="en-US" sz="32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Rectangle 3"/>
          <p:cNvSpPr txBox="1">
            <a:spLocks noChangeArrowheads="1"/>
          </p:cNvSpPr>
          <p:nvPr/>
        </p:nvSpPr>
        <p:spPr bwMode="auto">
          <a:xfrm>
            <a:off x="5330878" y="4720404"/>
            <a:ext cx="379635" cy="65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j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137941" y="1852523"/>
            <a:ext cx="1688206" cy="3053334"/>
            <a:chOff x="1650977" y="2463708"/>
            <a:chExt cx="1069942" cy="1935126"/>
          </a:xfrm>
        </p:grpSpPr>
        <p:sp>
          <p:nvSpPr>
            <p:cNvPr id="82" name="文本框 18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5400000">
              <a:off x="1229630" y="3334160"/>
              <a:ext cx="1613963" cy="51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077218" y="2851206"/>
              <a:ext cx="643701" cy="11984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  录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1650977" y="2463708"/>
              <a:ext cx="764768" cy="1935126"/>
            </a:xfrm>
            <a:custGeom>
              <a:avLst/>
              <a:gdLst>
                <a:gd name="connsiteX0" fmla="*/ 0 w 914399"/>
                <a:gd name="connsiteY0" fmla="*/ 0 h 2000250"/>
                <a:gd name="connsiteX1" fmla="*/ 914399 w 914399"/>
                <a:gd name="connsiteY1" fmla="*/ 0 h 2000250"/>
                <a:gd name="connsiteX2" fmla="*/ 914399 w 914399"/>
                <a:gd name="connsiteY2" fmla="*/ 240159 h 2000250"/>
                <a:gd name="connsiteX3" fmla="*/ 571500 w 914399"/>
                <a:gd name="connsiteY3" fmla="*/ 240159 h 2000250"/>
                <a:gd name="connsiteX4" fmla="*/ 571500 w 914399"/>
                <a:gd name="connsiteY4" fmla="*/ 1771650 h 2000250"/>
                <a:gd name="connsiteX5" fmla="*/ 914399 w 914399"/>
                <a:gd name="connsiteY5" fmla="*/ 1771650 h 2000250"/>
                <a:gd name="connsiteX6" fmla="*/ 914399 w 914399"/>
                <a:gd name="connsiteY6" fmla="*/ 2000250 h 2000250"/>
                <a:gd name="connsiteX7" fmla="*/ 0 w 914399"/>
                <a:gd name="connsiteY7" fmla="*/ 2000250 h 2000250"/>
                <a:gd name="connsiteX0-1" fmla="*/ 571500 w 914399"/>
                <a:gd name="connsiteY0-2" fmla="*/ 1771650 h 2000250"/>
                <a:gd name="connsiteX1-3" fmla="*/ 914399 w 914399"/>
                <a:gd name="connsiteY1-4" fmla="*/ 1771650 h 2000250"/>
                <a:gd name="connsiteX2-5" fmla="*/ 914399 w 914399"/>
                <a:gd name="connsiteY2-6" fmla="*/ 2000250 h 2000250"/>
                <a:gd name="connsiteX3-7" fmla="*/ 0 w 914399"/>
                <a:gd name="connsiteY3-8" fmla="*/ 2000250 h 2000250"/>
                <a:gd name="connsiteX4-9" fmla="*/ 0 w 914399"/>
                <a:gd name="connsiteY4-10" fmla="*/ 0 h 2000250"/>
                <a:gd name="connsiteX5-11" fmla="*/ 914399 w 914399"/>
                <a:gd name="connsiteY5-12" fmla="*/ 0 h 2000250"/>
                <a:gd name="connsiteX6-13" fmla="*/ 914399 w 914399"/>
                <a:gd name="connsiteY6-14" fmla="*/ 240159 h 2000250"/>
                <a:gd name="connsiteX7-15" fmla="*/ 662940 w 914399"/>
                <a:gd name="connsiteY7-16" fmla="*/ 331599 h 2000250"/>
                <a:gd name="connsiteX0-17" fmla="*/ 571500 w 914399"/>
                <a:gd name="connsiteY0-18" fmla="*/ 1771650 h 2000250"/>
                <a:gd name="connsiteX1-19" fmla="*/ 914399 w 914399"/>
                <a:gd name="connsiteY1-20" fmla="*/ 1771650 h 2000250"/>
                <a:gd name="connsiteX2-21" fmla="*/ 914399 w 914399"/>
                <a:gd name="connsiteY2-22" fmla="*/ 2000250 h 2000250"/>
                <a:gd name="connsiteX3-23" fmla="*/ 0 w 914399"/>
                <a:gd name="connsiteY3-24" fmla="*/ 2000250 h 2000250"/>
                <a:gd name="connsiteX4-25" fmla="*/ 0 w 914399"/>
                <a:gd name="connsiteY4-26" fmla="*/ 0 h 2000250"/>
                <a:gd name="connsiteX5-27" fmla="*/ 914399 w 914399"/>
                <a:gd name="connsiteY5-28" fmla="*/ 0 h 2000250"/>
                <a:gd name="connsiteX6-29" fmla="*/ 914399 w 914399"/>
                <a:gd name="connsiteY6-30" fmla="*/ 240159 h 2000250"/>
                <a:gd name="connsiteX0-31" fmla="*/ 914399 w 914399"/>
                <a:gd name="connsiteY0-32" fmla="*/ 1771650 h 2000250"/>
                <a:gd name="connsiteX1-33" fmla="*/ 914399 w 914399"/>
                <a:gd name="connsiteY1-34" fmla="*/ 2000250 h 2000250"/>
                <a:gd name="connsiteX2-35" fmla="*/ 0 w 914399"/>
                <a:gd name="connsiteY2-36" fmla="*/ 2000250 h 2000250"/>
                <a:gd name="connsiteX3-37" fmla="*/ 0 w 914399"/>
                <a:gd name="connsiteY3-38" fmla="*/ 0 h 2000250"/>
                <a:gd name="connsiteX4-39" fmla="*/ 914399 w 914399"/>
                <a:gd name="connsiteY4-40" fmla="*/ 0 h 2000250"/>
                <a:gd name="connsiteX5-41" fmla="*/ 914399 w 914399"/>
                <a:gd name="connsiteY5-42" fmla="*/ 240159 h 20002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914399" h="2000250">
                  <a:moveTo>
                    <a:pt x="914399" y="1771650"/>
                  </a:moveTo>
                  <a:lnTo>
                    <a:pt x="914399" y="2000250"/>
                  </a:lnTo>
                  <a:lnTo>
                    <a:pt x="0" y="2000250"/>
                  </a:lnTo>
                  <a:lnTo>
                    <a:pt x="0" y="0"/>
                  </a:lnTo>
                  <a:lnTo>
                    <a:pt x="914399" y="0"/>
                  </a:lnTo>
                  <a:lnTo>
                    <a:pt x="914399" y="240159"/>
                  </a:lnTo>
                </a:path>
              </a:pathLst>
            </a:cu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5" name="箭头: V 形 84"/>
          <p:cNvSpPr/>
          <p:nvPr/>
        </p:nvSpPr>
        <p:spPr bwMode="auto">
          <a:xfrm>
            <a:off x="4358590" y="2815389"/>
            <a:ext cx="539174" cy="1227222"/>
          </a:xfrm>
          <a:prstGeom prst="chevron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 flipH="1">
            <a:off x="11090573" y="382137"/>
            <a:ext cx="768015" cy="382136"/>
            <a:chOff x="708075" y="376409"/>
            <a:chExt cx="779531" cy="387866"/>
          </a:xfrm>
          <a:solidFill>
            <a:schemeClr val="tx2"/>
          </a:solidFill>
        </p:grpSpPr>
        <p:sp>
          <p:nvSpPr>
            <p:cNvPr id="87" name="矩形: 圆角 86"/>
            <p:cNvSpPr/>
            <p:nvPr/>
          </p:nvSpPr>
          <p:spPr bwMode="auto">
            <a:xfrm>
              <a:off x="708075" y="376409"/>
              <a:ext cx="779531" cy="86066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矩形: 圆角 87"/>
            <p:cNvSpPr/>
            <p:nvPr/>
          </p:nvSpPr>
          <p:spPr bwMode="auto">
            <a:xfrm>
              <a:off x="708075" y="527309"/>
              <a:ext cx="635184" cy="86066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矩形: 圆角 88"/>
            <p:cNvSpPr/>
            <p:nvPr/>
          </p:nvSpPr>
          <p:spPr bwMode="auto">
            <a:xfrm>
              <a:off x="708075" y="678209"/>
              <a:ext cx="499022" cy="86066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0" name="任意多边形: 形状 89"/>
          <p:cNvSpPr/>
          <p:nvPr/>
        </p:nvSpPr>
        <p:spPr bwMode="auto">
          <a:xfrm>
            <a:off x="11545688" y="6262930"/>
            <a:ext cx="425865" cy="425865"/>
          </a:xfrm>
          <a:custGeom>
            <a:avLst/>
            <a:gdLst>
              <a:gd name="connsiteX0" fmla="*/ 425865 w 425865"/>
              <a:gd name="connsiteY0" fmla="*/ 0 h 425865"/>
              <a:gd name="connsiteX1" fmla="*/ 425865 w 425865"/>
              <a:gd name="connsiteY1" fmla="*/ 425865 h 425865"/>
              <a:gd name="connsiteX2" fmla="*/ 0 w 425865"/>
              <a:gd name="connsiteY2" fmla="*/ 425865 h 42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865" h="425865">
                <a:moveTo>
                  <a:pt x="425865" y="0"/>
                </a:moveTo>
                <a:lnTo>
                  <a:pt x="425865" y="425865"/>
                </a:lnTo>
                <a:lnTo>
                  <a:pt x="0" y="425865"/>
                </a:lnTo>
                <a:close/>
              </a:path>
            </a:pathLst>
          </a:cu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231">
        <p:push dir="u"/>
      </p:transition>
    </mc:Choice>
    <mc:Fallback>
      <p:transition spd="med" advTm="7231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t="19724" r="16205"/>
          <a:stretch>
            <a:fillRect/>
          </a:stretch>
        </p:blipFill>
        <p:spPr>
          <a:xfrm>
            <a:off x="0" y="0"/>
            <a:ext cx="12219328" cy="68520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059121" y="2074324"/>
            <a:ext cx="6539230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190" algn="just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精神不是口号，它存在于每一个人身上，心中。长久以来，正是由于缺乏对精品的坚持、追求和积累，才让我们的个人成长之路崎岖坎坷，组织发展之途充满刑荆。这种缺乏也让持久创新变得异常艰难，更让基业常青成为凤毛麟角，所以，在资源日渐匮乏的后成长时代，重提工匠精神、重塑工匠精神，无论是对于个人还是对于企业来说，都有着十分积极的意义。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92157" y="1472290"/>
            <a:ext cx="3094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5"/>
          <p:cNvSpPr>
            <a:spLocks noEditPoints="1"/>
          </p:cNvSpPr>
          <p:nvPr/>
        </p:nvSpPr>
        <p:spPr bwMode="auto">
          <a:xfrm>
            <a:off x="1142266" y="1544049"/>
            <a:ext cx="353831" cy="362256"/>
          </a:xfrm>
          <a:custGeom>
            <a:avLst/>
            <a:gdLst>
              <a:gd name="T0" fmla="*/ 224 w 411"/>
              <a:gd name="T1" fmla="*/ 346 h 411"/>
              <a:gd name="T2" fmla="*/ 193 w 411"/>
              <a:gd name="T3" fmla="*/ 320 h 411"/>
              <a:gd name="T4" fmla="*/ 272 w 411"/>
              <a:gd name="T5" fmla="*/ 227 h 411"/>
              <a:gd name="T6" fmla="*/ 67 w 411"/>
              <a:gd name="T7" fmla="*/ 227 h 411"/>
              <a:gd name="T8" fmla="*/ 67 w 411"/>
              <a:gd name="T9" fmla="*/ 183 h 411"/>
              <a:gd name="T10" fmla="*/ 272 w 411"/>
              <a:gd name="T11" fmla="*/ 183 h 411"/>
              <a:gd name="T12" fmla="*/ 193 w 411"/>
              <a:gd name="T13" fmla="*/ 91 h 411"/>
              <a:gd name="T14" fmla="*/ 224 w 411"/>
              <a:gd name="T15" fmla="*/ 64 h 411"/>
              <a:gd name="T16" fmla="*/ 345 w 411"/>
              <a:gd name="T17" fmla="*/ 205 h 411"/>
              <a:gd name="T18" fmla="*/ 224 w 411"/>
              <a:gd name="T19" fmla="*/ 346 h 411"/>
              <a:gd name="T20" fmla="*/ 206 w 411"/>
              <a:gd name="T21" fmla="*/ 0 h 411"/>
              <a:gd name="T22" fmla="*/ 411 w 411"/>
              <a:gd name="T23" fmla="*/ 205 h 411"/>
              <a:gd name="T24" fmla="*/ 206 w 411"/>
              <a:gd name="T25" fmla="*/ 411 h 411"/>
              <a:gd name="T26" fmla="*/ 0 w 411"/>
              <a:gd name="T27" fmla="*/ 205 h 411"/>
              <a:gd name="T28" fmla="*/ 206 w 411"/>
              <a:gd name="T29" fmla="*/ 0 h 411"/>
              <a:gd name="T30" fmla="*/ 206 w 411"/>
              <a:gd name="T31" fmla="*/ 26 h 411"/>
              <a:gd name="T32" fmla="*/ 385 w 411"/>
              <a:gd name="T33" fmla="*/ 205 h 411"/>
              <a:gd name="T34" fmla="*/ 206 w 411"/>
              <a:gd name="T35" fmla="*/ 385 h 411"/>
              <a:gd name="T36" fmla="*/ 27 w 411"/>
              <a:gd name="T37" fmla="*/ 205 h 411"/>
              <a:gd name="T38" fmla="*/ 206 w 411"/>
              <a:gd name="T39" fmla="*/ 26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1" h="411">
                <a:moveTo>
                  <a:pt x="224" y="346"/>
                </a:moveTo>
                <a:lnTo>
                  <a:pt x="193" y="320"/>
                </a:lnTo>
                <a:lnTo>
                  <a:pt x="272" y="227"/>
                </a:lnTo>
                <a:lnTo>
                  <a:pt x="67" y="227"/>
                </a:lnTo>
                <a:lnTo>
                  <a:pt x="67" y="183"/>
                </a:lnTo>
                <a:lnTo>
                  <a:pt x="272" y="183"/>
                </a:lnTo>
                <a:lnTo>
                  <a:pt x="193" y="91"/>
                </a:lnTo>
                <a:lnTo>
                  <a:pt x="224" y="64"/>
                </a:lnTo>
                <a:lnTo>
                  <a:pt x="345" y="205"/>
                </a:lnTo>
                <a:lnTo>
                  <a:pt x="224" y="346"/>
                </a:lnTo>
                <a:close/>
                <a:moveTo>
                  <a:pt x="206" y="0"/>
                </a:moveTo>
                <a:cubicBezTo>
                  <a:pt x="319" y="0"/>
                  <a:pt x="411" y="92"/>
                  <a:pt x="411" y="205"/>
                </a:cubicBezTo>
                <a:cubicBezTo>
                  <a:pt x="411" y="319"/>
                  <a:pt x="319" y="411"/>
                  <a:pt x="206" y="411"/>
                </a:cubicBezTo>
                <a:cubicBezTo>
                  <a:pt x="92" y="411"/>
                  <a:pt x="0" y="319"/>
                  <a:pt x="0" y="205"/>
                </a:cubicBezTo>
                <a:cubicBezTo>
                  <a:pt x="0" y="92"/>
                  <a:pt x="92" y="0"/>
                  <a:pt x="206" y="0"/>
                </a:cubicBezTo>
                <a:close/>
                <a:moveTo>
                  <a:pt x="206" y="26"/>
                </a:moveTo>
                <a:cubicBezTo>
                  <a:pt x="305" y="26"/>
                  <a:pt x="385" y="106"/>
                  <a:pt x="385" y="205"/>
                </a:cubicBezTo>
                <a:cubicBezTo>
                  <a:pt x="385" y="304"/>
                  <a:pt x="305" y="385"/>
                  <a:pt x="206" y="385"/>
                </a:cubicBezTo>
                <a:cubicBezTo>
                  <a:pt x="107" y="385"/>
                  <a:pt x="27" y="304"/>
                  <a:pt x="27" y="205"/>
                </a:cubicBezTo>
                <a:cubicBezTo>
                  <a:pt x="27" y="106"/>
                  <a:pt x="107" y="26"/>
                  <a:pt x="206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639">
        <p14:flash/>
      </p:transition>
    </mc:Choice>
    <mc:Fallback>
      <p:transition spd="slow" advTm="36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-15539"/>
            <a:ext cx="12199153" cy="6889077"/>
          </a:xfrm>
          <a:prstGeom prst="rect">
            <a:avLst/>
          </a:prstGeom>
        </p:spPr>
      </p:pic>
      <p:sp>
        <p:nvSpPr>
          <p:cNvPr id="51" name="Rectangle 4"/>
          <p:cNvSpPr txBox="1">
            <a:spLocks noChangeArrowheads="1"/>
          </p:cNvSpPr>
          <p:nvPr/>
        </p:nvSpPr>
        <p:spPr bwMode="auto">
          <a:xfrm>
            <a:off x="780515" y="6110142"/>
            <a:ext cx="5468841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这里可以输入您的单位名称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914782" y="6000739"/>
            <a:ext cx="663941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93A3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843826" y="1123983"/>
            <a:ext cx="4065380" cy="4066869"/>
          </a:xfrm>
          <a:custGeom>
            <a:avLst/>
            <a:gdLst>
              <a:gd name="T0" fmla="*/ 0 w 5689"/>
              <a:gd name="T1" fmla="*/ 0 h 5689"/>
              <a:gd name="T2" fmla="*/ 5689 w 5689"/>
              <a:gd name="T3" fmla="*/ 0 h 5689"/>
              <a:gd name="T4" fmla="*/ 5689 w 5689"/>
              <a:gd name="T5" fmla="*/ 948 h 5689"/>
              <a:gd name="T6" fmla="*/ 5455 w 5689"/>
              <a:gd name="T7" fmla="*/ 948 h 5689"/>
              <a:gd name="T8" fmla="*/ 5455 w 5689"/>
              <a:gd name="T9" fmla="*/ 234 h 5689"/>
              <a:gd name="T10" fmla="*/ 234 w 5689"/>
              <a:gd name="T11" fmla="*/ 234 h 5689"/>
              <a:gd name="T12" fmla="*/ 234 w 5689"/>
              <a:gd name="T13" fmla="*/ 5455 h 5689"/>
              <a:gd name="T14" fmla="*/ 5455 w 5689"/>
              <a:gd name="T15" fmla="*/ 5455 h 5689"/>
              <a:gd name="T16" fmla="*/ 5455 w 5689"/>
              <a:gd name="T17" fmla="*/ 4741 h 5689"/>
              <a:gd name="T18" fmla="*/ 5689 w 5689"/>
              <a:gd name="T19" fmla="*/ 4741 h 5689"/>
              <a:gd name="T20" fmla="*/ 5689 w 5689"/>
              <a:gd name="T21" fmla="*/ 5689 h 5689"/>
              <a:gd name="T22" fmla="*/ 0 w 5689"/>
              <a:gd name="T23" fmla="*/ 5689 h 5689"/>
              <a:gd name="T24" fmla="*/ 0 w 5689"/>
              <a:gd name="T25" fmla="*/ 0 h 5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9" h="5689">
                <a:moveTo>
                  <a:pt x="0" y="0"/>
                </a:moveTo>
                <a:lnTo>
                  <a:pt x="5689" y="0"/>
                </a:lnTo>
                <a:lnTo>
                  <a:pt x="5689" y="948"/>
                </a:lnTo>
                <a:lnTo>
                  <a:pt x="5455" y="948"/>
                </a:lnTo>
                <a:lnTo>
                  <a:pt x="5455" y="234"/>
                </a:lnTo>
                <a:lnTo>
                  <a:pt x="234" y="234"/>
                </a:lnTo>
                <a:lnTo>
                  <a:pt x="234" y="5455"/>
                </a:lnTo>
                <a:lnTo>
                  <a:pt x="5455" y="5455"/>
                </a:lnTo>
                <a:lnTo>
                  <a:pt x="5455" y="4741"/>
                </a:lnTo>
                <a:lnTo>
                  <a:pt x="5689" y="4741"/>
                </a:lnTo>
                <a:lnTo>
                  <a:pt x="5689" y="5689"/>
                </a:lnTo>
                <a:lnTo>
                  <a:pt x="0" y="568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1791" y="2532096"/>
            <a:ext cx="6854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课程完毕 感谢聆听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4275" y="1860482"/>
            <a:ext cx="5145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8800">
                <a:solidFill>
                  <a:schemeClr val="bg1">
                    <a:alpha val="10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THANKS</a:t>
            </a:r>
            <a:endParaRPr kumimoji="0" lang="en-US" altLang="zh-CN" sz="9600" b="0" i="0" u="none" strike="noStrike" kern="1200" cap="none" spc="0" normalizeH="0" baseline="0" noProof="0">
              <a:ln>
                <a:noFill/>
              </a:ln>
              <a:solidFill>
                <a:schemeClr val="bg1">
                  <a:alpha val="10000"/>
                </a:schemeClr>
              </a:solidFill>
              <a:effectLst/>
              <a:uLnTx/>
              <a:uFillTx/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5" name="矩形: 圆角 58"/>
          <p:cNvSpPr/>
          <p:nvPr/>
        </p:nvSpPr>
        <p:spPr bwMode="auto">
          <a:xfrm>
            <a:off x="2392734" y="3577001"/>
            <a:ext cx="1992573" cy="4061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72000" bIns="0" numCol="1" spcCol="0" rtlCol="0" fromWordArt="0" anchor="ctr" anchorCtr="0" forceAA="0" compatLnSpc="1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393A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202X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393A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393A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393A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93A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: 圆角 59"/>
          <p:cNvSpPr/>
          <p:nvPr/>
        </p:nvSpPr>
        <p:spPr bwMode="auto">
          <a:xfrm>
            <a:off x="1713815" y="3577001"/>
            <a:ext cx="1336811" cy="418526"/>
          </a:xfrm>
          <a:prstGeom prst="roundRect">
            <a:avLst>
              <a:gd name="adj" fmla="val 50000"/>
            </a:avLst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讲课人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27">
        <p:blinds dir="vert"/>
      </p:transition>
    </mc:Choice>
    <mc:Fallback>
      <p:transition spd="slow" advTm="6727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6" y="1450393"/>
            <a:ext cx="12199153" cy="3981033"/>
          </a:xfrm>
          <a:prstGeom prst="rect">
            <a:avLst/>
          </a:prstGeom>
        </p:spPr>
      </p:pic>
      <p:sp>
        <p:nvSpPr>
          <p:cNvPr id="43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66824" y="2424400"/>
            <a:ext cx="5744792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5"/>
          <p:cNvSpPr txBox="1"/>
          <p:nvPr/>
        </p:nvSpPr>
        <p:spPr>
          <a:xfrm>
            <a:off x="3283565" y="3440910"/>
            <a:ext cx="1773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tx2"/>
                </a:solidFill>
                <a:latin typeface="+mj-ea"/>
                <a:ea typeface="+mn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什么是工匠精神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TextBox 66"/>
          <p:cNvSpPr txBox="1"/>
          <p:nvPr/>
        </p:nvSpPr>
        <p:spPr>
          <a:xfrm>
            <a:off x="5301824" y="3440910"/>
            <a:ext cx="1752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四个基本内涵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089788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22"/>
          <p:cNvSpPr>
            <a:spLocks noEditPoints="1"/>
          </p:cNvSpPr>
          <p:nvPr/>
        </p:nvSpPr>
        <p:spPr bwMode="auto">
          <a:xfrm>
            <a:off x="5093039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304471" y="3847287"/>
            <a:ext cx="1752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“笨”的精神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3095686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TextBox 15"/>
          <p:cNvSpPr txBox="1"/>
          <p:nvPr/>
        </p:nvSpPr>
        <p:spPr>
          <a:xfrm>
            <a:off x="5302135" y="3847287"/>
            <a:ext cx="1752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“轴”的精神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22"/>
          <p:cNvSpPr>
            <a:spLocks noEditPoints="1"/>
          </p:cNvSpPr>
          <p:nvPr/>
        </p:nvSpPr>
        <p:spPr bwMode="auto">
          <a:xfrm>
            <a:off x="5093350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3225" y="2364661"/>
            <a:ext cx="1955732" cy="1955730"/>
            <a:chOff x="915021" y="7825305"/>
            <a:chExt cx="2911954" cy="2911954"/>
          </a:xfrm>
        </p:grpSpPr>
        <p:sp>
          <p:nvSpPr>
            <p:cNvPr id="76" name="椭圆 75"/>
            <p:cNvSpPr/>
            <p:nvPr/>
          </p:nvSpPr>
          <p:spPr>
            <a:xfrm>
              <a:off x="915021" y="7825305"/>
              <a:ext cx="2911954" cy="2911954"/>
            </a:xfrm>
            <a:prstGeom prst="ellipse">
              <a:avLst/>
            </a:prstGeom>
            <a:gradFill>
              <a:gsLst>
                <a:gs pos="100000">
                  <a:srgbClr val="FFFFFF"/>
                </a:gs>
                <a:gs pos="0">
                  <a:srgbClr val="E6E6E6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FFFFF"/>
                  </a:gs>
                  <a:gs pos="100000">
                    <a:srgbClr val="E6E6E6"/>
                  </a:gs>
                </a:gsLst>
                <a:lin ang="2700000" scaled="1"/>
                <a:tileRect/>
              </a:gradFill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107524" y="8017811"/>
              <a:ext cx="2526950" cy="2526946"/>
            </a:xfrm>
            <a:prstGeom prst="ellipse">
              <a:avLst/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rgbClr val="D9D9D9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1531064" y="2468671"/>
            <a:ext cx="721672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Kai-SB" panose="03000509000000000000" pitchFamily="65" charset="-120"/>
                <a:cs typeface="+mn-cs"/>
              </a:rPr>
              <a:t>1</a:t>
            </a:r>
            <a:endParaRPr kumimoji="0" lang="zh-CN" altLang="en-US" sz="1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DFKai-SB" panose="03000509000000000000" pitchFamily="65" charset="-120"/>
              <a:cs typeface="+mn-cs"/>
            </a:endParaRPr>
          </a:p>
        </p:txBody>
      </p:sp>
      <p:sp>
        <p:nvSpPr>
          <p:cNvPr id="79" name="TextBox 66"/>
          <p:cNvSpPr txBox="1"/>
          <p:nvPr/>
        </p:nvSpPr>
        <p:spPr>
          <a:xfrm>
            <a:off x="7366837" y="3440910"/>
            <a:ext cx="2187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工匠精神的三个层次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22"/>
          <p:cNvSpPr>
            <a:spLocks noEditPoints="1"/>
          </p:cNvSpPr>
          <p:nvPr/>
        </p:nvSpPr>
        <p:spPr bwMode="auto">
          <a:xfrm>
            <a:off x="7158053" y="3506821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7359535" y="3847287"/>
            <a:ext cx="1752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lvl="0" algn="just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“苦”的精神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22"/>
          <p:cNvSpPr>
            <a:spLocks noEditPoints="1"/>
          </p:cNvSpPr>
          <p:nvPr/>
        </p:nvSpPr>
        <p:spPr bwMode="auto">
          <a:xfrm>
            <a:off x="7150750" y="3913198"/>
            <a:ext cx="231390" cy="23276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626">
        <p15:prstTrans prst="pageCurlDouble"/>
      </p:transition>
    </mc:Choice>
    <mc:Fallback>
      <p:transition spd="slow" advTm="46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76360" y="1862181"/>
            <a:ext cx="3836146" cy="3838466"/>
            <a:chOff x="7376360" y="1862181"/>
            <a:chExt cx="3836146" cy="3838466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7376360" y="1862181"/>
              <a:ext cx="3836146" cy="3838466"/>
            </a:xfrm>
            <a:prstGeom prst="ellipse">
              <a:avLst/>
            </a:prstGeom>
            <a:solidFill>
              <a:srgbClr val="DFDFE1"/>
            </a:solidFill>
            <a:ln w="9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1"/>
            <a:srcRect l="13494" t="1950" r="18123" b="2685"/>
            <a:stretch>
              <a:fillRect/>
            </a:stretch>
          </p:blipFill>
          <p:spPr>
            <a:xfrm>
              <a:off x="7602177" y="2089158"/>
              <a:ext cx="3384512" cy="3384512"/>
            </a:xfrm>
            <a:custGeom>
              <a:avLst/>
              <a:gdLst>
                <a:gd name="connsiteX0" fmla="*/ 967103 w 1934206"/>
                <a:gd name="connsiteY0" fmla="*/ 0 h 1934206"/>
                <a:gd name="connsiteX1" fmla="*/ 1934206 w 1934206"/>
                <a:gd name="connsiteY1" fmla="*/ 967103 h 1934206"/>
                <a:gd name="connsiteX2" fmla="*/ 967103 w 1934206"/>
                <a:gd name="connsiteY2" fmla="*/ 1934206 h 1934206"/>
                <a:gd name="connsiteX3" fmla="*/ 0 w 1934206"/>
                <a:gd name="connsiteY3" fmla="*/ 967103 h 1934206"/>
                <a:gd name="connsiteX4" fmla="*/ 967103 w 1934206"/>
                <a:gd name="connsiteY4" fmla="*/ 0 h 1934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206" h="1934206">
                  <a:moveTo>
                    <a:pt x="967103" y="0"/>
                  </a:moveTo>
                  <a:cubicBezTo>
                    <a:pt x="1501219" y="0"/>
                    <a:pt x="1934206" y="432987"/>
                    <a:pt x="1934206" y="967103"/>
                  </a:cubicBezTo>
                  <a:cubicBezTo>
                    <a:pt x="1934206" y="1501219"/>
                    <a:pt x="1501219" y="1934206"/>
                    <a:pt x="967103" y="1934206"/>
                  </a:cubicBezTo>
                  <a:cubicBezTo>
                    <a:pt x="432987" y="1934206"/>
                    <a:pt x="0" y="1501219"/>
                    <a:pt x="0" y="967103"/>
                  </a:cubicBezTo>
                  <a:cubicBezTo>
                    <a:pt x="0" y="432987"/>
                    <a:pt x="432987" y="0"/>
                    <a:pt x="967103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sp>
        <p:nvSpPr>
          <p:cNvPr id="2" name="矩形 1"/>
          <p:cNvSpPr/>
          <p:nvPr/>
        </p:nvSpPr>
        <p:spPr>
          <a:xfrm>
            <a:off x="1255865" y="83038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1974" y="3305868"/>
            <a:ext cx="5898844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是一种职业精神，它是</a:t>
            </a:r>
            <a:r>
              <a:rPr lang="zh-CN" altLang="en-US" b="1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职业道德、职业能力、职业品质</a:t>
            </a: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的体现，是从业者的一种职业价值取向和行为表现。</a:t>
            </a:r>
            <a:endParaRPr lang="en-US" altLang="zh-CN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67960" y="4296808"/>
            <a:ext cx="5893244" cy="1061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工匠们喜欢不断雕琢自己的产品，不断改善自己的工艺，享受着产品在双手中升华的过程。对完美和极致有着执着的坚持。</a:t>
            </a:r>
            <a:endParaRPr lang="zh-CN" altLang="en-US" kern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1315488" y="2852625"/>
            <a:ext cx="1566580" cy="399022"/>
          </a:xfrm>
          <a:prstGeom prst="round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: 形状 44"/>
          <p:cNvSpPr/>
          <p:nvPr/>
        </p:nvSpPr>
        <p:spPr bwMode="auto">
          <a:xfrm>
            <a:off x="10378406" y="1387"/>
            <a:ext cx="921744" cy="1482716"/>
          </a:xfrm>
          <a:custGeom>
            <a:avLst/>
            <a:gdLst>
              <a:gd name="connsiteX0" fmla="*/ 0 w 921744"/>
              <a:gd name="connsiteY0" fmla="*/ 0 h 1482716"/>
              <a:gd name="connsiteX1" fmla="*/ 921744 w 921744"/>
              <a:gd name="connsiteY1" fmla="*/ 0 h 1482716"/>
              <a:gd name="connsiteX2" fmla="*/ 921744 w 921744"/>
              <a:gd name="connsiteY2" fmla="*/ 1482716 h 1482716"/>
              <a:gd name="connsiteX3" fmla="*/ 460872 w 921744"/>
              <a:gd name="connsiteY3" fmla="*/ 1214351 h 1482716"/>
              <a:gd name="connsiteX4" fmla="*/ 0 w 921744"/>
              <a:gd name="connsiteY4" fmla="*/ 1482716 h 1482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744" h="1482716">
                <a:moveTo>
                  <a:pt x="0" y="0"/>
                </a:moveTo>
                <a:lnTo>
                  <a:pt x="921744" y="0"/>
                </a:lnTo>
                <a:lnTo>
                  <a:pt x="921744" y="1482716"/>
                </a:lnTo>
                <a:lnTo>
                  <a:pt x="460872" y="1214351"/>
                </a:lnTo>
                <a:lnTo>
                  <a:pt x="0" y="1482716"/>
                </a:lnTo>
                <a:close/>
              </a:path>
            </a:pathLst>
          </a:cu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35" y="1086732"/>
            <a:ext cx="6133108" cy="2219136"/>
          </a:xfrm>
          <a:prstGeom prst="rect">
            <a:avLst/>
          </a:prstGeom>
        </p:spPr>
      </p:pic>
    </p:spTree>
  </p:cSld>
  <p:clrMapOvr>
    <a:masterClrMapping/>
  </p:clrMapOvr>
  <p:transition spd="slow" advTm="5288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196752"/>
            <a:ext cx="12204201" cy="3308518"/>
            <a:chOff x="0" y="1958555"/>
            <a:chExt cx="12204201" cy="33085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/>
            <a:srcRect t="5564" b="11702"/>
            <a:stretch>
              <a:fillRect/>
            </a:stretch>
          </p:blipFill>
          <p:spPr>
            <a:xfrm>
              <a:off x="0" y="1958555"/>
              <a:ext cx="12200482" cy="3308518"/>
            </a:xfrm>
            <a:prstGeom prst="rect">
              <a:avLst/>
            </a:prstGeom>
          </p:spPr>
        </p:pic>
        <p:sp>
          <p:nvSpPr>
            <p:cNvPr id="53" name="矩形 52"/>
            <p:cNvSpPr/>
            <p:nvPr/>
          </p:nvSpPr>
          <p:spPr bwMode="auto">
            <a:xfrm>
              <a:off x="3719" y="1963974"/>
              <a:ext cx="12200482" cy="3303099"/>
            </a:xfrm>
            <a:prstGeom prst="rect">
              <a:avLst/>
            </a:prstGeom>
            <a:solidFill>
              <a:schemeClr val="tx1">
                <a:lumMod val="50000"/>
                <a:alpha val="7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矩形 48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工匠精神的四个基本内涵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3340" y="3508898"/>
            <a:ext cx="1990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职业精神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的要求，是工匠精神的根本内涵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1201868" y="1574347"/>
            <a:ext cx="1717757" cy="1717757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爱岗敬业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 bwMode="auto">
          <a:xfrm>
            <a:off x="3946500" y="1574347"/>
            <a:ext cx="1717757" cy="1717757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 bwMode="auto">
          <a:xfrm>
            <a:off x="6691132" y="1574347"/>
            <a:ext cx="1717757" cy="1717757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协作共进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 bwMode="auto">
          <a:xfrm>
            <a:off x="9435765" y="1574347"/>
            <a:ext cx="1717757" cy="1717757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追求卓越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746328" y="3508898"/>
            <a:ext cx="2131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品质方面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的要求，是“工匠精神”的核心要求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7280" y="4618008"/>
            <a:ext cx="2316974" cy="1362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所谓“爱岗”，就是要干一行，爱一行，所谓“敬业”，就是要钻一行，精一行，要勤勤恳恳，兢兢业业，一丝不苟，认真负责。</a:t>
            </a:r>
            <a:endParaRPr lang="zh-CN" altLang="en-US" sz="1400"/>
          </a:p>
        </p:txBody>
      </p:sp>
      <p:sp>
        <p:nvSpPr>
          <p:cNvPr id="34" name="矩形 33"/>
          <p:cNvSpPr/>
          <p:nvPr/>
        </p:nvSpPr>
        <p:spPr>
          <a:xfrm>
            <a:off x="3677438" y="4618008"/>
            <a:ext cx="2316974" cy="110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是指一件产品或一种工作，本来做得很好了，很不错了，但还不满足，还要做得更好，达到极致。</a:t>
            </a:r>
            <a:endParaRPr lang="zh-CN" altLang="en-US" sz="1400"/>
          </a:p>
        </p:txBody>
      </p:sp>
      <p:sp>
        <p:nvSpPr>
          <p:cNvPr id="35" name="矩形 34"/>
          <p:cNvSpPr/>
          <p:nvPr/>
        </p:nvSpPr>
        <p:spPr>
          <a:xfrm>
            <a:off x="6548229" y="4618008"/>
            <a:ext cx="2316974" cy="1621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和传统工匠不同，新时代工匠他所承担的工作，只是众多工序中的一小部分。必须由团队协作来完成。团队需要的是“协作共进”，而不是各自为战。</a:t>
            </a:r>
            <a:endParaRPr lang="zh-CN" altLang="en-US" sz="1400"/>
          </a:p>
        </p:txBody>
      </p:sp>
      <p:sp>
        <p:nvSpPr>
          <p:cNvPr id="36" name="矩形 35"/>
          <p:cNvSpPr/>
          <p:nvPr/>
        </p:nvSpPr>
        <p:spPr>
          <a:xfrm>
            <a:off x="9238266" y="4618008"/>
            <a:ext cx="2316974" cy="1362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新时代的“工匠精神”强调的则是在继承基础上的创新。</a:t>
            </a:r>
            <a:r>
              <a:rPr lang="zh-CN" altLang="zh-CN" sz="1400">
                <a:solidFill>
                  <a:srgbClr val="222222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只有在继承基础上的创新，才能跟上时代前进的步伐，推动产品的升级换代</a:t>
            </a:r>
            <a:r>
              <a:rPr lang="zh-CN" altLang="en-US" sz="1400">
                <a:solidFill>
                  <a:srgbClr val="222222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sz="1400"/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3342110" y="4618008"/>
            <a:ext cx="0" cy="14154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直接连接符 39"/>
          <p:cNvCxnSpPr/>
          <p:nvPr/>
        </p:nvCxnSpPr>
        <p:spPr bwMode="auto">
          <a:xfrm>
            <a:off x="6329859" y="4618008"/>
            <a:ext cx="0" cy="14154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直接连接符 40"/>
          <p:cNvCxnSpPr/>
          <p:nvPr/>
        </p:nvCxnSpPr>
        <p:spPr bwMode="auto">
          <a:xfrm>
            <a:off x="9051794" y="4618008"/>
            <a:ext cx="0" cy="14154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46"/>
          <p:cNvSpPr/>
          <p:nvPr/>
        </p:nvSpPr>
        <p:spPr>
          <a:xfrm>
            <a:off x="6569739" y="3508898"/>
            <a:ext cx="2131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团队精神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的要求，体现于新时代的“工匠精神”之中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61066" y="3508898"/>
            <a:ext cx="2131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创新精神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的要求，是新时代的“工匠精神”的灵魂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 advTm="5676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 bwMode="auto">
          <a:xfrm>
            <a:off x="8114976" y="2943367"/>
            <a:ext cx="2938588" cy="3473873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>
                  <a:lumMod val="9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 bwMode="auto">
          <a:xfrm>
            <a:off x="4703150" y="3868493"/>
            <a:ext cx="2938588" cy="2548747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>
                  <a:lumMod val="9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 bwMode="auto">
          <a:xfrm>
            <a:off x="1392780" y="4700121"/>
            <a:ext cx="2938588" cy="1717120"/>
          </a:xfrm>
          <a:prstGeom prst="rect">
            <a:avLst/>
          </a:prstGeom>
          <a:gradFill>
            <a:gsLst>
              <a:gs pos="0">
                <a:schemeClr val="accent4">
                  <a:lumMod val="90000"/>
                </a:schemeClr>
              </a:gs>
              <a:gs pos="100000">
                <a:schemeClr val="accent4">
                  <a:lumMod val="90000"/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工匠精神的三个层次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Freeform 11"/>
          <p:cNvSpPr/>
          <p:nvPr/>
        </p:nvSpPr>
        <p:spPr bwMode="auto">
          <a:xfrm>
            <a:off x="3435529" y="2692182"/>
            <a:ext cx="1522413" cy="895350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TextBox 14"/>
          <p:cNvSpPr txBox="1"/>
          <p:nvPr/>
        </p:nvSpPr>
        <p:spPr>
          <a:xfrm>
            <a:off x="1392780" y="4116248"/>
            <a:ext cx="2938588" cy="583873"/>
          </a:xfrm>
          <a:prstGeom prst="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/>
              <a:t>思想层面</a:t>
            </a:r>
            <a:endParaRPr lang="zh-CN" altLang="en-US" sz="2400" b="1" dirty="0"/>
          </a:p>
        </p:txBody>
      </p:sp>
      <p:sp>
        <p:nvSpPr>
          <p:cNvPr id="78" name="TextBox 15"/>
          <p:cNvSpPr txBox="1"/>
          <p:nvPr/>
        </p:nvSpPr>
        <p:spPr>
          <a:xfrm>
            <a:off x="1500767" y="4894493"/>
            <a:ext cx="2553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 algn="ctr">
              <a:defRPr/>
            </a:pPr>
            <a:r>
              <a:rPr lang="zh-CN" altLang="en-US" sz="2000" b="1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  <a:endParaRPr lang="en-US" altLang="zh-CN" sz="2000" b="1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zh-CN" altLang="en-US" sz="2000">
                <a:solidFill>
                  <a:srgbClr val="3D3D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爱岗敬业、无私奉献</a:t>
            </a:r>
            <a:endParaRPr lang="zh-CN" altLang="en-US" sz="2000">
              <a:solidFill>
                <a:srgbClr val="3D3D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4"/>
          <p:cNvSpPr txBox="1"/>
          <p:nvPr/>
        </p:nvSpPr>
        <p:spPr>
          <a:xfrm>
            <a:off x="4704794" y="3284621"/>
            <a:ext cx="2936944" cy="583873"/>
          </a:xfrm>
          <a:prstGeom prst="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/>
              <a:t>行为层面</a:t>
            </a:r>
            <a:endParaRPr lang="zh-CN" altLang="en-US" sz="2400" b="1" dirty="0"/>
          </a:p>
        </p:txBody>
      </p:sp>
      <p:sp>
        <p:nvSpPr>
          <p:cNvPr id="80" name="TextBox 14"/>
          <p:cNvSpPr txBox="1"/>
          <p:nvPr/>
        </p:nvSpPr>
        <p:spPr>
          <a:xfrm>
            <a:off x="8114048" y="2359494"/>
            <a:ext cx="2939516" cy="583873"/>
          </a:xfrm>
          <a:prstGeom prst="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/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/>
              <a:t>目标层面</a:t>
            </a:r>
            <a:endParaRPr lang="zh-CN" altLang="en-US" sz="2400" b="1" dirty="0"/>
          </a:p>
        </p:txBody>
      </p:sp>
      <p:sp>
        <p:nvSpPr>
          <p:cNvPr id="81" name="TextBox 15"/>
          <p:cNvSpPr txBox="1"/>
          <p:nvPr/>
        </p:nvSpPr>
        <p:spPr>
          <a:xfrm>
            <a:off x="4838651" y="4030732"/>
            <a:ext cx="2644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>
              <a:defRPr/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开拓创新、持续专注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15"/>
          <p:cNvSpPr txBox="1"/>
          <p:nvPr/>
        </p:nvSpPr>
        <p:spPr>
          <a:xfrm>
            <a:off x="8326630" y="3079908"/>
            <a:ext cx="251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>
              <a:defRPr/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基本要求</a:t>
            </a: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精益求精、追求极致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Freeform 11"/>
          <p:cNvSpPr/>
          <p:nvPr/>
        </p:nvSpPr>
        <p:spPr bwMode="auto">
          <a:xfrm>
            <a:off x="6905506" y="1710411"/>
            <a:ext cx="1522413" cy="895350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Freeform 14"/>
          <p:cNvSpPr>
            <a:spLocks noEditPoints="1"/>
          </p:cNvSpPr>
          <p:nvPr/>
        </p:nvSpPr>
        <p:spPr bwMode="auto">
          <a:xfrm>
            <a:off x="1622411" y="1710411"/>
            <a:ext cx="1502222" cy="2243754"/>
          </a:xfrm>
          <a:custGeom>
            <a:avLst/>
            <a:gdLst>
              <a:gd name="T0" fmla="*/ 351 w 1117"/>
              <a:gd name="T1" fmla="*/ 1032 h 1670"/>
              <a:gd name="T2" fmla="*/ 302 w 1117"/>
              <a:gd name="T3" fmla="*/ 1271 h 1670"/>
              <a:gd name="T4" fmla="*/ 64 w 1117"/>
              <a:gd name="T5" fmla="*/ 1533 h 1670"/>
              <a:gd name="T6" fmla="*/ 69 w 1117"/>
              <a:gd name="T7" fmla="*/ 1642 h 1670"/>
              <a:gd name="T8" fmla="*/ 178 w 1117"/>
              <a:gd name="T9" fmla="*/ 1636 h 1670"/>
              <a:gd name="T10" fmla="*/ 430 w 1117"/>
              <a:gd name="T11" fmla="*/ 1358 h 1670"/>
              <a:gd name="T12" fmla="*/ 448 w 1117"/>
              <a:gd name="T13" fmla="*/ 1322 h 1670"/>
              <a:gd name="T14" fmla="*/ 483 w 1117"/>
              <a:gd name="T15" fmla="*/ 1151 h 1670"/>
              <a:gd name="T16" fmla="*/ 435 w 1117"/>
              <a:gd name="T17" fmla="*/ 1097 h 1670"/>
              <a:gd name="T18" fmla="*/ 351 w 1117"/>
              <a:gd name="T19" fmla="*/ 1032 h 1670"/>
              <a:gd name="T20" fmla="*/ 113 w 1117"/>
              <a:gd name="T21" fmla="*/ 659 h 1670"/>
              <a:gd name="T22" fmla="*/ 290 w 1117"/>
              <a:gd name="T23" fmla="*/ 519 h 1670"/>
              <a:gd name="T24" fmla="*/ 436 w 1117"/>
              <a:gd name="T25" fmla="*/ 523 h 1670"/>
              <a:gd name="T26" fmla="*/ 388 w 1117"/>
              <a:gd name="T27" fmla="*/ 538 h 1670"/>
              <a:gd name="T28" fmla="*/ 299 w 1117"/>
              <a:gd name="T29" fmla="*/ 908 h 1670"/>
              <a:gd name="T30" fmla="*/ 322 w 1117"/>
              <a:gd name="T31" fmla="*/ 932 h 1670"/>
              <a:gd name="T32" fmla="*/ 446 w 1117"/>
              <a:gd name="T33" fmla="*/ 1066 h 1670"/>
              <a:gd name="T34" fmla="*/ 602 w 1117"/>
              <a:gd name="T35" fmla="*/ 1226 h 1670"/>
              <a:gd name="T36" fmla="*/ 560 w 1117"/>
              <a:gd name="T37" fmla="*/ 1515 h 1670"/>
              <a:gd name="T38" fmla="*/ 623 w 1117"/>
              <a:gd name="T39" fmla="*/ 1609 h 1670"/>
              <a:gd name="T40" fmla="*/ 711 w 1117"/>
              <a:gd name="T41" fmla="*/ 1537 h 1670"/>
              <a:gd name="T42" fmla="*/ 755 w 1117"/>
              <a:gd name="T43" fmla="*/ 1226 h 1670"/>
              <a:gd name="T44" fmla="*/ 741 w 1117"/>
              <a:gd name="T45" fmla="*/ 1149 h 1670"/>
              <a:gd name="T46" fmla="*/ 583 w 1117"/>
              <a:gd name="T47" fmla="*/ 961 h 1670"/>
              <a:gd name="T48" fmla="*/ 699 w 1117"/>
              <a:gd name="T49" fmla="*/ 548 h 1670"/>
              <a:gd name="T50" fmla="*/ 674 w 1117"/>
              <a:gd name="T51" fmla="*/ 451 h 1670"/>
              <a:gd name="T52" fmla="*/ 668 w 1117"/>
              <a:gd name="T53" fmla="*/ 464 h 1670"/>
              <a:gd name="T54" fmla="*/ 638 w 1117"/>
              <a:gd name="T55" fmla="*/ 636 h 1670"/>
              <a:gd name="T56" fmla="*/ 642 w 1117"/>
              <a:gd name="T57" fmla="*/ 483 h 1670"/>
              <a:gd name="T58" fmla="*/ 653 w 1117"/>
              <a:gd name="T59" fmla="*/ 458 h 1670"/>
              <a:gd name="T60" fmla="*/ 641 w 1117"/>
              <a:gd name="T61" fmla="*/ 430 h 1670"/>
              <a:gd name="T62" fmla="*/ 627 w 1117"/>
              <a:gd name="T63" fmla="*/ 425 h 1670"/>
              <a:gd name="T64" fmla="*/ 601 w 1117"/>
              <a:gd name="T65" fmla="*/ 445 h 1670"/>
              <a:gd name="T66" fmla="*/ 614 w 1117"/>
              <a:gd name="T67" fmla="*/ 478 h 1670"/>
              <a:gd name="T68" fmla="*/ 585 w 1117"/>
              <a:gd name="T69" fmla="*/ 592 h 1670"/>
              <a:gd name="T70" fmla="*/ 545 w 1117"/>
              <a:gd name="T71" fmla="*/ 378 h 1670"/>
              <a:gd name="T72" fmla="*/ 482 w 1117"/>
              <a:gd name="T73" fmla="*/ 376 h 1670"/>
              <a:gd name="T74" fmla="*/ 251 w 1117"/>
              <a:gd name="T75" fmla="*/ 399 h 1670"/>
              <a:gd name="T76" fmla="*/ 28 w 1117"/>
              <a:gd name="T77" fmla="*/ 564 h 1670"/>
              <a:gd name="T78" fmla="*/ 23 w 1117"/>
              <a:gd name="T79" fmla="*/ 654 h 1670"/>
              <a:gd name="T80" fmla="*/ 113 w 1117"/>
              <a:gd name="T81" fmla="*/ 659 h 1670"/>
              <a:gd name="T82" fmla="*/ 668 w 1117"/>
              <a:gd name="T83" fmla="*/ 365 h 1670"/>
              <a:gd name="T84" fmla="*/ 772 w 1117"/>
              <a:gd name="T85" fmla="*/ 158 h 1670"/>
              <a:gd name="T86" fmla="*/ 650 w 1117"/>
              <a:gd name="T87" fmla="*/ 5 h 1670"/>
              <a:gd name="T88" fmla="*/ 502 w 1117"/>
              <a:gd name="T89" fmla="*/ 156 h 1670"/>
              <a:gd name="T90" fmla="*/ 668 w 1117"/>
              <a:gd name="T91" fmla="*/ 365 h 1670"/>
              <a:gd name="T92" fmla="*/ 717 w 1117"/>
              <a:gd name="T93" fmla="*/ 555 h 1670"/>
              <a:gd name="T94" fmla="*/ 699 w 1117"/>
              <a:gd name="T95" fmla="*/ 619 h 1670"/>
              <a:gd name="T96" fmla="*/ 843 w 1117"/>
              <a:gd name="T97" fmla="*/ 665 h 1670"/>
              <a:gd name="T98" fmla="*/ 899 w 1117"/>
              <a:gd name="T99" fmla="*/ 656 h 1670"/>
              <a:gd name="T100" fmla="*/ 1083 w 1117"/>
              <a:gd name="T101" fmla="*/ 523 h 1670"/>
              <a:gd name="T102" fmla="*/ 1097 w 1117"/>
              <a:gd name="T103" fmla="*/ 436 h 1670"/>
              <a:gd name="T104" fmla="*/ 1010 w 1117"/>
              <a:gd name="T105" fmla="*/ 422 h 1670"/>
              <a:gd name="T106" fmla="*/ 851 w 1117"/>
              <a:gd name="T107" fmla="*/ 536 h 1670"/>
              <a:gd name="T108" fmla="*/ 710 w 1117"/>
              <a:gd name="T109" fmla="*/ 492 h 1670"/>
              <a:gd name="T110" fmla="*/ 717 w 1117"/>
              <a:gd name="T111" fmla="*/ 555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7" h="1670">
                <a:moveTo>
                  <a:pt x="351" y="1032"/>
                </a:moveTo>
                <a:lnTo>
                  <a:pt x="302" y="1271"/>
                </a:lnTo>
                <a:lnTo>
                  <a:pt x="64" y="1533"/>
                </a:lnTo>
                <a:cubicBezTo>
                  <a:pt x="36" y="1565"/>
                  <a:pt x="38" y="1613"/>
                  <a:pt x="69" y="1642"/>
                </a:cubicBezTo>
                <a:cubicBezTo>
                  <a:pt x="101" y="1670"/>
                  <a:pt x="149" y="1668"/>
                  <a:pt x="178" y="1636"/>
                </a:cubicBezTo>
                <a:lnTo>
                  <a:pt x="430" y="1358"/>
                </a:lnTo>
                <a:cubicBezTo>
                  <a:pt x="439" y="1348"/>
                  <a:pt x="445" y="1335"/>
                  <a:pt x="448" y="1322"/>
                </a:cubicBezTo>
                <a:lnTo>
                  <a:pt x="483" y="1151"/>
                </a:lnTo>
                <a:cubicBezTo>
                  <a:pt x="467" y="1134"/>
                  <a:pt x="450" y="1114"/>
                  <a:pt x="435" y="1097"/>
                </a:cubicBezTo>
                <a:cubicBezTo>
                  <a:pt x="403" y="1080"/>
                  <a:pt x="373" y="1055"/>
                  <a:pt x="351" y="1032"/>
                </a:cubicBezTo>
                <a:close/>
                <a:moveTo>
                  <a:pt x="113" y="659"/>
                </a:moveTo>
                <a:cubicBezTo>
                  <a:pt x="117" y="655"/>
                  <a:pt x="280" y="522"/>
                  <a:pt x="290" y="519"/>
                </a:cubicBezTo>
                <a:cubicBezTo>
                  <a:pt x="297" y="517"/>
                  <a:pt x="436" y="523"/>
                  <a:pt x="436" y="523"/>
                </a:cubicBezTo>
                <a:lnTo>
                  <a:pt x="388" y="538"/>
                </a:lnTo>
                <a:cubicBezTo>
                  <a:pt x="365" y="634"/>
                  <a:pt x="308" y="821"/>
                  <a:pt x="299" y="908"/>
                </a:cubicBezTo>
                <a:cubicBezTo>
                  <a:pt x="298" y="918"/>
                  <a:pt x="322" y="923"/>
                  <a:pt x="322" y="932"/>
                </a:cubicBezTo>
                <a:cubicBezTo>
                  <a:pt x="320" y="951"/>
                  <a:pt x="350" y="1017"/>
                  <a:pt x="446" y="1066"/>
                </a:cubicBezTo>
                <a:cubicBezTo>
                  <a:pt x="470" y="1092"/>
                  <a:pt x="600" y="1223"/>
                  <a:pt x="602" y="1226"/>
                </a:cubicBezTo>
                <a:cubicBezTo>
                  <a:pt x="602" y="1231"/>
                  <a:pt x="560" y="1515"/>
                  <a:pt x="560" y="1515"/>
                </a:cubicBezTo>
                <a:cubicBezTo>
                  <a:pt x="553" y="1562"/>
                  <a:pt x="579" y="1603"/>
                  <a:pt x="623" y="1609"/>
                </a:cubicBezTo>
                <a:cubicBezTo>
                  <a:pt x="667" y="1615"/>
                  <a:pt x="704" y="1585"/>
                  <a:pt x="711" y="1537"/>
                </a:cubicBezTo>
                <a:cubicBezTo>
                  <a:pt x="711" y="1537"/>
                  <a:pt x="753" y="1237"/>
                  <a:pt x="755" y="1226"/>
                </a:cubicBezTo>
                <a:cubicBezTo>
                  <a:pt x="768" y="1178"/>
                  <a:pt x="748" y="1161"/>
                  <a:pt x="741" y="1149"/>
                </a:cubicBezTo>
                <a:cubicBezTo>
                  <a:pt x="731" y="1132"/>
                  <a:pt x="588" y="967"/>
                  <a:pt x="583" y="961"/>
                </a:cubicBezTo>
                <a:cubicBezTo>
                  <a:pt x="610" y="734"/>
                  <a:pt x="701" y="582"/>
                  <a:pt x="699" y="548"/>
                </a:cubicBezTo>
                <a:cubicBezTo>
                  <a:pt x="694" y="477"/>
                  <a:pt x="674" y="451"/>
                  <a:pt x="674" y="451"/>
                </a:cubicBezTo>
                <a:lnTo>
                  <a:pt x="668" y="464"/>
                </a:lnTo>
                <a:cubicBezTo>
                  <a:pt x="670" y="561"/>
                  <a:pt x="638" y="636"/>
                  <a:pt x="638" y="636"/>
                </a:cubicBezTo>
                <a:cubicBezTo>
                  <a:pt x="638" y="636"/>
                  <a:pt x="646" y="520"/>
                  <a:pt x="642" y="483"/>
                </a:cubicBezTo>
                <a:cubicBezTo>
                  <a:pt x="647" y="471"/>
                  <a:pt x="653" y="458"/>
                  <a:pt x="653" y="458"/>
                </a:cubicBezTo>
                <a:lnTo>
                  <a:pt x="641" y="430"/>
                </a:lnTo>
                <a:cubicBezTo>
                  <a:pt x="641" y="430"/>
                  <a:pt x="633" y="427"/>
                  <a:pt x="627" y="425"/>
                </a:cubicBezTo>
                <a:cubicBezTo>
                  <a:pt x="616" y="431"/>
                  <a:pt x="601" y="445"/>
                  <a:pt x="601" y="445"/>
                </a:cubicBezTo>
                <a:cubicBezTo>
                  <a:pt x="601" y="445"/>
                  <a:pt x="606" y="462"/>
                  <a:pt x="614" y="478"/>
                </a:cubicBezTo>
                <a:cubicBezTo>
                  <a:pt x="612" y="482"/>
                  <a:pt x="603" y="536"/>
                  <a:pt x="585" y="592"/>
                </a:cubicBezTo>
                <a:cubicBezTo>
                  <a:pt x="589" y="433"/>
                  <a:pt x="557" y="390"/>
                  <a:pt x="545" y="378"/>
                </a:cubicBezTo>
                <a:cubicBezTo>
                  <a:pt x="528" y="376"/>
                  <a:pt x="483" y="377"/>
                  <a:pt x="482" y="376"/>
                </a:cubicBezTo>
                <a:cubicBezTo>
                  <a:pt x="437" y="379"/>
                  <a:pt x="354" y="388"/>
                  <a:pt x="251" y="399"/>
                </a:cubicBezTo>
                <a:cubicBezTo>
                  <a:pt x="245" y="400"/>
                  <a:pt x="29" y="563"/>
                  <a:pt x="28" y="564"/>
                </a:cubicBezTo>
                <a:cubicBezTo>
                  <a:pt x="2" y="587"/>
                  <a:pt x="0" y="627"/>
                  <a:pt x="23" y="654"/>
                </a:cubicBezTo>
                <a:cubicBezTo>
                  <a:pt x="47" y="680"/>
                  <a:pt x="87" y="682"/>
                  <a:pt x="113" y="659"/>
                </a:cubicBezTo>
                <a:close/>
                <a:moveTo>
                  <a:pt x="668" y="365"/>
                </a:moveTo>
                <a:cubicBezTo>
                  <a:pt x="748" y="353"/>
                  <a:pt x="768" y="245"/>
                  <a:pt x="772" y="158"/>
                </a:cubicBezTo>
                <a:cubicBezTo>
                  <a:pt x="776" y="70"/>
                  <a:pt x="713" y="8"/>
                  <a:pt x="650" y="5"/>
                </a:cubicBezTo>
                <a:cubicBezTo>
                  <a:pt x="565" y="0"/>
                  <a:pt x="506" y="69"/>
                  <a:pt x="502" y="156"/>
                </a:cubicBezTo>
                <a:cubicBezTo>
                  <a:pt x="510" y="299"/>
                  <a:pt x="609" y="375"/>
                  <a:pt x="668" y="365"/>
                </a:cubicBezTo>
                <a:close/>
                <a:moveTo>
                  <a:pt x="717" y="555"/>
                </a:moveTo>
                <a:cubicBezTo>
                  <a:pt x="714" y="582"/>
                  <a:pt x="699" y="619"/>
                  <a:pt x="699" y="619"/>
                </a:cubicBezTo>
                <a:lnTo>
                  <a:pt x="843" y="665"/>
                </a:lnTo>
                <a:cubicBezTo>
                  <a:pt x="862" y="671"/>
                  <a:pt x="882" y="668"/>
                  <a:pt x="899" y="656"/>
                </a:cubicBezTo>
                <a:lnTo>
                  <a:pt x="1083" y="523"/>
                </a:lnTo>
                <a:cubicBezTo>
                  <a:pt x="1111" y="503"/>
                  <a:pt x="1117" y="464"/>
                  <a:pt x="1097" y="436"/>
                </a:cubicBezTo>
                <a:cubicBezTo>
                  <a:pt x="1077" y="408"/>
                  <a:pt x="1038" y="401"/>
                  <a:pt x="1010" y="422"/>
                </a:cubicBezTo>
                <a:lnTo>
                  <a:pt x="851" y="536"/>
                </a:lnTo>
                <a:lnTo>
                  <a:pt x="710" y="492"/>
                </a:lnTo>
                <a:cubicBezTo>
                  <a:pt x="710" y="492"/>
                  <a:pt x="720" y="529"/>
                  <a:pt x="717" y="555"/>
                </a:cubicBezTo>
                <a:close/>
              </a:path>
            </a:pathLst>
          </a:cu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7304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0" y="2924944"/>
            <a:ext cx="12196763" cy="2577636"/>
          </a:xfrm>
          <a:prstGeom prst="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工匠精神的是种“笨”精神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7583" y="1894104"/>
            <a:ext cx="5923006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世界上没有一蹴而就的改革，也难得“四两拨千斤”的创新。所谓的终南捷径，不过是</a:t>
            </a:r>
            <a:r>
              <a:rPr lang="zh-CN" altLang="en-US" sz="2000" b="1" ker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自欺欺人。</a:t>
            </a:r>
            <a:endParaRPr lang="zh-CN" altLang="en-US" sz="2000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18" name="矩形 1217"/>
          <p:cNvSpPr/>
          <p:nvPr/>
        </p:nvSpPr>
        <p:spPr>
          <a:xfrm>
            <a:off x="5047583" y="3313506"/>
            <a:ext cx="5923006" cy="1653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如今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，工业化、“互联网+”取代了小作坊，</a:t>
            </a:r>
            <a:r>
              <a:rPr lang="zh-CN" altLang="en-US" sz="2000" b="1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但“手艺人”的内涵和精神却不会变</a:t>
            </a:r>
            <a:r>
              <a:rPr lang="zh-CN" altLang="en-US" sz="20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能够在风雨中岿然不动的，或者风雨过后看到彩虹的，永远是那些坚持自我、坚守“工匠精神”的人。</a:t>
            </a:r>
            <a:endParaRPr lang="zh-CN" altLang="en-US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045" y="1740705"/>
            <a:ext cx="4005419" cy="5816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964" y="3717032"/>
            <a:ext cx="1950889" cy="1591194"/>
          </a:xfrm>
          <a:prstGeom prst="rect">
            <a:avLst/>
          </a:prstGeom>
        </p:spPr>
      </p:pic>
    </p:spTree>
  </p:cSld>
  <p:clrMapOvr>
    <a:masterClrMapping/>
  </p:clrMapOvr>
  <p:transition spd="slow" advTm="5599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 bwMode="auto">
          <a:xfrm>
            <a:off x="1004454" y="1287379"/>
            <a:ext cx="5237943" cy="465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3D3D3D"/>
              </a:solidFill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343045" y="260285"/>
            <a:ext cx="678700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252162" y="309384"/>
            <a:ext cx="556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工匠精神的是种“笨”精神</a:t>
            </a:r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184049" y="1596453"/>
            <a:ext cx="4834766" cy="241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6240" algn="just">
              <a:spcBef>
                <a:spcPts val="0"/>
              </a:spcBef>
              <a:spcAft>
                <a:spcPts val="750"/>
              </a:spcAft>
            </a:pPr>
            <a:r>
              <a:rPr lang="zh-CN" altLang="en-US" sz="1600" kern="0" dirty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有人问德国的菲仕乐锅具负责人：“你们德国人造的锅说要用100年，卖出一口锅，也就失去了一位顾客，因为没多少人能活100年。你们把产品的使用期搞短一点，顾客就得经常来买，不是可以赚更多钱吗？”</a:t>
            </a:r>
            <a:endParaRPr lang="zh-CN" altLang="en-US" sz="1600" kern="0" dirty="0">
              <a:solidFill>
                <a:srgbClr val="393939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  <a:p>
            <a:pPr indent="396240" algn="just">
              <a:spcBef>
                <a:spcPts val="0"/>
              </a:spcBef>
              <a:spcAft>
                <a:spcPts val="750"/>
              </a:spcAft>
            </a:pPr>
            <a:r>
              <a:rPr lang="zh-CN" altLang="en-US" sz="1600" kern="0" dirty="0">
                <a:solidFill>
                  <a:srgbClr val="393939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听听很有道理，“菲仕乐”似乎有点笨。这位负责人却说：“正因为所有买了我们锅的人都不用再买第二次，所以产品质量才有口碑，才会吸引更多人来买。”</a:t>
            </a:r>
            <a:endParaRPr lang="zh-CN" altLang="en-US" sz="1600" kern="0" dirty="0">
              <a:solidFill>
                <a:srgbClr val="393939"/>
              </a:solidFill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188114" y="4089179"/>
            <a:ext cx="4812292" cy="1726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为什么一个8000万人口的德国，竟然会有2300多个世界名牌？西门子公司总裁维尔纳·冯·西门子说：“这靠的是我们德国人的工作态度，对每个生产技术细节的重视。我们承担着要生产一流产品的义务。”</a:t>
            </a:r>
            <a:endParaRPr lang="zh-CN" altLang="en-US" kern="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4378" y="1320152"/>
            <a:ext cx="4753426" cy="436521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96449" y="1016059"/>
            <a:ext cx="3372238" cy="500499"/>
            <a:chOff x="1096449" y="1016059"/>
            <a:chExt cx="3372238" cy="500499"/>
          </a:xfrm>
        </p:grpSpPr>
        <p:sp>
          <p:nvSpPr>
            <p:cNvPr id="3" name="矩形: 对角圆角 2"/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资料链接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138" name="椭圆 137"/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9" name="Freeform 5"/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839"/>
    </mc:Choice>
    <mc:Fallback>
      <p:transition advTm="383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109233147"/>
  <p:tag name="MH_LIBRARY" val="GRAPHIC"/>
  <p:tag name="MH_ORDER" val="文本框 18"/>
</p:tagLst>
</file>

<file path=ppt/tags/tag10.xml><?xml version="1.0" encoding="utf-8"?>
<p:tagLst xmlns:p="http://schemas.openxmlformats.org/presentationml/2006/main">
  <p:tag name="ISPRING_ULTRA_SCORM_COURSE_ID" val="9C5CD29A-3ACC-4FB8-9CFB-5F9A5988C3F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Zb6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2W+t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Zb60i+fNZIuQIAAFEKAAAhAAAAdW5pdmVyc2FsL2ZsYXNoX3NraW5fc2V0dGluZ3MueG1slVbbTuMwEH3nK6ruO2GvZSVTCUpXQmIXBIh3p5kmVh07sp2y/fv1ODax24ZmO0KqZ87xXDwzhegNE/OzyYSsJJfqGYxhotSoCboJK66meWuMFOcrKQwIcy6kqimfzj/9ch+SOeQpltyCGstZ0xX0bmbuM4bifXyfoQwRVrJuqNjdy1Ke53S1KZVsRXEytGrXgOJMbCzy4udssRx0wJk2dwbqJKblJco4SqNAa8CQfixRTrI4zYEHTxfuM5LTu/o4+z3almlmHO36M8oQraElpEW+vEYZxgt7e/oqM5SPCQb+Ggv9+gVlEMrpDlR6+e03lEGGbNrmf3qkUbLEgqacjx/xncMlLez4YVQXKCcJmBA6OvkKvjwu19sI5L/Gc09wXJXkj1jXvYWAj55zmBvVAsnCqbPpSr49tMbOB8zXlGsLiFU96NEG/UhbHa5JdT3uCd6YKCKQV/SIV8nbGhZdvBEw1ff4xeLGrYo4vnddFKCCrVdGEfbKHvnHlvUAGSl75DNnBTwIvjuA71s6TnjiG+ofM6q+jz4pvzWDoPYYChZOwYqu7nFydeTbKwKmlgXMNcbzwmrAZyOZ03UxZQdBEUG3rKSGSfEbcfnOZaNJtmfwrXa8sYhhhsOxfnMx2i0dP5g7n50sCOl+FfrkuvPE2CV+NaXG0FVV218lPZ14np0SW5hpdpyBa9LCQd2JtRzJqanagHqRko/1IqSBGOsyGwLLbrSG4CSLSkCy40Um/pJj1RdtnYNa2kdjELom1XW4ipUVt3/mlcEbFClhwNgxTWWvE5S9N2Wk8B0AVK2q0LLdobPULTeMwxbC5EcKl/BQZkTbFh3qtmtzD2sT95vXjGpIvyj6RolxqeEI4dXGJdOVExtG9LyhuXaZJWMfVnB/c7KUwy7D1ovXmDv7TkoutvbDClol/iv5D1BLAwQUAAIACAA2W+tIKpYPZ/4CAACXCwAAJgAAAHVuaXZlcnNhbC9odG1sX3B1Ymxpc2hpbmdfc2V0dGluZ3MueG1szZZvTxoxGMDf8ymaLr6UU+emI3cYIxiJToiwTV+Zci1cY6+9tT3wfLVPsw+2T7KnV0CIjp1GloUQ6NM+v+df+7Th0X0q0IRpw5WM8G59ByMmY0W5HEf4y+B0+xAjY4mkRCjJIiwVRkfNWpjlQ8FN0mfWwlKDACNNI7MRTqzNGkEwnU7r3GTazSqRW+CbeqzSINPMMGmZDjJBCvixRcYMnhEqAOCbKjlTa9ZqCIWe9FnRXDDEKXguuQuKiDObChz4VUMS3421yiU9UUJppMfDCL87PHaf+RpPavGUSZcS0wShE9sGoZQ7J4jo8weGEsbHCXh7sI/RlFObRHhv31FgdfCUUrJ95MRRThSkQNoZPmWWUGKJH3p7lt1bMxd4ES0kSXk8gBnkwo9wa3B7dtNrX110Ls9vB93uxaDT806UOsEqJwxWDYXgkMp1zBZ2QmItiRPwG3RGRBgWBsui+bKRkivOuTEaKgGpL7UwGoGnoojwseZEYMQtETxezFqix8yecgExON3d+kha/Aj08cYJ0YYtG5rPGJfFuPlN5YKiQuVI8DuGrEIQUZ7Cv4Sh5XSjkVZpKRXEWGQEpwxNOJsyelRmaQb8k6EbMJHmoAmbLxPMegvfc/6AhmykNHAZmcBWBTk3nl9/ETgjxjxCydzHrf5Fp9W+7Vy22tdbLkBCJ0TGL4RDCVma2Y3wSYGksnM9SEdMcsPKolBOy7kqsdVfXwbD01z4Mr91MZbQGyzJZqy8pDB/9aCy2YRMyoPoDleJhiPIoSSeCRMxHHcuc1YVGBOJlBQFIjE0KuOO9YSr3IDEH2CPNq/30OsjLsvRGG4OsKgp05WQO7t77/c/fDw4/NSoB79+/NxeqzRr4T1BnDnfw0/WNvFFI3/aDcPA9c7n27DV+b/qwr2r9tcqmbpsXw8qFandr4TrVlnVPa+y6spfG72lK6OSC9Bmxv7YQKMRPOWW0bfcNK8o/Pr712+LNyr8BqNYu33/3yD8aPHcWnlfhcGzD8AayFcf083ab1BLAwQUAAIACAA2W+tItIcUDKABAAAuBgAAHwAAAHVuaXZlcnNhbC9odG1sX3NraW5fc2V0dGluZ3MuanONlE1vwjAMhu/8CpRdJ8Q+YbuhwSQkDpPGbdohFFMq0jhKAoMh/vvq8NWk6SC+NK+evo4dOdtGs1gsYc3X5tZ9u/2Hv3cakGb1Em59XdToOenMiGwK4ywHkUlgAbIiZMaFgZO+OyMxZyad62TzSb6mZMjwZFYSVcRCRzQT0VYR7SeirWOJf49go1TVvqJSnydLa1G2EpQWpG1J1Dl3DLt5d6tcYADjCvQFdMYT8Ew7btWRZ8enDkWZSzBXXG5GmGJrwpNFqnEpp3X55xsFurjxxR5ov3TeBp6dyIwdWsjDxIMuRT2pNBgDh7zPA4ooLPgERMm37dY/qGdcLSigV5nJ7JHu3VGUacVTqHSp26PwMVl4VbrZoahyFtZ2TzzcU3iE4BvQFav+I4UHolqqKy5QaUypIxW02vMTKpBPM5keUrcpohwdlmzruncu1B2/z7wRwmCE5pGJzOsejium3kYH1wRZR7GZFzExlhcjmor9HDyQx9PY8Bmh/VeTcWt5Ms+L16F4GanjYIpv0EM5QxJyrhegx4iiqOf70snD5I3dH1BLAwQUAAIACAA2W+t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2W+tIlBOzImkAAABuAAAAHAAAAHVuaXZlcnNhbC9sb2NhbF9zZXR0aW5ncy54bWwNzDEOgzAMQNGdU1jeKe3WgcDGVpbSA1jERZEcG5GA4PZk+8PTb/szChy8pWDq8PV4IrDO5oMuDn/TUL8RUib1JKbsUA2h76pWbCb5cs4FJliFLt4mjiUyjxSLHHYRqOFTXv/AHpuuug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NlvrSD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3W+tIzZF56aEOAADyXgAAFwAAAHVuaXZlcnNhbC91bml2ZXJzYWwucG5n7dx5VNLbvgBwy6HJTnUalDJJTbunCdRKKZRs0DzZeE3rlIJD0mm4ZJSCMaTlTdPkqCl4NGny1r1mZB0PDihiKVEG1dXMVMggKRIRUQEZfpfee2sd1Hfe/2+tH2vxc/32z9+ePpu9v/ufnbl3d8jsmYtn2tjYzA7dsW2/jY1dmI2NbeJ0B0uKecvqEMufKfj9IVtsHghdvlhu7LBBu4JsbCpps4wx9pb7Gad3HMLb2Hz35Nt3Ch93L97GJvpy6LagcEK0sodLK2m/2ZIIdFy79ipXeGtL+I6f3ctu3tgRFHRxW5zg1o5jedW+S1F5N+q1y3YPvDiPHeWI+oU+LzSVl6pjOr6qEcwqFcnUOtbc09eVLCEna7VcwDSAoxq6RAAnZeQ5SnhhioMzZtyFQndIAJzXxK/LVbKdNFSjhgkYo8yy7dDXWZP+N8fZ+VQ8xYBgcMiGiNX7ZkEwE/K7IW48tlzalQWlGivN8JxwL9XtYJ9GG1tH+B+XVzGY3/KcpOc2ruVIm3oen0+YkAfm1LfnaKqpChN7pnn8u98uxthvz5+/qV2N8MA+nfB8M30Kz9KXcyfVDIPdDFeH9uanTWqUXf6DGbkChmFiPZb5YWJuuf8rY2L5cExMXqSnp7DIe2LDjjY2bdsePm9S2Y1Nd8ozfrgxUDyh7NTuC+mZV+65T+yhxgvpodEF1/yxLZNbN2v+wn3b4ycxzsp/4P6PC7W4iY07Y7vIa+WtK88mdeMiL+KB/R9LIBPToxxWh4VvW5g7qZtWh9VeYUxVNExs3bPZBxn3Mla6T3I6yJAdCM3EJ0xMPwt5CN8378C2iQU4P4R/WRk78x4IAUKAECAECAFCgBAgBAgBQoAQIAQIAUKAECAECAFCgBAgBAgBQoAQIAQIAUKAECAECAFCgBAgBAgBQoAQIAQIAUKAECAECAFCgBAgBAgBQoAQIAQIAUKAECAECAFCgBAgBAgBQoAQIAQIAUKAECAECAFCgBAgBAgBQoAQIAQIAUKAECDE/0+IRkrMkEkrkej5kImFWy4A9kP6k8EZvP/llL33FzCxMXExTyc92mSblrlnJnPBpMYsYzAOFR3ynlQD05+D/FmyT9m1ScnuttF5tmF2wanhNyd0y2LH6V5pmZimSVWlqdeHNZhGu+r2oEzDA59e0JNV9VpxzyYVB48HsvnrXSWEEql6QxsMFVJAH1dgtaRxVN+/JpAeMMZo0fSoRUzz8N3PCJVOT1P5coHXUNUiieq9SC9NFxT74QbEZG1P8azl2igxgSNNNKQ/wbmOH/asVFyDvi8BeAW4BcUi5UtR7AKlOlCk1Btz8ZCLmR4ooF3fL3Gdlr8nUC871JxHrJYmQhEl/GjRkdqzav8U6jzUxzbDoBXU5gSM0W2somHLxx0LDtaLQqDk30jCTWLsSGLp1y5+T+DoXvfvvERVwVf59WP2n95/Lbq904nmYUjHnWOJB5BWPfh5A9y8eezinEBdT0saBBEhZJ5wRIxV85ei+uiyjIuC19NSslTsJs2Cr0UelixuG5w0BX/FyS9aDb7WRt37QrbOZaQS+u/nzXEAga1Tt0SxhL2fu+zzX0byyFdGWnPLsvi5po/JC+q0+AdWnTMMcUZ3fVzEfIeWeleQ0FI+p4pGHP5ac194nBMF77TLv1v7ub2Z4ELmZrDCCJvmW70qc2h54UsRodnxQHfiUdk/S0+Y36KEhJ+FitU5lnfnhQm3bEw3DrSyUWY1zSmyy2Nv/R5z8UVf61+00sGSgWy4TVPVTgbeukl/oBrVkStYwriRJN5yRy+o5banPJI1YB7r4IqjFs+IoA+FZ6wlutxNEZTJTw/Pml/hepdtoNqNO2sS9yEL1lCtm3OOqUB0xgH+5aKLfLP6byYpeaQ9cs4VL+4heCdKLXYdJuPOP0tH2omg5sHLdVSjFMpNOcYkj3ZuZ16YQ3SRU8xy1xeERnmDyJMWR/Wjl/JGvStcL7MNL2nWo/V72w5zcQh0iDP8qyT5XHCHsRKnjoOaio+LrhdjzmBifL7TK7vYwCl7KRBYBdd/O+FTY7ja3ExGV494z6NBschCfIzsPU9Wp2qoW+L9xY3pUq4ZTOIirGeTzbEf3Kjpg7qtvSaUtMBBgxAZVFygnE2Tp0Ipul7gfPRZhTQb2FAKE9ISj1egAt8SuGrVMPGtIvsNzU9MRRaq8d0Uid6ZL4ozatUaf61mKQ4q9xM3BPDVEj5/KUBGsgK0JlhAlp4AHRoJs8u35cU7ZM6DDhwOz6YrTnLJ+k/0FXFNcW6uO0IeMiSjq66ruayFYS2iU5QltF436mORAsnpweVY//JOt1mG5kL6pVQ9WUjuaYHMbtE8xEta8E3tfIgIxje0ys8Y5Ps1BbN9g5ej6O0QT+gJQPPOoUTNIZCKgVOGEn3bquAW6CMarkue41GajdMgha6Kj0RdLvPfZWjRNvghu/x9z/vY82YM1GXjnTi01XOCSNBbd2d6PU77myiBtB+9eFeEvFdJwVuveKkeDtFciunGQR/gFTEwk7kqQznfAAn7XaQJ7mawfmTcjDOQdwfQSqjT66Nw2apNDVflkSFbGs3kCOxZAb9EFMQX4SgAnidroKG4Ih2RJs/xdVY+eYWUKJceGarWSrDvDl4XmZVpAndGa/uzxkT0XMa5k3W1zst2H+C1e0Z9f7QvT9bN3UNu3enKp/hs+LH3gvkXet/9/xpaueNPfCVkcxfKwz8zymlqjiIcDgFMGpFltlLELgzrU8QuCQlGQiRrTVnrLVULJbwz3zRlb6Pb5avjRPiSrGt/ZX2ojoBDNkTIPRgnpwrM8N29Rf4OZsPpU+hbj1amle+s/YQ5o6i8umf4MmlpfjuRUCdxsZ7cP2Sk7kxrNFuY8NJMgw7791/Ul592YXxKh0WsukoqsyYcMTIz9dRyRvk1Pem4Q/qJCi0MwYRQWuKWYOFc83Odqpwu64909/3+qqou6v5JaEdVmkDnneP8voGWLoiN8UllmTcw9PYnE34u3knj/5TUj0YlKebjKPtLx7RxqJz2FT8NpdQtqNBqiz2tF5cSn4cppWdkSnmDY5MxrUwzwzQKc4C4xXA2xhiQx0glaknIunfmx1G01lc+5gB0zuOx/XO1JpcIplMIxXx36huCUSMPoJTKF3kZmF8phIfkH4Q19O7pXlyS95s1T5Vl/anRZ/5JWzg9Z21YH82P5zctXz2DovDcKI/4S/me4zhtsZt1bVy8B8XnVVHDVahRUQj/19i1YaPUwy/Nnghf135po8ITIeV3U7zb9GdKTJLl+Uho9PV9Q5W/U4+hpC2ko82k0JeUmEdjui4Y0VuIBdiqfidkOY3OIVvGEI0uuwQTFM0VvkwfdVq3IlxLzi1t9+xJ/iI/Lg981c8tFMTZ31n4TBmZLQ7O11fttkyM5ZqhJC7ReuZohA/SucZP+9IEZPTp4bYOeJHIVkvdKcyFHamN+pcLWUwcIHYqNJgR0kBbF7sXWzcXMZJXYgg0G3dubSk6ufW1ec5bVtX/jKJLvHiDH+9+dOFjUxPr7o+dTx/X3rmdwYYBNQUYH1fDaGvwOghwnmIfz3uKi18FiIXT/6jHVkcOST8U9Dq+yhGhZctaUd2l5Vl4mKAz5FrNaoiKO/a+qFx+pRx/mAwcgENwkkBVDyxs1NL+xHhO9zHzUTfN0Z0aeT10yREPhuP88seIkST0k3hLjOGQcUq9yWmXw68Q+9+p7GHP1GVBSHiPk8eDkTc32uO6g/PxsPqNi39Zm6o06HYVWs0Du20lFIOynvrki6KmlZBHRVc7Z2WoAw1cQYLdBX06hk9LXOnaCvxOdvRY1gqUktY8O4HqKIECbcRsel+rs48YV9JRw1T5s9TIFA4ZtZoBxRp87hAb5lwN0ahpB1rhiQLWtDRBKsYHvduHqaNN3cBdPKTTkpa+JRkU67HlWT+Rp6okgTYlxSmmCF48ssU0ta877tD1y+xkc7DcEin90Xll/z1lFYSOlfRHiKnnotlD/syhRJJlRXNqzksstKxpxOe2G2vjq1XeV9/4oelJA18zssv45llTAw6M1MmQLL3gN1qYpnUtgtYuHU7i5o4bI+LGu0zKT067IpjT6EgcSSiRW0KhGv/C6V51LOyjNHihS9yW38iZwulTpFQR1+H4iHdLF85eXeXKrzkYG/PRr7IAgcNe+mPi8J5NGuRNO/A6/lxSSCnLHC3GGiv86Q0LsKW30wWpdBlyA+NwkPGIK1+RmFInCR836VxL9cOJkZ+/FiFH8bwTVE67nFdFNR4e00lImpdn7j/cCOPFzw9rSZO9d0JSstvLCC6USjREnRRsFQT4J2BIs7NOoER1BTSuT+IqmuY9TWqJCg4GqqKvtxPqMI9meElHdnU0VHuwbg7555iaku2qtYmF1ovX4AJR5QPTkaFnfPQh1JB3qcHgQhTWb7yrH/VnIJvHehc7nY3vTFTWvCU4SvkHo3L4vU7DBfOsu+FbaPaCDmOZp8k6CGvPD8flsDorfbzF8s/88zkqvwHCOQdBlxQzdORF9+vn66LlZ6/uuaP2zu/YS3TphFFmpKi+nrSOFH1PK1EMc4Xtk1w5RzRiiV0fB2zcuyNQa8nBJTdK+iFv62gDmetch08WWtEqIc5UuOkIen0iep3/WIkWEchELd6Zl9r0WvTSn5E9h1Qx8iT34g7JiqgklwB/VfJ5rq5mfvK4aH6VreiLvj9Xzv2CF48ygef8UaWTfb5s2mADhRc7cSuZKk/YDO80rkGIlEPIaO6HifuU00stOxjM0D309ncrFOcC910vxx8dl0fp2wsYd8Z0r0k7nIe+gx8vQymn/xLoPXHrZykW7ZgdMfQRDYzRbdWhvD87uNyyE8n/v54nA4aXz2U/c09nw9qknIkbwOpdtrdzs3Eoy4KglABmdt4dr0lbvs0Vqa+D+9iAQ74aarYEe90mnZRWNe32QE9CDx42kD6+3h9+dQieBdkVb1BSbd5hbP0kkeQMG8sndPvubQ+2YNL+A1BLAwQUAAIACAA3W+tIle6RfksAAABrAAAAGwAAAHVuaXZlcnNhbC91bml2ZXJzYWwucG5nLnhtbLOxr8jNUShLLSrOzM+zVTLUM1Cyt+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+tIvnzWSLkCAABRCgAAIQAAAAAAAAABAAAAAAANCAAAdW5pdmVyc2FsL2ZsYXNoX3NraW5fc2V0dGluZ3MueG1sUEsBAgAAFAACAAgANlvrSCqWD2f+AgAAlwsAACYAAAAAAAAAAQAAAAAABQsAAHVuaXZlcnNhbC9odG1sX3B1Ymxpc2hpbmdfc2V0dGluZ3MueG1sUEsBAgAAFAACAAgANlvrSLSHFAygAQAALgYAAB8AAAAAAAAAAQAAAAAARw4AAHVuaXZlcnNhbC9odG1sX3NraW5fc2V0dGluZ3MuanNQSwECAAAUAAIACAA2W+tIPTwv0cEAAADlAQAAGgAAAAAAAAABAAAAAAAkEAAAdW5pdmVyc2FsL2kxOG5fcHJlc2V0cy54bWxQSwECAAAUAAIACAA2W+tIlBOzImkAAABuAAAAHAAAAAAAAAABAAAAAAAdEQAAdW5pdmVyc2FsL2xvY2FsX3NldHRpbmdzLnhtbFBLAQIAABQAAgAIAESUV0cjtE77+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+SwAAAGsAAAAbAAAAAAAAAAEAAAAAAHIlAAB1bml2ZXJzYWwvdW5pdmVyc2FsLnBuZy54bWxQSwUGAAAAAAsACwBJAwAA9iU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导出"/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2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3.xml><?xml version="1.0" encoding="utf-8"?>
<p:tagLst xmlns:p="http://schemas.openxmlformats.org/presentationml/2006/main">
  <p:tag name="ISLIDE.VECTOR" val="1b3d6855-75bf-4a3d-a967-fa603a2a7561"/>
</p:tagLst>
</file>

<file path=ppt/tags/tag4.xml><?xml version="1.0" encoding="utf-8"?>
<p:tagLst xmlns:p="http://schemas.openxmlformats.org/presentationml/2006/main">
  <p:tag name="TIMING" val="|3.4"/>
</p:tagLst>
</file>

<file path=ppt/tags/tag5.xml><?xml version="1.0" encoding="utf-8"?>
<p:tagLst xmlns:p="http://schemas.openxmlformats.org/presentationml/2006/main">
  <p:tag name="ISLIDE.VECTOR" val="07ebf020-8231-4ee8-a192-c6deec70e23c"/>
</p:tagLst>
</file>

<file path=ppt/tags/tag6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7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8.xml><?xml version="1.0" encoding="utf-8"?>
<p:tagLst xmlns:p="http://schemas.openxmlformats.org/presentationml/2006/main">
  <p:tag name="MH" val="20170109233147"/>
  <p:tag name="MH_LIBRARY" val="GRAPHIC"/>
  <p:tag name="MH_ORDER" val="文本框 19"/>
</p:tagLst>
</file>

<file path=ppt/tags/tag9.xml><?xml version="1.0" encoding="utf-8"?>
<p:tagLst xmlns:p="http://schemas.openxmlformats.org/presentationml/2006/main">
  <p:tag name="TIMING" val="|2.1"/>
</p:tagLst>
</file>

<file path=ppt/theme/theme1.xml><?xml version="1.0" encoding="utf-8"?>
<a:theme xmlns:a="http://schemas.openxmlformats.org/drawingml/2006/main" name="1_默认设计模板">
  <a:themeElements>
    <a:clrScheme name="红色系">
      <a:dk1>
        <a:srgbClr val="3D3D3D"/>
      </a:dk1>
      <a:lt1>
        <a:srgbClr val="FFFFFF"/>
      </a:lt1>
      <a:dk2>
        <a:srgbClr val="7F7F7F"/>
      </a:dk2>
      <a:lt2>
        <a:srgbClr val="F6F6F6"/>
      </a:lt2>
      <a:accent1>
        <a:srgbClr val="BD2531"/>
      </a:accent1>
      <a:accent2>
        <a:srgbClr val="DD3B44"/>
      </a:accent2>
      <a:accent3>
        <a:srgbClr val="F9B335"/>
      </a:accent3>
      <a:accent4>
        <a:srgbClr val="E8E2DB"/>
      </a:accent4>
      <a:accent5>
        <a:srgbClr val="7F7F7F"/>
      </a:accent5>
      <a:accent6>
        <a:srgbClr val="3D3D3D"/>
      </a:accent6>
      <a:hlink>
        <a:srgbClr val="DD3B44"/>
      </a:hlink>
      <a:folHlink>
        <a:srgbClr val="3D3D3D"/>
      </a:folHlink>
    </a:clrScheme>
    <a:fontScheme name="Temp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红黑简约商务(两红一橙黄暖色)</Template>
  <TotalTime>0</TotalTime>
  <Words>4691</Words>
  <Application>WPS 演示</Application>
  <PresentationFormat>自定义</PresentationFormat>
  <Paragraphs>388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仿宋_GB2312</vt:lpstr>
      <vt:lpstr>Calibri</vt:lpstr>
      <vt:lpstr>方正小标宋简体</vt:lpstr>
      <vt:lpstr>仿宋</vt:lpstr>
      <vt:lpstr>Times New Roman</vt:lpstr>
      <vt:lpstr>Arial</vt:lpstr>
      <vt:lpstr>Impact</vt:lpstr>
      <vt:lpstr>Calibri</vt:lpstr>
      <vt:lpstr>DFKai-SB</vt:lpstr>
      <vt:lpstr>方正卡通简体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111</dc:creator>
  <cp:lastModifiedBy>一颗西柚科科</cp:lastModifiedBy>
  <cp:revision>82</cp:revision>
  <dcterms:created xsi:type="dcterms:W3CDTF">2019-06-22T07:23:00Z</dcterms:created>
  <dcterms:modified xsi:type="dcterms:W3CDTF">2019-12-31T02:04:34Z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