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58" r:id="rId5"/>
    <p:sldId id="257" r:id="rId6"/>
    <p:sldId id="270" r:id="rId7"/>
    <p:sldId id="271" r:id="rId8"/>
    <p:sldId id="260" r:id="rId9"/>
    <p:sldId id="261" r:id="rId10"/>
    <p:sldId id="269" r:id="rId11"/>
    <p:sldId id="262" r:id="rId12"/>
    <p:sldId id="263" r:id="rId13"/>
    <p:sldId id="268" r:id="rId14"/>
    <p:sldId id="264" r:id="rId15"/>
    <p:sldId id="265" r:id="rId16"/>
    <p:sldId id="26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8E93"/>
    <a:srgbClr val="ED7E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7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32493" y="2337587"/>
            <a:ext cx="2302041" cy="4161410"/>
            <a:chOff x="4959350" y="-3798172"/>
            <a:chExt cx="2302041" cy="416141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458" t="26337" r="4896" b="33950"/>
            <a:stretch>
              <a:fillRect/>
            </a:stretch>
          </p:blipFill>
          <p:spPr>
            <a:xfrm rot="19853450">
              <a:off x="4959350" y="-2057320"/>
              <a:ext cx="2273300" cy="2420558"/>
            </a:xfrm>
            <a:custGeom>
              <a:avLst/>
              <a:gdLst>
                <a:gd name="connsiteX0" fmla="*/ 0 w 2273300"/>
                <a:gd name="connsiteY0" fmla="*/ 0 h 2420558"/>
                <a:gd name="connsiteX1" fmla="*/ 2273300 w 2273300"/>
                <a:gd name="connsiteY1" fmla="*/ 0 h 2420558"/>
                <a:gd name="connsiteX2" fmla="*/ 2273300 w 2273300"/>
                <a:gd name="connsiteY2" fmla="*/ 2420558 h 2420558"/>
                <a:gd name="connsiteX3" fmla="*/ 0 w 2273300"/>
                <a:gd name="connsiteY3" fmla="*/ 2420558 h 24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3300" h="2420558">
                  <a:moveTo>
                    <a:pt x="0" y="0"/>
                  </a:moveTo>
                  <a:lnTo>
                    <a:pt x="2273300" y="0"/>
                  </a:lnTo>
                  <a:lnTo>
                    <a:pt x="2273300" y="2420558"/>
                  </a:lnTo>
                  <a:lnTo>
                    <a:pt x="0" y="2420558"/>
                  </a:lnTo>
                  <a:close/>
                </a:path>
              </a:pathLst>
            </a:cu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79" t="13145" r="46875" b="47142"/>
            <a:stretch>
              <a:fillRect/>
            </a:stretch>
          </p:blipFill>
          <p:spPr>
            <a:xfrm rot="1565549">
              <a:off x="4988091" y="-3798172"/>
              <a:ext cx="2273300" cy="2420558"/>
            </a:xfrm>
            <a:custGeom>
              <a:avLst/>
              <a:gdLst>
                <a:gd name="connsiteX0" fmla="*/ 0 w 2273300"/>
                <a:gd name="connsiteY0" fmla="*/ 0 h 2420558"/>
                <a:gd name="connsiteX1" fmla="*/ 2273300 w 2273300"/>
                <a:gd name="connsiteY1" fmla="*/ 0 h 2420558"/>
                <a:gd name="connsiteX2" fmla="*/ 2273300 w 2273300"/>
                <a:gd name="connsiteY2" fmla="*/ 2420558 h 2420558"/>
                <a:gd name="connsiteX3" fmla="*/ 0 w 2273300"/>
                <a:gd name="connsiteY3" fmla="*/ 2420558 h 24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3300" h="2420558">
                  <a:moveTo>
                    <a:pt x="0" y="0"/>
                  </a:moveTo>
                  <a:lnTo>
                    <a:pt x="2273300" y="0"/>
                  </a:lnTo>
                  <a:lnTo>
                    <a:pt x="2273300" y="2420558"/>
                  </a:lnTo>
                  <a:lnTo>
                    <a:pt x="0" y="2420558"/>
                  </a:lnTo>
                  <a:close/>
                </a:path>
              </a:pathLst>
            </a:cu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9" t="66170" r="26250" b="17102"/>
          <a:stretch>
            <a:fillRect/>
          </a:stretch>
        </p:blipFill>
        <p:spPr>
          <a:xfrm>
            <a:off x="3702050" y="4414590"/>
            <a:ext cx="4787900" cy="1019564"/>
          </a:xfrm>
          <a:custGeom>
            <a:avLst/>
            <a:gdLst>
              <a:gd name="connsiteX0" fmla="*/ 0 w 4787900"/>
              <a:gd name="connsiteY0" fmla="*/ 0 h 1019564"/>
              <a:gd name="connsiteX1" fmla="*/ 4787900 w 4787900"/>
              <a:gd name="connsiteY1" fmla="*/ 0 h 1019564"/>
              <a:gd name="connsiteX2" fmla="*/ 4787900 w 4787900"/>
              <a:gd name="connsiteY2" fmla="*/ 1019564 h 1019564"/>
              <a:gd name="connsiteX3" fmla="*/ 0 w 4787900"/>
              <a:gd name="connsiteY3" fmla="*/ 1019564 h 1019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7900" h="1019564">
                <a:moveTo>
                  <a:pt x="0" y="0"/>
                </a:moveTo>
                <a:lnTo>
                  <a:pt x="4787900" y="0"/>
                </a:lnTo>
                <a:lnTo>
                  <a:pt x="4787900" y="1019564"/>
                </a:lnTo>
                <a:lnTo>
                  <a:pt x="0" y="1019564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815584"/>
            <a:ext cx="12192000" cy="10424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6" t="25205" r="69375" b="19996"/>
          <a:stretch>
            <a:fillRect/>
          </a:stretch>
        </p:blipFill>
        <p:spPr>
          <a:xfrm>
            <a:off x="8851569" y="3254322"/>
            <a:ext cx="3136900" cy="3340100"/>
          </a:xfrm>
          <a:custGeom>
            <a:avLst/>
            <a:gdLst>
              <a:gd name="connsiteX0" fmla="*/ 0 w 3136900"/>
              <a:gd name="connsiteY0" fmla="*/ 0 h 3340100"/>
              <a:gd name="connsiteX1" fmla="*/ 3136900 w 3136900"/>
              <a:gd name="connsiteY1" fmla="*/ 0 h 3340100"/>
              <a:gd name="connsiteX2" fmla="*/ 3136900 w 3136900"/>
              <a:gd name="connsiteY2" fmla="*/ 3340100 h 3340100"/>
              <a:gd name="connsiteX3" fmla="*/ 0 w 3136900"/>
              <a:gd name="connsiteY3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900" h="3340100">
                <a:moveTo>
                  <a:pt x="0" y="0"/>
                </a:moveTo>
                <a:lnTo>
                  <a:pt x="3136900" y="0"/>
                </a:lnTo>
                <a:lnTo>
                  <a:pt x="3136900" y="3340100"/>
                </a:lnTo>
                <a:lnTo>
                  <a:pt x="0" y="3340100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4" t="14936" r="18096" b="27552"/>
          <a:stretch>
            <a:fillRect/>
          </a:stretch>
        </p:blipFill>
        <p:spPr>
          <a:xfrm>
            <a:off x="2220686" y="1182624"/>
            <a:ext cx="7765143" cy="350549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72"/>
          <a:stretch>
            <a:fillRect/>
          </a:stretch>
        </p:blipFill>
        <p:spPr>
          <a:xfrm>
            <a:off x="7257" y="0"/>
            <a:ext cx="12192000" cy="44145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1182624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4406275" y="4793659"/>
            <a:ext cx="3379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六一儿童节快乐</a:t>
            </a:r>
            <a:r>
              <a:rPr lang="en-US" altLang="zh-CN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happy</a:t>
            </a:r>
            <a:endParaRPr lang="zh-CN" altLang="en-US" spc="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5584"/>
            <a:ext cx="12192000" cy="104241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72"/>
          <a:stretch>
            <a:fillRect/>
          </a:stretch>
        </p:blipFill>
        <p:spPr>
          <a:xfrm>
            <a:off x="0" y="24005"/>
            <a:ext cx="12192000" cy="4414590"/>
          </a:xfrm>
          <a:prstGeom prst="rect">
            <a:avLst/>
          </a:prstGeom>
        </p:spPr>
      </p:pic>
      <p:pic>
        <p:nvPicPr>
          <p:cNvPr id="12" name="图片 11" descr="图片包含 轮子, 运输&#10;&#10;已生成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582" y="1338181"/>
            <a:ext cx="5676762" cy="360138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698284" y="2619210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03 </a:t>
            </a:r>
            <a:r>
              <a:rPr lang="zh-CN" altLang="en-US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3600" dirty="0">
              <a:solidFill>
                <a:srgbClr val="E6807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98284" y="3259370"/>
            <a:ext cx="380349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58" t="26337" r="4896" b="33950"/>
          <a:stretch>
            <a:fillRect/>
          </a:stretch>
        </p:blipFill>
        <p:spPr>
          <a:xfrm rot="19853450">
            <a:off x="-326022" y="1019842"/>
            <a:ext cx="5669166" cy="6036398"/>
          </a:xfrm>
          <a:custGeom>
            <a:avLst/>
            <a:gdLst>
              <a:gd name="connsiteX0" fmla="*/ 0 w 2273300"/>
              <a:gd name="connsiteY0" fmla="*/ 0 h 2420558"/>
              <a:gd name="connsiteX1" fmla="*/ 2273300 w 2273300"/>
              <a:gd name="connsiteY1" fmla="*/ 0 h 2420558"/>
              <a:gd name="connsiteX2" fmla="*/ 2273300 w 2273300"/>
              <a:gd name="connsiteY2" fmla="*/ 2420558 h 2420558"/>
              <a:gd name="connsiteX3" fmla="*/ 0 w 2273300"/>
              <a:gd name="connsiteY3" fmla="*/ 2420558 h 2420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3300" h="2420558">
                <a:moveTo>
                  <a:pt x="0" y="0"/>
                </a:moveTo>
                <a:lnTo>
                  <a:pt x="2273300" y="0"/>
                </a:lnTo>
                <a:lnTo>
                  <a:pt x="2273300" y="2420558"/>
                </a:lnTo>
                <a:lnTo>
                  <a:pt x="0" y="2420558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32884"/>
          <a:stretch>
            <a:fillRect/>
          </a:stretch>
        </p:blipFill>
        <p:spPr>
          <a:xfrm>
            <a:off x="0" y="6158371"/>
            <a:ext cx="12192000" cy="69962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02050" y="81530"/>
            <a:ext cx="4787900" cy="1019564"/>
            <a:chOff x="3702050" y="4414590"/>
            <a:chExt cx="4787900" cy="101956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79" t="66170" r="26250" b="17102"/>
            <a:stretch>
              <a:fillRect/>
            </a:stretch>
          </p:blipFill>
          <p:spPr>
            <a:xfrm>
              <a:off x="3702050" y="4414590"/>
              <a:ext cx="4787900" cy="1019564"/>
            </a:xfrm>
            <a:custGeom>
              <a:avLst/>
              <a:gdLst>
                <a:gd name="connsiteX0" fmla="*/ 0 w 4787900"/>
                <a:gd name="connsiteY0" fmla="*/ 0 h 1019564"/>
                <a:gd name="connsiteX1" fmla="*/ 4787900 w 4787900"/>
                <a:gd name="connsiteY1" fmla="*/ 0 h 1019564"/>
                <a:gd name="connsiteX2" fmla="*/ 4787900 w 4787900"/>
                <a:gd name="connsiteY2" fmla="*/ 1019564 h 1019564"/>
                <a:gd name="connsiteX3" fmla="*/ 0 w 4787900"/>
                <a:gd name="connsiteY3" fmla="*/ 1019564 h 101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7900" h="1019564">
                  <a:moveTo>
                    <a:pt x="0" y="0"/>
                  </a:moveTo>
                  <a:lnTo>
                    <a:pt x="4787900" y="0"/>
                  </a:lnTo>
                  <a:lnTo>
                    <a:pt x="4787900" y="1019564"/>
                  </a:lnTo>
                  <a:lnTo>
                    <a:pt x="0" y="1019564"/>
                  </a:lnTo>
                  <a:close/>
                </a:path>
              </a:pathLst>
            </a:custGeom>
          </p:spPr>
        </p:pic>
        <p:sp>
          <p:nvSpPr>
            <p:cNvPr id="33" name="文本框 32"/>
            <p:cNvSpPr txBox="1"/>
            <p:nvPr/>
          </p:nvSpPr>
          <p:spPr>
            <a:xfrm>
              <a:off x="4772562" y="4793659"/>
              <a:ext cx="26468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单击此处添加标题</a:t>
              </a:r>
              <a:endParaRPr lang="zh-CN" altLang="en-US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38867" y="1787849"/>
            <a:ext cx="4652142" cy="892552"/>
            <a:chOff x="2119867" y="1787849"/>
            <a:chExt cx="4652142" cy="89255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19867" y="1810268"/>
              <a:ext cx="547988" cy="825690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2773115" y="1787849"/>
              <a:ext cx="3998894" cy="892552"/>
              <a:chOff x="2763856" y="1954871"/>
              <a:chExt cx="3998894" cy="892552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2763856" y="195487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ED7E88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在此添加标题</a:t>
                </a:r>
                <a:endParaRPr lang="zh-CN" altLang="en-US" sz="2400" dirty="0">
                  <a:solidFill>
                    <a:srgbClr val="ED7E88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836902" y="2416536"/>
                <a:ext cx="392584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Event planning is an effective behavior to increase market share. An action plan with executable, 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755456" y="3168393"/>
            <a:ext cx="4635553" cy="892552"/>
            <a:chOff x="2136456" y="3352840"/>
            <a:chExt cx="4635553" cy="89255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36456" y="3366531"/>
              <a:ext cx="514810" cy="86517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2773115" y="3352840"/>
              <a:ext cx="3998894" cy="892552"/>
              <a:chOff x="2763856" y="1954871"/>
              <a:chExt cx="3998894" cy="892552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763856" y="195487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218E93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在此添加标题</a:t>
                </a:r>
                <a:endParaRPr lang="zh-CN" altLang="en-US" sz="2400" dirty="0">
                  <a:solidFill>
                    <a:srgbClr val="218E93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836902" y="2416536"/>
                <a:ext cx="392584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Event planning is an effective behavior to increase market share. An action plan with executable, 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785446" y="4548937"/>
            <a:ext cx="4605563" cy="892552"/>
            <a:chOff x="2166446" y="4921381"/>
            <a:chExt cx="4605563" cy="8925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66446" y="4962274"/>
              <a:ext cx="454830" cy="810766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2773115" y="4921381"/>
              <a:ext cx="3998894" cy="892552"/>
              <a:chOff x="2763856" y="1954871"/>
              <a:chExt cx="3998894" cy="892552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2763856" y="195487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ED7E88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在此添加标题</a:t>
                </a:r>
                <a:endParaRPr lang="zh-CN" altLang="en-US" sz="2400" dirty="0">
                  <a:solidFill>
                    <a:srgbClr val="ED7E88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836902" y="2416536"/>
                <a:ext cx="392584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Event planning is an effective behavior to increase market share. An action plan with executable, 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pic>
        <p:nvPicPr>
          <p:cNvPr id="21" name="图片 20" descr="图片包含 室内, 餐桌, 玩具, 小&#10;&#10;已生成极高可信度的说明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440" y="1977700"/>
            <a:ext cx="3925848" cy="36249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32884"/>
          <a:stretch>
            <a:fillRect/>
          </a:stretch>
        </p:blipFill>
        <p:spPr>
          <a:xfrm>
            <a:off x="0" y="6158371"/>
            <a:ext cx="12192000" cy="69962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02050" y="81530"/>
            <a:ext cx="4787900" cy="1019564"/>
            <a:chOff x="3702050" y="4414590"/>
            <a:chExt cx="4787900" cy="101956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79" t="66170" r="26250" b="17102"/>
            <a:stretch>
              <a:fillRect/>
            </a:stretch>
          </p:blipFill>
          <p:spPr>
            <a:xfrm>
              <a:off x="3702050" y="4414590"/>
              <a:ext cx="4787900" cy="1019564"/>
            </a:xfrm>
            <a:custGeom>
              <a:avLst/>
              <a:gdLst>
                <a:gd name="connsiteX0" fmla="*/ 0 w 4787900"/>
                <a:gd name="connsiteY0" fmla="*/ 0 h 1019564"/>
                <a:gd name="connsiteX1" fmla="*/ 4787900 w 4787900"/>
                <a:gd name="connsiteY1" fmla="*/ 0 h 1019564"/>
                <a:gd name="connsiteX2" fmla="*/ 4787900 w 4787900"/>
                <a:gd name="connsiteY2" fmla="*/ 1019564 h 1019564"/>
                <a:gd name="connsiteX3" fmla="*/ 0 w 4787900"/>
                <a:gd name="connsiteY3" fmla="*/ 1019564 h 101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7900" h="1019564">
                  <a:moveTo>
                    <a:pt x="0" y="0"/>
                  </a:moveTo>
                  <a:lnTo>
                    <a:pt x="4787900" y="0"/>
                  </a:lnTo>
                  <a:lnTo>
                    <a:pt x="4787900" y="1019564"/>
                  </a:lnTo>
                  <a:lnTo>
                    <a:pt x="0" y="1019564"/>
                  </a:lnTo>
                  <a:close/>
                </a:path>
              </a:pathLst>
            </a:custGeom>
          </p:spPr>
        </p:pic>
        <p:sp>
          <p:nvSpPr>
            <p:cNvPr id="33" name="文本框 32"/>
            <p:cNvSpPr txBox="1"/>
            <p:nvPr/>
          </p:nvSpPr>
          <p:spPr>
            <a:xfrm>
              <a:off x="4772562" y="4793659"/>
              <a:ext cx="26468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单击此处添加标题</a:t>
              </a:r>
              <a:endParaRPr lang="zh-CN" altLang="en-US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944" y="1209000"/>
            <a:ext cx="6096012" cy="609601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82700" y="191167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D7E88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ED7E88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5746" y="2373339"/>
            <a:ext cx="39258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82700" y="316122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18E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218E93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55746" y="3622888"/>
            <a:ext cx="39258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5584"/>
            <a:ext cx="12192000" cy="104241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72"/>
          <a:stretch>
            <a:fillRect/>
          </a:stretch>
        </p:blipFill>
        <p:spPr>
          <a:xfrm>
            <a:off x="0" y="24005"/>
            <a:ext cx="12192000" cy="4414590"/>
          </a:xfrm>
          <a:prstGeom prst="rect">
            <a:avLst/>
          </a:prstGeom>
        </p:spPr>
      </p:pic>
      <p:pic>
        <p:nvPicPr>
          <p:cNvPr id="12" name="图片 11" descr="图片包含 轮子, 运输&#10;&#10;已生成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582" y="1338181"/>
            <a:ext cx="5676762" cy="360138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698284" y="2619210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04 </a:t>
            </a:r>
            <a:r>
              <a:rPr lang="zh-CN" altLang="en-US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3600" dirty="0">
              <a:solidFill>
                <a:srgbClr val="E6807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98284" y="3259370"/>
            <a:ext cx="380349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" y="1043127"/>
            <a:ext cx="5294260" cy="52942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32884"/>
          <a:stretch>
            <a:fillRect/>
          </a:stretch>
        </p:blipFill>
        <p:spPr>
          <a:xfrm>
            <a:off x="0" y="6158371"/>
            <a:ext cx="12192000" cy="69962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02050" y="81530"/>
            <a:ext cx="4787900" cy="1019564"/>
            <a:chOff x="3702050" y="4414590"/>
            <a:chExt cx="4787900" cy="101956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79" t="66170" r="26250" b="17102"/>
            <a:stretch>
              <a:fillRect/>
            </a:stretch>
          </p:blipFill>
          <p:spPr>
            <a:xfrm>
              <a:off x="3702050" y="4414590"/>
              <a:ext cx="4787900" cy="1019564"/>
            </a:xfrm>
            <a:custGeom>
              <a:avLst/>
              <a:gdLst>
                <a:gd name="connsiteX0" fmla="*/ 0 w 4787900"/>
                <a:gd name="connsiteY0" fmla="*/ 0 h 1019564"/>
                <a:gd name="connsiteX1" fmla="*/ 4787900 w 4787900"/>
                <a:gd name="connsiteY1" fmla="*/ 0 h 1019564"/>
                <a:gd name="connsiteX2" fmla="*/ 4787900 w 4787900"/>
                <a:gd name="connsiteY2" fmla="*/ 1019564 h 1019564"/>
                <a:gd name="connsiteX3" fmla="*/ 0 w 4787900"/>
                <a:gd name="connsiteY3" fmla="*/ 1019564 h 101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7900" h="1019564">
                  <a:moveTo>
                    <a:pt x="0" y="0"/>
                  </a:moveTo>
                  <a:lnTo>
                    <a:pt x="4787900" y="0"/>
                  </a:lnTo>
                  <a:lnTo>
                    <a:pt x="4787900" y="1019564"/>
                  </a:lnTo>
                  <a:lnTo>
                    <a:pt x="0" y="1019564"/>
                  </a:lnTo>
                  <a:close/>
                </a:path>
              </a:pathLst>
            </a:custGeom>
          </p:spPr>
        </p:pic>
        <p:sp>
          <p:nvSpPr>
            <p:cNvPr id="33" name="文本框 32"/>
            <p:cNvSpPr txBox="1"/>
            <p:nvPr/>
          </p:nvSpPr>
          <p:spPr>
            <a:xfrm>
              <a:off x="4772562" y="4793659"/>
              <a:ext cx="26468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单击此处添加标题</a:t>
              </a:r>
              <a:endParaRPr lang="zh-CN" altLang="en-US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442" y="1514497"/>
            <a:ext cx="5119215" cy="38290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64190" y="214979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D7E88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ED7E88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37236" y="2611464"/>
            <a:ext cx="39258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35823" y="34769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18E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218E93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08869" y="3938641"/>
            <a:ext cx="39258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63294" y="475350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D7E88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ED7E88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36340" y="5215174"/>
            <a:ext cx="39258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32493" y="2337587"/>
            <a:ext cx="2302041" cy="4161410"/>
            <a:chOff x="4959350" y="-3798172"/>
            <a:chExt cx="2302041" cy="416141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458" t="26337" r="4896" b="33950"/>
            <a:stretch>
              <a:fillRect/>
            </a:stretch>
          </p:blipFill>
          <p:spPr>
            <a:xfrm rot="19853450">
              <a:off x="4959350" y="-2057320"/>
              <a:ext cx="2273300" cy="2420558"/>
            </a:xfrm>
            <a:custGeom>
              <a:avLst/>
              <a:gdLst>
                <a:gd name="connsiteX0" fmla="*/ 0 w 2273300"/>
                <a:gd name="connsiteY0" fmla="*/ 0 h 2420558"/>
                <a:gd name="connsiteX1" fmla="*/ 2273300 w 2273300"/>
                <a:gd name="connsiteY1" fmla="*/ 0 h 2420558"/>
                <a:gd name="connsiteX2" fmla="*/ 2273300 w 2273300"/>
                <a:gd name="connsiteY2" fmla="*/ 2420558 h 2420558"/>
                <a:gd name="connsiteX3" fmla="*/ 0 w 2273300"/>
                <a:gd name="connsiteY3" fmla="*/ 2420558 h 24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3300" h="2420558">
                  <a:moveTo>
                    <a:pt x="0" y="0"/>
                  </a:moveTo>
                  <a:lnTo>
                    <a:pt x="2273300" y="0"/>
                  </a:lnTo>
                  <a:lnTo>
                    <a:pt x="2273300" y="2420558"/>
                  </a:lnTo>
                  <a:lnTo>
                    <a:pt x="0" y="2420558"/>
                  </a:lnTo>
                  <a:close/>
                </a:path>
              </a:pathLst>
            </a:cu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79" t="13145" r="46875" b="47142"/>
            <a:stretch>
              <a:fillRect/>
            </a:stretch>
          </p:blipFill>
          <p:spPr>
            <a:xfrm rot="1565549">
              <a:off x="4988091" y="-3798172"/>
              <a:ext cx="2273300" cy="2420558"/>
            </a:xfrm>
            <a:custGeom>
              <a:avLst/>
              <a:gdLst>
                <a:gd name="connsiteX0" fmla="*/ 0 w 2273300"/>
                <a:gd name="connsiteY0" fmla="*/ 0 h 2420558"/>
                <a:gd name="connsiteX1" fmla="*/ 2273300 w 2273300"/>
                <a:gd name="connsiteY1" fmla="*/ 0 h 2420558"/>
                <a:gd name="connsiteX2" fmla="*/ 2273300 w 2273300"/>
                <a:gd name="connsiteY2" fmla="*/ 2420558 h 2420558"/>
                <a:gd name="connsiteX3" fmla="*/ 0 w 2273300"/>
                <a:gd name="connsiteY3" fmla="*/ 2420558 h 24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3300" h="2420558">
                  <a:moveTo>
                    <a:pt x="0" y="0"/>
                  </a:moveTo>
                  <a:lnTo>
                    <a:pt x="2273300" y="0"/>
                  </a:lnTo>
                  <a:lnTo>
                    <a:pt x="2273300" y="2420558"/>
                  </a:lnTo>
                  <a:lnTo>
                    <a:pt x="0" y="2420558"/>
                  </a:lnTo>
                  <a:close/>
                </a:path>
              </a:pathLst>
            </a:cu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15584"/>
            <a:ext cx="12192000" cy="10424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6" t="25205" r="69375" b="19996"/>
          <a:stretch>
            <a:fillRect/>
          </a:stretch>
        </p:blipFill>
        <p:spPr>
          <a:xfrm>
            <a:off x="8851569" y="3254322"/>
            <a:ext cx="3136900" cy="3340100"/>
          </a:xfrm>
          <a:custGeom>
            <a:avLst/>
            <a:gdLst>
              <a:gd name="connsiteX0" fmla="*/ 0 w 3136900"/>
              <a:gd name="connsiteY0" fmla="*/ 0 h 3340100"/>
              <a:gd name="connsiteX1" fmla="*/ 3136900 w 3136900"/>
              <a:gd name="connsiteY1" fmla="*/ 0 h 3340100"/>
              <a:gd name="connsiteX2" fmla="*/ 3136900 w 3136900"/>
              <a:gd name="connsiteY2" fmla="*/ 3340100 h 3340100"/>
              <a:gd name="connsiteX3" fmla="*/ 0 w 3136900"/>
              <a:gd name="connsiteY3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900" h="3340100">
                <a:moveTo>
                  <a:pt x="0" y="0"/>
                </a:moveTo>
                <a:lnTo>
                  <a:pt x="3136900" y="0"/>
                </a:lnTo>
                <a:lnTo>
                  <a:pt x="3136900" y="3340100"/>
                </a:lnTo>
                <a:lnTo>
                  <a:pt x="0" y="3340100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72"/>
          <a:stretch>
            <a:fillRect/>
          </a:stretch>
        </p:blipFill>
        <p:spPr>
          <a:xfrm>
            <a:off x="7257" y="0"/>
            <a:ext cx="12192000" cy="44145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1826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-732034"/>
            <a:ext cx="8559800" cy="8559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5584"/>
            <a:ext cx="12192000" cy="104241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72"/>
          <a:stretch>
            <a:fillRect/>
          </a:stretch>
        </p:blipFill>
        <p:spPr>
          <a:xfrm>
            <a:off x="7257" y="0"/>
            <a:ext cx="12192000" cy="44145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826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91"/>
          <a:stretch>
            <a:fillRect/>
          </a:stretch>
        </p:blipFill>
        <p:spPr>
          <a:xfrm>
            <a:off x="1188680" y="2375981"/>
            <a:ext cx="4631548" cy="314521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54793" y="2967553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01 </a:t>
            </a:r>
            <a:r>
              <a:rPr lang="zh-CN" altLang="en-US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3600" dirty="0">
              <a:solidFill>
                <a:srgbClr val="E6807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54793" y="4510220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49B2C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03 </a:t>
            </a:r>
            <a:r>
              <a:rPr lang="zh-CN" altLang="en-US" sz="3600" dirty="0">
                <a:solidFill>
                  <a:srgbClr val="49B2C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3600" dirty="0">
              <a:solidFill>
                <a:srgbClr val="49B2C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91"/>
          <a:stretch>
            <a:fillRect/>
          </a:stretch>
        </p:blipFill>
        <p:spPr>
          <a:xfrm>
            <a:off x="6442852" y="2375981"/>
            <a:ext cx="4631548" cy="314521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990055" y="2967553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01 </a:t>
            </a:r>
            <a:r>
              <a:rPr lang="zh-CN" altLang="en-US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3600" dirty="0">
              <a:solidFill>
                <a:srgbClr val="E6807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0055" y="4510220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49B2C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03 </a:t>
            </a:r>
            <a:r>
              <a:rPr lang="zh-CN" altLang="en-US" sz="3600" dirty="0">
                <a:solidFill>
                  <a:srgbClr val="49B2C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3600" dirty="0">
              <a:solidFill>
                <a:srgbClr val="49B2C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78222" y="1336804"/>
            <a:ext cx="34355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18E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目录</a:t>
            </a:r>
            <a:r>
              <a:rPr lang="en-US" altLang="zh-CN" sz="4000" b="1" dirty="0">
                <a:solidFill>
                  <a:srgbClr val="218E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contents</a:t>
            </a:r>
            <a:endParaRPr lang="zh-CN" altLang="en-US" sz="4000" b="1" dirty="0">
              <a:solidFill>
                <a:srgbClr val="218E93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5584"/>
            <a:ext cx="12192000" cy="104241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72"/>
          <a:stretch>
            <a:fillRect/>
          </a:stretch>
        </p:blipFill>
        <p:spPr>
          <a:xfrm>
            <a:off x="0" y="24005"/>
            <a:ext cx="12192000" cy="4414590"/>
          </a:xfrm>
          <a:prstGeom prst="rect">
            <a:avLst/>
          </a:prstGeom>
        </p:spPr>
      </p:pic>
      <p:pic>
        <p:nvPicPr>
          <p:cNvPr id="12" name="图片 11" descr="图片包含 轮子, 运输&#10;&#10;已生成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582" y="1338181"/>
            <a:ext cx="5676762" cy="360138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698284" y="2619210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01 </a:t>
            </a:r>
            <a:r>
              <a:rPr lang="zh-CN" altLang="en-US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3600" dirty="0">
              <a:solidFill>
                <a:srgbClr val="E6807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98284" y="3259370"/>
            <a:ext cx="380349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2725" y="84746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32884"/>
          <a:stretch>
            <a:fillRect/>
          </a:stretch>
        </p:blipFill>
        <p:spPr>
          <a:xfrm>
            <a:off x="0" y="6158371"/>
            <a:ext cx="12192000" cy="69962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02050" y="81530"/>
            <a:ext cx="4787900" cy="1019564"/>
            <a:chOff x="3702050" y="4414590"/>
            <a:chExt cx="4787900" cy="101956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79" t="66170" r="26250" b="17102"/>
            <a:stretch>
              <a:fillRect/>
            </a:stretch>
          </p:blipFill>
          <p:spPr>
            <a:xfrm>
              <a:off x="3702050" y="4414590"/>
              <a:ext cx="4787900" cy="1019564"/>
            </a:xfrm>
            <a:custGeom>
              <a:avLst/>
              <a:gdLst>
                <a:gd name="connsiteX0" fmla="*/ 0 w 4787900"/>
                <a:gd name="connsiteY0" fmla="*/ 0 h 1019564"/>
                <a:gd name="connsiteX1" fmla="*/ 4787900 w 4787900"/>
                <a:gd name="connsiteY1" fmla="*/ 0 h 1019564"/>
                <a:gd name="connsiteX2" fmla="*/ 4787900 w 4787900"/>
                <a:gd name="connsiteY2" fmla="*/ 1019564 h 1019564"/>
                <a:gd name="connsiteX3" fmla="*/ 0 w 4787900"/>
                <a:gd name="connsiteY3" fmla="*/ 1019564 h 101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7900" h="1019564">
                  <a:moveTo>
                    <a:pt x="0" y="0"/>
                  </a:moveTo>
                  <a:lnTo>
                    <a:pt x="4787900" y="0"/>
                  </a:lnTo>
                  <a:lnTo>
                    <a:pt x="4787900" y="1019564"/>
                  </a:lnTo>
                  <a:lnTo>
                    <a:pt x="0" y="1019564"/>
                  </a:lnTo>
                  <a:close/>
                </a:path>
              </a:pathLst>
            </a:custGeom>
          </p:spPr>
        </p:pic>
        <p:sp>
          <p:nvSpPr>
            <p:cNvPr id="33" name="文本框 32"/>
            <p:cNvSpPr txBox="1"/>
            <p:nvPr/>
          </p:nvSpPr>
          <p:spPr>
            <a:xfrm>
              <a:off x="4772562" y="4793659"/>
              <a:ext cx="26468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单击此处添加标题</a:t>
              </a:r>
              <a:endParaRPr lang="zh-CN" altLang="en-US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309" y="1988164"/>
            <a:ext cx="3608983" cy="356781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61187" y="2111905"/>
            <a:ext cx="10669626" cy="1061829"/>
            <a:chOff x="814349" y="2111905"/>
            <a:chExt cx="10669626" cy="1061829"/>
          </a:xfrm>
        </p:grpSpPr>
        <p:grpSp>
          <p:nvGrpSpPr>
            <p:cNvPr id="3" name="组合 2"/>
            <p:cNvGrpSpPr/>
            <p:nvPr/>
          </p:nvGrpSpPr>
          <p:grpSpPr>
            <a:xfrm>
              <a:off x="8210015" y="2111905"/>
              <a:ext cx="3273960" cy="1061829"/>
              <a:chOff x="7419440" y="2073805"/>
              <a:chExt cx="3273960" cy="1061829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419440" y="2073805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218E93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在此添加标题</a:t>
                </a:r>
                <a:endParaRPr lang="zh-CN" altLang="en-US" sz="2400" dirty="0">
                  <a:solidFill>
                    <a:srgbClr val="218E93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419440" y="2535470"/>
                <a:ext cx="3273960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Event planning is an effective behavior to increase market share. An action plan with executable, 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814349" y="2111905"/>
              <a:ext cx="3273960" cy="1061829"/>
              <a:chOff x="7419440" y="2073805"/>
              <a:chExt cx="3273960" cy="1061829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8662075" y="2073805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rgbClr val="E6807E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在此添加标题</a:t>
                </a:r>
                <a:endParaRPr lang="zh-CN" altLang="en-US" sz="2400" dirty="0">
                  <a:solidFill>
                    <a:srgbClr val="E6807E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419440" y="2535470"/>
                <a:ext cx="3273960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Event planning is an effective behavior to increase market share. An action plan with executable, 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61187" y="4045480"/>
            <a:ext cx="10669626" cy="1061829"/>
            <a:chOff x="814349" y="2111905"/>
            <a:chExt cx="10669626" cy="1061829"/>
          </a:xfrm>
        </p:grpSpPr>
        <p:grpSp>
          <p:nvGrpSpPr>
            <p:cNvPr id="22" name="组合 21"/>
            <p:cNvGrpSpPr/>
            <p:nvPr/>
          </p:nvGrpSpPr>
          <p:grpSpPr>
            <a:xfrm>
              <a:off x="8210015" y="2111905"/>
              <a:ext cx="3273960" cy="1061829"/>
              <a:chOff x="7419440" y="2073805"/>
              <a:chExt cx="3273960" cy="1061829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7419440" y="2073805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E6807E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在此添加标题</a:t>
                </a:r>
                <a:endParaRPr lang="zh-CN" altLang="en-US" sz="2400" dirty="0">
                  <a:solidFill>
                    <a:srgbClr val="E6807E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7419440" y="2535470"/>
                <a:ext cx="3273960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Event planning is an effective behavior to increase market share. An action plan with executable, 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14349" y="2111905"/>
              <a:ext cx="3273960" cy="1061829"/>
              <a:chOff x="7419440" y="2073805"/>
              <a:chExt cx="3273960" cy="1061829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8662075" y="2073805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rgbClr val="218E93"/>
                    </a:solidFill>
                    <a:latin typeface="汉仪小麦体简" panose="00020600040101010101" pitchFamily="18" charset="-122"/>
                    <a:ea typeface="汉仪小麦体简" panose="00020600040101010101" pitchFamily="18" charset="-122"/>
                  </a:rPr>
                  <a:t>在此添加标题</a:t>
                </a:r>
                <a:endParaRPr lang="zh-CN" altLang="en-US" sz="2400" dirty="0">
                  <a:solidFill>
                    <a:srgbClr val="218E93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7419440" y="2535470"/>
                <a:ext cx="3273960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Event planning is an effective behavior to increase market share. An action plan with executable, 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32884"/>
          <a:stretch>
            <a:fillRect/>
          </a:stretch>
        </p:blipFill>
        <p:spPr>
          <a:xfrm>
            <a:off x="0" y="6158371"/>
            <a:ext cx="12192000" cy="69962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02050" y="81530"/>
            <a:ext cx="4787900" cy="1019564"/>
            <a:chOff x="3702050" y="4414590"/>
            <a:chExt cx="4787900" cy="101956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79" t="66170" r="26250" b="17102"/>
            <a:stretch>
              <a:fillRect/>
            </a:stretch>
          </p:blipFill>
          <p:spPr>
            <a:xfrm>
              <a:off x="3702050" y="4414590"/>
              <a:ext cx="4787900" cy="1019564"/>
            </a:xfrm>
            <a:custGeom>
              <a:avLst/>
              <a:gdLst>
                <a:gd name="connsiteX0" fmla="*/ 0 w 4787900"/>
                <a:gd name="connsiteY0" fmla="*/ 0 h 1019564"/>
                <a:gd name="connsiteX1" fmla="*/ 4787900 w 4787900"/>
                <a:gd name="connsiteY1" fmla="*/ 0 h 1019564"/>
                <a:gd name="connsiteX2" fmla="*/ 4787900 w 4787900"/>
                <a:gd name="connsiteY2" fmla="*/ 1019564 h 1019564"/>
                <a:gd name="connsiteX3" fmla="*/ 0 w 4787900"/>
                <a:gd name="connsiteY3" fmla="*/ 1019564 h 101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7900" h="1019564">
                  <a:moveTo>
                    <a:pt x="0" y="0"/>
                  </a:moveTo>
                  <a:lnTo>
                    <a:pt x="4787900" y="0"/>
                  </a:lnTo>
                  <a:lnTo>
                    <a:pt x="4787900" y="1019564"/>
                  </a:lnTo>
                  <a:lnTo>
                    <a:pt x="0" y="1019564"/>
                  </a:lnTo>
                  <a:close/>
                </a:path>
              </a:pathLst>
            </a:custGeom>
          </p:spPr>
        </p:pic>
        <p:sp>
          <p:nvSpPr>
            <p:cNvPr id="33" name="文本框 32"/>
            <p:cNvSpPr txBox="1"/>
            <p:nvPr/>
          </p:nvSpPr>
          <p:spPr>
            <a:xfrm>
              <a:off x="4772562" y="4793659"/>
              <a:ext cx="26468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单击此处添加标题</a:t>
              </a:r>
              <a:endParaRPr lang="zh-CN" altLang="en-US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19" y="1209000"/>
            <a:ext cx="4867281" cy="486728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96000" y="184361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D7E88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ED7E88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5999" y="2305283"/>
            <a:ext cx="48672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095999" y="3183456"/>
            <a:ext cx="4867281" cy="892552"/>
            <a:chOff x="6095999" y="2036989"/>
            <a:chExt cx="4867281" cy="892552"/>
          </a:xfrm>
        </p:grpSpPr>
        <p:sp>
          <p:nvSpPr>
            <p:cNvPr id="11" name="文本框 10"/>
            <p:cNvSpPr txBox="1"/>
            <p:nvPr/>
          </p:nvSpPr>
          <p:spPr>
            <a:xfrm>
              <a:off x="6096000" y="203698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18E93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在此添加标题</a:t>
              </a:r>
              <a:endParaRPr lang="zh-CN" altLang="en-US" sz="2400" dirty="0">
                <a:solidFill>
                  <a:srgbClr val="218E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095999" y="2498654"/>
              <a:ext cx="486728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Event planning is an effective behavior to increase market share. An action plan with executable, 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096000" y="452329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D7E88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ED7E88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5999" y="4984959"/>
            <a:ext cx="48672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32884"/>
          <a:stretch>
            <a:fillRect/>
          </a:stretch>
        </p:blipFill>
        <p:spPr>
          <a:xfrm>
            <a:off x="0" y="6158371"/>
            <a:ext cx="12192000" cy="69962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02050" y="81530"/>
            <a:ext cx="4787900" cy="1019564"/>
            <a:chOff x="3702050" y="4414590"/>
            <a:chExt cx="4787900" cy="101956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79" t="66170" r="26250" b="17102"/>
            <a:stretch>
              <a:fillRect/>
            </a:stretch>
          </p:blipFill>
          <p:spPr>
            <a:xfrm>
              <a:off x="3702050" y="4414590"/>
              <a:ext cx="4787900" cy="1019564"/>
            </a:xfrm>
            <a:custGeom>
              <a:avLst/>
              <a:gdLst>
                <a:gd name="connsiteX0" fmla="*/ 0 w 4787900"/>
                <a:gd name="connsiteY0" fmla="*/ 0 h 1019564"/>
                <a:gd name="connsiteX1" fmla="*/ 4787900 w 4787900"/>
                <a:gd name="connsiteY1" fmla="*/ 0 h 1019564"/>
                <a:gd name="connsiteX2" fmla="*/ 4787900 w 4787900"/>
                <a:gd name="connsiteY2" fmla="*/ 1019564 h 1019564"/>
                <a:gd name="connsiteX3" fmla="*/ 0 w 4787900"/>
                <a:gd name="connsiteY3" fmla="*/ 1019564 h 101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7900" h="1019564">
                  <a:moveTo>
                    <a:pt x="0" y="0"/>
                  </a:moveTo>
                  <a:lnTo>
                    <a:pt x="4787900" y="0"/>
                  </a:lnTo>
                  <a:lnTo>
                    <a:pt x="4787900" y="1019564"/>
                  </a:lnTo>
                  <a:lnTo>
                    <a:pt x="0" y="1019564"/>
                  </a:lnTo>
                  <a:close/>
                </a:path>
              </a:pathLst>
            </a:custGeom>
          </p:spPr>
        </p:pic>
        <p:sp>
          <p:nvSpPr>
            <p:cNvPr id="33" name="文本框 32"/>
            <p:cNvSpPr txBox="1"/>
            <p:nvPr/>
          </p:nvSpPr>
          <p:spPr>
            <a:xfrm>
              <a:off x="4772562" y="4793659"/>
              <a:ext cx="26468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单击此处添加标题</a:t>
              </a:r>
              <a:endParaRPr lang="zh-CN" altLang="en-US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93" y="2292547"/>
            <a:ext cx="3209822" cy="26318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90" y="2292547"/>
            <a:ext cx="3209822" cy="26318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86" y="2292547"/>
            <a:ext cx="3209822" cy="26318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58" t="26337" r="4896" b="33950"/>
          <a:stretch>
            <a:fillRect/>
          </a:stretch>
        </p:blipFill>
        <p:spPr>
          <a:xfrm rot="19853450">
            <a:off x="710692" y="2102089"/>
            <a:ext cx="1141151" cy="1215072"/>
          </a:xfrm>
          <a:custGeom>
            <a:avLst/>
            <a:gdLst>
              <a:gd name="connsiteX0" fmla="*/ 0 w 2273300"/>
              <a:gd name="connsiteY0" fmla="*/ 0 h 2420558"/>
              <a:gd name="connsiteX1" fmla="*/ 2273300 w 2273300"/>
              <a:gd name="connsiteY1" fmla="*/ 0 h 2420558"/>
              <a:gd name="connsiteX2" fmla="*/ 2273300 w 2273300"/>
              <a:gd name="connsiteY2" fmla="*/ 2420558 h 2420558"/>
              <a:gd name="connsiteX3" fmla="*/ 0 w 2273300"/>
              <a:gd name="connsiteY3" fmla="*/ 2420558 h 2420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3300" h="2420558">
                <a:moveTo>
                  <a:pt x="0" y="0"/>
                </a:moveTo>
                <a:lnTo>
                  <a:pt x="2273300" y="0"/>
                </a:lnTo>
                <a:lnTo>
                  <a:pt x="2273300" y="2420558"/>
                </a:lnTo>
                <a:lnTo>
                  <a:pt x="0" y="2420558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9" t="13145" r="46875" b="47142"/>
          <a:stretch>
            <a:fillRect/>
          </a:stretch>
        </p:blipFill>
        <p:spPr>
          <a:xfrm rot="1565549">
            <a:off x="4483148" y="2085116"/>
            <a:ext cx="1109937" cy="1181836"/>
          </a:xfrm>
          <a:custGeom>
            <a:avLst/>
            <a:gdLst>
              <a:gd name="connsiteX0" fmla="*/ 0 w 2273300"/>
              <a:gd name="connsiteY0" fmla="*/ 0 h 2420558"/>
              <a:gd name="connsiteX1" fmla="*/ 2273300 w 2273300"/>
              <a:gd name="connsiteY1" fmla="*/ 0 h 2420558"/>
              <a:gd name="connsiteX2" fmla="*/ 2273300 w 2273300"/>
              <a:gd name="connsiteY2" fmla="*/ 2420558 h 2420558"/>
              <a:gd name="connsiteX3" fmla="*/ 0 w 2273300"/>
              <a:gd name="connsiteY3" fmla="*/ 2420558 h 2420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3300" h="2420558">
                <a:moveTo>
                  <a:pt x="0" y="0"/>
                </a:moveTo>
                <a:lnTo>
                  <a:pt x="2273300" y="0"/>
                </a:lnTo>
                <a:lnTo>
                  <a:pt x="2273300" y="2420558"/>
                </a:lnTo>
                <a:lnTo>
                  <a:pt x="0" y="242055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6" t="25205" r="69375" b="19996"/>
          <a:stretch>
            <a:fillRect/>
          </a:stretch>
        </p:blipFill>
        <p:spPr>
          <a:xfrm>
            <a:off x="8191586" y="2057785"/>
            <a:ext cx="1076239" cy="1145954"/>
          </a:xfrm>
          <a:custGeom>
            <a:avLst/>
            <a:gdLst>
              <a:gd name="connsiteX0" fmla="*/ 0 w 3136900"/>
              <a:gd name="connsiteY0" fmla="*/ 0 h 3340100"/>
              <a:gd name="connsiteX1" fmla="*/ 3136900 w 3136900"/>
              <a:gd name="connsiteY1" fmla="*/ 0 h 3340100"/>
              <a:gd name="connsiteX2" fmla="*/ 3136900 w 3136900"/>
              <a:gd name="connsiteY2" fmla="*/ 3340100 h 3340100"/>
              <a:gd name="connsiteX3" fmla="*/ 0 w 3136900"/>
              <a:gd name="connsiteY3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900" h="3340100">
                <a:moveTo>
                  <a:pt x="0" y="0"/>
                </a:moveTo>
                <a:lnTo>
                  <a:pt x="3136900" y="0"/>
                </a:lnTo>
                <a:lnTo>
                  <a:pt x="3136900" y="3340100"/>
                </a:lnTo>
                <a:lnTo>
                  <a:pt x="0" y="334010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1648743" y="311040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ED7E88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ED7E88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50339" y="3572067"/>
            <a:ext cx="22281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87637" y="311040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218E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218E93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89233" y="3572067"/>
            <a:ext cx="22281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26531" y="311040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ED7E88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ED7E88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28127" y="3572067"/>
            <a:ext cx="22281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5584"/>
            <a:ext cx="12192000" cy="104241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72"/>
          <a:stretch>
            <a:fillRect/>
          </a:stretch>
        </p:blipFill>
        <p:spPr>
          <a:xfrm>
            <a:off x="0" y="24005"/>
            <a:ext cx="12192000" cy="44145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6" t="25205" r="69375" b="19996"/>
          <a:stretch>
            <a:fillRect/>
          </a:stretch>
        </p:blipFill>
        <p:spPr>
          <a:xfrm>
            <a:off x="592941" y="1930400"/>
            <a:ext cx="4406668" cy="4692120"/>
          </a:xfrm>
          <a:custGeom>
            <a:avLst/>
            <a:gdLst>
              <a:gd name="connsiteX0" fmla="*/ 0 w 3136900"/>
              <a:gd name="connsiteY0" fmla="*/ 0 h 3340100"/>
              <a:gd name="connsiteX1" fmla="*/ 3136900 w 3136900"/>
              <a:gd name="connsiteY1" fmla="*/ 0 h 3340100"/>
              <a:gd name="connsiteX2" fmla="*/ 3136900 w 3136900"/>
              <a:gd name="connsiteY2" fmla="*/ 3340100 h 3340100"/>
              <a:gd name="connsiteX3" fmla="*/ 0 w 3136900"/>
              <a:gd name="connsiteY3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900" h="3340100">
                <a:moveTo>
                  <a:pt x="0" y="0"/>
                </a:moveTo>
                <a:lnTo>
                  <a:pt x="3136900" y="0"/>
                </a:lnTo>
                <a:lnTo>
                  <a:pt x="3136900" y="3340100"/>
                </a:lnTo>
                <a:lnTo>
                  <a:pt x="0" y="3340100"/>
                </a:lnTo>
                <a:close/>
              </a:path>
            </a:pathLst>
          </a:custGeom>
        </p:spPr>
      </p:pic>
      <p:pic>
        <p:nvPicPr>
          <p:cNvPr id="12" name="图片 11" descr="图片包含 轮子, 运输&#10;&#10;已生成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582" y="1338181"/>
            <a:ext cx="5676762" cy="360138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698284" y="2619210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02 </a:t>
            </a:r>
            <a:r>
              <a:rPr lang="zh-CN" altLang="en-US" sz="3600" dirty="0">
                <a:solidFill>
                  <a:srgbClr val="E6807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3600" dirty="0">
              <a:solidFill>
                <a:srgbClr val="E6807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98284" y="3259370"/>
            <a:ext cx="380349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32884"/>
          <a:stretch>
            <a:fillRect/>
          </a:stretch>
        </p:blipFill>
        <p:spPr>
          <a:xfrm>
            <a:off x="0" y="6158371"/>
            <a:ext cx="12192000" cy="69962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02050" y="81530"/>
            <a:ext cx="4787900" cy="1019564"/>
            <a:chOff x="3702050" y="4414590"/>
            <a:chExt cx="4787900" cy="101956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79" t="66170" r="26250" b="17102"/>
            <a:stretch>
              <a:fillRect/>
            </a:stretch>
          </p:blipFill>
          <p:spPr>
            <a:xfrm>
              <a:off x="3702050" y="4414590"/>
              <a:ext cx="4787900" cy="1019564"/>
            </a:xfrm>
            <a:custGeom>
              <a:avLst/>
              <a:gdLst>
                <a:gd name="connsiteX0" fmla="*/ 0 w 4787900"/>
                <a:gd name="connsiteY0" fmla="*/ 0 h 1019564"/>
                <a:gd name="connsiteX1" fmla="*/ 4787900 w 4787900"/>
                <a:gd name="connsiteY1" fmla="*/ 0 h 1019564"/>
                <a:gd name="connsiteX2" fmla="*/ 4787900 w 4787900"/>
                <a:gd name="connsiteY2" fmla="*/ 1019564 h 1019564"/>
                <a:gd name="connsiteX3" fmla="*/ 0 w 4787900"/>
                <a:gd name="connsiteY3" fmla="*/ 1019564 h 101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7900" h="1019564">
                  <a:moveTo>
                    <a:pt x="0" y="0"/>
                  </a:moveTo>
                  <a:lnTo>
                    <a:pt x="4787900" y="0"/>
                  </a:lnTo>
                  <a:lnTo>
                    <a:pt x="4787900" y="1019564"/>
                  </a:lnTo>
                  <a:lnTo>
                    <a:pt x="0" y="1019564"/>
                  </a:lnTo>
                  <a:close/>
                </a:path>
              </a:pathLst>
            </a:custGeom>
          </p:spPr>
        </p:pic>
        <p:sp>
          <p:nvSpPr>
            <p:cNvPr id="33" name="文本框 32"/>
            <p:cNvSpPr txBox="1"/>
            <p:nvPr/>
          </p:nvSpPr>
          <p:spPr>
            <a:xfrm>
              <a:off x="4772562" y="4793659"/>
              <a:ext cx="26468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单击此处添加标题</a:t>
              </a:r>
              <a:endParaRPr lang="zh-CN" altLang="en-US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86" y="1760957"/>
            <a:ext cx="4552864" cy="37330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6" t="25205" r="69375" b="19996"/>
          <a:stretch>
            <a:fillRect/>
          </a:stretch>
        </p:blipFill>
        <p:spPr>
          <a:xfrm>
            <a:off x="1857461" y="1465745"/>
            <a:ext cx="1542964" cy="1642912"/>
          </a:xfrm>
          <a:custGeom>
            <a:avLst/>
            <a:gdLst>
              <a:gd name="connsiteX0" fmla="*/ 0 w 3136900"/>
              <a:gd name="connsiteY0" fmla="*/ 0 h 3340100"/>
              <a:gd name="connsiteX1" fmla="*/ 3136900 w 3136900"/>
              <a:gd name="connsiteY1" fmla="*/ 0 h 3340100"/>
              <a:gd name="connsiteX2" fmla="*/ 3136900 w 3136900"/>
              <a:gd name="connsiteY2" fmla="*/ 3340100 h 3340100"/>
              <a:gd name="connsiteX3" fmla="*/ 0 w 3136900"/>
              <a:gd name="connsiteY3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900" h="3340100">
                <a:moveTo>
                  <a:pt x="0" y="0"/>
                </a:moveTo>
                <a:lnTo>
                  <a:pt x="3136900" y="0"/>
                </a:lnTo>
                <a:lnTo>
                  <a:pt x="3136900" y="3340100"/>
                </a:lnTo>
                <a:lnTo>
                  <a:pt x="0" y="3340100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2867025" y="310865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D7E88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ED7E88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40071" y="3570322"/>
            <a:ext cx="325909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984411" y="1292146"/>
            <a:ext cx="3238666" cy="5854551"/>
            <a:chOff x="4959350" y="-3798172"/>
            <a:chExt cx="2302041" cy="416141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458" t="26337" r="4896" b="33950"/>
            <a:stretch>
              <a:fillRect/>
            </a:stretch>
          </p:blipFill>
          <p:spPr>
            <a:xfrm rot="19853450">
              <a:off x="4959350" y="-2057320"/>
              <a:ext cx="2273300" cy="2420558"/>
            </a:xfrm>
            <a:custGeom>
              <a:avLst/>
              <a:gdLst>
                <a:gd name="connsiteX0" fmla="*/ 0 w 2273300"/>
                <a:gd name="connsiteY0" fmla="*/ 0 h 2420558"/>
                <a:gd name="connsiteX1" fmla="*/ 2273300 w 2273300"/>
                <a:gd name="connsiteY1" fmla="*/ 0 h 2420558"/>
                <a:gd name="connsiteX2" fmla="*/ 2273300 w 2273300"/>
                <a:gd name="connsiteY2" fmla="*/ 2420558 h 2420558"/>
                <a:gd name="connsiteX3" fmla="*/ 0 w 2273300"/>
                <a:gd name="connsiteY3" fmla="*/ 2420558 h 24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3300" h="2420558">
                  <a:moveTo>
                    <a:pt x="0" y="0"/>
                  </a:moveTo>
                  <a:lnTo>
                    <a:pt x="2273300" y="0"/>
                  </a:lnTo>
                  <a:lnTo>
                    <a:pt x="2273300" y="2420558"/>
                  </a:lnTo>
                  <a:lnTo>
                    <a:pt x="0" y="2420558"/>
                  </a:lnTo>
                  <a:close/>
                </a:path>
              </a:pathLst>
            </a:cu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79" t="13145" r="46875" b="47142"/>
            <a:stretch>
              <a:fillRect/>
            </a:stretch>
          </p:blipFill>
          <p:spPr>
            <a:xfrm rot="1565549">
              <a:off x="4988091" y="-3798172"/>
              <a:ext cx="2273300" cy="2420558"/>
            </a:xfrm>
            <a:custGeom>
              <a:avLst/>
              <a:gdLst>
                <a:gd name="connsiteX0" fmla="*/ 0 w 2273300"/>
                <a:gd name="connsiteY0" fmla="*/ 0 h 2420558"/>
                <a:gd name="connsiteX1" fmla="*/ 2273300 w 2273300"/>
                <a:gd name="connsiteY1" fmla="*/ 0 h 2420558"/>
                <a:gd name="connsiteX2" fmla="*/ 2273300 w 2273300"/>
                <a:gd name="connsiteY2" fmla="*/ 2420558 h 2420558"/>
                <a:gd name="connsiteX3" fmla="*/ 0 w 2273300"/>
                <a:gd name="connsiteY3" fmla="*/ 2420558 h 24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3300" h="2420558">
                  <a:moveTo>
                    <a:pt x="0" y="0"/>
                  </a:moveTo>
                  <a:lnTo>
                    <a:pt x="2273300" y="0"/>
                  </a:lnTo>
                  <a:lnTo>
                    <a:pt x="2273300" y="2420558"/>
                  </a:lnTo>
                  <a:lnTo>
                    <a:pt x="0" y="2420558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32884"/>
          <a:stretch>
            <a:fillRect/>
          </a:stretch>
        </p:blipFill>
        <p:spPr>
          <a:xfrm>
            <a:off x="0" y="6158371"/>
            <a:ext cx="12192000" cy="69962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02050" y="81530"/>
            <a:ext cx="4787900" cy="1019564"/>
            <a:chOff x="3702050" y="4414590"/>
            <a:chExt cx="4787900" cy="101956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79" t="66170" r="26250" b="17102"/>
            <a:stretch>
              <a:fillRect/>
            </a:stretch>
          </p:blipFill>
          <p:spPr>
            <a:xfrm>
              <a:off x="3702050" y="4414590"/>
              <a:ext cx="4787900" cy="1019564"/>
            </a:xfrm>
            <a:custGeom>
              <a:avLst/>
              <a:gdLst>
                <a:gd name="connsiteX0" fmla="*/ 0 w 4787900"/>
                <a:gd name="connsiteY0" fmla="*/ 0 h 1019564"/>
                <a:gd name="connsiteX1" fmla="*/ 4787900 w 4787900"/>
                <a:gd name="connsiteY1" fmla="*/ 0 h 1019564"/>
                <a:gd name="connsiteX2" fmla="*/ 4787900 w 4787900"/>
                <a:gd name="connsiteY2" fmla="*/ 1019564 h 1019564"/>
                <a:gd name="connsiteX3" fmla="*/ 0 w 4787900"/>
                <a:gd name="connsiteY3" fmla="*/ 1019564 h 101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7900" h="1019564">
                  <a:moveTo>
                    <a:pt x="0" y="0"/>
                  </a:moveTo>
                  <a:lnTo>
                    <a:pt x="4787900" y="0"/>
                  </a:lnTo>
                  <a:lnTo>
                    <a:pt x="4787900" y="1019564"/>
                  </a:lnTo>
                  <a:lnTo>
                    <a:pt x="0" y="1019564"/>
                  </a:lnTo>
                  <a:close/>
                </a:path>
              </a:pathLst>
            </a:custGeom>
          </p:spPr>
        </p:pic>
        <p:sp>
          <p:nvSpPr>
            <p:cNvPr id="33" name="文本框 32"/>
            <p:cNvSpPr txBox="1"/>
            <p:nvPr/>
          </p:nvSpPr>
          <p:spPr>
            <a:xfrm>
              <a:off x="4772562" y="4793659"/>
              <a:ext cx="26468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单击此处添加标题</a:t>
              </a:r>
              <a:endParaRPr lang="zh-CN" altLang="en-US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8847" y="1821699"/>
            <a:ext cx="773261" cy="11651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2997" y="1793843"/>
            <a:ext cx="726443" cy="12208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5314" y="4160527"/>
            <a:ext cx="641808" cy="11440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540" y="4245422"/>
            <a:ext cx="987945" cy="97427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63856" y="195487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D7E88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ED7E88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36902" y="2416536"/>
            <a:ext cx="325909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78781" y="195487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18E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218E93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51827" y="2416536"/>
            <a:ext cx="325909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63856" y="421063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18E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218E93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36902" y="4672297"/>
            <a:ext cx="325909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78781" y="421063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D7E88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在此添加标题</a:t>
            </a:r>
            <a:endParaRPr lang="zh-CN" altLang="en-US" sz="2400" dirty="0">
              <a:solidFill>
                <a:srgbClr val="ED7E88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51827" y="4672297"/>
            <a:ext cx="325909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planning is an effective behavior to increase market share. An action plan with executable,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2942</Words>
  <Application>WPS 演示</Application>
  <PresentationFormat>宽屏</PresentationFormat>
  <Paragraphs>136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思源黑体 CN Light</vt:lpstr>
      <vt:lpstr>黑体</vt:lpstr>
      <vt:lpstr>汉仪小麦体简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一颗西柚科科</cp:lastModifiedBy>
  <cp:revision>27</cp:revision>
  <dcterms:created xsi:type="dcterms:W3CDTF">2019-05-24T03:19:00Z</dcterms:created>
  <dcterms:modified xsi:type="dcterms:W3CDTF">2019-12-19T07:44:29Z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