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8" r:id="rId3"/>
    <p:sldId id="260" r:id="rId4"/>
    <p:sldId id="259" r:id="rId5"/>
    <p:sldId id="263" r:id="rId6"/>
    <p:sldId id="265" r:id="rId7"/>
    <p:sldId id="264" r:id="rId8"/>
    <p:sldId id="267" r:id="rId9"/>
    <p:sldId id="262" r:id="rId10"/>
    <p:sldId id="261" r:id="rId11"/>
    <p:sldId id="266" r:id="rId12"/>
  </p:sldIdLst>
  <p:sldSz cx="9144000" cy="5143500" type="screen16x9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603D"/>
    <a:srgbClr val="FFFFE1"/>
    <a:srgbClr val="6F5533"/>
    <a:srgbClr val="438B88"/>
    <a:srgbClr val="905D40"/>
    <a:srgbClr val="645632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80" autoAdjust="0"/>
    <p:restoredTop sz="93577" autoAdjust="0"/>
  </p:normalViewPr>
  <p:slideViewPr>
    <p:cSldViewPr>
      <p:cViewPr varScale="1">
        <p:scale>
          <a:sx n="124" d="100"/>
          <a:sy n="124" d="100"/>
        </p:scale>
        <p:origin x="102" y="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4C7FCE-47FA-4A99-A17D-A6B585A59864}" type="datetimeFigureOut">
              <a:rPr lang="zh-CN" altLang="en-US" smtClean="0"/>
              <a:t>2016/12/24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49CC6-99AD-4452-9209-FCDAADDC28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550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B49CC6-99AD-4452-9209-FCDAADDC284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8431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B49CC6-99AD-4452-9209-FCDAADDC284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1439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B49CC6-99AD-4452-9209-FCDAADDC284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77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B49CC6-99AD-4452-9209-FCDAADDC284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1708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B49CC6-99AD-4452-9209-FCDAADDC284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2118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B49CC6-99AD-4452-9209-FCDAADDC284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640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B49CC6-99AD-4452-9209-FCDAADDC284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5040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B49CC6-99AD-4452-9209-FCDAADDC284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7541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B49CC6-99AD-4452-9209-FCDAADDC284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7947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B49CC6-99AD-4452-9209-FCDAADDC284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3824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B49CC6-99AD-4452-9209-FCDAADDC284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846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B3534-F7E7-4EA9-9C39-4404E82F21D8}" type="datetimeFigureOut">
              <a:rPr lang="zh-CN" altLang="en-US" smtClean="0"/>
              <a:t>2016/12/24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CF329-80BF-47CE-8893-6BA62871CC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37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B3534-F7E7-4EA9-9C39-4404E82F21D8}" type="datetimeFigureOut">
              <a:rPr lang="zh-CN" altLang="en-US" smtClean="0"/>
              <a:t>2016/12/24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CF329-80BF-47CE-8893-6BA62871CC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959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B3534-F7E7-4EA9-9C39-4404E82F21D8}" type="datetimeFigureOut">
              <a:rPr lang="zh-CN" altLang="en-US" smtClean="0"/>
              <a:t>2016/12/24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CF329-80BF-47CE-8893-6BA62871CC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341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B3534-F7E7-4EA9-9C39-4404E82F21D8}" type="datetimeFigureOut">
              <a:rPr lang="zh-CN" altLang="en-US" smtClean="0"/>
              <a:t>2016/12/24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CF329-80BF-47CE-8893-6BA62871CC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569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B3534-F7E7-4EA9-9C39-4404E82F21D8}" type="datetimeFigureOut">
              <a:rPr lang="zh-CN" altLang="en-US" smtClean="0"/>
              <a:t>2016/12/24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CF329-80BF-47CE-8893-6BA62871CC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472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B3534-F7E7-4EA9-9C39-4404E82F21D8}" type="datetimeFigureOut">
              <a:rPr lang="zh-CN" altLang="en-US" smtClean="0"/>
              <a:t>2016/12/24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CF329-80BF-47CE-8893-6BA62871CC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258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B3534-F7E7-4EA9-9C39-4404E82F21D8}" type="datetimeFigureOut">
              <a:rPr lang="zh-CN" altLang="en-US" smtClean="0"/>
              <a:t>2016/12/24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CF329-80BF-47CE-8893-6BA62871CC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193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B3534-F7E7-4EA9-9C39-4404E82F21D8}" type="datetimeFigureOut">
              <a:rPr lang="zh-CN" altLang="en-US" smtClean="0"/>
              <a:t>2016/12/24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CF329-80BF-47CE-8893-6BA62871CC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671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B3534-F7E7-4EA9-9C39-4404E82F21D8}" type="datetimeFigureOut">
              <a:rPr lang="zh-CN" altLang="en-US" smtClean="0"/>
              <a:t>2016/12/24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CF329-80BF-47CE-8893-6BA62871CC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944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B3534-F7E7-4EA9-9C39-4404E82F21D8}" type="datetimeFigureOut">
              <a:rPr lang="zh-CN" altLang="en-US" smtClean="0"/>
              <a:t>2016/12/24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CF329-80BF-47CE-8893-6BA62871CC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868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B3534-F7E7-4EA9-9C39-4404E82F21D8}" type="datetimeFigureOut">
              <a:rPr lang="zh-CN" altLang="en-US" smtClean="0"/>
              <a:t>2016/12/24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CF329-80BF-47CE-8893-6BA62871CC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975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9B3534-F7E7-4EA9-9C39-4404E82F21D8}" type="datetimeFigureOut">
              <a:rPr lang="zh-CN" altLang="en-US" smtClean="0"/>
              <a:t>2016/12/24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2CF329-80BF-47CE-8893-6BA62871CC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524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png"/><Relationship Id="rId18" Type="http://schemas.openxmlformats.org/officeDocument/2006/relationships/image" Target="../media/image13.jpg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16.png"/><Relationship Id="rId7" Type="http://schemas.openxmlformats.org/officeDocument/2006/relationships/image" Target="../media/image2.jpg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" Type="http://schemas.openxmlformats.org/officeDocument/2006/relationships/audio" Target="../media/media1.wma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microsoft.com/office/2007/relationships/media" Target="../media/media1.wma"/><Relationship Id="rId6" Type="http://schemas.microsoft.com/office/2007/relationships/hdphoto" Target="../media/hdphoto1.wdp"/><Relationship Id="rId11" Type="http://schemas.openxmlformats.org/officeDocument/2006/relationships/image" Target="../media/image6.png"/><Relationship Id="rId5" Type="http://schemas.openxmlformats.org/officeDocument/2006/relationships/image" Target="../media/image1.jpeg"/><Relationship Id="rId15" Type="http://schemas.openxmlformats.org/officeDocument/2006/relationships/image" Target="../media/image10.png"/><Relationship Id="rId10" Type="http://schemas.openxmlformats.org/officeDocument/2006/relationships/image" Target="../media/image5.png"/><Relationship Id="rId19" Type="http://schemas.openxmlformats.org/officeDocument/2006/relationships/image" Target="../media/image14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4.png"/><Relationship Id="rId1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g"/><Relationship Id="rId5" Type="http://schemas.openxmlformats.org/officeDocument/2006/relationships/image" Target="../media/image68.jp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g"/><Relationship Id="rId13" Type="http://schemas.openxmlformats.org/officeDocument/2006/relationships/image" Target="../media/image76.png"/><Relationship Id="rId18" Type="http://schemas.openxmlformats.org/officeDocument/2006/relationships/image" Target="../media/image79.png"/><Relationship Id="rId3" Type="http://schemas.openxmlformats.org/officeDocument/2006/relationships/image" Target="../media/image1.jpeg"/><Relationship Id="rId7" Type="http://schemas.openxmlformats.org/officeDocument/2006/relationships/image" Target="../media/image28.png"/><Relationship Id="rId12" Type="http://schemas.openxmlformats.org/officeDocument/2006/relationships/image" Target="../media/image75.png"/><Relationship Id="rId17" Type="http://schemas.openxmlformats.org/officeDocument/2006/relationships/image" Target="../media/image78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g"/><Relationship Id="rId11" Type="http://schemas.openxmlformats.org/officeDocument/2006/relationships/image" Target="../media/image74.png"/><Relationship Id="rId5" Type="http://schemas.openxmlformats.org/officeDocument/2006/relationships/image" Target="../media/image26.png"/><Relationship Id="rId15" Type="http://schemas.openxmlformats.org/officeDocument/2006/relationships/image" Target="../media/image11.png"/><Relationship Id="rId10" Type="http://schemas.openxmlformats.org/officeDocument/2006/relationships/image" Target="../media/image73.png"/><Relationship Id="rId4" Type="http://schemas.microsoft.com/office/2007/relationships/hdphoto" Target="../media/hdphoto1.wdp"/><Relationship Id="rId9" Type="http://schemas.openxmlformats.org/officeDocument/2006/relationships/image" Target="../media/image72.png"/><Relationship Id="rId14" Type="http://schemas.openxmlformats.org/officeDocument/2006/relationships/image" Target="../media/image7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7.jpeg"/><Relationship Id="rId7" Type="http://schemas.openxmlformats.org/officeDocument/2006/relationships/image" Target="../media/image1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22.png"/><Relationship Id="rId5" Type="http://schemas.openxmlformats.org/officeDocument/2006/relationships/image" Target="../media/image11.png"/><Relationship Id="rId10" Type="http://schemas.openxmlformats.org/officeDocument/2006/relationships/image" Target="../media/image21.png"/><Relationship Id="rId4" Type="http://schemas.microsoft.com/office/2007/relationships/hdphoto" Target="../media/hdphoto1.wdp"/><Relationship Id="rId9" Type="http://schemas.openxmlformats.org/officeDocument/2006/relationships/image" Target="../media/image20.jp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28.png"/><Relationship Id="rId3" Type="http://schemas.openxmlformats.org/officeDocument/2006/relationships/image" Target="../media/image17.jpeg"/><Relationship Id="rId7" Type="http://schemas.openxmlformats.org/officeDocument/2006/relationships/image" Target="../media/image25.png"/><Relationship Id="rId12" Type="http://schemas.openxmlformats.org/officeDocument/2006/relationships/image" Target="../media/image14.png"/><Relationship Id="rId17" Type="http://schemas.openxmlformats.org/officeDocument/2006/relationships/image" Target="../media/image31.jp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7.jpg"/><Relationship Id="rId5" Type="http://schemas.openxmlformats.org/officeDocument/2006/relationships/image" Target="../media/image23.png"/><Relationship Id="rId15" Type="http://schemas.openxmlformats.org/officeDocument/2006/relationships/image" Target="../media/image30.jpg"/><Relationship Id="rId10" Type="http://schemas.openxmlformats.org/officeDocument/2006/relationships/image" Target="../media/image26.png"/><Relationship Id="rId4" Type="http://schemas.microsoft.com/office/2007/relationships/hdphoto" Target="../media/hdphoto1.wdp"/><Relationship Id="rId9" Type="http://schemas.openxmlformats.org/officeDocument/2006/relationships/image" Target="../media/image11.png"/><Relationship Id="rId14" Type="http://schemas.openxmlformats.org/officeDocument/2006/relationships/image" Target="../media/image29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11.png"/><Relationship Id="rId3" Type="http://schemas.openxmlformats.org/officeDocument/2006/relationships/image" Target="../media/image17.jpeg"/><Relationship Id="rId7" Type="http://schemas.openxmlformats.org/officeDocument/2006/relationships/image" Target="../media/image34.jpg"/><Relationship Id="rId12" Type="http://schemas.microsoft.com/office/2007/relationships/hdphoto" Target="../media/hdphoto2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g"/><Relationship Id="rId11" Type="http://schemas.openxmlformats.org/officeDocument/2006/relationships/image" Target="../media/image25.png"/><Relationship Id="rId5" Type="http://schemas.openxmlformats.org/officeDocument/2006/relationships/image" Target="../media/image32.png"/><Relationship Id="rId10" Type="http://schemas.openxmlformats.org/officeDocument/2006/relationships/image" Target="../media/image36.png"/><Relationship Id="rId4" Type="http://schemas.microsoft.com/office/2007/relationships/hdphoto" Target="../media/hdphoto1.wdp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1.jpeg"/><Relationship Id="rId7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40.png"/><Relationship Id="rId5" Type="http://schemas.openxmlformats.org/officeDocument/2006/relationships/image" Target="../media/image11.png"/><Relationship Id="rId10" Type="http://schemas.openxmlformats.org/officeDocument/2006/relationships/image" Target="../media/image39.jpg"/><Relationship Id="rId4" Type="http://schemas.microsoft.com/office/2007/relationships/hdphoto" Target="../media/hdphoto1.wdp"/><Relationship Id="rId9" Type="http://schemas.openxmlformats.org/officeDocument/2006/relationships/image" Target="../media/image38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7.jpeg"/><Relationship Id="rId7" Type="http://schemas.openxmlformats.org/officeDocument/2006/relationships/image" Target="../media/image43.png"/><Relationship Id="rId12" Type="http://schemas.openxmlformats.org/officeDocument/2006/relationships/image" Target="../media/image4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19.png"/><Relationship Id="rId5" Type="http://schemas.openxmlformats.org/officeDocument/2006/relationships/image" Target="../media/image41.png"/><Relationship Id="rId10" Type="http://schemas.openxmlformats.org/officeDocument/2006/relationships/image" Target="../media/image44.jpg"/><Relationship Id="rId4" Type="http://schemas.microsoft.com/office/2007/relationships/hdphoto" Target="../media/hdphoto1.wdp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11.png"/><Relationship Id="rId3" Type="http://schemas.openxmlformats.org/officeDocument/2006/relationships/image" Target="../media/image17.jpeg"/><Relationship Id="rId7" Type="http://schemas.openxmlformats.org/officeDocument/2006/relationships/image" Target="../media/image47.jpg"/><Relationship Id="rId12" Type="http://schemas.openxmlformats.org/officeDocument/2006/relationships/image" Target="../media/image5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50.jpg"/><Relationship Id="rId5" Type="http://schemas.openxmlformats.org/officeDocument/2006/relationships/image" Target="../media/image46.png"/><Relationship Id="rId15" Type="http://schemas.openxmlformats.org/officeDocument/2006/relationships/image" Target="../media/image53.png"/><Relationship Id="rId10" Type="http://schemas.openxmlformats.org/officeDocument/2006/relationships/image" Target="../media/image49.jpg"/><Relationship Id="rId4" Type="http://schemas.microsoft.com/office/2007/relationships/hdphoto" Target="../media/hdphoto1.wdp"/><Relationship Id="rId9" Type="http://schemas.openxmlformats.org/officeDocument/2006/relationships/image" Target="../media/image48.jpg"/><Relationship Id="rId14" Type="http://schemas.openxmlformats.org/officeDocument/2006/relationships/image" Target="../media/image5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13" Type="http://schemas.openxmlformats.org/officeDocument/2006/relationships/image" Target="../media/image5.png"/><Relationship Id="rId3" Type="http://schemas.openxmlformats.org/officeDocument/2006/relationships/image" Target="../media/image17.jpeg"/><Relationship Id="rId7" Type="http://schemas.openxmlformats.org/officeDocument/2006/relationships/image" Target="../media/image26.png"/><Relationship Id="rId12" Type="http://schemas.openxmlformats.org/officeDocument/2006/relationships/image" Target="../media/image5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11" Type="http://schemas.openxmlformats.org/officeDocument/2006/relationships/image" Target="../media/image56.jpg"/><Relationship Id="rId5" Type="http://schemas.openxmlformats.org/officeDocument/2006/relationships/image" Target="../media/image11.png"/><Relationship Id="rId15" Type="http://schemas.openxmlformats.org/officeDocument/2006/relationships/image" Target="../media/image59.png"/><Relationship Id="rId10" Type="http://schemas.openxmlformats.org/officeDocument/2006/relationships/image" Target="../media/image28.png"/><Relationship Id="rId4" Type="http://schemas.microsoft.com/office/2007/relationships/hdphoto" Target="../media/hdphoto1.wdp"/><Relationship Id="rId9" Type="http://schemas.openxmlformats.org/officeDocument/2006/relationships/image" Target="../media/image55.jpg"/><Relationship Id="rId14" Type="http://schemas.openxmlformats.org/officeDocument/2006/relationships/image" Target="../media/image5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jp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淘宝网Chenying0907出品 2" descr="E:\出售作品\素材\0AE素材\ 宝宝满月生日相册\8338759-birth-announcement-baby-photo-album\Birth Announcement - Baby Photo Album\birth announcement_baby photo album\birth announcement_ baby photo album girl folder\(Footage)\material\Paper pink.jpg"/>
          <p:cNvPicPr>
            <a:picLocks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300"/>
                    </a14:imgEffect>
                    <a14:imgEffect>
                      <a14:saturation sat="400000"/>
                    </a14:imgEffect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淘宝网Chenying0907出品 2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67744" y="586344"/>
            <a:ext cx="4729140" cy="350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淘宝网Chenying0907出品 12" descr="E:\出售作品\素材\PPT\0儿童生日相册\小云朵-矢量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2572200"/>
            <a:ext cx="1224136" cy="648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淘宝网Chenying0907出品 21" descr="E:\出售作品\素材\PPT\0儿童生日相册\彩虹6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613" y="1958011"/>
            <a:ext cx="9234125" cy="3494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淘宝网Chenying0907出品 12" descr="E:\出售作品\素材\PPT\0儿童生日相册\小云朵-矢量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662" y="224739"/>
            <a:ext cx="1520410" cy="805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淘宝网Chenying0907出品 16" descr="E:\出售作品\素材\PPT\0儿童生日相册\彩虹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613" y="1958011"/>
            <a:ext cx="9234125" cy="3494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淘宝网Chenying0907出品 17" descr="E:\出售作品\素材\PPT\0儿童生日相册\彩虹2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613" y="1958011"/>
            <a:ext cx="9234125" cy="3494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淘宝网Chenying0907出品 18" descr="E:\出售作品\素材\PPT\0儿童生日相册\彩虹3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613" y="1958011"/>
            <a:ext cx="9234125" cy="3494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淘宝网Chenying0907出品 19" descr="E:\出售作品\素材\PPT\0儿童生日相册\彩虹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613" y="1958011"/>
            <a:ext cx="9234125" cy="3494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淘宝网Chenying0907出品 20" descr="E:\出售作品\素材\PPT\0儿童生日相册\彩虹5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613" y="1958011"/>
            <a:ext cx="9234125" cy="3494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淘宝网Chenying0907出品 13"/>
          <p:cNvGrpSpPr/>
          <p:nvPr/>
        </p:nvGrpSpPr>
        <p:grpSpPr>
          <a:xfrm>
            <a:off x="-12493896" y="3833020"/>
            <a:ext cx="21665707" cy="1382490"/>
            <a:chOff x="-6229200" y="3761011"/>
            <a:chExt cx="21665707" cy="1382490"/>
          </a:xfrm>
        </p:grpSpPr>
        <p:pic>
          <p:nvPicPr>
            <p:cNvPr id="15" name="淘宝网Chenying0907出品 9" descr="E:\出售作品\素材\PPT\0儿童生日相册\白云.pn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57" y="3761011"/>
              <a:ext cx="9153255" cy="1382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淘宝网Chenying0907出品 9" descr="E:\出售作品\素材\PPT\0儿童生日相册\白云.pn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229200" y="3761011"/>
              <a:ext cx="9153255" cy="1382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淘宝网Chenying0907出品 9" descr="E:\出售作品\素材\PPT\0儿童生日相册\白云.pn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3252" y="3761011"/>
              <a:ext cx="9153255" cy="1382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" name="淘宝网Chenying0907出品 11" descr="E:\出售作品\素材\PPT\0儿童生日相册\圆形.png"/>
          <p:cNvPicPr>
            <a:picLocks noChangeAspect="1" noChangeArrowheads="1"/>
          </p:cNvPicPr>
          <p:nvPr/>
        </p:nvPicPr>
        <p:blipFill>
          <a:blip r:embed="rId17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880" y="813159"/>
            <a:ext cx="2832241" cy="2826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淘宝网Chenying0907出品 20"/>
          <p:cNvSpPr>
            <a:spLocks noChangeAspect="1"/>
          </p:cNvSpPr>
          <p:nvPr/>
        </p:nvSpPr>
        <p:spPr>
          <a:xfrm>
            <a:off x="3356237" y="986812"/>
            <a:ext cx="2431527" cy="2431527"/>
          </a:xfrm>
          <a:prstGeom prst="ellipse">
            <a:avLst/>
          </a:prstGeom>
          <a:blipFill>
            <a:blip r:embed="rId18"/>
            <a:stretch>
              <a:fillRect/>
            </a:stretch>
          </a:blipFill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3" name="淘宝网Chenying0907出品 12" descr="E:\出售作品\素材\PPT\0儿童生日相册\小云朵-矢量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63" y="1516873"/>
            <a:ext cx="1224136" cy="648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淘宝网Chenying0907出品 21"/>
          <p:cNvSpPr/>
          <p:nvPr/>
        </p:nvSpPr>
        <p:spPr>
          <a:xfrm>
            <a:off x="2917860" y="601391"/>
            <a:ext cx="3308281" cy="3308281"/>
          </a:xfrm>
          <a:prstGeom prst="ellipse">
            <a:avLst/>
          </a:prstGeom>
          <a:noFill/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淘宝网Chenying0907出品 22"/>
          <p:cNvSpPr>
            <a:spLocks noChangeAspect="1"/>
          </p:cNvSpPr>
          <p:nvPr/>
        </p:nvSpPr>
        <p:spPr>
          <a:xfrm>
            <a:off x="3030072" y="700049"/>
            <a:ext cx="3083856" cy="3083856"/>
          </a:xfrm>
          <a:prstGeom prst="ellips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上凸弯带形 23"/>
          <p:cNvSpPr/>
          <p:nvPr/>
        </p:nvSpPr>
        <p:spPr>
          <a:xfrm>
            <a:off x="2892404" y="2782795"/>
            <a:ext cx="3359192" cy="768981"/>
          </a:xfrm>
          <a:prstGeom prst="ellipseRibbon2">
            <a:avLst>
              <a:gd name="adj1" fmla="val 35707"/>
              <a:gd name="adj2" fmla="val 69207"/>
              <a:gd name="adj3" fmla="val 12500"/>
            </a:avLst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</a:rPr>
              <a:t>宝贝成长相册</a:t>
            </a:r>
            <a:endParaRPr lang="zh-CN" altLang="en-US" sz="26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" name="淘宝网Chenying0907出品 13" descr="E:\出售作品\素材\PPT\0儿童生日相册\气球1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01" y="5255543"/>
            <a:ext cx="2688306" cy="3336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淘宝网Chenying0907出品 14" descr="E:\出售作品\素材\PPT\0儿童生日相册\气球2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1596" y="5289921"/>
            <a:ext cx="1981200" cy="2538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庄真羚 - 亲亲猪猪宝贝 (伴奏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3132856" y="2325381"/>
            <a:ext cx="609600" cy="609600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4211960" y="1496408"/>
            <a:ext cx="51251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放飞梦想 快乐成长</a:t>
            </a:r>
            <a:endParaRPr lang="zh-CN" altLang="en-US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8803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3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1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83728 L 4.16667E-6 0.24993 " pathEditMode="relative" rAng="0" ptsTypes="AA">
                                      <p:cBhvr>
                                        <p:cTn id="62" dur="6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4345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7 L 0.35087 -0.00494 " pathEditMode="relative" rAng="0" ptsTypes="AA">
                                      <p:cBhvr>
                                        <p:cTn id="64" dur="6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52" y="-247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88889E-6 -1.72388 L -3.88889E-6 0.24993 " pathEditMode="relative" rAng="0" ptsTypes="AA">
                                      <p:cBhvr>
                                        <p:cTn id="66" dur="55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8675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8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88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93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" presetClass="emph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95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97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99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6" presetClass="emph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101" dur="2000" fill="hold"/>
                                        <p:tgtEl>
                                          <p:spTgt spid="2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2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2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2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2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1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33" grpId="0"/>
      <p:bldP spid="3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淘宝网Chenying0907出品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淘宝网Chenying0907出品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35896" y="1851670"/>
            <a:ext cx="2448272" cy="171379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5" name="淘宝网Chenying0907出品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1531640"/>
            <a:ext cx="2448272" cy="171379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16" name="心形 15"/>
          <p:cNvSpPr/>
          <p:nvPr/>
        </p:nvSpPr>
        <p:spPr>
          <a:xfrm>
            <a:off x="2239167" y="5714974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心形 16"/>
          <p:cNvSpPr/>
          <p:nvPr/>
        </p:nvSpPr>
        <p:spPr>
          <a:xfrm>
            <a:off x="611560" y="6005058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心形 17"/>
          <p:cNvSpPr/>
          <p:nvPr/>
        </p:nvSpPr>
        <p:spPr>
          <a:xfrm>
            <a:off x="822334" y="6019774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心形 18"/>
          <p:cNvSpPr/>
          <p:nvPr/>
        </p:nvSpPr>
        <p:spPr>
          <a:xfrm>
            <a:off x="1033108" y="6140576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心形 19"/>
          <p:cNvSpPr/>
          <p:nvPr/>
        </p:nvSpPr>
        <p:spPr>
          <a:xfrm>
            <a:off x="1243882" y="5770726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心形 20"/>
          <p:cNvSpPr>
            <a:spLocks noChangeAspect="1"/>
          </p:cNvSpPr>
          <p:nvPr/>
        </p:nvSpPr>
        <p:spPr>
          <a:xfrm>
            <a:off x="5105661" y="573225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心形 21"/>
          <p:cNvSpPr/>
          <p:nvPr/>
        </p:nvSpPr>
        <p:spPr>
          <a:xfrm>
            <a:off x="3319910" y="6180534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心形 22"/>
          <p:cNvSpPr/>
          <p:nvPr/>
        </p:nvSpPr>
        <p:spPr>
          <a:xfrm>
            <a:off x="3549437" y="6332934"/>
            <a:ext cx="144016" cy="12865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心形 23"/>
          <p:cNvSpPr>
            <a:spLocks noChangeAspect="1"/>
          </p:cNvSpPr>
          <p:nvPr/>
        </p:nvSpPr>
        <p:spPr>
          <a:xfrm>
            <a:off x="4360928" y="5894990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心形 24"/>
          <p:cNvSpPr>
            <a:spLocks noChangeAspect="1"/>
          </p:cNvSpPr>
          <p:nvPr/>
        </p:nvSpPr>
        <p:spPr>
          <a:xfrm>
            <a:off x="5247431" y="588465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心形 25"/>
          <p:cNvSpPr>
            <a:spLocks noChangeAspect="1"/>
          </p:cNvSpPr>
          <p:nvPr/>
        </p:nvSpPr>
        <p:spPr>
          <a:xfrm>
            <a:off x="5533190" y="566809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心形 26"/>
          <p:cNvSpPr>
            <a:spLocks noChangeAspect="1"/>
          </p:cNvSpPr>
          <p:nvPr/>
        </p:nvSpPr>
        <p:spPr>
          <a:xfrm>
            <a:off x="5877427" y="582049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心形 27"/>
          <p:cNvSpPr>
            <a:spLocks noChangeAspect="1"/>
          </p:cNvSpPr>
          <p:nvPr/>
        </p:nvSpPr>
        <p:spPr>
          <a:xfrm>
            <a:off x="5161920" y="5942327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心形 28"/>
          <p:cNvSpPr>
            <a:spLocks noChangeAspect="1"/>
          </p:cNvSpPr>
          <p:nvPr/>
        </p:nvSpPr>
        <p:spPr>
          <a:xfrm>
            <a:off x="2449941" y="595612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心形 29"/>
          <p:cNvSpPr>
            <a:spLocks noChangeAspect="1"/>
          </p:cNvSpPr>
          <p:nvPr/>
        </p:nvSpPr>
        <p:spPr>
          <a:xfrm>
            <a:off x="4761424" y="6064597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心形 30"/>
          <p:cNvSpPr>
            <a:spLocks noChangeAspect="1"/>
          </p:cNvSpPr>
          <p:nvPr/>
        </p:nvSpPr>
        <p:spPr>
          <a:xfrm>
            <a:off x="3797690" y="6199790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心形 31"/>
          <p:cNvSpPr>
            <a:spLocks noChangeAspect="1"/>
          </p:cNvSpPr>
          <p:nvPr/>
        </p:nvSpPr>
        <p:spPr>
          <a:xfrm>
            <a:off x="4198186" y="6352190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心形 32"/>
          <p:cNvSpPr>
            <a:spLocks noChangeAspect="1"/>
          </p:cNvSpPr>
          <p:nvPr/>
        </p:nvSpPr>
        <p:spPr>
          <a:xfrm>
            <a:off x="1846925" y="6074990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心形 33"/>
          <p:cNvSpPr>
            <a:spLocks noChangeAspect="1"/>
          </p:cNvSpPr>
          <p:nvPr/>
        </p:nvSpPr>
        <p:spPr>
          <a:xfrm>
            <a:off x="4924166" y="574010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" name="心形 34"/>
          <p:cNvSpPr>
            <a:spLocks noChangeAspect="1"/>
          </p:cNvSpPr>
          <p:nvPr/>
        </p:nvSpPr>
        <p:spPr>
          <a:xfrm>
            <a:off x="4179433" y="613915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心形 35"/>
          <p:cNvSpPr>
            <a:spLocks noChangeAspect="1"/>
          </p:cNvSpPr>
          <p:nvPr/>
        </p:nvSpPr>
        <p:spPr>
          <a:xfrm>
            <a:off x="3960432" y="641382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心形 36"/>
          <p:cNvSpPr>
            <a:spLocks noChangeAspect="1"/>
          </p:cNvSpPr>
          <p:nvPr/>
        </p:nvSpPr>
        <p:spPr>
          <a:xfrm>
            <a:off x="4542423" y="619726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" name="心形 37"/>
          <p:cNvSpPr>
            <a:spLocks noChangeAspect="1"/>
          </p:cNvSpPr>
          <p:nvPr/>
        </p:nvSpPr>
        <p:spPr>
          <a:xfrm>
            <a:off x="4742671" y="634966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" name="心形 38"/>
          <p:cNvSpPr>
            <a:spLocks noChangeAspect="1"/>
          </p:cNvSpPr>
          <p:nvPr/>
        </p:nvSpPr>
        <p:spPr>
          <a:xfrm>
            <a:off x="2975673" y="6041935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心形 39"/>
          <p:cNvSpPr>
            <a:spLocks noChangeAspect="1"/>
          </p:cNvSpPr>
          <p:nvPr/>
        </p:nvSpPr>
        <p:spPr>
          <a:xfrm>
            <a:off x="3157168" y="595612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" name="心形 40"/>
          <p:cNvSpPr>
            <a:spLocks noChangeAspect="1"/>
          </p:cNvSpPr>
          <p:nvPr/>
        </p:nvSpPr>
        <p:spPr>
          <a:xfrm>
            <a:off x="3616195" y="6041935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2" name="心形 41"/>
          <p:cNvSpPr>
            <a:spLocks noChangeAspect="1"/>
          </p:cNvSpPr>
          <p:nvPr/>
        </p:nvSpPr>
        <p:spPr>
          <a:xfrm>
            <a:off x="4523670" y="613168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" name="心形 42"/>
          <p:cNvSpPr/>
          <p:nvPr/>
        </p:nvSpPr>
        <p:spPr>
          <a:xfrm>
            <a:off x="1636151" y="6072502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心形 43"/>
          <p:cNvSpPr/>
          <p:nvPr/>
        </p:nvSpPr>
        <p:spPr>
          <a:xfrm>
            <a:off x="2009667" y="6224902"/>
            <a:ext cx="144016" cy="12865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5" name="心形 44"/>
          <p:cNvSpPr>
            <a:spLocks noChangeAspect="1"/>
          </p:cNvSpPr>
          <p:nvPr/>
        </p:nvSpPr>
        <p:spPr>
          <a:xfrm>
            <a:off x="2994426" y="588411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心形 45"/>
          <p:cNvSpPr>
            <a:spLocks noChangeAspect="1"/>
          </p:cNvSpPr>
          <p:nvPr/>
        </p:nvSpPr>
        <p:spPr>
          <a:xfrm>
            <a:off x="4723918" y="628408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7" name="心形 46"/>
          <p:cNvSpPr>
            <a:spLocks noChangeAspect="1"/>
          </p:cNvSpPr>
          <p:nvPr/>
        </p:nvSpPr>
        <p:spPr>
          <a:xfrm>
            <a:off x="5124414" y="575438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心形 47"/>
          <p:cNvSpPr>
            <a:spLocks noChangeAspect="1"/>
          </p:cNvSpPr>
          <p:nvPr/>
        </p:nvSpPr>
        <p:spPr>
          <a:xfrm>
            <a:off x="5143167" y="580962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心形 48"/>
          <p:cNvSpPr>
            <a:spLocks noChangeAspect="1"/>
          </p:cNvSpPr>
          <p:nvPr/>
        </p:nvSpPr>
        <p:spPr>
          <a:xfrm>
            <a:off x="4160680" y="6122327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心形 49"/>
          <p:cNvSpPr>
            <a:spLocks noChangeAspect="1"/>
          </p:cNvSpPr>
          <p:nvPr/>
        </p:nvSpPr>
        <p:spPr>
          <a:xfrm>
            <a:off x="3997938" y="5931453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" name="心形 50"/>
          <p:cNvSpPr>
            <a:spLocks noChangeAspect="1"/>
          </p:cNvSpPr>
          <p:nvPr/>
        </p:nvSpPr>
        <p:spPr>
          <a:xfrm>
            <a:off x="2468694" y="618891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心形 51"/>
          <p:cNvSpPr>
            <a:spLocks noChangeAspect="1"/>
          </p:cNvSpPr>
          <p:nvPr/>
        </p:nvSpPr>
        <p:spPr>
          <a:xfrm>
            <a:off x="2812931" y="634131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心形 52"/>
          <p:cNvSpPr>
            <a:spLocks noChangeAspect="1"/>
          </p:cNvSpPr>
          <p:nvPr/>
        </p:nvSpPr>
        <p:spPr>
          <a:xfrm>
            <a:off x="4561176" y="601726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心形 53"/>
          <p:cNvSpPr>
            <a:spLocks noChangeAspect="1"/>
          </p:cNvSpPr>
          <p:nvPr/>
        </p:nvSpPr>
        <p:spPr>
          <a:xfrm>
            <a:off x="2794178" y="612828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心形 54"/>
          <p:cNvSpPr>
            <a:spLocks noChangeAspect="1"/>
          </p:cNvSpPr>
          <p:nvPr/>
        </p:nvSpPr>
        <p:spPr>
          <a:xfrm>
            <a:off x="3530684" y="628068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心形 55"/>
          <p:cNvSpPr>
            <a:spLocks noChangeAspect="1"/>
          </p:cNvSpPr>
          <p:nvPr/>
        </p:nvSpPr>
        <p:spPr>
          <a:xfrm>
            <a:off x="3778937" y="606412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心形 56"/>
          <p:cNvSpPr>
            <a:spLocks noChangeAspect="1"/>
          </p:cNvSpPr>
          <p:nvPr/>
        </p:nvSpPr>
        <p:spPr>
          <a:xfrm>
            <a:off x="3979185" y="621652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心形 57"/>
          <p:cNvSpPr>
            <a:spLocks noChangeAspect="1"/>
          </p:cNvSpPr>
          <p:nvPr/>
        </p:nvSpPr>
        <p:spPr>
          <a:xfrm>
            <a:off x="1454656" y="5933903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心形 58"/>
          <p:cNvSpPr>
            <a:spLocks noChangeAspect="1"/>
          </p:cNvSpPr>
          <p:nvPr/>
        </p:nvSpPr>
        <p:spPr>
          <a:xfrm>
            <a:off x="1473409" y="584809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0" name="心形 59"/>
          <p:cNvSpPr>
            <a:spLocks noChangeAspect="1"/>
          </p:cNvSpPr>
          <p:nvPr/>
        </p:nvSpPr>
        <p:spPr>
          <a:xfrm>
            <a:off x="2076425" y="5933903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" name="心形 60"/>
          <p:cNvSpPr/>
          <p:nvPr/>
        </p:nvSpPr>
        <p:spPr>
          <a:xfrm>
            <a:off x="5180673" y="5745998"/>
            <a:ext cx="144016" cy="12865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2" name="心形 61"/>
          <p:cNvSpPr>
            <a:spLocks noChangeAspect="1"/>
          </p:cNvSpPr>
          <p:nvPr/>
        </p:nvSpPr>
        <p:spPr>
          <a:xfrm>
            <a:off x="8724461" y="546347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" name="心形 62"/>
          <p:cNvSpPr>
            <a:spLocks noChangeAspect="1"/>
          </p:cNvSpPr>
          <p:nvPr/>
        </p:nvSpPr>
        <p:spPr>
          <a:xfrm>
            <a:off x="8705687" y="539931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4" name="心形 63"/>
          <p:cNvSpPr>
            <a:spLocks noChangeAspect="1"/>
          </p:cNvSpPr>
          <p:nvPr/>
        </p:nvSpPr>
        <p:spPr>
          <a:xfrm>
            <a:off x="7460658" y="5546263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心形 64"/>
          <p:cNvSpPr>
            <a:spLocks noChangeAspect="1"/>
          </p:cNvSpPr>
          <p:nvPr/>
        </p:nvSpPr>
        <p:spPr>
          <a:xfrm>
            <a:off x="5551943" y="561285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6" name="心形 65"/>
          <p:cNvSpPr>
            <a:spLocks noChangeAspect="1"/>
          </p:cNvSpPr>
          <p:nvPr/>
        </p:nvSpPr>
        <p:spPr>
          <a:xfrm>
            <a:off x="5971192" y="576525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7" name="心形 66"/>
          <p:cNvSpPr>
            <a:spLocks noChangeAspect="1"/>
          </p:cNvSpPr>
          <p:nvPr/>
        </p:nvSpPr>
        <p:spPr>
          <a:xfrm>
            <a:off x="5914933" y="555221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8" name="心形 67"/>
          <p:cNvSpPr>
            <a:spLocks noChangeAspect="1"/>
          </p:cNvSpPr>
          <p:nvPr/>
        </p:nvSpPr>
        <p:spPr>
          <a:xfrm>
            <a:off x="6678419" y="570461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9" name="心形 68"/>
          <p:cNvSpPr>
            <a:spLocks noChangeAspect="1"/>
          </p:cNvSpPr>
          <p:nvPr/>
        </p:nvSpPr>
        <p:spPr>
          <a:xfrm>
            <a:off x="7204151" y="548805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0" name="心形 69"/>
          <p:cNvSpPr>
            <a:spLocks noChangeAspect="1"/>
          </p:cNvSpPr>
          <p:nvPr/>
        </p:nvSpPr>
        <p:spPr>
          <a:xfrm>
            <a:off x="7554423" y="564045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1" name="心形 70"/>
          <p:cNvSpPr>
            <a:spLocks noChangeAspect="1"/>
          </p:cNvSpPr>
          <p:nvPr/>
        </p:nvSpPr>
        <p:spPr>
          <a:xfrm>
            <a:off x="5266184" y="5454999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2" name="心形 71"/>
          <p:cNvSpPr>
            <a:spLocks noChangeAspect="1"/>
          </p:cNvSpPr>
          <p:nvPr/>
        </p:nvSpPr>
        <p:spPr>
          <a:xfrm>
            <a:off x="7498164" y="557487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3" name="心形 72"/>
          <p:cNvSpPr>
            <a:spLocks noChangeAspect="1"/>
          </p:cNvSpPr>
          <p:nvPr/>
        </p:nvSpPr>
        <p:spPr>
          <a:xfrm>
            <a:off x="7954919" y="538844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4" name="心形 73"/>
          <p:cNvSpPr>
            <a:spLocks noChangeAspect="1"/>
          </p:cNvSpPr>
          <p:nvPr/>
        </p:nvSpPr>
        <p:spPr>
          <a:xfrm>
            <a:off x="5896180" y="5535391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5" name="心形 74"/>
          <p:cNvSpPr>
            <a:spLocks noChangeAspect="1"/>
          </p:cNvSpPr>
          <p:nvPr/>
        </p:nvSpPr>
        <p:spPr>
          <a:xfrm>
            <a:off x="6478171" y="543032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6" name="心形 75"/>
          <p:cNvSpPr>
            <a:spLocks noChangeAspect="1"/>
          </p:cNvSpPr>
          <p:nvPr/>
        </p:nvSpPr>
        <p:spPr>
          <a:xfrm>
            <a:off x="5086908" y="569374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" name="心形 76"/>
          <p:cNvSpPr>
            <a:spLocks noChangeAspect="1"/>
          </p:cNvSpPr>
          <p:nvPr/>
        </p:nvSpPr>
        <p:spPr>
          <a:xfrm>
            <a:off x="5447679" y="547718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8" name="心形 77"/>
          <p:cNvSpPr>
            <a:spLocks noChangeAspect="1"/>
          </p:cNvSpPr>
          <p:nvPr/>
        </p:nvSpPr>
        <p:spPr>
          <a:xfrm>
            <a:off x="5952439" y="562958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9" name="心形 78"/>
          <p:cNvSpPr>
            <a:spLocks noChangeAspect="1"/>
          </p:cNvSpPr>
          <p:nvPr/>
        </p:nvSpPr>
        <p:spPr>
          <a:xfrm>
            <a:off x="8686934" y="589801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0" name="心形 79"/>
          <p:cNvSpPr/>
          <p:nvPr/>
        </p:nvSpPr>
        <p:spPr>
          <a:xfrm>
            <a:off x="5466432" y="6332934"/>
            <a:ext cx="144016" cy="12865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1" name="心形 80"/>
          <p:cNvSpPr>
            <a:spLocks noChangeAspect="1"/>
          </p:cNvSpPr>
          <p:nvPr/>
        </p:nvSpPr>
        <p:spPr>
          <a:xfrm>
            <a:off x="6859914" y="5894990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2" name="心形 81"/>
          <p:cNvSpPr>
            <a:spLocks noChangeAspect="1"/>
          </p:cNvSpPr>
          <p:nvPr/>
        </p:nvSpPr>
        <p:spPr>
          <a:xfrm>
            <a:off x="8649428" y="605041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" name="心形 82"/>
          <p:cNvSpPr>
            <a:spLocks noChangeAspect="1"/>
          </p:cNvSpPr>
          <p:nvPr/>
        </p:nvSpPr>
        <p:spPr>
          <a:xfrm>
            <a:off x="8611922" y="583385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4" name="心形 83"/>
          <p:cNvSpPr>
            <a:spLocks noChangeAspect="1"/>
          </p:cNvSpPr>
          <p:nvPr/>
        </p:nvSpPr>
        <p:spPr>
          <a:xfrm>
            <a:off x="8574416" y="598625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5" name="心形 84"/>
          <p:cNvSpPr>
            <a:spLocks noChangeAspect="1"/>
          </p:cNvSpPr>
          <p:nvPr/>
        </p:nvSpPr>
        <p:spPr>
          <a:xfrm>
            <a:off x="7735918" y="6133199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6" name="心形 85"/>
          <p:cNvSpPr>
            <a:spLocks noChangeAspect="1"/>
          </p:cNvSpPr>
          <p:nvPr/>
        </p:nvSpPr>
        <p:spPr>
          <a:xfrm>
            <a:off x="7573176" y="5942325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7" name="心形 86"/>
          <p:cNvSpPr>
            <a:spLocks noChangeAspect="1"/>
          </p:cNvSpPr>
          <p:nvPr/>
        </p:nvSpPr>
        <p:spPr>
          <a:xfrm>
            <a:off x="6133934" y="6199790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8" name="心形 87"/>
          <p:cNvSpPr>
            <a:spLocks noChangeAspect="1"/>
          </p:cNvSpPr>
          <p:nvPr/>
        </p:nvSpPr>
        <p:spPr>
          <a:xfrm>
            <a:off x="6697172" y="6352190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9" name="心形 88"/>
          <p:cNvSpPr>
            <a:spLocks noChangeAspect="1"/>
          </p:cNvSpPr>
          <p:nvPr/>
        </p:nvSpPr>
        <p:spPr>
          <a:xfrm>
            <a:off x="8155167" y="590586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0" name="心形 89"/>
          <p:cNvSpPr>
            <a:spLocks noChangeAspect="1"/>
          </p:cNvSpPr>
          <p:nvPr/>
        </p:nvSpPr>
        <p:spPr>
          <a:xfrm>
            <a:off x="6659666" y="613915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1" name="心形 90"/>
          <p:cNvSpPr>
            <a:spLocks noChangeAspect="1"/>
          </p:cNvSpPr>
          <p:nvPr/>
        </p:nvSpPr>
        <p:spPr>
          <a:xfrm>
            <a:off x="7185398" y="629155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2" name="心形 91"/>
          <p:cNvSpPr>
            <a:spLocks noChangeAspect="1"/>
          </p:cNvSpPr>
          <p:nvPr/>
        </p:nvSpPr>
        <p:spPr>
          <a:xfrm>
            <a:off x="7535670" y="607499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3" name="心形 92"/>
          <p:cNvSpPr>
            <a:spLocks noChangeAspect="1"/>
          </p:cNvSpPr>
          <p:nvPr/>
        </p:nvSpPr>
        <p:spPr>
          <a:xfrm>
            <a:off x="7441905" y="622739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4" name="心形 93"/>
          <p:cNvSpPr>
            <a:spLocks noChangeAspect="1"/>
          </p:cNvSpPr>
          <p:nvPr/>
        </p:nvSpPr>
        <p:spPr>
          <a:xfrm>
            <a:off x="5714685" y="6041935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5" name="心形 94"/>
          <p:cNvSpPr>
            <a:spLocks noChangeAspect="1"/>
          </p:cNvSpPr>
          <p:nvPr/>
        </p:nvSpPr>
        <p:spPr>
          <a:xfrm>
            <a:off x="7479411" y="600941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6" name="心形 95"/>
          <p:cNvSpPr>
            <a:spLocks noChangeAspect="1"/>
          </p:cNvSpPr>
          <p:nvPr/>
        </p:nvSpPr>
        <p:spPr>
          <a:xfrm>
            <a:off x="7404399" y="616181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7" name="心形 96"/>
          <p:cNvSpPr>
            <a:spLocks noChangeAspect="1"/>
          </p:cNvSpPr>
          <p:nvPr/>
        </p:nvSpPr>
        <p:spPr>
          <a:xfrm>
            <a:off x="7936166" y="582298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8" name="心形 97"/>
          <p:cNvSpPr>
            <a:spLocks noChangeAspect="1"/>
          </p:cNvSpPr>
          <p:nvPr/>
        </p:nvSpPr>
        <p:spPr>
          <a:xfrm>
            <a:off x="8518157" y="597538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9" name="心形 98"/>
          <p:cNvSpPr>
            <a:spLocks noChangeAspect="1"/>
          </p:cNvSpPr>
          <p:nvPr/>
        </p:nvSpPr>
        <p:spPr>
          <a:xfrm>
            <a:off x="6640913" y="6122327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0" name="心形 99"/>
          <p:cNvSpPr>
            <a:spLocks noChangeAspect="1"/>
          </p:cNvSpPr>
          <p:nvPr/>
        </p:nvSpPr>
        <p:spPr>
          <a:xfrm>
            <a:off x="6315429" y="5931453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1" name="心形 100"/>
          <p:cNvSpPr>
            <a:spLocks noChangeAspect="1"/>
          </p:cNvSpPr>
          <p:nvPr/>
        </p:nvSpPr>
        <p:spPr>
          <a:xfrm>
            <a:off x="7022656" y="601726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2" name="心形 101"/>
          <p:cNvSpPr>
            <a:spLocks noChangeAspect="1"/>
          </p:cNvSpPr>
          <p:nvPr/>
        </p:nvSpPr>
        <p:spPr>
          <a:xfrm>
            <a:off x="5428926" y="628068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3" name="心形 102"/>
          <p:cNvSpPr>
            <a:spLocks noChangeAspect="1"/>
          </p:cNvSpPr>
          <p:nvPr/>
        </p:nvSpPr>
        <p:spPr>
          <a:xfrm>
            <a:off x="5933686" y="606412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4" name="心形 103"/>
          <p:cNvSpPr>
            <a:spLocks noChangeAspect="1"/>
          </p:cNvSpPr>
          <p:nvPr/>
        </p:nvSpPr>
        <p:spPr>
          <a:xfrm>
            <a:off x="6296676" y="621652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5" name="心形 104"/>
          <p:cNvSpPr>
            <a:spLocks noChangeAspect="1"/>
          </p:cNvSpPr>
          <p:nvPr/>
        </p:nvSpPr>
        <p:spPr>
          <a:xfrm>
            <a:off x="2631436" y="569324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6" name="心形 105"/>
          <p:cNvSpPr>
            <a:spLocks noChangeAspect="1"/>
          </p:cNvSpPr>
          <p:nvPr/>
        </p:nvSpPr>
        <p:spPr>
          <a:xfrm>
            <a:off x="8630675" y="605041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7" name="心形 106"/>
          <p:cNvSpPr>
            <a:spLocks noChangeAspect="1"/>
          </p:cNvSpPr>
          <p:nvPr/>
        </p:nvSpPr>
        <p:spPr>
          <a:xfrm>
            <a:off x="8593169" y="620281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8" name="心形 107"/>
          <p:cNvSpPr>
            <a:spLocks noChangeAspect="1"/>
          </p:cNvSpPr>
          <p:nvPr/>
        </p:nvSpPr>
        <p:spPr>
          <a:xfrm>
            <a:off x="8555663" y="598625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9" name="心形 108"/>
          <p:cNvSpPr>
            <a:spLocks noChangeAspect="1"/>
          </p:cNvSpPr>
          <p:nvPr/>
        </p:nvSpPr>
        <p:spPr>
          <a:xfrm>
            <a:off x="8499404" y="645179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心形 109"/>
          <p:cNvSpPr>
            <a:spLocks noChangeAspect="1"/>
          </p:cNvSpPr>
          <p:nvPr/>
        </p:nvSpPr>
        <p:spPr>
          <a:xfrm>
            <a:off x="8536910" y="6163327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心形 110"/>
          <p:cNvSpPr>
            <a:spLocks noChangeAspect="1"/>
          </p:cNvSpPr>
          <p:nvPr/>
        </p:nvSpPr>
        <p:spPr>
          <a:xfrm>
            <a:off x="7992425" y="5972453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" name="心形 111"/>
          <p:cNvSpPr>
            <a:spLocks noChangeAspect="1"/>
          </p:cNvSpPr>
          <p:nvPr/>
        </p:nvSpPr>
        <p:spPr>
          <a:xfrm>
            <a:off x="8336662" y="605826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3" name="心形 112"/>
          <p:cNvSpPr>
            <a:spLocks noChangeAspect="1"/>
          </p:cNvSpPr>
          <p:nvPr/>
        </p:nvSpPr>
        <p:spPr>
          <a:xfrm>
            <a:off x="7516917" y="644395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4" name="心形 113"/>
          <p:cNvSpPr>
            <a:spLocks noChangeAspect="1"/>
          </p:cNvSpPr>
          <p:nvPr/>
        </p:nvSpPr>
        <p:spPr>
          <a:xfrm>
            <a:off x="7423152" y="622739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5" name="心形 114"/>
          <p:cNvSpPr>
            <a:spLocks noChangeAspect="1"/>
          </p:cNvSpPr>
          <p:nvPr/>
        </p:nvSpPr>
        <p:spPr>
          <a:xfrm>
            <a:off x="7973672" y="625752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6" name="心形 115"/>
          <p:cNvSpPr>
            <a:spLocks noChangeAspect="1"/>
          </p:cNvSpPr>
          <p:nvPr/>
        </p:nvSpPr>
        <p:spPr>
          <a:xfrm>
            <a:off x="7385646" y="616181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7" name="心形 116"/>
          <p:cNvSpPr>
            <a:spLocks noChangeAspect="1"/>
          </p:cNvSpPr>
          <p:nvPr/>
        </p:nvSpPr>
        <p:spPr>
          <a:xfrm>
            <a:off x="7917413" y="619194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8" name="心形 117"/>
          <p:cNvSpPr>
            <a:spLocks noChangeAspect="1"/>
          </p:cNvSpPr>
          <p:nvPr/>
        </p:nvSpPr>
        <p:spPr>
          <a:xfrm>
            <a:off x="8317909" y="597538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9" name="心形 118"/>
          <p:cNvSpPr>
            <a:spLocks noChangeAspect="1"/>
          </p:cNvSpPr>
          <p:nvPr/>
        </p:nvSpPr>
        <p:spPr>
          <a:xfrm>
            <a:off x="8668181" y="612778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0" name="心形 119"/>
          <p:cNvSpPr>
            <a:spLocks noChangeAspect="1"/>
          </p:cNvSpPr>
          <p:nvPr/>
        </p:nvSpPr>
        <p:spPr>
          <a:xfrm>
            <a:off x="7222904" y="616966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1" name="心形 120"/>
          <p:cNvSpPr>
            <a:spLocks noChangeAspect="1"/>
          </p:cNvSpPr>
          <p:nvPr/>
        </p:nvSpPr>
        <p:spPr>
          <a:xfrm>
            <a:off x="7754671" y="620817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540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20988E-6 L -0.25972 -0.29259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86" y="-14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34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39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0" presetID="10" presetClass="exit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44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5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4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0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54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59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64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69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74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79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1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384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38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389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39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94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99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0" presetID="10" presetClass="exit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04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09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0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14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19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0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24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5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29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0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34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6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39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44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49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54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6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59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1" dur="1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64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1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69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1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74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6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79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1" dur="1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484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48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6" dur="1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89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1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94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6" dur="1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99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3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04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6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09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0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1" dur="1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14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6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19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1" dur="1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24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29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1" dur="1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3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34" dur="1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6" dur="1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6 4.08881E-6 L -0.00712 -0.33735 " pathEditMode="relative" rAng="0" ptsTypes="AA">
                                      <p:cBhvr>
                                        <p:cTn id="539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867"/>
                                    </p:animMotion>
                                  </p:childTnLst>
                                </p:cTn>
                              </p:par>
                              <p:par>
                                <p:cTn id="54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1" dur="1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44" dur="1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6" dur="1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8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49" dur="1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1" dur="1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54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6" dur="1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59" dur="1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1" dur="1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64" dur="1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6" dur="1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569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57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1" dur="1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74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6" dur="1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79" dur="1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0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1" dur="1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3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84" dur="1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6" dur="1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8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89" dur="1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0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1" dur="1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3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94" dur="1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6" dur="1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99" dur="1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1" dur="1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04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6" dur="1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09" dur="1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1" dur="1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614" dur="1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61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6" dur="1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19" dur="1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1" dur="1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24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6" dur="1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29" dur="1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1" dur="1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3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34" dur="1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6" dur="1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39" dur="1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1" dur="1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3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6 4.08881E-6 L -0.00712 -0.33735 " pathEditMode="relative" rAng="0" ptsTypes="AA">
                                      <p:cBhvr>
                                        <p:cTn id="644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867"/>
                                    </p:animMotion>
                                  </p:childTnLst>
                                </p:cTn>
                              </p:par>
                              <p:par>
                                <p:cTn id="64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6" dur="1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49" dur="1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1" dur="1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54" dur="1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6" dur="1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59" dur="1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1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64" dur="1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6" dur="1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669" dur="1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67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1" dur="1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674" dur="1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67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6" dur="1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79" dur="1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1" dur="1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3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84" dur="1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6" dur="1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89" dur="1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0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1" dur="1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3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94" dur="1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6" dur="1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8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99" dur="1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0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1" dur="1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3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04" dur="1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5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6" dur="1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8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09" dur="1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1" dur="1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14" dur="1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6" dur="1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19" dur="1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1" dur="1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3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24" dur="1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6" dur="1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29" dur="1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1" dur="1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734" dur="1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73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6" dur="1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39" dur="1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1" dur="1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44" dur="1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6" dur="1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49" dur="1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1" dur="1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3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54" dur="1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6" dur="1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59" dur="1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1" dur="1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3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64" dur="1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6" dur="1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69" dur="1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1" dur="1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3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6 4.08881E-6 L -0.00712 -0.33735 " pathEditMode="relative" rAng="0" ptsTypes="AA">
                                      <p:cBhvr>
                                        <p:cTn id="774" dur="1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867"/>
                                    </p:animMotion>
                                  </p:childTnLst>
                                </p:cTn>
                              </p:par>
                              <p:par>
                                <p:cTn id="77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6" dur="1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8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79" dur="1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1" dur="1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84" dur="1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6" dur="1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89" dur="1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1" dur="1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794" dur="1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79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6" dur="1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799" dur="1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80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1" dur="1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04" dur="1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6" dur="1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8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09" dur="1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1" dur="1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3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14" dur="1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5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6" dur="1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8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19" dur="1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1" dur="1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24" dur="1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6" dur="1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29" dur="1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1" dur="1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3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34" dur="1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6" dur="1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839" dur="1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84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1" dur="1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44" dur="1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6" dur="1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49" dur="1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1" dur="1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54" dur="1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6" dur="1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1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62" dur="1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63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4" dur="1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3" grpId="0" animBg="1"/>
      <p:bldP spid="53" grpId="1" animBg="1"/>
      <p:bldP spid="53" grpId="2" animBg="1"/>
      <p:bldP spid="54" grpId="0" animBg="1"/>
      <p:bldP spid="54" grpId="1" animBg="1"/>
      <p:bldP spid="54" grpId="2" animBg="1"/>
      <p:bldP spid="55" grpId="0" animBg="1"/>
      <p:bldP spid="55" grpId="1" animBg="1"/>
      <p:bldP spid="55" grpId="2" animBg="1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63" grpId="0" animBg="1"/>
      <p:bldP spid="63" grpId="1" animBg="1"/>
      <p:bldP spid="63" grpId="2" animBg="1"/>
      <p:bldP spid="64" grpId="0" animBg="1"/>
      <p:bldP spid="64" grpId="1" animBg="1"/>
      <p:bldP spid="64" grpId="2" animBg="1"/>
      <p:bldP spid="65" grpId="0" animBg="1"/>
      <p:bldP spid="65" grpId="1" animBg="1"/>
      <p:bldP spid="65" grpId="2" animBg="1"/>
      <p:bldP spid="66" grpId="0" animBg="1"/>
      <p:bldP spid="66" grpId="1" animBg="1"/>
      <p:bldP spid="66" grpId="2" animBg="1"/>
      <p:bldP spid="67" grpId="0" animBg="1"/>
      <p:bldP spid="67" grpId="1" animBg="1"/>
      <p:bldP spid="67" grpId="2" animBg="1"/>
      <p:bldP spid="68" grpId="0" animBg="1"/>
      <p:bldP spid="68" grpId="1" animBg="1"/>
      <p:bldP spid="68" grpId="2" animBg="1"/>
      <p:bldP spid="69" grpId="0" animBg="1"/>
      <p:bldP spid="69" grpId="1" animBg="1"/>
      <p:bldP spid="69" grpId="2" animBg="1"/>
      <p:bldP spid="70" grpId="0" animBg="1"/>
      <p:bldP spid="70" grpId="1" animBg="1"/>
      <p:bldP spid="70" grpId="2" animBg="1"/>
      <p:bldP spid="71" grpId="0" animBg="1"/>
      <p:bldP spid="71" grpId="1" animBg="1"/>
      <p:bldP spid="71" grpId="2" animBg="1"/>
      <p:bldP spid="72" grpId="0" animBg="1"/>
      <p:bldP spid="72" grpId="1" animBg="1"/>
      <p:bldP spid="72" grpId="2" animBg="1"/>
      <p:bldP spid="73" grpId="0" animBg="1"/>
      <p:bldP spid="73" grpId="1" animBg="1"/>
      <p:bldP spid="73" grpId="2" animBg="1"/>
      <p:bldP spid="74" grpId="0" animBg="1"/>
      <p:bldP spid="74" grpId="1" animBg="1"/>
      <p:bldP spid="74" grpId="2" animBg="1"/>
      <p:bldP spid="75" grpId="0" animBg="1"/>
      <p:bldP spid="75" grpId="1" animBg="1"/>
      <p:bldP spid="75" grpId="2" animBg="1"/>
      <p:bldP spid="76" grpId="0" animBg="1"/>
      <p:bldP spid="76" grpId="1" animBg="1"/>
      <p:bldP spid="76" grpId="2" animBg="1"/>
      <p:bldP spid="77" grpId="0" animBg="1"/>
      <p:bldP spid="77" grpId="1" animBg="1"/>
      <p:bldP spid="77" grpId="2" animBg="1"/>
      <p:bldP spid="78" grpId="0" animBg="1"/>
      <p:bldP spid="78" grpId="1" animBg="1"/>
      <p:bldP spid="78" grpId="2" animBg="1"/>
      <p:bldP spid="79" grpId="0" animBg="1"/>
      <p:bldP spid="79" grpId="1" animBg="1"/>
      <p:bldP spid="79" grpId="2" animBg="1"/>
      <p:bldP spid="80" grpId="0" animBg="1"/>
      <p:bldP spid="80" grpId="1" animBg="1"/>
      <p:bldP spid="80" grpId="2" animBg="1"/>
      <p:bldP spid="81" grpId="0" animBg="1"/>
      <p:bldP spid="81" grpId="1" animBg="1"/>
      <p:bldP spid="81" grpId="2" animBg="1"/>
      <p:bldP spid="82" grpId="0" animBg="1"/>
      <p:bldP spid="82" grpId="1" animBg="1"/>
      <p:bldP spid="82" grpId="2" animBg="1"/>
      <p:bldP spid="83" grpId="0" animBg="1"/>
      <p:bldP spid="83" grpId="1" animBg="1"/>
      <p:bldP spid="83" grpId="2" animBg="1"/>
      <p:bldP spid="84" grpId="0" animBg="1"/>
      <p:bldP spid="84" grpId="1" animBg="1"/>
      <p:bldP spid="84" grpId="2" animBg="1"/>
      <p:bldP spid="85" grpId="0" animBg="1"/>
      <p:bldP spid="85" grpId="1" animBg="1"/>
      <p:bldP spid="85" grpId="2" animBg="1"/>
      <p:bldP spid="86" grpId="0" animBg="1"/>
      <p:bldP spid="86" grpId="1" animBg="1"/>
      <p:bldP spid="86" grpId="2" animBg="1"/>
      <p:bldP spid="87" grpId="0" animBg="1"/>
      <p:bldP spid="87" grpId="1" animBg="1"/>
      <p:bldP spid="87" grpId="2" animBg="1"/>
      <p:bldP spid="88" grpId="0" animBg="1"/>
      <p:bldP spid="88" grpId="1" animBg="1"/>
      <p:bldP spid="88" grpId="2" animBg="1"/>
      <p:bldP spid="89" grpId="0" animBg="1"/>
      <p:bldP spid="89" grpId="1" animBg="1"/>
      <p:bldP spid="89" grpId="2" animBg="1"/>
      <p:bldP spid="90" grpId="0" animBg="1"/>
      <p:bldP spid="90" grpId="1" animBg="1"/>
      <p:bldP spid="90" grpId="2" animBg="1"/>
      <p:bldP spid="91" grpId="0" animBg="1"/>
      <p:bldP spid="91" grpId="1" animBg="1"/>
      <p:bldP spid="91" grpId="2" animBg="1"/>
      <p:bldP spid="92" grpId="0" animBg="1"/>
      <p:bldP spid="92" grpId="1" animBg="1"/>
      <p:bldP spid="92" grpId="2" animBg="1"/>
      <p:bldP spid="93" grpId="0" animBg="1"/>
      <p:bldP spid="93" grpId="1" animBg="1"/>
      <p:bldP spid="93" grpId="2" animBg="1"/>
      <p:bldP spid="94" grpId="0" animBg="1"/>
      <p:bldP spid="94" grpId="1" animBg="1"/>
      <p:bldP spid="94" grpId="2" animBg="1"/>
      <p:bldP spid="95" grpId="0" animBg="1"/>
      <p:bldP spid="95" grpId="1" animBg="1"/>
      <p:bldP spid="95" grpId="2" animBg="1"/>
      <p:bldP spid="96" grpId="0" animBg="1"/>
      <p:bldP spid="96" grpId="1" animBg="1"/>
      <p:bldP spid="96" grpId="2" animBg="1"/>
      <p:bldP spid="97" grpId="0" animBg="1"/>
      <p:bldP spid="97" grpId="1" animBg="1"/>
      <p:bldP spid="97" grpId="2" animBg="1"/>
      <p:bldP spid="98" grpId="0" animBg="1"/>
      <p:bldP spid="98" grpId="1" animBg="1"/>
      <p:bldP spid="98" grpId="2" animBg="1"/>
      <p:bldP spid="99" grpId="0" animBg="1"/>
      <p:bldP spid="99" grpId="1" animBg="1"/>
      <p:bldP spid="99" grpId="2" animBg="1"/>
      <p:bldP spid="100" grpId="0" animBg="1"/>
      <p:bldP spid="100" grpId="1" animBg="1"/>
      <p:bldP spid="100" grpId="2" animBg="1"/>
      <p:bldP spid="101" grpId="0" animBg="1"/>
      <p:bldP spid="101" grpId="1" animBg="1"/>
      <p:bldP spid="101" grpId="2" animBg="1"/>
      <p:bldP spid="102" grpId="0" animBg="1"/>
      <p:bldP spid="102" grpId="1" animBg="1"/>
      <p:bldP spid="102" grpId="2" animBg="1"/>
      <p:bldP spid="103" grpId="0" animBg="1"/>
      <p:bldP spid="103" grpId="1" animBg="1"/>
      <p:bldP spid="103" grpId="2" animBg="1"/>
      <p:bldP spid="104" grpId="0" animBg="1"/>
      <p:bldP spid="104" grpId="1" animBg="1"/>
      <p:bldP spid="104" grpId="2" animBg="1"/>
      <p:bldP spid="105" grpId="0" animBg="1"/>
      <p:bldP spid="105" grpId="1" animBg="1"/>
      <p:bldP spid="105" grpId="2" animBg="1"/>
      <p:bldP spid="106" grpId="0" animBg="1"/>
      <p:bldP spid="106" grpId="1" animBg="1"/>
      <p:bldP spid="106" grpId="2" animBg="1"/>
      <p:bldP spid="107" grpId="0" animBg="1"/>
      <p:bldP spid="107" grpId="1" animBg="1"/>
      <p:bldP spid="107" grpId="2" animBg="1"/>
      <p:bldP spid="108" grpId="0" animBg="1"/>
      <p:bldP spid="108" grpId="1" animBg="1"/>
      <p:bldP spid="108" grpId="2" animBg="1"/>
      <p:bldP spid="109" grpId="0" animBg="1"/>
      <p:bldP spid="109" grpId="1" animBg="1"/>
      <p:bldP spid="109" grpId="2" animBg="1"/>
      <p:bldP spid="110" grpId="0" animBg="1"/>
      <p:bldP spid="110" grpId="1" animBg="1"/>
      <p:bldP spid="110" grpId="2" animBg="1"/>
      <p:bldP spid="111" grpId="0" animBg="1"/>
      <p:bldP spid="111" grpId="1" animBg="1"/>
      <p:bldP spid="111" grpId="2" animBg="1"/>
      <p:bldP spid="112" grpId="0" animBg="1"/>
      <p:bldP spid="112" grpId="1" animBg="1"/>
      <p:bldP spid="112" grpId="2" animBg="1"/>
      <p:bldP spid="113" grpId="0" animBg="1"/>
      <p:bldP spid="113" grpId="1" animBg="1"/>
      <p:bldP spid="113" grpId="2" animBg="1"/>
      <p:bldP spid="114" grpId="0" animBg="1"/>
      <p:bldP spid="114" grpId="1" animBg="1"/>
      <p:bldP spid="114" grpId="2" animBg="1"/>
      <p:bldP spid="115" grpId="0" animBg="1"/>
      <p:bldP spid="115" grpId="1" animBg="1"/>
      <p:bldP spid="115" grpId="2" animBg="1"/>
      <p:bldP spid="116" grpId="0" animBg="1"/>
      <p:bldP spid="116" grpId="1" animBg="1"/>
      <p:bldP spid="116" grpId="2" animBg="1"/>
      <p:bldP spid="117" grpId="0" animBg="1"/>
      <p:bldP spid="117" grpId="1" animBg="1"/>
      <p:bldP spid="117" grpId="2" animBg="1"/>
      <p:bldP spid="118" grpId="0" animBg="1"/>
      <p:bldP spid="118" grpId="1" animBg="1"/>
      <p:bldP spid="118" grpId="2" animBg="1"/>
      <p:bldP spid="119" grpId="0" animBg="1"/>
      <p:bldP spid="119" grpId="1" animBg="1"/>
      <p:bldP spid="119" grpId="2" animBg="1"/>
      <p:bldP spid="120" grpId="0" animBg="1"/>
      <p:bldP spid="120" grpId="1" animBg="1"/>
      <p:bldP spid="120" grpId="2" animBg="1"/>
      <p:bldP spid="121" grpId="0" animBg="1"/>
      <p:bldP spid="121" grpId="1" animBg="1"/>
      <p:bldP spid="121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淘宝网Chenying0907出品 2" descr="E:\出售作品\素材\0AE素材\ 宝宝满月生日相册\8338759-birth-announcement-baby-photo-album\Birth Announcement - Baby Photo Album\birth announcement_baby photo album\birth announcement_ baby photo album girl folder\(Footage)\material\Paper pink.jpg"/>
          <p:cNvPicPr>
            <a:picLocks noChangeArrowheads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  <a14:imgEffect>
                      <a14:saturation sat="400000"/>
                    </a14:imgEffect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7" name="淘宝网Chenying0907出品 56"/>
          <p:cNvGrpSpPr/>
          <p:nvPr/>
        </p:nvGrpSpPr>
        <p:grpSpPr>
          <a:xfrm>
            <a:off x="6516216" y="1105376"/>
            <a:ext cx="2083146" cy="4039024"/>
            <a:chOff x="6732240" y="1516873"/>
            <a:chExt cx="1723106" cy="3340940"/>
          </a:xfrm>
        </p:grpSpPr>
        <p:pic>
          <p:nvPicPr>
            <p:cNvPr id="53" name="淘宝网Chenying0907出品 3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732240" y="1516873"/>
              <a:ext cx="1723106" cy="2461581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effectLst/>
          </p:spPr>
        </p:pic>
        <p:sp>
          <p:nvSpPr>
            <p:cNvPr id="55" name="淘宝网Chenying0907出品 54"/>
            <p:cNvSpPr/>
            <p:nvPr/>
          </p:nvSpPr>
          <p:spPr>
            <a:xfrm>
              <a:off x="7539787" y="3939902"/>
              <a:ext cx="108012" cy="9179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8" name="淘宝网Chenying0907出品 57" hidden="1"/>
          <p:cNvGrpSpPr/>
          <p:nvPr/>
        </p:nvGrpSpPr>
        <p:grpSpPr>
          <a:xfrm rot="641308">
            <a:off x="2544446" y="845236"/>
            <a:ext cx="3487461" cy="3340940"/>
            <a:chOff x="2884739" y="1516873"/>
            <a:chExt cx="3487461" cy="3340940"/>
          </a:xfrm>
        </p:grpSpPr>
        <p:pic>
          <p:nvPicPr>
            <p:cNvPr id="52" name="淘宝网Chenying0907出品 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884739" y="1516873"/>
              <a:ext cx="3487461" cy="2441222"/>
            </a:xfrm>
            <a:prstGeom prst="rect">
              <a:avLst/>
            </a:prstGeom>
            <a:blipFill>
              <a:blip r:embed="rId8"/>
              <a:stretch>
                <a:fillRect/>
              </a:stretch>
            </a:blipFill>
            <a:effectLst/>
          </p:spPr>
        </p:pic>
        <p:sp>
          <p:nvSpPr>
            <p:cNvPr id="56" name="淘宝网Chenying0907出品 55"/>
            <p:cNvSpPr/>
            <p:nvPr/>
          </p:nvSpPr>
          <p:spPr>
            <a:xfrm>
              <a:off x="4574463" y="3939902"/>
              <a:ext cx="108012" cy="9179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25" name="淘宝网Chenying0907出品 21" descr="E:\出售作品\素材\PPT\0儿童生日相册\彩虹6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613" y="2676653"/>
            <a:ext cx="8286409" cy="313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淘宝网Chenying0907出品 16" descr="E:\出售作品\素材\PPT\0儿童生日相册\彩虹1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613" y="2676653"/>
            <a:ext cx="8286409" cy="313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淘宝网Chenying0907出品 17" descr="E:\出售作品\素材\PPT\0儿童生日相册\彩虹2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613" y="2676653"/>
            <a:ext cx="8286409" cy="313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淘宝网Chenying0907出品 18" descr="E:\出售作品\素材\PPT\0儿童生日相册\彩虹3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613" y="2676653"/>
            <a:ext cx="8286409" cy="313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淘宝网Chenying0907出品 19" descr="E:\出售作品\素材\PPT\0儿童生日相册\彩虹4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613" y="2676653"/>
            <a:ext cx="8286409" cy="313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淘宝网Chenying0907出品 20" descr="E:\出售作品\素材\PPT\0儿童生日相册\彩虹5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613" y="2676653"/>
            <a:ext cx="8286409" cy="313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淘宝网Chenying0907出品 31"/>
          <p:cNvGrpSpPr/>
          <p:nvPr/>
        </p:nvGrpSpPr>
        <p:grpSpPr>
          <a:xfrm>
            <a:off x="-12493896" y="3781548"/>
            <a:ext cx="21665707" cy="1382490"/>
            <a:chOff x="-6229200" y="3761011"/>
            <a:chExt cx="21665707" cy="1382490"/>
          </a:xfrm>
        </p:grpSpPr>
        <p:pic>
          <p:nvPicPr>
            <p:cNvPr id="33" name="淘宝网Chenying0907出品 9" descr="E:\出售作品\素材\PPT\0儿童生日相册\白云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57" y="3761011"/>
              <a:ext cx="9153255" cy="1382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淘宝网Chenying0907出品 9" descr="E:\出售作品\素材\PPT\0儿童生日相册\白云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229200" y="3761011"/>
              <a:ext cx="9153255" cy="1382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淘宝网Chenying0907出品 9" descr="E:\出售作品\素材\PPT\0儿童生日相册\白云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3252" y="3761011"/>
              <a:ext cx="9153255" cy="1382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7" name="淘宝网Chenying0907出品 12" descr="E:\出售作品\素材\PPT\0儿童生日相册\小云朵-矢量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97" y="442589"/>
            <a:ext cx="1224136" cy="648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淘宝网Chenying0907出品 12" descr="E:\出售作品\素材\PPT\0儿童生日相册\小云朵-矢量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460" y="3116699"/>
            <a:ext cx="427079" cy="226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淘宝网Chenying0907出品 4" descr="E:\出售作品\素材\PPT\0儿童生日相册\小汽车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342952"/>
            <a:ext cx="1992070" cy="1605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淘宝网Chenying0907出品 12" descr="E:\出售作品\素材\PPT\0儿童生日相册\小云朵-矢量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676" y="908885"/>
            <a:ext cx="687900" cy="364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淘宝网Chenying0907出品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95352" y="703016"/>
            <a:ext cx="3487461" cy="2441222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effectLst/>
        </p:spPr>
      </p:pic>
      <p:sp>
        <p:nvSpPr>
          <p:cNvPr id="5" name="TextBox 4"/>
          <p:cNvSpPr txBox="1"/>
          <p:nvPr/>
        </p:nvSpPr>
        <p:spPr>
          <a:xfrm>
            <a:off x="886961" y="1614509"/>
            <a:ext cx="51251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亲爱的宝贝，</a:t>
            </a:r>
            <a:endParaRPr lang="en-US" altLang="zh-CN" sz="3000" dirty="0" smtClean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  <a:p>
            <a:pPr algn="ctr"/>
            <a:r>
              <a:rPr lang="zh-CN" altLang="en-US" sz="30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谢谢你来到我们身边！</a:t>
            </a:r>
            <a:endParaRPr lang="zh-CN" altLang="en-US" sz="30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504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2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2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xit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3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淘宝网Chenying0907出品 2" descr="E:\出售作品\素材\0AE素材\ 宝宝满月生日相册\8338759-birth-announcement-baby-photo-album\Birth Announcement - Baby Photo Album\birth announcement_baby photo album\birth announcement_ baby photo album girl folder\(Footage)\material\Paper pink.jpg"/>
          <p:cNvPicPr>
            <a:picLocks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淘宝网Chenying0907出品 12"/>
          <p:cNvGrpSpPr/>
          <p:nvPr/>
        </p:nvGrpSpPr>
        <p:grpSpPr>
          <a:xfrm>
            <a:off x="-12493896" y="3833020"/>
            <a:ext cx="21665707" cy="1382490"/>
            <a:chOff x="-6229200" y="3761011"/>
            <a:chExt cx="21665707" cy="1382490"/>
          </a:xfrm>
        </p:grpSpPr>
        <p:pic>
          <p:nvPicPr>
            <p:cNvPr id="14" name="淘宝网Chenying0907出品 9" descr="E:\出售作品\素材\PPT\0儿童生日相册\白云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57" y="3761011"/>
              <a:ext cx="9153255" cy="1382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淘宝网Chenying0907出品 9" descr="E:\出售作品\素材\PPT\0儿童生日相册\白云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229200" y="3761011"/>
              <a:ext cx="9153255" cy="1382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淘宝网Chenying0907出品 9" descr="E:\出售作品\素材\PPT\0儿童生日相册\白云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3252" y="3761011"/>
              <a:ext cx="9153255" cy="1382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淘宝网Chenying0907出品 2"/>
          <p:cNvGrpSpPr/>
          <p:nvPr/>
        </p:nvGrpSpPr>
        <p:grpSpPr>
          <a:xfrm>
            <a:off x="3611967" y="-3207131"/>
            <a:ext cx="2832241" cy="2826553"/>
            <a:chOff x="3723571" y="402188"/>
            <a:chExt cx="2832241" cy="2826553"/>
          </a:xfrm>
          <a:effectLst>
            <a:outerShdw blurRad="76200" dir="7140000" sy="23000" kx="1200000" algn="br" rotWithShape="0">
              <a:prstClr val="black">
                <a:alpha val="20000"/>
              </a:prstClr>
            </a:outerShdw>
          </a:effectLst>
        </p:grpSpPr>
        <p:pic>
          <p:nvPicPr>
            <p:cNvPr id="17" name="淘宝网Chenying0907出品 11" descr="E:\出售作品\素材\PPT\0儿童生日相册\圆形.png"/>
            <p:cNvPicPr>
              <a:picLocks noChangeAspect="1" noChangeArrowheads="1"/>
            </p:cNvPicPr>
            <p:nvPr/>
          </p:nvPicPr>
          <p:blipFill>
            <a:blip r:embed="rId6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3571" y="402188"/>
              <a:ext cx="2832241" cy="28265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淘宝网Chenying0907出品 17"/>
            <p:cNvSpPr>
              <a:spLocks noChangeAspect="1"/>
            </p:cNvSpPr>
            <p:nvPr/>
          </p:nvSpPr>
          <p:spPr>
            <a:xfrm>
              <a:off x="3923928" y="575841"/>
              <a:ext cx="2431527" cy="2431527"/>
            </a:xfrm>
            <a:prstGeom prst="ellipse">
              <a:avLst/>
            </a:prstGeom>
            <a:blipFill>
              <a:blip r:embed="rId7"/>
              <a:stretch>
                <a:fillRect/>
              </a:stretch>
            </a:blip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2" name="淘宝网Chenying0907出品 31"/>
          <p:cNvGrpSpPr/>
          <p:nvPr/>
        </p:nvGrpSpPr>
        <p:grpSpPr>
          <a:xfrm>
            <a:off x="6732240" y="-1888986"/>
            <a:ext cx="1872208" cy="1868448"/>
            <a:chOff x="3723571" y="402188"/>
            <a:chExt cx="2832241" cy="2826553"/>
          </a:xfrm>
          <a:effectLst>
            <a:outerShdw blurRad="76200" dir="7140000" sy="23000" kx="1200000" algn="br" rotWithShape="0">
              <a:prstClr val="black">
                <a:alpha val="20000"/>
              </a:prstClr>
            </a:outerShdw>
          </a:effectLst>
        </p:grpSpPr>
        <p:pic>
          <p:nvPicPr>
            <p:cNvPr id="33" name="淘宝网Chenying0907出品 11" descr="E:\出售作品\素材\PPT\0儿童生日相册\圆形.png"/>
            <p:cNvPicPr>
              <a:picLocks noChangeAspect="1" noChangeArrowheads="1"/>
            </p:cNvPicPr>
            <p:nvPr/>
          </p:nvPicPr>
          <p:blipFill>
            <a:blip r:embed="rId8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3571" y="402188"/>
              <a:ext cx="2832241" cy="28265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淘宝网Chenying0907出品 33"/>
            <p:cNvSpPr>
              <a:spLocks noChangeAspect="1"/>
            </p:cNvSpPr>
            <p:nvPr/>
          </p:nvSpPr>
          <p:spPr>
            <a:xfrm>
              <a:off x="3923928" y="575841"/>
              <a:ext cx="2431527" cy="2431527"/>
            </a:xfrm>
            <a:prstGeom prst="ellipse">
              <a:avLst/>
            </a:prstGeom>
            <a:blipFill>
              <a:blip r:embed="rId9"/>
              <a:stretch>
                <a:fillRect/>
              </a:stretch>
            </a:blip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3078" name="淘宝网Chenying0907出品 6" descr="E:\出售作品\素材\PPT\0儿童生日相册\toy1.1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852" y="-166873"/>
            <a:ext cx="3175000" cy="476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淘宝网Chenying0907出品 7" descr="E:\出售作品\素材\PPT\0儿童生日相册\toy1.2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852" y="-308570"/>
            <a:ext cx="31750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4159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7 L 0.42969 -0.00586 " pathEditMode="relative" rAng="0" ptsTypes="AA">
                                      <p:cBhvr>
                                        <p:cTn id="6" dur="2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76" y="-30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93066E-6 L 8.33333E-7 0.80216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09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0.80215 L 8.33333E-7 0.65485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365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8.33333E-7 0.65486 L 0.00035 0.71803 " pathEditMode="relative" rAng="0" ptsTypes="AA">
                                      <p:cBhvr>
                                        <p:cTn id="1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14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8.33333E-7 -4.93066E-6 L 8.33333E-7 0.8021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09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8.33333E-7 0.80215 L 8.33333E-7 0.65485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36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8.33333E-7 0.65486 L 0.00035 0.71803 " pathEditMode="relative" rAng="0" ptsTypes="AA">
                                      <p:cBhvr>
                                        <p:cTn id="2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1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淘宝网Chenying0907出品 2" descr="E:\出售作品\素材\0AE素材\ 宝宝满月生日相册\8338759-birth-announcement-baby-photo-album\Birth Announcement - Baby Photo Album\birth announcement_baby photo album\birth announcement_ baby photo album girl folder\(Footage)\material\Paper pink.jpg"/>
          <p:cNvPicPr>
            <a:picLocks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淘宝网Chenying0907出品 3" descr="E:\出售作品\素材\PPT\0儿童生日相册\单车1.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376" y="2333972"/>
            <a:ext cx="4551363" cy="268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淘宝网Chenying0907出品 4" descr="E:\出售作品\素材\PPT\0儿童生日相册\单车1.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702" y="1207690"/>
            <a:ext cx="868363" cy="200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淘宝网Chenying0907出品 2" descr="E:\出售作品\素材\PPT\0儿童生日相册\单车1.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17748"/>
            <a:ext cx="920750" cy="1547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淘宝网Chenying0907出品 17"/>
          <p:cNvGrpSpPr/>
          <p:nvPr/>
        </p:nvGrpSpPr>
        <p:grpSpPr>
          <a:xfrm>
            <a:off x="-12493896" y="3833020"/>
            <a:ext cx="21665707" cy="1382490"/>
            <a:chOff x="-6229200" y="3761011"/>
            <a:chExt cx="21665707" cy="1382490"/>
          </a:xfrm>
        </p:grpSpPr>
        <p:pic>
          <p:nvPicPr>
            <p:cNvPr id="19" name="淘宝网Chenying0907出品 9" descr="E:\出售作品\素材\PPT\0儿童生日相册\白云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57" y="3761011"/>
              <a:ext cx="9153255" cy="1382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淘宝网Chenying0907出品 9" descr="E:\出售作品\素材\PPT\0儿童生日相册\白云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229200" y="3761011"/>
              <a:ext cx="9153255" cy="1382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淘宝网Chenying0907出品 9" descr="E:\出售作品\素材\PPT\0儿童生日相册\白云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3252" y="3761011"/>
              <a:ext cx="9153255" cy="1382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淘宝网Chenying0907出品 9"/>
          <p:cNvGrpSpPr/>
          <p:nvPr/>
        </p:nvGrpSpPr>
        <p:grpSpPr>
          <a:xfrm>
            <a:off x="827584" y="5308054"/>
            <a:ext cx="2639151" cy="8097957"/>
            <a:chOff x="35496" y="-2750565"/>
            <a:chExt cx="2762835" cy="8477468"/>
          </a:xfrm>
        </p:grpSpPr>
        <p:cxnSp>
          <p:nvCxnSpPr>
            <p:cNvPr id="5" name="淘宝网Chenying0907出品 4"/>
            <p:cNvCxnSpPr/>
            <p:nvPr/>
          </p:nvCxnSpPr>
          <p:spPr>
            <a:xfrm>
              <a:off x="1416913" y="468041"/>
              <a:ext cx="0" cy="52581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051" name="淘宝网Chenying0907出品 3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14983" y="855694"/>
              <a:ext cx="1803859" cy="2576943"/>
            </a:xfrm>
            <a:prstGeom prst="rect">
              <a:avLst/>
            </a:prstGeom>
            <a:blipFill>
              <a:blip r:embed="rId11"/>
              <a:stretch>
                <a:fillRect/>
              </a:stretch>
            </a:blipFill>
          </p:spPr>
        </p:pic>
        <p:cxnSp>
          <p:nvCxnSpPr>
            <p:cNvPr id="23" name="淘宝网Chenying0907出品 22"/>
            <p:cNvCxnSpPr/>
            <p:nvPr/>
          </p:nvCxnSpPr>
          <p:spPr>
            <a:xfrm>
              <a:off x="1416913" y="3432638"/>
              <a:ext cx="0" cy="36004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淘宝网Chenying0907出品 13" descr="E:\出售作品\素材\PPT\0儿童生日相册\气球1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60" y="-2750565"/>
              <a:ext cx="2688306" cy="33366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淘宝网Chenying0907出品 4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5496" y="3792919"/>
              <a:ext cx="2762835" cy="1933984"/>
            </a:xfrm>
            <a:prstGeom prst="rect">
              <a:avLst/>
            </a:prstGeom>
            <a:blipFill>
              <a:blip r:embed="rId14"/>
              <a:stretch>
                <a:fillRect/>
              </a:stretch>
            </a:blipFill>
          </p:spPr>
        </p:pic>
      </p:grpSp>
      <p:grpSp>
        <p:nvGrpSpPr>
          <p:cNvPr id="37" name="淘宝网Chenying0907出品 36"/>
          <p:cNvGrpSpPr/>
          <p:nvPr/>
        </p:nvGrpSpPr>
        <p:grpSpPr>
          <a:xfrm>
            <a:off x="1619672" y="5338060"/>
            <a:ext cx="2639151" cy="8097957"/>
            <a:chOff x="35496" y="-2750565"/>
            <a:chExt cx="2762835" cy="8477468"/>
          </a:xfrm>
        </p:grpSpPr>
        <p:cxnSp>
          <p:nvCxnSpPr>
            <p:cNvPr id="38" name="淘宝网Chenying0907出品 37"/>
            <p:cNvCxnSpPr/>
            <p:nvPr/>
          </p:nvCxnSpPr>
          <p:spPr>
            <a:xfrm>
              <a:off x="1416913" y="468041"/>
              <a:ext cx="0" cy="52581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9" name="淘宝网Chenying0907出品 3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14983" y="855694"/>
              <a:ext cx="1803859" cy="2576943"/>
            </a:xfrm>
            <a:prstGeom prst="rect">
              <a:avLst/>
            </a:prstGeom>
            <a:blipFill>
              <a:blip r:embed="rId15"/>
              <a:stretch>
                <a:fillRect/>
              </a:stretch>
            </a:blipFill>
          </p:spPr>
        </p:pic>
        <p:cxnSp>
          <p:nvCxnSpPr>
            <p:cNvPr id="40" name="淘宝网Chenying0907出品 39"/>
            <p:cNvCxnSpPr/>
            <p:nvPr/>
          </p:nvCxnSpPr>
          <p:spPr>
            <a:xfrm>
              <a:off x="1416913" y="3432638"/>
              <a:ext cx="0" cy="36004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1" name="淘宝网Chenying0907出品 13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15085" y="-2750565"/>
              <a:ext cx="2603655" cy="33366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淘宝网Chenying0907出品 4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5496" y="3792919"/>
              <a:ext cx="2762835" cy="1933984"/>
            </a:xfrm>
            <a:prstGeom prst="rect">
              <a:avLst/>
            </a:prstGeom>
            <a:blipFill>
              <a:blip r:embed="rId17"/>
              <a:stretch>
                <a:fillRect/>
              </a:stretch>
            </a:blipFill>
          </p:spPr>
        </p:pic>
      </p:grpSp>
    </p:spTree>
    <p:extLst>
      <p:ext uri="{BB962C8B-B14F-4D97-AF65-F5344CB8AC3E}">
        <p14:creationId xmlns:p14="http://schemas.microsoft.com/office/powerpoint/2010/main" val="1783156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2681E-6 L 1.21702 -0.01694 " pathEditMode="relative" rAng="0" ptsTypes="AA">
                                      <p:cBhvr>
                                        <p:cTn id="6" dur="6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51" y="-86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5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2.22222E-6 2.56252E-6 L -2.22222E-6 -1.66965 " pathEditMode="relative" rAng="0" ptsTypes="AA">
                                      <p:cBhvr>
                                        <p:cTn id="24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34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0"/>
                            </p:stCondLst>
                            <p:childTnLst>
                              <p:par>
                                <p:cTn id="2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1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22222E-6 2.56252E-6 L -2.22222E-6 -1.66965 " pathEditMode="relative" rAng="0" ptsTypes="AA">
                                      <p:cBhvr>
                                        <p:cTn id="32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34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淘宝网Chenying0907出品 2" descr="E:\出售作品\素材\0AE素材\ 宝宝满月生日相册\8338759-birth-announcement-baby-photo-album\Birth Announcement - Baby Photo Album\birth announcement_baby photo album\birth announcement_ baby photo album girl folder\(Footage)\material\Paper pink.jpg"/>
          <p:cNvPicPr>
            <a:picLocks noChangeArrowheads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淘宝网Chenying0907出品 7"/>
          <p:cNvGrpSpPr/>
          <p:nvPr/>
        </p:nvGrpSpPr>
        <p:grpSpPr>
          <a:xfrm>
            <a:off x="9396536" y="586052"/>
            <a:ext cx="4770902" cy="3065818"/>
            <a:chOff x="1673306" y="699542"/>
            <a:chExt cx="3342021" cy="2147608"/>
          </a:xfrm>
        </p:grpSpPr>
        <p:pic>
          <p:nvPicPr>
            <p:cNvPr id="19" name="淘宝网Chenying0907出品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673306" y="699542"/>
              <a:ext cx="3342021" cy="2147608"/>
            </a:xfrm>
            <a:prstGeom prst="rect">
              <a:avLst/>
            </a:prstGeom>
            <a:noFill/>
          </p:spPr>
        </p:pic>
        <p:sp>
          <p:nvSpPr>
            <p:cNvPr id="7" name="淘宝网Chenying0907出品 6"/>
            <p:cNvSpPr/>
            <p:nvPr/>
          </p:nvSpPr>
          <p:spPr>
            <a:xfrm>
              <a:off x="1904156" y="855346"/>
              <a:ext cx="2880320" cy="1836000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淘宝网Chenying0907出品 27"/>
          <p:cNvGrpSpPr/>
          <p:nvPr/>
        </p:nvGrpSpPr>
        <p:grpSpPr>
          <a:xfrm>
            <a:off x="9396536" y="586052"/>
            <a:ext cx="4770902" cy="3065818"/>
            <a:chOff x="1673306" y="699542"/>
            <a:chExt cx="3342021" cy="2147608"/>
          </a:xfrm>
        </p:grpSpPr>
        <p:pic>
          <p:nvPicPr>
            <p:cNvPr id="29" name="淘宝网Chenying0907出品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673306" y="699542"/>
              <a:ext cx="3342021" cy="2147608"/>
            </a:xfrm>
            <a:prstGeom prst="rect">
              <a:avLst/>
            </a:prstGeom>
            <a:noFill/>
          </p:spPr>
        </p:pic>
        <p:sp>
          <p:nvSpPr>
            <p:cNvPr id="30" name="淘宝网Chenying0907出品 29"/>
            <p:cNvSpPr/>
            <p:nvPr/>
          </p:nvSpPr>
          <p:spPr>
            <a:xfrm>
              <a:off x="1904156" y="855346"/>
              <a:ext cx="2880320" cy="1836000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076" name="淘宝网Chenying0907出品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18500" y="3067085"/>
            <a:ext cx="1246188" cy="1669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淘宝网Chenying0907出品 4" descr="E:\出售作品\素材\PPT\0儿童生日相册\单车1.2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40772">
            <a:off x="785207" y="2720515"/>
            <a:ext cx="868363" cy="200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淘宝网Chenying0907出品 5" descr="E:\出售作品\素材\PPT\0儿童生日相册\礼物盒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859" y="3176203"/>
            <a:ext cx="1368152" cy="1719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淘宝网Chenying0907出品 2" descr="E:\出售作品\素材\PPT\0儿童生日相册\单车1.3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40772">
            <a:off x="560535" y="1798291"/>
            <a:ext cx="920750" cy="1547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淘宝网Chenying0907出品 13"/>
          <p:cNvGrpSpPr/>
          <p:nvPr/>
        </p:nvGrpSpPr>
        <p:grpSpPr>
          <a:xfrm>
            <a:off x="-12493896" y="3833020"/>
            <a:ext cx="21665707" cy="1382490"/>
            <a:chOff x="-6229200" y="3761011"/>
            <a:chExt cx="21665707" cy="1382490"/>
          </a:xfrm>
        </p:grpSpPr>
        <p:pic>
          <p:nvPicPr>
            <p:cNvPr id="15" name="淘宝网Chenying0907出品 9" descr="E:\出售作品\素材\PPT\0儿童生日相册\白云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57" y="3761011"/>
              <a:ext cx="9153255" cy="1382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淘宝网Chenying0907出品 9" descr="E:\出售作品\素材\PPT\0儿童生日相册\白云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229200" y="3761011"/>
              <a:ext cx="9153255" cy="1382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淘宝网Chenying0907出品 9" descr="E:\出售作品\素材\PPT\0儿童生日相册\白云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3252" y="3761011"/>
              <a:ext cx="9153255" cy="1382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6688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20408E-6 L 0.88629 -0.01235 " pathEditMode="relative" rAng="0" ptsTypes="AA">
                                      <p:cBhvr>
                                        <p:cTn id="6" dur="6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306" y="-61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48904E-6 L -0.70955 -0.0117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86" y="-58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xit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1.94444E-6 4.48904E-6 L -0.70955 -0.0117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86" y="-58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2" presetClass="emph" presetSubtype="0" repeatCount="5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4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7665 3.80364E-6 C -0.75782 -0.01915 -0.74532 -0.03705 -0.72118 -0.03705 C -0.69306 -0.03705 -0.68334 -0.01915 -0.675 3.80364E-6 C -0.66285 0.02099 -0.65365 0.04198 -0.62309 0.04198 C -0.5948 0.04198 -0.58629 0.02099 -0.57379 3.80364E-6 C -0.56806 -0.01915 -0.55573 -0.03705 -0.52813 -0.03705 C -0.50348 -0.03705 -0.4915 -0.01915 -0.48177 3.80364E-6 C -0.47275 0.02099 -0.46042 0.04198 -0.43264 0.04198 C -0.40521 0.04198 -0.38386 3.80364E-6 -0.38386 0.0003 C -0.37466 -0.01915 -0.36493 -0.03705 -0.33802 -0.03705 C -0.31077 -0.03705 -0.30087 -0.01915 -0.29184 3.80364E-6 C -0.27934 0.02099 -0.27066 0.04198 -0.23924 0.04198 C -0.21198 0.04198 -0.20278 0.02099 -0.19358 3.80364E-6 C -0.18125 -0.01915 -0.17275 -0.03705 -0.14445 -0.03705 C -0.12032 -0.03705 -0.10799 -0.01915 -0.09809 3.80364E-6 C -0.08959 0.02099 -0.07726 0.04198 -0.04931 0.04198 C -0.02188 0.04198 -0.01268 0.02099 3.33333E-6 3.80364E-6 " pathEditMode="relative" rAng="0" ptsTypes="fffffffffffffffff">
                                      <p:cBhvr>
                                        <p:cTn id="32" dur="3000" spd="-100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333" y="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淘宝网Chenying0907出品 2" descr="E:\出售作品\素材\0AE素材\ 宝宝满月生日相册\8338759-birth-announcement-baby-photo-album\Birth Announcement - Baby Photo Album\birth announcement_baby photo album\birth announcement_ baby photo album girl folder\(Footage)\material\Paper pink.jpg"/>
          <p:cNvPicPr>
            <a:picLocks noChangeArrowheads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  <a14:imgEffect>
                      <a14:saturation sat="400000"/>
                    </a14:imgEffect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1" name="淘宝网Chenying0907出品 120"/>
          <p:cNvGrpSpPr/>
          <p:nvPr/>
        </p:nvGrpSpPr>
        <p:grpSpPr>
          <a:xfrm>
            <a:off x="-12493896" y="3833020"/>
            <a:ext cx="21665707" cy="1382490"/>
            <a:chOff x="-6229200" y="3761011"/>
            <a:chExt cx="21665707" cy="1382490"/>
          </a:xfrm>
        </p:grpSpPr>
        <p:pic>
          <p:nvPicPr>
            <p:cNvPr id="122" name="淘宝网Chenying0907出品 9" descr="E:\出售作品\素材\PPT\0儿童生日相册\白云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57" y="3761011"/>
              <a:ext cx="9153255" cy="1382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" name="淘宝网Chenying0907出品 9" descr="E:\出售作品\素材\PPT\0儿童生日相册\白云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229200" y="3761011"/>
              <a:ext cx="9153255" cy="1382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4" name="淘宝网Chenying0907出品 9" descr="E:\出售作品\素材\PPT\0儿童生日相册\白云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3252" y="3761011"/>
              <a:ext cx="9153255" cy="1382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5" name="淘宝网Chenying0907出品 124"/>
          <p:cNvGrpSpPr/>
          <p:nvPr/>
        </p:nvGrpSpPr>
        <p:grpSpPr>
          <a:xfrm>
            <a:off x="818398" y="553683"/>
            <a:ext cx="4770902" cy="3065818"/>
            <a:chOff x="1673306" y="699542"/>
            <a:chExt cx="3342021" cy="2147608"/>
          </a:xfrm>
        </p:grpSpPr>
        <p:pic>
          <p:nvPicPr>
            <p:cNvPr id="126" name="淘宝网Chenying0907出品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673306" y="699542"/>
              <a:ext cx="3342021" cy="2147608"/>
            </a:xfrm>
            <a:prstGeom prst="rect">
              <a:avLst/>
            </a:prstGeom>
            <a:noFill/>
          </p:spPr>
        </p:pic>
        <p:sp>
          <p:nvSpPr>
            <p:cNvPr id="127" name="淘宝网Chenying0907出品 126"/>
            <p:cNvSpPr/>
            <p:nvPr/>
          </p:nvSpPr>
          <p:spPr>
            <a:xfrm>
              <a:off x="1904156" y="855346"/>
              <a:ext cx="2880320" cy="1836000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淘宝网Chenying0907出品 127"/>
          <p:cNvGrpSpPr/>
          <p:nvPr/>
        </p:nvGrpSpPr>
        <p:grpSpPr>
          <a:xfrm>
            <a:off x="6085956" y="553683"/>
            <a:ext cx="2230460" cy="1433311"/>
            <a:chOff x="1673306" y="699542"/>
            <a:chExt cx="3342021" cy="2147608"/>
          </a:xfrm>
        </p:grpSpPr>
        <p:pic>
          <p:nvPicPr>
            <p:cNvPr id="129" name="淘宝网Chenying0907出品 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673306" y="699542"/>
              <a:ext cx="3342021" cy="2147608"/>
            </a:xfrm>
            <a:prstGeom prst="rect">
              <a:avLst/>
            </a:prstGeom>
            <a:noFill/>
          </p:spPr>
        </p:pic>
        <p:sp>
          <p:nvSpPr>
            <p:cNvPr id="130" name="淘宝网Chenying0907出品 129"/>
            <p:cNvSpPr/>
            <p:nvPr/>
          </p:nvSpPr>
          <p:spPr>
            <a:xfrm>
              <a:off x="1904156" y="855346"/>
              <a:ext cx="2880320" cy="1836000"/>
            </a:xfrm>
            <a:prstGeom prst="rect">
              <a:avLst/>
            </a:prstGeom>
            <a:blipFill>
              <a:blip r:embed="rId9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5" name="淘宝网Chenying0907出品 134"/>
          <p:cNvGrpSpPr/>
          <p:nvPr/>
        </p:nvGrpSpPr>
        <p:grpSpPr>
          <a:xfrm>
            <a:off x="6085956" y="2186190"/>
            <a:ext cx="2230460" cy="1433311"/>
            <a:chOff x="1673306" y="699542"/>
            <a:chExt cx="3342021" cy="2147608"/>
          </a:xfrm>
          <a:blipFill>
            <a:blip r:embed="rId10"/>
            <a:stretch>
              <a:fillRect/>
            </a:stretch>
          </a:blipFill>
        </p:grpSpPr>
        <p:pic>
          <p:nvPicPr>
            <p:cNvPr id="136" name="淘宝网Chenying0907出品 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673306" y="699542"/>
              <a:ext cx="3342021" cy="2147608"/>
            </a:xfrm>
            <a:prstGeom prst="rect">
              <a:avLst/>
            </a:prstGeom>
            <a:grpFill/>
          </p:spPr>
        </p:pic>
        <p:sp>
          <p:nvSpPr>
            <p:cNvPr id="137" name="淘宝网Chenying0907出品 136"/>
            <p:cNvSpPr/>
            <p:nvPr/>
          </p:nvSpPr>
          <p:spPr>
            <a:xfrm>
              <a:off x="1904156" y="855346"/>
              <a:ext cx="2880320" cy="183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26" name="淘宝网Chenying0907出品 2" descr="E:\出售作品\素材\PPT\0儿童生日相册\驾飞机的泰迪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4949" y="2394907"/>
            <a:ext cx="2049051" cy="2049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2806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7 L 0.35087 -0.00494 " pathEditMode="relative" rAng="0" ptsTypes="AA">
                                      <p:cBhvr>
                                        <p:cTn id="6" dur="6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52" y="-24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81481E-6 C -0.00591 0.00186 -0.00972 0.00525 -0.01545 0.0071 C -0.02292 0.01359 -0.01841 0.01019 -0.02934 0.01698 C -0.03091 0.0176 -0.03403 0.01976 -0.03403 0.02007 C -0.0349 0.02099 -0.03577 0.02254 -0.03716 0.02377 C -0.03837 0.025 -0.04063 0.02531 -0.04167 0.02655 C -0.05018 0.03612 -0.03455 0.02562 -0.04792 0.03365 C -0.05 0.03642 -0.05139 0.03951 -0.054 0.04198 C -0.05556 0.04321 -0.05729 0.04445 -0.05868 0.0463 C -0.06893 0.05896 -0.05452 0.04507 -0.06632 0.05587 C -0.06875 0.06235 -0.07587 0.06575 -0.08021 0.0713 C -0.08507 0.07747 -0.08143 0.07593 -0.08646 0.08118 C -0.08993 0.08457 -0.09722 0.09075 -0.09722 0.09105 C -0.1 0.10062 -0.11684 0.11513 -0.12344 0.12439 C -0.12535 0.12686 -0.12622 0.12994 -0.12813 0.13272 C -0.12986 0.13488 -0.13229 0.13642 -0.1342 0.13828 C -0.14167 0.14599 -0.14792 0.15587 -0.15729 0.16204 C -0.16007 0.16359 -0.17066 0.1713 -0.17275 0.17161 C -0.18733 0.175 -0.19809 0.17871 -0.21285 0.18025 C -0.22275 0.17963 -0.23247 0.17963 -0.24219 0.17871 C -0.24549 0.1784 -0.25139 0.17593 -0.25139 0.17624 C -0.25295 0.17439 -0.25417 0.17284 -0.25608 0.17161 C -0.25799 0.17099 -0.26042 0.1713 -0.26216 0.17038 C -0.26372 0.16945 -0.26389 0.16729 -0.26528 0.16605 C -0.26667 0.16482 -0.26841 0.1642 -0.26997 0.16328 C -0.27379 0.15309 -0.28091 0.14445 -0.28386 0.13396 C -0.28559 0.12778 -0.28941 0.1105 -0.2915 0.10741 C -0.29479 0.10309 -0.29948 0.09476 -0.30382 0.09075 C -0.31702 0.07902 -0.33143 0.06821 -0.34861 0.06142 C -0.36476 0.05525 -0.38368 0.05433 -0.40104 0.05309 C -0.42969 0.05463 -0.46129 0.05896 -0.48264 0.07809 C -0.4849 0.08396 -0.48889 0.08519 -0.49358 0.08951 C -0.49636 0.09723 -0.50504 0.10957 -0.51198 0.11605 C -0.51372 0.1176 -0.5165 0.11852 -0.51823 0.12007 C -0.52709 0.12809 -0.53386 0.13612 -0.54445 0.14229 C -0.54827 0.14754 -0.5507 0.14815 -0.55677 0.15093 C -0.57361 0.15834 -0.59167 0.16112 -0.6092 0.1676 C -0.63073 0.16698 -0.65226 0.16698 -0.67396 0.16605 C -0.67882 0.16605 -0.69323 0.15834 -0.69861 0.15649 C -0.71667 0.1497 -0.72639 0.14661 -0.74028 0.13396 C -0.76007 0.11605 -0.76823 0.09044 -0.78038 0.06852 C -0.78611 0.05834 -0.78316 0.06451 -0.79115 0.05587 C -0.80157 0.04445 -0.80938 0.0321 -0.82049 0.02099 C -0.82674 0.01451 -0.83021 0.00803 -0.83889 0.00278 C -0.84236 0.00093 -0.84618 -0.00061 -0.84966 -0.00277 C -0.86372 -0.01172 -0.8533 -0.00833 -0.86511 -0.01111 C -0.87309 -0.01821 -0.88559 -0.02129 -0.89584 -0.025 C -0.89913 -0.02623 -0.90174 -0.02808 -0.90504 -0.02932 C -0.91389 -0.0324 -0.92396 -0.03179 -0.93282 -0.03487 C -0.93681 -0.03611 -0.9408 -0.03827 -0.94514 -0.03888 C -0.96094 -0.04166 -0.98125 -0.0429 -0.9974 -0.04444 C -1.01459 -0.04845 -1.03108 -0.05 -1.04844 -0.05154 C -1.05868 -0.05462 -1.06997 -0.05555 -1.08091 -0.05555 " pathEditMode="relative" rAng="0" ptsTypes="ffffffffffffffffffffffffffffffffffffffffffffffffffffA">
                                      <p:cBhvr>
                                        <p:cTn id="8" dur="6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045" y="623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2" presetClass="emp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2" presetClass="emp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2" presetClass="emp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淘宝网Chenying0907出品 2" descr="E:\出售作品\素材\0AE素材\ 宝宝满月生日相册\8338759-birth-announcement-baby-photo-album\Birth Announcement - Baby Photo Album\birth announcement_baby photo album\birth announcement_ baby photo album girl folder\(Footage)\material\Paper pink.jpg"/>
          <p:cNvPicPr>
            <a:picLocks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淘宝网Chenying0907出品 4" descr="E:\出售作品\素材\PPT\0儿童生日相册\风筝1.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8387" y="1366729"/>
            <a:ext cx="1633973" cy="34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淘宝网Chenying0907出品 5" descr="E:\出售作品\素材\PPT\0儿童生日相册\风筝1.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74" y="83508"/>
            <a:ext cx="1766270" cy="1912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淘宝网Chenying0907出品 2" descr="E:\出售作品\素材\PPT\0儿童生日相册\兔子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900" y="2053011"/>
            <a:ext cx="2849073" cy="2678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淘宝网Chenying0907出品 10"/>
          <p:cNvGrpSpPr/>
          <p:nvPr/>
        </p:nvGrpSpPr>
        <p:grpSpPr>
          <a:xfrm>
            <a:off x="-12493896" y="3833020"/>
            <a:ext cx="21665707" cy="1382490"/>
            <a:chOff x="-6229200" y="3761011"/>
            <a:chExt cx="21665707" cy="1382490"/>
          </a:xfrm>
        </p:grpSpPr>
        <p:pic>
          <p:nvPicPr>
            <p:cNvPr id="12" name="淘宝网Chenying0907出品 9" descr="E:\出售作品\素材\PPT\0儿童生日相册\白云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57" y="3761011"/>
              <a:ext cx="9153255" cy="1382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淘宝网Chenying0907出品 9" descr="E:\出售作品\素材\PPT\0儿童生日相册\白云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229200" y="3761011"/>
              <a:ext cx="9153255" cy="1382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淘宝网Chenying0907出品 9" descr="E:\出售作品\素材\PPT\0儿童生日相册\白云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3252" y="3761011"/>
              <a:ext cx="9153255" cy="1382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5" name="淘宝网Chenying0907出品 124"/>
          <p:cNvGrpSpPr/>
          <p:nvPr/>
        </p:nvGrpSpPr>
        <p:grpSpPr>
          <a:xfrm>
            <a:off x="491694" y="-3207131"/>
            <a:ext cx="2832241" cy="2826553"/>
            <a:chOff x="3723571" y="402188"/>
            <a:chExt cx="2832241" cy="2826553"/>
          </a:xfrm>
          <a:effectLst>
            <a:outerShdw blurRad="76200" dir="7140000" sy="23000" kx="1200000" algn="br" rotWithShape="0">
              <a:prstClr val="black">
                <a:alpha val="20000"/>
              </a:prstClr>
            </a:outerShdw>
          </a:effectLst>
        </p:grpSpPr>
        <p:pic>
          <p:nvPicPr>
            <p:cNvPr id="126" name="淘宝网Chenying0907出品 11" descr="E:\出售作品\素材\PPT\0儿童生日相册\圆形.png"/>
            <p:cNvPicPr>
              <a:picLocks noChangeAspect="1" noChangeArrowheads="1"/>
            </p:cNvPicPr>
            <p:nvPr/>
          </p:nvPicPr>
          <p:blipFill>
            <a:blip r:embed="rId9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3571" y="402188"/>
              <a:ext cx="2832241" cy="28265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" name="淘宝网Chenying0907出品 126"/>
            <p:cNvSpPr>
              <a:spLocks noChangeAspect="1"/>
            </p:cNvSpPr>
            <p:nvPr/>
          </p:nvSpPr>
          <p:spPr>
            <a:xfrm>
              <a:off x="3923928" y="575841"/>
              <a:ext cx="2431527" cy="2431527"/>
            </a:xfrm>
            <a:prstGeom prst="ellipse">
              <a:avLst/>
            </a:prstGeom>
            <a:blipFill>
              <a:blip r:embed="rId10"/>
              <a:stretch>
                <a:fillRect/>
              </a:stretch>
            </a:blip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28" name="淘宝网Chenying0907出品 127"/>
          <p:cNvGrpSpPr/>
          <p:nvPr/>
        </p:nvGrpSpPr>
        <p:grpSpPr>
          <a:xfrm>
            <a:off x="3491880" y="-1888986"/>
            <a:ext cx="1872208" cy="1868448"/>
            <a:chOff x="3723571" y="402188"/>
            <a:chExt cx="2832241" cy="2826553"/>
          </a:xfrm>
          <a:effectLst>
            <a:outerShdw blurRad="76200" dir="7140000" sy="23000" kx="1200000" algn="br" rotWithShape="0">
              <a:prstClr val="black">
                <a:alpha val="20000"/>
              </a:prstClr>
            </a:outerShdw>
          </a:effectLst>
        </p:grpSpPr>
        <p:pic>
          <p:nvPicPr>
            <p:cNvPr id="129" name="淘宝网Chenying0907出品 11" descr="E:\出售作品\素材\PPT\0儿童生日相册\圆形.png"/>
            <p:cNvPicPr>
              <a:picLocks noChangeAspect="1" noChangeArrowheads="1"/>
            </p:cNvPicPr>
            <p:nvPr/>
          </p:nvPicPr>
          <p:blipFill>
            <a:blip r:embed="rId11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3571" y="402188"/>
              <a:ext cx="2832241" cy="28265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" name="淘宝网Chenying0907出品 129"/>
            <p:cNvSpPr>
              <a:spLocks noChangeAspect="1"/>
            </p:cNvSpPr>
            <p:nvPr/>
          </p:nvSpPr>
          <p:spPr>
            <a:xfrm>
              <a:off x="3923928" y="575841"/>
              <a:ext cx="2431527" cy="2431527"/>
            </a:xfrm>
            <a:prstGeom prst="ellipse">
              <a:avLst/>
            </a:prstGeom>
            <a:blipFill>
              <a:blip r:embed="rId12"/>
              <a:stretch>
                <a:fillRect/>
              </a:stretch>
            </a:blip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2851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7 L 0.42969 -0.00586 " pathEditMode="relative" rAng="0" ptsTypes="AA">
                                      <p:cBhvr>
                                        <p:cTn id="6" dur="2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76" y="-30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93066E-6 L 8.33333E-7 0.80216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09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0.80215 L 8.33333E-7 0.65485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365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8.33333E-7 0.65486 L 0.00035 0.71803 " pathEditMode="relative" rAng="0" ptsTypes="AA">
                                      <p:cBhvr>
                                        <p:cTn id="18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14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8.33333E-7 -4.93066E-6 L 8.33333E-7 0.8021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09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8.33333E-7 0.80215 L 8.33333E-7 0.65485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36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8.33333E-7 0.65486 L 0.00035 0.71803 " pathEditMode="relative" rAng="0" ptsTypes="AA">
                                      <p:cBhvr>
                                        <p:cTn id="24" dur="3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1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淘宝网Chenying0907出品 2" descr="E:\出售作品\素材\0AE素材\ 宝宝满月生日相册\8338759-birth-announcement-baby-photo-album\Birth Announcement - Baby Photo Album\birth announcement_baby photo album\birth announcement_ baby photo album girl folder\(Footage)\material\Paper pink.jpg"/>
          <p:cNvPicPr>
            <a:picLocks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淘宝网Chenying0907出品 1"/>
          <p:cNvGrpSpPr/>
          <p:nvPr/>
        </p:nvGrpSpPr>
        <p:grpSpPr>
          <a:xfrm>
            <a:off x="-3929910" y="-429584"/>
            <a:ext cx="13110422" cy="4401201"/>
            <a:chOff x="-2129710" y="-429584"/>
            <a:chExt cx="13110422" cy="4401201"/>
          </a:xfrm>
        </p:grpSpPr>
        <p:pic>
          <p:nvPicPr>
            <p:cNvPr id="9" name="淘宝网Chenying0907出品 7" descr="E:\出售作品\素材\同学会\夹子1投影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129710" y="-429584"/>
              <a:ext cx="13110422" cy="31683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淘宝网Chenying0907出品 3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318722">
              <a:off x="2305995" y="1350083"/>
              <a:ext cx="1723106" cy="2461581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18" name="淘宝网Chenying0907出品 4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396907" y="1426672"/>
              <a:ext cx="3487461" cy="2441222"/>
            </a:xfrm>
            <a:prstGeom prst="rect">
              <a:avLst/>
            </a:prstGeom>
            <a:blipFill>
              <a:blip r:embed="rId9"/>
              <a:stretch>
                <a:fillRect/>
              </a:stretch>
            </a:blipFill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19" name="淘宝网Chenying0907出品 3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337174">
              <a:off x="8054349" y="1510036"/>
              <a:ext cx="1723106" cy="2461581"/>
            </a:xfrm>
            <a:prstGeom prst="rect">
              <a:avLst/>
            </a:prstGeom>
            <a:blipFill>
              <a:blip r:embed="rId10"/>
              <a:stretch>
                <a:fillRect/>
              </a:stretch>
            </a:blipFill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23" name="淘宝网Chenying0907出品 4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538368">
              <a:off x="-1660812" y="1100884"/>
              <a:ext cx="3487461" cy="2441222"/>
            </a:xfrm>
            <a:prstGeom prst="rect">
              <a:avLst/>
            </a:prstGeom>
            <a:blipFill>
              <a:blip r:embed="rId11"/>
              <a:stretch>
                <a:fillRect/>
              </a:stretch>
            </a:blipFill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6" name="淘宝网Chenying0907出品 6" descr="E:\出售作品\素材\同学会\夹子1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129710" y="-429584"/>
              <a:ext cx="13110422" cy="31683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淘宝网Chenying0907出品 10"/>
          <p:cNvGrpSpPr/>
          <p:nvPr/>
        </p:nvGrpSpPr>
        <p:grpSpPr>
          <a:xfrm>
            <a:off x="-12493896" y="3833020"/>
            <a:ext cx="21665707" cy="1382490"/>
            <a:chOff x="-6229200" y="3761011"/>
            <a:chExt cx="21665707" cy="1382490"/>
          </a:xfrm>
        </p:grpSpPr>
        <p:pic>
          <p:nvPicPr>
            <p:cNvPr id="12" name="淘宝网Chenying0907出品 9" descr="E:\出售作品\素材\PPT\0儿童生日相册\白云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57" y="3761011"/>
              <a:ext cx="9153255" cy="1382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淘宝网Chenying0907出品 9" descr="E:\出售作品\素材\PPT\0儿童生日相册\白云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229200" y="3761011"/>
              <a:ext cx="9153255" cy="1382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淘宝网Chenying0907出品 9" descr="E:\出售作品\素材\PPT\0儿童生日相册\白云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3252" y="3761011"/>
              <a:ext cx="9153255" cy="1382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6" name="淘宝网Chenying0907出品 13" descr="E:\出售作品\素材\PPT\0儿童生日相册\气球1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5596086"/>
            <a:ext cx="1862789" cy="2312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淘宝网Chenying0907出品 14" descr="E:\出售作品\素材\PPT\0儿童生日相册\气球2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452070"/>
            <a:ext cx="1292631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2033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2681E-6 L 1.21702 -0.01694 " pathEditMode="relative" rAng="0" ptsTypes="AA">
                                      <p:cBhvr>
                                        <p:cTn id="6" dur="6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51" y="-86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83728 L 4.16667E-6 0.24993 " pathEditMode="relative" rAng="0" ptsTypes="AA">
                                      <p:cBhvr>
                                        <p:cTn id="8" dur="6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434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46914E-6 L 0.42569 2.46914E-6 " pathEditMode="relative" rAng="0" ptsTypes="AA">
                                      <p:cBhvr>
                                        <p:cTn id="10" dur="6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85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88889E-6 -1.72388 L -3.88889E-6 0.24993 " pathEditMode="relative" rAng="0" ptsTypes="AA">
                                      <p:cBhvr>
                                        <p:cTn id="12" dur="55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86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淘宝网Chenying0907出品 2" descr="E:\出售作品\素材\0AE素材\ 宝宝满月生日相册\8338759-birth-announcement-baby-photo-album\Birth Announcement - Baby Photo Album\birth announcement_baby photo album\birth announcement_ baby photo album girl folder\(Footage)\material\Paper pink.jpg"/>
          <p:cNvPicPr>
            <a:picLocks noChangeArrowheads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淘宝网Chenying0907出品 14"/>
          <p:cNvGrpSpPr/>
          <p:nvPr/>
        </p:nvGrpSpPr>
        <p:grpSpPr>
          <a:xfrm>
            <a:off x="-12493896" y="3833020"/>
            <a:ext cx="21665707" cy="1382490"/>
            <a:chOff x="-6229200" y="3761011"/>
            <a:chExt cx="21665707" cy="1382490"/>
          </a:xfrm>
        </p:grpSpPr>
        <p:pic>
          <p:nvPicPr>
            <p:cNvPr id="16" name="淘宝网Chenying0907出品 9" descr="E:\出售作品\素材\PPT\0儿童生日相册\白云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57" y="3761011"/>
              <a:ext cx="9153255" cy="1382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淘宝网Chenying0907出品 9" descr="E:\出售作品\素材\PPT\0儿童生日相册\白云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229200" y="3761011"/>
              <a:ext cx="9153255" cy="1382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淘宝网Chenying0907出品 9" descr="E:\出售作品\素材\PPT\0儿童生日相册\白云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3252" y="3761011"/>
              <a:ext cx="9153255" cy="1382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2" name="淘宝网Chenying0907出品 4" descr="E:\出售作品\素材\PPT\0儿童生日相册\火车-轨道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4541787"/>
            <a:ext cx="12118976" cy="54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淘宝网Chenying0907出品 18"/>
          <p:cNvGrpSpPr/>
          <p:nvPr/>
        </p:nvGrpSpPr>
        <p:grpSpPr>
          <a:xfrm>
            <a:off x="179512" y="1232023"/>
            <a:ext cx="8640960" cy="3860007"/>
            <a:chOff x="107504" y="1232023"/>
            <a:chExt cx="8640960" cy="3860007"/>
          </a:xfrm>
        </p:grpSpPr>
        <p:grpSp>
          <p:nvGrpSpPr>
            <p:cNvPr id="4" name="淘宝网Chenying0907出品 3"/>
            <p:cNvGrpSpPr/>
            <p:nvPr/>
          </p:nvGrpSpPr>
          <p:grpSpPr>
            <a:xfrm>
              <a:off x="2019079" y="1232023"/>
              <a:ext cx="1521178" cy="2949419"/>
              <a:chOff x="6732240" y="1516873"/>
              <a:chExt cx="1723106" cy="3340940"/>
            </a:xfrm>
          </p:grpSpPr>
          <p:pic>
            <p:nvPicPr>
              <p:cNvPr id="5" name="淘宝网Chenying0907出品 3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6732240" y="1516873"/>
                <a:ext cx="1723106" cy="246158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effectLst/>
            </p:spPr>
          </p:pic>
          <p:sp>
            <p:nvSpPr>
              <p:cNvPr id="6" name="淘宝网Chenying0907出品 5"/>
              <p:cNvSpPr/>
              <p:nvPr/>
            </p:nvSpPr>
            <p:spPr>
              <a:xfrm>
                <a:off x="7539787" y="3939902"/>
                <a:ext cx="108012" cy="91791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7" name="淘宝网Chenying0907出品 6"/>
            <p:cNvGrpSpPr/>
            <p:nvPr/>
          </p:nvGrpSpPr>
          <p:grpSpPr>
            <a:xfrm>
              <a:off x="7227286" y="1232023"/>
              <a:ext cx="1521178" cy="2949419"/>
              <a:chOff x="6732240" y="1516873"/>
              <a:chExt cx="1723106" cy="3340940"/>
            </a:xfrm>
          </p:grpSpPr>
          <p:pic>
            <p:nvPicPr>
              <p:cNvPr id="8" name="淘宝网Chenying0907出品 3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6732240" y="1516873"/>
                <a:ext cx="1723106" cy="246158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effectLst/>
            </p:spPr>
          </p:pic>
          <p:sp>
            <p:nvSpPr>
              <p:cNvPr id="9" name="淘宝网Chenying0907出品 8"/>
              <p:cNvSpPr/>
              <p:nvPr/>
            </p:nvSpPr>
            <p:spPr>
              <a:xfrm>
                <a:off x="7539787" y="3939902"/>
                <a:ext cx="108012" cy="91791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0" name="淘宝网Chenying0907出品 9"/>
            <p:cNvGrpSpPr/>
            <p:nvPr/>
          </p:nvGrpSpPr>
          <p:grpSpPr>
            <a:xfrm>
              <a:off x="3745528" y="1232023"/>
              <a:ext cx="3078770" cy="2949419"/>
              <a:chOff x="2884739" y="1516873"/>
              <a:chExt cx="3487461" cy="3340940"/>
            </a:xfrm>
            <a:effectLst/>
          </p:grpSpPr>
          <p:pic>
            <p:nvPicPr>
              <p:cNvPr id="11" name="淘宝网Chenying0907出品 4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884739" y="1516873"/>
                <a:ext cx="3487461" cy="244122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effectLst/>
            </p:spPr>
          </p:pic>
          <p:sp>
            <p:nvSpPr>
              <p:cNvPr id="12" name="淘宝网Chenying0907出品 11"/>
              <p:cNvSpPr/>
              <p:nvPr/>
            </p:nvSpPr>
            <p:spPr>
              <a:xfrm>
                <a:off x="4574463" y="3939902"/>
                <a:ext cx="108012" cy="91791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pic>
          <p:nvPicPr>
            <p:cNvPr id="2051" name="淘宝网Chenying0907出品 3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7504" y="3250186"/>
              <a:ext cx="8564833" cy="18418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3" name="淘宝网Chenying0907出品 12" descr="E:\出售作品\素材\PPT\0儿童生日相册\小云朵-矢量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24738"/>
            <a:ext cx="1520410" cy="805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淘宝网Chenying0907出品 12" descr="E:\出售作品\素材\PPT\0儿童生日相册\小云朵-矢量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41138"/>
            <a:ext cx="936104" cy="495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淘宝网Chenying0907出品 12" descr="E:\出售作品\素材\PPT\0儿童生日相册\小云朵-矢量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771550"/>
            <a:ext cx="664138" cy="35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6801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淘宝网Chenying0907出品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-1"/>
            <a:ext cx="10044609" cy="5651081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46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xtLst/>
        </p:spPr>
      </p:pic>
      <p:pic>
        <p:nvPicPr>
          <p:cNvPr id="4098" name="淘宝网Chenying0907出品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63246" y="1705709"/>
            <a:ext cx="1873250" cy="1946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淘宝网Chenying0907出品 4"/>
          <p:cNvSpPr/>
          <p:nvPr/>
        </p:nvSpPr>
        <p:spPr>
          <a:xfrm>
            <a:off x="7982665" y="483518"/>
            <a:ext cx="45719" cy="1728192"/>
          </a:xfrm>
          <a:prstGeom prst="rect">
            <a:avLst/>
          </a:prstGeom>
          <a:solidFill>
            <a:srgbClr val="8660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淘宝网Chenying0907出品 1"/>
          <p:cNvGrpSpPr/>
          <p:nvPr/>
        </p:nvGrpSpPr>
        <p:grpSpPr>
          <a:xfrm>
            <a:off x="756618" y="-1033937"/>
            <a:ext cx="9180513" cy="3968750"/>
            <a:chOff x="756618" y="-1033937"/>
            <a:chExt cx="9180513" cy="3968750"/>
          </a:xfrm>
        </p:grpSpPr>
        <p:pic>
          <p:nvPicPr>
            <p:cNvPr id="4099" name="淘宝网Chenying0907出品 3" descr="E:\出售作品\素材\PPT\0儿童生日相册\branch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6618" y="-1033937"/>
              <a:ext cx="9180513" cy="3968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0" name="淘宝网Chenying0907出品 4" descr="E:\出售作品\素材\PPT\0儿童生日相册\树叶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54726">
              <a:off x="1966577" y="-235089"/>
              <a:ext cx="792088" cy="6614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淘宝网Chenying0907出品 4" descr="E:\出售作品\素材\PPT\0儿童生日相册\树叶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002583">
              <a:off x="4812479" y="309412"/>
              <a:ext cx="253384" cy="3307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淘宝网Chenying0907出品 4" descr="E:\出售作品\素材\PPT\0儿童生日相册\树叶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6334876" y="538278"/>
              <a:ext cx="584681" cy="7631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淘宝网Chenying0907出品 4" descr="E:\出售作品\素材\PPT\0儿童生日相册\树叶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1086584">
              <a:off x="8081745" y="62069"/>
              <a:ext cx="292341" cy="3815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1" name="淘宝网Chenying0907出品 5" descr="E:\出售作品\素材\PPT\0儿童生日相册\花朵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7858" y="-123649"/>
              <a:ext cx="691398" cy="697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9" name="心形 128"/>
          <p:cNvSpPr/>
          <p:nvPr/>
        </p:nvSpPr>
        <p:spPr>
          <a:xfrm>
            <a:off x="2239167" y="5714974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0" name="心形 129"/>
          <p:cNvSpPr/>
          <p:nvPr/>
        </p:nvSpPr>
        <p:spPr>
          <a:xfrm>
            <a:off x="611560" y="6005058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1" name="心形 130"/>
          <p:cNvSpPr/>
          <p:nvPr/>
        </p:nvSpPr>
        <p:spPr>
          <a:xfrm>
            <a:off x="822334" y="6019774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2" name="心形 131"/>
          <p:cNvSpPr/>
          <p:nvPr/>
        </p:nvSpPr>
        <p:spPr>
          <a:xfrm>
            <a:off x="1033108" y="6140576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" name="心形 132"/>
          <p:cNvSpPr/>
          <p:nvPr/>
        </p:nvSpPr>
        <p:spPr>
          <a:xfrm>
            <a:off x="1243882" y="5770726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4" name="心形 133"/>
          <p:cNvSpPr>
            <a:spLocks noChangeAspect="1"/>
          </p:cNvSpPr>
          <p:nvPr/>
        </p:nvSpPr>
        <p:spPr>
          <a:xfrm>
            <a:off x="5105661" y="573225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5" name="心形 134"/>
          <p:cNvSpPr/>
          <p:nvPr/>
        </p:nvSpPr>
        <p:spPr>
          <a:xfrm>
            <a:off x="3319910" y="6180534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6" name="心形 135"/>
          <p:cNvSpPr/>
          <p:nvPr/>
        </p:nvSpPr>
        <p:spPr>
          <a:xfrm>
            <a:off x="3549437" y="6332934"/>
            <a:ext cx="144016" cy="12865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7" name="心形 136"/>
          <p:cNvSpPr>
            <a:spLocks noChangeAspect="1"/>
          </p:cNvSpPr>
          <p:nvPr/>
        </p:nvSpPr>
        <p:spPr>
          <a:xfrm>
            <a:off x="4360928" y="5894990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8" name="心形 137"/>
          <p:cNvSpPr>
            <a:spLocks noChangeAspect="1"/>
          </p:cNvSpPr>
          <p:nvPr/>
        </p:nvSpPr>
        <p:spPr>
          <a:xfrm>
            <a:off x="5247431" y="588465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9" name="心形 138"/>
          <p:cNvSpPr>
            <a:spLocks noChangeAspect="1"/>
          </p:cNvSpPr>
          <p:nvPr/>
        </p:nvSpPr>
        <p:spPr>
          <a:xfrm>
            <a:off x="5533190" y="566809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0" name="心形 139"/>
          <p:cNvSpPr>
            <a:spLocks noChangeAspect="1"/>
          </p:cNvSpPr>
          <p:nvPr/>
        </p:nvSpPr>
        <p:spPr>
          <a:xfrm>
            <a:off x="5877427" y="582049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1" name="心形 140"/>
          <p:cNvSpPr>
            <a:spLocks noChangeAspect="1"/>
          </p:cNvSpPr>
          <p:nvPr/>
        </p:nvSpPr>
        <p:spPr>
          <a:xfrm>
            <a:off x="5161920" y="5942327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2" name="心形 141"/>
          <p:cNvSpPr>
            <a:spLocks noChangeAspect="1"/>
          </p:cNvSpPr>
          <p:nvPr/>
        </p:nvSpPr>
        <p:spPr>
          <a:xfrm>
            <a:off x="2449941" y="595612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3" name="心形 142"/>
          <p:cNvSpPr>
            <a:spLocks noChangeAspect="1"/>
          </p:cNvSpPr>
          <p:nvPr/>
        </p:nvSpPr>
        <p:spPr>
          <a:xfrm>
            <a:off x="4761424" y="6064597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4" name="心形 143"/>
          <p:cNvSpPr>
            <a:spLocks noChangeAspect="1"/>
          </p:cNvSpPr>
          <p:nvPr/>
        </p:nvSpPr>
        <p:spPr>
          <a:xfrm>
            <a:off x="3797690" y="6199790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5" name="心形 144"/>
          <p:cNvSpPr>
            <a:spLocks noChangeAspect="1"/>
          </p:cNvSpPr>
          <p:nvPr/>
        </p:nvSpPr>
        <p:spPr>
          <a:xfrm>
            <a:off x="4198186" y="6352190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6" name="心形 145"/>
          <p:cNvSpPr>
            <a:spLocks noChangeAspect="1"/>
          </p:cNvSpPr>
          <p:nvPr/>
        </p:nvSpPr>
        <p:spPr>
          <a:xfrm>
            <a:off x="1846925" y="6074990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7" name="心形 146"/>
          <p:cNvSpPr>
            <a:spLocks noChangeAspect="1"/>
          </p:cNvSpPr>
          <p:nvPr/>
        </p:nvSpPr>
        <p:spPr>
          <a:xfrm>
            <a:off x="4924166" y="574010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8" name="心形 147"/>
          <p:cNvSpPr>
            <a:spLocks noChangeAspect="1"/>
          </p:cNvSpPr>
          <p:nvPr/>
        </p:nvSpPr>
        <p:spPr>
          <a:xfrm>
            <a:off x="4179433" y="613915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9" name="心形 148"/>
          <p:cNvSpPr>
            <a:spLocks noChangeAspect="1"/>
          </p:cNvSpPr>
          <p:nvPr/>
        </p:nvSpPr>
        <p:spPr>
          <a:xfrm>
            <a:off x="3960432" y="641382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0" name="心形 149"/>
          <p:cNvSpPr>
            <a:spLocks noChangeAspect="1"/>
          </p:cNvSpPr>
          <p:nvPr/>
        </p:nvSpPr>
        <p:spPr>
          <a:xfrm>
            <a:off x="4542423" y="619726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1" name="心形 150"/>
          <p:cNvSpPr>
            <a:spLocks noChangeAspect="1"/>
          </p:cNvSpPr>
          <p:nvPr/>
        </p:nvSpPr>
        <p:spPr>
          <a:xfrm>
            <a:off x="4742671" y="634966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2" name="心形 151"/>
          <p:cNvSpPr>
            <a:spLocks noChangeAspect="1"/>
          </p:cNvSpPr>
          <p:nvPr/>
        </p:nvSpPr>
        <p:spPr>
          <a:xfrm>
            <a:off x="2975673" y="6041935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3" name="心形 152"/>
          <p:cNvSpPr>
            <a:spLocks noChangeAspect="1"/>
          </p:cNvSpPr>
          <p:nvPr/>
        </p:nvSpPr>
        <p:spPr>
          <a:xfrm>
            <a:off x="3157168" y="595612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4" name="心形 153"/>
          <p:cNvSpPr>
            <a:spLocks noChangeAspect="1"/>
          </p:cNvSpPr>
          <p:nvPr/>
        </p:nvSpPr>
        <p:spPr>
          <a:xfrm>
            <a:off x="3616195" y="6041935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5" name="心形 154"/>
          <p:cNvSpPr>
            <a:spLocks noChangeAspect="1"/>
          </p:cNvSpPr>
          <p:nvPr/>
        </p:nvSpPr>
        <p:spPr>
          <a:xfrm>
            <a:off x="4523670" y="613168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6" name="心形 155"/>
          <p:cNvSpPr/>
          <p:nvPr/>
        </p:nvSpPr>
        <p:spPr>
          <a:xfrm>
            <a:off x="1636151" y="6072502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7" name="心形 156"/>
          <p:cNvSpPr/>
          <p:nvPr/>
        </p:nvSpPr>
        <p:spPr>
          <a:xfrm>
            <a:off x="2009667" y="6224902"/>
            <a:ext cx="144016" cy="12865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8" name="心形 157"/>
          <p:cNvSpPr>
            <a:spLocks noChangeAspect="1"/>
          </p:cNvSpPr>
          <p:nvPr/>
        </p:nvSpPr>
        <p:spPr>
          <a:xfrm>
            <a:off x="2994426" y="588411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9" name="心形 158"/>
          <p:cNvSpPr>
            <a:spLocks noChangeAspect="1"/>
          </p:cNvSpPr>
          <p:nvPr/>
        </p:nvSpPr>
        <p:spPr>
          <a:xfrm>
            <a:off x="4723918" y="628408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0" name="心形 159"/>
          <p:cNvSpPr>
            <a:spLocks noChangeAspect="1"/>
          </p:cNvSpPr>
          <p:nvPr/>
        </p:nvSpPr>
        <p:spPr>
          <a:xfrm>
            <a:off x="5124414" y="575438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1" name="心形 160"/>
          <p:cNvSpPr>
            <a:spLocks noChangeAspect="1"/>
          </p:cNvSpPr>
          <p:nvPr/>
        </p:nvSpPr>
        <p:spPr>
          <a:xfrm>
            <a:off x="5143167" y="580962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2" name="心形 161"/>
          <p:cNvSpPr>
            <a:spLocks noChangeAspect="1"/>
          </p:cNvSpPr>
          <p:nvPr/>
        </p:nvSpPr>
        <p:spPr>
          <a:xfrm>
            <a:off x="4160680" y="6122327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3" name="心形 162"/>
          <p:cNvSpPr>
            <a:spLocks noChangeAspect="1"/>
          </p:cNvSpPr>
          <p:nvPr/>
        </p:nvSpPr>
        <p:spPr>
          <a:xfrm>
            <a:off x="3997938" y="5931453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4" name="心形 163"/>
          <p:cNvSpPr>
            <a:spLocks noChangeAspect="1"/>
          </p:cNvSpPr>
          <p:nvPr/>
        </p:nvSpPr>
        <p:spPr>
          <a:xfrm>
            <a:off x="2468694" y="618891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5" name="心形 164"/>
          <p:cNvSpPr>
            <a:spLocks noChangeAspect="1"/>
          </p:cNvSpPr>
          <p:nvPr/>
        </p:nvSpPr>
        <p:spPr>
          <a:xfrm>
            <a:off x="2812931" y="634131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6" name="心形 165"/>
          <p:cNvSpPr>
            <a:spLocks noChangeAspect="1"/>
          </p:cNvSpPr>
          <p:nvPr/>
        </p:nvSpPr>
        <p:spPr>
          <a:xfrm>
            <a:off x="4561176" y="601726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7" name="心形 166"/>
          <p:cNvSpPr>
            <a:spLocks noChangeAspect="1"/>
          </p:cNvSpPr>
          <p:nvPr/>
        </p:nvSpPr>
        <p:spPr>
          <a:xfrm>
            <a:off x="2794178" y="612828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8" name="心形 167"/>
          <p:cNvSpPr>
            <a:spLocks noChangeAspect="1"/>
          </p:cNvSpPr>
          <p:nvPr/>
        </p:nvSpPr>
        <p:spPr>
          <a:xfrm>
            <a:off x="3530684" y="628068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9" name="心形 168"/>
          <p:cNvSpPr>
            <a:spLocks noChangeAspect="1"/>
          </p:cNvSpPr>
          <p:nvPr/>
        </p:nvSpPr>
        <p:spPr>
          <a:xfrm>
            <a:off x="3778937" y="606412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0" name="心形 169"/>
          <p:cNvSpPr>
            <a:spLocks noChangeAspect="1"/>
          </p:cNvSpPr>
          <p:nvPr/>
        </p:nvSpPr>
        <p:spPr>
          <a:xfrm>
            <a:off x="3979185" y="621652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1" name="心形 170"/>
          <p:cNvSpPr>
            <a:spLocks noChangeAspect="1"/>
          </p:cNvSpPr>
          <p:nvPr/>
        </p:nvSpPr>
        <p:spPr>
          <a:xfrm>
            <a:off x="1454656" y="5933903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2" name="心形 171"/>
          <p:cNvSpPr>
            <a:spLocks noChangeAspect="1"/>
          </p:cNvSpPr>
          <p:nvPr/>
        </p:nvSpPr>
        <p:spPr>
          <a:xfrm>
            <a:off x="1473409" y="584809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3" name="心形 172"/>
          <p:cNvSpPr>
            <a:spLocks noChangeAspect="1"/>
          </p:cNvSpPr>
          <p:nvPr/>
        </p:nvSpPr>
        <p:spPr>
          <a:xfrm>
            <a:off x="2076425" y="5933903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" name="心形 173"/>
          <p:cNvSpPr/>
          <p:nvPr/>
        </p:nvSpPr>
        <p:spPr>
          <a:xfrm>
            <a:off x="5180673" y="5745998"/>
            <a:ext cx="144016" cy="12865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5" name="心形 174"/>
          <p:cNvSpPr>
            <a:spLocks noChangeAspect="1"/>
          </p:cNvSpPr>
          <p:nvPr/>
        </p:nvSpPr>
        <p:spPr>
          <a:xfrm>
            <a:off x="8724461" y="546347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6" name="心形 175"/>
          <p:cNvSpPr>
            <a:spLocks noChangeAspect="1"/>
          </p:cNvSpPr>
          <p:nvPr/>
        </p:nvSpPr>
        <p:spPr>
          <a:xfrm>
            <a:off x="8705687" y="539931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7" name="心形 176"/>
          <p:cNvSpPr>
            <a:spLocks noChangeAspect="1"/>
          </p:cNvSpPr>
          <p:nvPr/>
        </p:nvSpPr>
        <p:spPr>
          <a:xfrm>
            <a:off x="7460658" y="5546263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8" name="心形 177"/>
          <p:cNvSpPr>
            <a:spLocks noChangeAspect="1"/>
          </p:cNvSpPr>
          <p:nvPr/>
        </p:nvSpPr>
        <p:spPr>
          <a:xfrm>
            <a:off x="5551943" y="561285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9" name="心形 178"/>
          <p:cNvSpPr>
            <a:spLocks noChangeAspect="1"/>
          </p:cNvSpPr>
          <p:nvPr/>
        </p:nvSpPr>
        <p:spPr>
          <a:xfrm>
            <a:off x="5971192" y="576525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0" name="心形 179"/>
          <p:cNvSpPr>
            <a:spLocks noChangeAspect="1"/>
          </p:cNvSpPr>
          <p:nvPr/>
        </p:nvSpPr>
        <p:spPr>
          <a:xfrm>
            <a:off x="5914933" y="555221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1" name="心形 180"/>
          <p:cNvSpPr>
            <a:spLocks noChangeAspect="1"/>
          </p:cNvSpPr>
          <p:nvPr/>
        </p:nvSpPr>
        <p:spPr>
          <a:xfrm>
            <a:off x="6678419" y="570461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2" name="心形 181"/>
          <p:cNvSpPr>
            <a:spLocks noChangeAspect="1"/>
          </p:cNvSpPr>
          <p:nvPr/>
        </p:nvSpPr>
        <p:spPr>
          <a:xfrm>
            <a:off x="7204151" y="548805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3" name="心形 182"/>
          <p:cNvSpPr>
            <a:spLocks noChangeAspect="1"/>
          </p:cNvSpPr>
          <p:nvPr/>
        </p:nvSpPr>
        <p:spPr>
          <a:xfrm>
            <a:off x="7554423" y="564045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" name="心形 183"/>
          <p:cNvSpPr>
            <a:spLocks noChangeAspect="1"/>
          </p:cNvSpPr>
          <p:nvPr/>
        </p:nvSpPr>
        <p:spPr>
          <a:xfrm>
            <a:off x="5266184" y="5454999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5" name="心形 184"/>
          <p:cNvSpPr>
            <a:spLocks noChangeAspect="1"/>
          </p:cNvSpPr>
          <p:nvPr/>
        </p:nvSpPr>
        <p:spPr>
          <a:xfrm>
            <a:off x="7498164" y="557487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6" name="心形 185"/>
          <p:cNvSpPr>
            <a:spLocks noChangeAspect="1"/>
          </p:cNvSpPr>
          <p:nvPr/>
        </p:nvSpPr>
        <p:spPr>
          <a:xfrm>
            <a:off x="7954919" y="538844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7" name="心形 186"/>
          <p:cNvSpPr>
            <a:spLocks noChangeAspect="1"/>
          </p:cNvSpPr>
          <p:nvPr/>
        </p:nvSpPr>
        <p:spPr>
          <a:xfrm>
            <a:off x="5896180" y="5535391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8" name="心形 187"/>
          <p:cNvSpPr>
            <a:spLocks noChangeAspect="1"/>
          </p:cNvSpPr>
          <p:nvPr/>
        </p:nvSpPr>
        <p:spPr>
          <a:xfrm>
            <a:off x="6478171" y="543032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9" name="心形 188"/>
          <p:cNvSpPr>
            <a:spLocks noChangeAspect="1"/>
          </p:cNvSpPr>
          <p:nvPr/>
        </p:nvSpPr>
        <p:spPr>
          <a:xfrm>
            <a:off x="5086908" y="569374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0" name="心形 189"/>
          <p:cNvSpPr>
            <a:spLocks noChangeAspect="1"/>
          </p:cNvSpPr>
          <p:nvPr/>
        </p:nvSpPr>
        <p:spPr>
          <a:xfrm>
            <a:off x="5447679" y="547718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1" name="心形 190"/>
          <p:cNvSpPr>
            <a:spLocks noChangeAspect="1"/>
          </p:cNvSpPr>
          <p:nvPr/>
        </p:nvSpPr>
        <p:spPr>
          <a:xfrm>
            <a:off x="5952439" y="562958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2" name="心形 191"/>
          <p:cNvSpPr>
            <a:spLocks noChangeAspect="1"/>
          </p:cNvSpPr>
          <p:nvPr/>
        </p:nvSpPr>
        <p:spPr>
          <a:xfrm>
            <a:off x="8686934" y="589801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3" name="心形 192"/>
          <p:cNvSpPr/>
          <p:nvPr/>
        </p:nvSpPr>
        <p:spPr>
          <a:xfrm>
            <a:off x="5466432" y="6332934"/>
            <a:ext cx="144016" cy="12865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" name="心形 193"/>
          <p:cNvSpPr>
            <a:spLocks noChangeAspect="1"/>
          </p:cNvSpPr>
          <p:nvPr/>
        </p:nvSpPr>
        <p:spPr>
          <a:xfrm>
            <a:off x="6859914" y="5894990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5" name="心形 194"/>
          <p:cNvSpPr>
            <a:spLocks noChangeAspect="1"/>
          </p:cNvSpPr>
          <p:nvPr/>
        </p:nvSpPr>
        <p:spPr>
          <a:xfrm>
            <a:off x="8649428" y="605041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6" name="心形 195"/>
          <p:cNvSpPr>
            <a:spLocks noChangeAspect="1"/>
          </p:cNvSpPr>
          <p:nvPr/>
        </p:nvSpPr>
        <p:spPr>
          <a:xfrm>
            <a:off x="8611922" y="583385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7" name="心形 196"/>
          <p:cNvSpPr>
            <a:spLocks noChangeAspect="1"/>
          </p:cNvSpPr>
          <p:nvPr/>
        </p:nvSpPr>
        <p:spPr>
          <a:xfrm>
            <a:off x="8574416" y="598625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8" name="心形 197"/>
          <p:cNvSpPr>
            <a:spLocks noChangeAspect="1"/>
          </p:cNvSpPr>
          <p:nvPr/>
        </p:nvSpPr>
        <p:spPr>
          <a:xfrm>
            <a:off x="7735918" y="6133199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9" name="心形 198"/>
          <p:cNvSpPr>
            <a:spLocks noChangeAspect="1"/>
          </p:cNvSpPr>
          <p:nvPr/>
        </p:nvSpPr>
        <p:spPr>
          <a:xfrm>
            <a:off x="7573176" y="5942325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0" name="心形 199"/>
          <p:cNvSpPr>
            <a:spLocks noChangeAspect="1"/>
          </p:cNvSpPr>
          <p:nvPr/>
        </p:nvSpPr>
        <p:spPr>
          <a:xfrm>
            <a:off x="6133934" y="6199790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1" name="心形 200"/>
          <p:cNvSpPr>
            <a:spLocks noChangeAspect="1"/>
          </p:cNvSpPr>
          <p:nvPr/>
        </p:nvSpPr>
        <p:spPr>
          <a:xfrm>
            <a:off x="6697172" y="6352190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2" name="心形 201"/>
          <p:cNvSpPr>
            <a:spLocks noChangeAspect="1"/>
          </p:cNvSpPr>
          <p:nvPr/>
        </p:nvSpPr>
        <p:spPr>
          <a:xfrm>
            <a:off x="8155167" y="590586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3" name="心形 202"/>
          <p:cNvSpPr>
            <a:spLocks noChangeAspect="1"/>
          </p:cNvSpPr>
          <p:nvPr/>
        </p:nvSpPr>
        <p:spPr>
          <a:xfrm>
            <a:off x="6659666" y="613915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4" name="心形 203"/>
          <p:cNvSpPr>
            <a:spLocks noChangeAspect="1"/>
          </p:cNvSpPr>
          <p:nvPr/>
        </p:nvSpPr>
        <p:spPr>
          <a:xfrm>
            <a:off x="7185398" y="629155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5" name="心形 204"/>
          <p:cNvSpPr>
            <a:spLocks noChangeAspect="1"/>
          </p:cNvSpPr>
          <p:nvPr/>
        </p:nvSpPr>
        <p:spPr>
          <a:xfrm>
            <a:off x="7535670" y="607499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6" name="心形 205"/>
          <p:cNvSpPr>
            <a:spLocks noChangeAspect="1"/>
          </p:cNvSpPr>
          <p:nvPr/>
        </p:nvSpPr>
        <p:spPr>
          <a:xfrm>
            <a:off x="7441905" y="622739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7" name="心形 206"/>
          <p:cNvSpPr>
            <a:spLocks noChangeAspect="1"/>
          </p:cNvSpPr>
          <p:nvPr/>
        </p:nvSpPr>
        <p:spPr>
          <a:xfrm>
            <a:off x="5714685" y="6041935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8" name="心形 207"/>
          <p:cNvSpPr>
            <a:spLocks noChangeAspect="1"/>
          </p:cNvSpPr>
          <p:nvPr/>
        </p:nvSpPr>
        <p:spPr>
          <a:xfrm>
            <a:off x="7479411" y="600941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9" name="心形 208"/>
          <p:cNvSpPr>
            <a:spLocks noChangeAspect="1"/>
          </p:cNvSpPr>
          <p:nvPr/>
        </p:nvSpPr>
        <p:spPr>
          <a:xfrm>
            <a:off x="7404399" y="616181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0" name="心形 209"/>
          <p:cNvSpPr>
            <a:spLocks noChangeAspect="1"/>
          </p:cNvSpPr>
          <p:nvPr/>
        </p:nvSpPr>
        <p:spPr>
          <a:xfrm>
            <a:off x="7936166" y="582298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1" name="心形 210"/>
          <p:cNvSpPr>
            <a:spLocks noChangeAspect="1"/>
          </p:cNvSpPr>
          <p:nvPr/>
        </p:nvSpPr>
        <p:spPr>
          <a:xfrm>
            <a:off x="8518157" y="597538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2" name="心形 211"/>
          <p:cNvSpPr>
            <a:spLocks noChangeAspect="1"/>
          </p:cNvSpPr>
          <p:nvPr/>
        </p:nvSpPr>
        <p:spPr>
          <a:xfrm>
            <a:off x="6640913" y="6122327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3" name="心形 212"/>
          <p:cNvSpPr>
            <a:spLocks noChangeAspect="1"/>
          </p:cNvSpPr>
          <p:nvPr/>
        </p:nvSpPr>
        <p:spPr>
          <a:xfrm>
            <a:off x="6315429" y="5931453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4" name="心形 213"/>
          <p:cNvSpPr>
            <a:spLocks noChangeAspect="1"/>
          </p:cNvSpPr>
          <p:nvPr/>
        </p:nvSpPr>
        <p:spPr>
          <a:xfrm>
            <a:off x="7022656" y="601726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5" name="心形 214"/>
          <p:cNvSpPr>
            <a:spLocks noChangeAspect="1"/>
          </p:cNvSpPr>
          <p:nvPr/>
        </p:nvSpPr>
        <p:spPr>
          <a:xfrm>
            <a:off x="5428926" y="628068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6" name="心形 215"/>
          <p:cNvSpPr>
            <a:spLocks noChangeAspect="1"/>
          </p:cNvSpPr>
          <p:nvPr/>
        </p:nvSpPr>
        <p:spPr>
          <a:xfrm>
            <a:off x="5933686" y="606412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7" name="心形 216"/>
          <p:cNvSpPr>
            <a:spLocks noChangeAspect="1"/>
          </p:cNvSpPr>
          <p:nvPr/>
        </p:nvSpPr>
        <p:spPr>
          <a:xfrm>
            <a:off x="6296676" y="621652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8" name="心形 217"/>
          <p:cNvSpPr>
            <a:spLocks noChangeAspect="1"/>
          </p:cNvSpPr>
          <p:nvPr/>
        </p:nvSpPr>
        <p:spPr>
          <a:xfrm>
            <a:off x="2631436" y="569324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9" name="心形 218"/>
          <p:cNvSpPr>
            <a:spLocks noChangeAspect="1"/>
          </p:cNvSpPr>
          <p:nvPr/>
        </p:nvSpPr>
        <p:spPr>
          <a:xfrm>
            <a:off x="8630675" y="605041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0" name="心形 219"/>
          <p:cNvSpPr>
            <a:spLocks noChangeAspect="1"/>
          </p:cNvSpPr>
          <p:nvPr/>
        </p:nvSpPr>
        <p:spPr>
          <a:xfrm>
            <a:off x="8593169" y="620281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1" name="心形 220"/>
          <p:cNvSpPr>
            <a:spLocks noChangeAspect="1"/>
          </p:cNvSpPr>
          <p:nvPr/>
        </p:nvSpPr>
        <p:spPr>
          <a:xfrm>
            <a:off x="8555663" y="598625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2" name="心形 221"/>
          <p:cNvSpPr>
            <a:spLocks noChangeAspect="1"/>
          </p:cNvSpPr>
          <p:nvPr/>
        </p:nvSpPr>
        <p:spPr>
          <a:xfrm>
            <a:off x="8499404" y="645179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3" name="心形 222"/>
          <p:cNvSpPr>
            <a:spLocks noChangeAspect="1"/>
          </p:cNvSpPr>
          <p:nvPr/>
        </p:nvSpPr>
        <p:spPr>
          <a:xfrm>
            <a:off x="8536910" y="6163327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4" name="心形 223"/>
          <p:cNvSpPr>
            <a:spLocks noChangeAspect="1"/>
          </p:cNvSpPr>
          <p:nvPr/>
        </p:nvSpPr>
        <p:spPr>
          <a:xfrm>
            <a:off x="7992425" y="5972453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" name="心形 224"/>
          <p:cNvSpPr>
            <a:spLocks noChangeAspect="1"/>
          </p:cNvSpPr>
          <p:nvPr/>
        </p:nvSpPr>
        <p:spPr>
          <a:xfrm>
            <a:off x="8336662" y="605826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6" name="心形 225"/>
          <p:cNvSpPr>
            <a:spLocks noChangeAspect="1"/>
          </p:cNvSpPr>
          <p:nvPr/>
        </p:nvSpPr>
        <p:spPr>
          <a:xfrm>
            <a:off x="7516917" y="644395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7" name="心形 226"/>
          <p:cNvSpPr>
            <a:spLocks noChangeAspect="1"/>
          </p:cNvSpPr>
          <p:nvPr/>
        </p:nvSpPr>
        <p:spPr>
          <a:xfrm>
            <a:off x="7423152" y="622739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8" name="心形 227"/>
          <p:cNvSpPr>
            <a:spLocks noChangeAspect="1"/>
          </p:cNvSpPr>
          <p:nvPr/>
        </p:nvSpPr>
        <p:spPr>
          <a:xfrm>
            <a:off x="7973672" y="625752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9" name="心形 228"/>
          <p:cNvSpPr>
            <a:spLocks noChangeAspect="1"/>
          </p:cNvSpPr>
          <p:nvPr/>
        </p:nvSpPr>
        <p:spPr>
          <a:xfrm>
            <a:off x="7385646" y="616181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0" name="心形 229"/>
          <p:cNvSpPr>
            <a:spLocks noChangeAspect="1"/>
          </p:cNvSpPr>
          <p:nvPr/>
        </p:nvSpPr>
        <p:spPr>
          <a:xfrm>
            <a:off x="7917413" y="619194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1" name="心形 230"/>
          <p:cNvSpPr>
            <a:spLocks noChangeAspect="1"/>
          </p:cNvSpPr>
          <p:nvPr/>
        </p:nvSpPr>
        <p:spPr>
          <a:xfrm>
            <a:off x="8317909" y="597538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2" name="心形 231"/>
          <p:cNvSpPr>
            <a:spLocks noChangeAspect="1"/>
          </p:cNvSpPr>
          <p:nvPr/>
        </p:nvSpPr>
        <p:spPr>
          <a:xfrm>
            <a:off x="8668181" y="612778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3" name="心形 232"/>
          <p:cNvSpPr>
            <a:spLocks noChangeAspect="1"/>
          </p:cNvSpPr>
          <p:nvPr/>
        </p:nvSpPr>
        <p:spPr>
          <a:xfrm>
            <a:off x="7222904" y="616966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4" name="心形 343"/>
          <p:cNvSpPr>
            <a:spLocks noChangeAspect="1"/>
          </p:cNvSpPr>
          <p:nvPr/>
        </p:nvSpPr>
        <p:spPr>
          <a:xfrm>
            <a:off x="7754671" y="620817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194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71605E-6 L -0.07274 -2.71605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4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2" presetClass="emph" presetSubtype="0" repeatCount="2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38" dur="1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1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43" dur="1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4" presetID="10" presetClass="exit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1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48" dur="1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1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53" dur="1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4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1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58" dur="1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1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63" dur="1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" dur="1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68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1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73" dur="1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1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78" dur="1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1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83" dur="1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1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388" dur="1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1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393" dur="1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39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1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98" dur="1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1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03" dur="1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4" presetID="10" presetClass="exit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5" dur="1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08" dur="1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1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13" dur="1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4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1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18" dur="1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1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23" dur="1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4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5" dur="1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28" dur="1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9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1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33" dur="1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4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5" dur="1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38" dur="1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" dur="1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43" dur="1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1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48" dur="1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0" dur="1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53" dur="1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1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58" dur="1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9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1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63" dur="1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4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5" dur="1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68" dur="1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9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0" dur="1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73" dur="1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1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78" dur="1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0" dur="1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83" dur="1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5" dur="1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488" dur="1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48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0" dur="1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93" dur="1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1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98" dur="1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0" dur="1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03" dur="1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5" dur="1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08" dur="1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0" dur="1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13" dur="1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4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5" dur="1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18" dur="1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0" dur="1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23" dur="1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5" dur="1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7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28" dur="1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9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0" dur="1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2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33" dur="1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4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5" dur="1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7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38" dur="1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9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0" dur="1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2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6 4.08881E-6 L -0.00712 -0.33735 " pathEditMode="relative" rAng="0" ptsTypes="AA">
                                      <p:cBhvr>
                                        <p:cTn id="543" dur="1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867"/>
                                    </p:animMotion>
                                  </p:childTnLst>
                                </p:cTn>
                              </p:par>
                              <p:par>
                                <p:cTn id="544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5" dur="1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48" dur="1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0" dur="1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2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53" dur="1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5" dur="1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58" dur="1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0" dur="1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63" dur="1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5" dur="1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68" dur="1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0" dur="1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573" dur="1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57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5" dur="1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78" dur="1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0" dur="1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83" dur="1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4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5" dur="1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7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88" dur="1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0" dur="1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2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93" dur="1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4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5" dur="1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7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98" dur="1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0" dur="1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03" dur="1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5" dur="1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08" dur="1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0" dur="1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2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13" dur="1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4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5" dur="1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618" dur="1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61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0" dur="1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23" dur="1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5" dur="1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28" dur="1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0" dur="1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33" dur="1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5" dur="1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7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38" dur="1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9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0" dur="1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2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43" dur="1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4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5" dur="1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7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6 4.08881E-6 L -0.00712 -0.33735 " pathEditMode="relative" rAng="0" ptsTypes="AA">
                                      <p:cBhvr>
                                        <p:cTn id="648" dur="1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867"/>
                                    </p:animMotion>
                                  </p:childTnLst>
                                </p:cTn>
                              </p:par>
                              <p:par>
                                <p:cTn id="649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0" dur="1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53" dur="1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5" dur="1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58" dur="1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0" dur="1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63" dur="1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5" dur="1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68" dur="1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0" dur="1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673" dur="1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67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5" dur="1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678" dur="1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67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0" dur="1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83" dur="1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5" dur="1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7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88" dur="1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0" dur="1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93" dur="1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4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5" dur="1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7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98" dur="1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0" dur="1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2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03" dur="1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4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5" dur="1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7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08" dur="1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9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0" dur="1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2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13" dur="1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5" dur="1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18" dur="1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0" dur="1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23" dur="1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5" dur="1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28" dur="1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9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0" dur="1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2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33" dur="1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4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5" dur="1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738" dur="1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73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0" dur="1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43" dur="1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5" dur="1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48" dur="1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0" dur="1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53" dur="1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5" dur="1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7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58" dur="1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0" dur="1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63" dur="1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5" dur="1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7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68" dur="1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9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0" dur="1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2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73" dur="1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4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5" dur="1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7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6 4.08881E-6 L -0.00712 -0.33735 " pathEditMode="relative" rAng="0" ptsTypes="AA">
                                      <p:cBhvr>
                                        <p:cTn id="778" dur="1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867"/>
                                    </p:animMotion>
                                  </p:childTnLst>
                                </p:cTn>
                              </p:par>
                              <p:par>
                                <p:cTn id="779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0" dur="1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2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83" dur="1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5" dur="1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88" dur="1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0" dur="1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93" dur="1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5" dur="1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798" dur="1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79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0" dur="1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803" dur="1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80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5" dur="1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08" dur="1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0" dur="1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2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13" dur="1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5" dur="1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7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18" dur="1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9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0" dur="1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2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23" dur="1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5" dur="1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28" dur="1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0" dur="1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33" dur="1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5" dur="1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7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38" dur="1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9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0" dur="1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843" dur="1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84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5" dur="1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48" dur="1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0" dur="1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53" dur="1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5" dur="1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58" dur="1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0" dur="1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4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5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66" dur="15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67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8" dur="1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9" grpId="0" animBg="1"/>
      <p:bldP spid="129" grpId="1" animBg="1"/>
      <p:bldP spid="129" grpId="2" animBg="1"/>
      <p:bldP spid="130" grpId="0" animBg="1"/>
      <p:bldP spid="130" grpId="1" animBg="1"/>
      <p:bldP spid="130" grpId="2" animBg="1"/>
      <p:bldP spid="131" grpId="0" animBg="1"/>
      <p:bldP spid="131" grpId="1" animBg="1"/>
      <p:bldP spid="131" grpId="2" animBg="1"/>
      <p:bldP spid="132" grpId="0" animBg="1"/>
      <p:bldP spid="132" grpId="1" animBg="1"/>
      <p:bldP spid="132" grpId="2" animBg="1"/>
      <p:bldP spid="133" grpId="0" animBg="1"/>
      <p:bldP spid="133" grpId="1" animBg="1"/>
      <p:bldP spid="133" grpId="2" animBg="1"/>
      <p:bldP spid="134" grpId="0" animBg="1"/>
      <p:bldP spid="134" grpId="1" animBg="1"/>
      <p:bldP spid="134" grpId="2" animBg="1"/>
      <p:bldP spid="135" grpId="0" animBg="1"/>
      <p:bldP spid="135" grpId="1" animBg="1"/>
      <p:bldP spid="135" grpId="2" animBg="1"/>
      <p:bldP spid="136" grpId="0" animBg="1"/>
      <p:bldP spid="136" grpId="1" animBg="1"/>
      <p:bldP spid="136" grpId="2" animBg="1"/>
      <p:bldP spid="137" grpId="0" animBg="1"/>
      <p:bldP spid="137" grpId="1" animBg="1"/>
      <p:bldP spid="137" grpId="2" animBg="1"/>
      <p:bldP spid="138" grpId="0" animBg="1"/>
      <p:bldP spid="138" grpId="1" animBg="1"/>
      <p:bldP spid="138" grpId="2" animBg="1"/>
      <p:bldP spid="139" grpId="0" animBg="1"/>
      <p:bldP spid="139" grpId="1" animBg="1"/>
      <p:bldP spid="139" grpId="2" animBg="1"/>
      <p:bldP spid="140" grpId="0" animBg="1"/>
      <p:bldP spid="140" grpId="1" animBg="1"/>
      <p:bldP spid="140" grpId="2" animBg="1"/>
      <p:bldP spid="141" grpId="0" animBg="1"/>
      <p:bldP spid="141" grpId="1" animBg="1"/>
      <p:bldP spid="141" grpId="2" animBg="1"/>
      <p:bldP spid="142" grpId="0" animBg="1"/>
      <p:bldP spid="142" grpId="1" animBg="1"/>
      <p:bldP spid="142" grpId="2" animBg="1"/>
      <p:bldP spid="143" grpId="0" animBg="1"/>
      <p:bldP spid="143" grpId="1" animBg="1"/>
      <p:bldP spid="143" grpId="2" animBg="1"/>
      <p:bldP spid="144" grpId="0" animBg="1"/>
      <p:bldP spid="144" grpId="1" animBg="1"/>
      <p:bldP spid="144" grpId="2" animBg="1"/>
      <p:bldP spid="145" grpId="0" animBg="1"/>
      <p:bldP spid="145" grpId="1" animBg="1"/>
      <p:bldP spid="145" grpId="2" animBg="1"/>
      <p:bldP spid="146" grpId="0" animBg="1"/>
      <p:bldP spid="146" grpId="1" animBg="1"/>
      <p:bldP spid="146" grpId="2" animBg="1"/>
      <p:bldP spid="147" grpId="0" animBg="1"/>
      <p:bldP spid="147" grpId="1" animBg="1"/>
      <p:bldP spid="147" grpId="2" animBg="1"/>
      <p:bldP spid="148" grpId="0" animBg="1"/>
      <p:bldP spid="148" grpId="1" animBg="1"/>
      <p:bldP spid="148" grpId="2" animBg="1"/>
      <p:bldP spid="149" grpId="0" animBg="1"/>
      <p:bldP spid="149" grpId="1" animBg="1"/>
      <p:bldP spid="149" grpId="2" animBg="1"/>
      <p:bldP spid="150" grpId="0" animBg="1"/>
      <p:bldP spid="150" grpId="1" animBg="1"/>
      <p:bldP spid="150" grpId="2" animBg="1"/>
      <p:bldP spid="151" grpId="0" animBg="1"/>
      <p:bldP spid="151" grpId="1" animBg="1"/>
      <p:bldP spid="151" grpId="2" animBg="1"/>
      <p:bldP spid="152" grpId="0" animBg="1"/>
      <p:bldP spid="152" grpId="1" animBg="1"/>
      <p:bldP spid="152" grpId="2" animBg="1"/>
      <p:bldP spid="153" grpId="0" animBg="1"/>
      <p:bldP spid="153" grpId="1" animBg="1"/>
      <p:bldP spid="153" grpId="2" animBg="1"/>
      <p:bldP spid="154" grpId="0" animBg="1"/>
      <p:bldP spid="154" grpId="1" animBg="1"/>
      <p:bldP spid="154" grpId="2" animBg="1"/>
      <p:bldP spid="155" grpId="0" animBg="1"/>
      <p:bldP spid="155" grpId="1" animBg="1"/>
      <p:bldP spid="155" grpId="2" animBg="1"/>
      <p:bldP spid="156" grpId="0" animBg="1"/>
      <p:bldP spid="156" grpId="1" animBg="1"/>
      <p:bldP spid="156" grpId="2" animBg="1"/>
      <p:bldP spid="157" grpId="0" animBg="1"/>
      <p:bldP spid="157" grpId="1" animBg="1"/>
      <p:bldP spid="157" grpId="2" animBg="1"/>
      <p:bldP spid="158" grpId="0" animBg="1"/>
      <p:bldP spid="158" grpId="1" animBg="1"/>
      <p:bldP spid="158" grpId="2" animBg="1"/>
      <p:bldP spid="159" grpId="0" animBg="1"/>
      <p:bldP spid="159" grpId="1" animBg="1"/>
      <p:bldP spid="159" grpId="2" animBg="1"/>
      <p:bldP spid="160" grpId="0" animBg="1"/>
      <p:bldP spid="160" grpId="1" animBg="1"/>
      <p:bldP spid="160" grpId="2" animBg="1"/>
      <p:bldP spid="161" grpId="0" animBg="1"/>
      <p:bldP spid="161" grpId="1" animBg="1"/>
      <p:bldP spid="161" grpId="2" animBg="1"/>
      <p:bldP spid="162" grpId="0" animBg="1"/>
      <p:bldP spid="162" grpId="1" animBg="1"/>
      <p:bldP spid="162" grpId="2" animBg="1"/>
      <p:bldP spid="163" grpId="0" animBg="1"/>
      <p:bldP spid="163" grpId="1" animBg="1"/>
      <p:bldP spid="163" grpId="2" animBg="1"/>
      <p:bldP spid="164" grpId="0" animBg="1"/>
      <p:bldP spid="164" grpId="1" animBg="1"/>
      <p:bldP spid="164" grpId="2" animBg="1"/>
      <p:bldP spid="165" grpId="0" animBg="1"/>
      <p:bldP spid="165" grpId="1" animBg="1"/>
      <p:bldP spid="165" grpId="2" animBg="1"/>
      <p:bldP spid="166" grpId="0" animBg="1"/>
      <p:bldP spid="166" grpId="1" animBg="1"/>
      <p:bldP spid="166" grpId="2" animBg="1"/>
      <p:bldP spid="167" grpId="0" animBg="1"/>
      <p:bldP spid="167" grpId="1" animBg="1"/>
      <p:bldP spid="167" grpId="2" animBg="1"/>
      <p:bldP spid="168" grpId="0" animBg="1"/>
      <p:bldP spid="168" grpId="1" animBg="1"/>
      <p:bldP spid="168" grpId="2" animBg="1"/>
      <p:bldP spid="169" grpId="0" animBg="1"/>
      <p:bldP spid="169" grpId="1" animBg="1"/>
      <p:bldP spid="169" grpId="2" animBg="1"/>
      <p:bldP spid="170" grpId="0" animBg="1"/>
      <p:bldP spid="170" grpId="1" animBg="1"/>
      <p:bldP spid="170" grpId="2" animBg="1"/>
      <p:bldP spid="171" grpId="0" animBg="1"/>
      <p:bldP spid="171" grpId="1" animBg="1"/>
      <p:bldP spid="171" grpId="2" animBg="1"/>
      <p:bldP spid="172" grpId="0" animBg="1"/>
      <p:bldP spid="172" grpId="1" animBg="1"/>
      <p:bldP spid="172" grpId="2" animBg="1"/>
      <p:bldP spid="173" grpId="0" animBg="1"/>
      <p:bldP spid="173" grpId="1" animBg="1"/>
      <p:bldP spid="173" grpId="2" animBg="1"/>
      <p:bldP spid="174" grpId="0" animBg="1"/>
      <p:bldP spid="174" grpId="1" animBg="1"/>
      <p:bldP spid="174" grpId="2" animBg="1"/>
      <p:bldP spid="175" grpId="0" animBg="1"/>
      <p:bldP spid="175" grpId="1" animBg="1"/>
      <p:bldP spid="175" grpId="2" animBg="1"/>
      <p:bldP spid="176" grpId="0" animBg="1"/>
      <p:bldP spid="176" grpId="1" animBg="1"/>
      <p:bldP spid="176" grpId="2" animBg="1"/>
      <p:bldP spid="177" grpId="0" animBg="1"/>
      <p:bldP spid="177" grpId="1" animBg="1"/>
      <p:bldP spid="177" grpId="2" animBg="1"/>
      <p:bldP spid="178" grpId="0" animBg="1"/>
      <p:bldP spid="178" grpId="1" animBg="1"/>
      <p:bldP spid="178" grpId="2" animBg="1"/>
      <p:bldP spid="179" grpId="0" animBg="1"/>
      <p:bldP spid="179" grpId="1" animBg="1"/>
      <p:bldP spid="179" grpId="2" animBg="1"/>
      <p:bldP spid="180" grpId="0" animBg="1"/>
      <p:bldP spid="180" grpId="1" animBg="1"/>
      <p:bldP spid="180" grpId="2" animBg="1"/>
      <p:bldP spid="181" grpId="0" animBg="1"/>
      <p:bldP spid="181" grpId="1" animBg="1"/>
      <p:bldP spid="181" grpId="2" animBg="1"/>
      <p:bldP spid="182" grpId="0" animBg="1"/>
      <p:bldP spid="182" grpId="1" animBg="1"/>
      <p:bldP spid="182" grpId="2" animBg="1"/>
      <p:bldP spid="183" grpId="0" animBg="1"/>
      <p:bldP spid="183" grpId="1" animBg="1"/>
      <p:bldP spid="183" grpId="2" animBg="1"/>
      <p:bldP spid="184" grpId="0" animBg="1"/>
      <p:bldP spid="184" grpId="1" animBg="1"/>
      <p:bldP spid="184" grpId="2" animBg="1"/>
      <p:bldP spid="185" grpId="0" animBg="1"/>
      <p:bldP spid="185" grpId="1" animBg="1"/>
      <p:bldP spid="185" grpId="2" animBg="1"/>
      <p:bldP spid="186" grpId="0" animBg="1"/>
      <p:bldP spid="186" grpId="1" animBg="1"/>
      <p:bldP spid="186" grpId="2" animBg="1"/>
      <p:bldP spid="187" grpId="0" animBg="1"/>
      <p:bldP spid="187" grpId="1" animBg="1"/>
      <p:bldP spid="187" grpId="2" animBg="1"/>
      <p:bldP spid="188" grpId="0" animBg="1"/>
      <p:bldP spid="188" grpId="1" animBg="1"/>
      <p:bldP spid="188" grpId="2" animBg="1"/>
      <p:bldP spid="189" grpId="0" animBg="1"/>
      <p:bldP spid="189" grpId="1" animBg="1"/>
      <p:bldP spid="189" grpId="2" animBg="1"/>
      <p:bldP spid="190" grpId="0" animBg="1"/>
      <p:bldP spid="190" grpId="1" animBg="1"/>
      <p:bldP spid="190" grpId="2" animBg="1"/>
      <p:bldP spid="191" grpId="0" animBg="1"/>
      <p:bldP spid="191" grpId="1" animBg="1"/>
      <p:bldP spid="191" grpId="2" animBg="1"/>
      <p:bldP spid="192" grpId="0" animBg="1"/>
      <p:bldP spid="192" grpId="1" animBg="1"/>
      <p:bldP spid="192" grpId="2" animBg="1"/>
      <p:bldP spid="193" grpId="0" animBg="1"/>
      <p:bldP spid="193" grpId="1" animBg="1"/>
      <p:bldP spid="193" grpId="2" animBg="1"/>
      <p:bldP spid="194" grpId="0" animBg="1"/>
      <p:bldP spid="194" grpId="1" animBg="1"/>
      <p:bldP spid="194" grpId="2" animBg="1"/>
      <p:bldP spid="195" grpId="0" animBg="1"/>
      <p:bldP spid="195" grpId="1" animBg="1"/>
      <p:bldP spid="195" grpId="2" animBg="1"/>
      <p:bldP spid="196" grpId="0" animBg="1"/>
      <p:bldP spid="196" grpId="1" animBg="1"/>
      <p:bldP spid="196" grpId="2" animBg="1"/>
      <p:bldP spid="197" grpId="0" animBg="1"/>
      <p:bldP spid="197" grpId="1" animBg="1"/>
      <p:bldP spid="197" grpId="2" animBg="1"/>
      <p:bldP spid="198" grpId="0" animBg="1"/>
      <p:bldP spid="198" grpId="1" animBg="1"/>
      <p:bldP spid="198" grpId="2" animBg="1"/>
      <p:bldP spid="199" grpId="0" animBg="1"/>
      <p:bldP spid="199" grpId="1" animBg="1"/>
      <p:bldP spid="199" grpId="2" animBg="1"/>
      <p:bldP spid="200" grpId="0" animBg="1"/>
      <p:bldP spid="200" grpId="1" animBg="1"/>
      <p:bldP spid="200" grpId="2" animBg="1"/>
      <p:bldP spid="201" grpId="0" animBg="1"/>
      <p:bldP spid="201" grpId="1" animBg="1"/>
      <p:bldP spid="201" grpId="2" animBg="1"/>
      <p:bldP spid="202" grpId="0" animBg="1"/>
      <p:bldP spid="202" grpId="1" animBg="1"/>
      <p:bldP spid="202" grpId="2" animBg="1"/>
      <p:bldP spid="203" grpId="0" animBg="1"/>
      <p:bldP spid="203" grpId="1" animBg="1"/>
      <p:bldP spid="203" grpId="2" animBg="1"/>
      <p:bldP spid="204" grpId="0" animBg="1"/>
      <p:bldP spid="204" grpId="1" animBg="1"/>
      <p:bldP spid="204" grpId="2" animBg="1"/>
      <p:bldP spid="205" grpId="0" animBg="1"/>
      <p:bldP spid="205" grpId="1" animBg="1"/>
      <p:bldP spid="205" grpId="2" animBg="1"/>
      <p:bldP spid="206" grpId="0" animBg="1"/>
      <p:bldP spid="206" grpId="1" animBg="1"/>
      <p:bldP spid="206" grpId="2" animBg="1"/>
      <p:bldP spid="207" grpId="0" animBg="1"/>
      <p:bldP spid="207" grpId="1" animBg="1"/>
      <p:bldP spid="207" grpId="2" animBg="1"/>
      <p:bldP spid="208" grpId="0" animBg="1"/>
      <p:bldP spid="208" grpId="1" animBg="1"/>
      <p:bldP spid="208" grpId="2" animBg="1"/>
      <p:bldP spid="209" grpId="0" animBg="1"/>
      <p:bldP spid="209" grpId="1" animBg="1"/>
      <p:bldP spid="209" grpId="2" animBg="1"/>
      <p:bldP spid="210" grpId="0" animBg="1"/>
      <p:bldP spid="210" grpId="1" animBg="1"/>
      <p:bldP spid="210" grpId="2" animBg="1"/>
      <p:bldP spid="211" grpId="0" animBg="1"/>
      <p:bldP spid="211" grpId="1" animBg="1"/>
      <p:bldP spid="211" grpId="2" animBg="1"/>
      <p:bldP spid="212" grpId="0" animBg="1"/>
      <p:bldP spid="212" grpId="1" animBg="1"/>
      <p:bldP spid="212" grpId="2" animBg="1"/>
      <p:bldP spid="213" grpId="0" animBg="1"/>
      <p:bldP spid="213" grpId="1" animBg="1"/>
      <p:bldP spid="213" grpId="2" animBg="1"/>
      <p:bldP spid="214" grpId="0" animBg="1"/>
      <p:bldP spid="214" grpId="1" animBg="1"/>
      <p:bldP spid="214" grpId="2" animBg="1"/>
      <p:bldP spid="215" grpId="0" animBg="1"/>
      <p:bldP spid="215" grpId="1" animBg="1"/>
      <p:bldP spid="215" grpId="2" animBg="1"/>
      <p:bldP spid="216" grpId="0" animBg="1"/>
      <p:bldP spid="216" grpId="1" animBg="1"/>
      <p:bldP spid="216" grpId="2" animBg="1"/>
      <p:bldP spid="217" grpId="0" animBg="1"/>
      <p:bldP spid="217" grpId="1" animBg="1"/>
      <p:bldP spid="217" grpId="2" animBg="1"/>
      <p:bldP spid="218" grpId="0" animBg="1"/>
      <p:bldP spid="218" grpId="1" animBg="1"/>
      <p:bldP spid="218" grpId="2" animBg="1"/>
      <p:bldP spid="219" grpId="0" animBg="1"/>
      <p:bldP spid="219" grpId="1" animBg="1"/>
      <p:bldP spid="219" grpId="2" animBg="1"/>
      <p:bldP spid="220" grpId="0" animBg="1"/>
      <p:bldP spid="220" grpId="1" animBg="1"/>
      <p:bldP spid="220" grpId="2" animBg="1"/>
      <p:bldP spid="221" grpId="0" animBg="1"/>
      <p:bldP spid="221" grpId="1" animBg="1"/>
      <p:bldP spid="221" grpId="2" animBg="1"/>
      <p:bldP spid="222" grpId="0" animBg="1"/>
      <p:bldP spid="222" grpId="1" animBg="1"/>
      <p:bldP spid="222" grpId="2" animBg="1"/>
      <p:bldP spid="223" grpId="0" animBg="1"/>
      <p:bldP spid="223" grpId="1" animBg="1"/>
      <p:bldP spid="223" grpId="2" animBg="1"/>
      <p:bldP spid="224" grpId="0" animBg="1"/>
      <p:bldP spid="224" grpId="1" animBg="1"/>
      <p:bldP spid="224" grpId="2" animBg="1"/>
      <p:bldP spid="225" grpId="0" animBg="1"/>
      <p:bldP spid="225" grpId="1" animBg="1"/>
      <p:bldP spid="225" grpId="2" animBg="1"/>
      <p:bldP spid="226" grpId="0" animBg="1"/>
      <p:bldP spid="226" grpId="1" animBg="1"/>
      <p:bldP spid="226" grpId="2" animBg="1"/>
      <p:bldP spid="227" grpId="0" animBg="1"/>
      <p:bldP spid="227" grpId="1" animBg="1"/>
      <p:bldP spid="227" grpId="2" animBg="1"/>
      <p:bldP spid="228" grpId="0" animBg="1"/>
      <p:bldP spid="228" grpId="1" animBg="1"/>
      <p:bldP spid="228" grpId="2" animBg="1"/>
      <p:bldP spid="229" grpId="0" animBg="1"/>
      <p:bldP spid="229" grpId="1" animBg="1"/>
      <p:bldP spid="229" grpId="2" animBg="1"/>
      <p:bldP spid="230" grpId="0" animBg="1"/>
      <p:bldP spid="230" grpId="1" animBg="1"/>
      <p:bldP spid="230" grpId="2" animBg="1"/>
      <p:bldP spid="231" grpId="0" animBg="1"/>
      <p:bldP spid="231" grpId="1" animBg="1"/>
      <p:bldP spid="231" grpId="2" animBg="1"/>
      <p:bldP spid="232" grpId="0" animBg="1"/>
      <p:bldP spid="232" grpId="1" animBg="1"/>
      <p:bldP spid="232" grpId="2" animBg="1"/>
      <p:bldP spid="233" grpId="0" animBg="1"/>
      <p:bldP spid="233" grpId="1" animBg="1"/>
      <p:bldP spid="233" grpId="2" animBg="1"/>
      <p:bldP spid="344" grpId="0" animBg="1"/>
      <p:bldP spid="344" grpId="1" animBg="1"/>
      <p:bldP spid="344" grpId="2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cb3bd7eea644b3db735e452ea17f84d2d2f69a4"/>
  <p:tag name="ISPRING_ULTRA_SCORM_COURSE_ID" val="EA5CFC8D-BDFA-4B75-93C3-CB121E1A131C"/>
  <p:tag name="ISPRING_SCORM_RATE_SLIDES" val="1"/>
  <p:tag name="ISPRING_SCORM_RATE_QUIZZES" val="0"/>
  <p:tag name="ISPRING_SCORM_PASSING_SCORE" val="100.0000000000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IyIH0fpbttk5AMAAHQOAAAdAAAAdW5pdmVyc2FsL2NvbW1vbl9tZXNzYWdlcy5sbmetV91u2zYUvi/QdyAEFNgulrYDWhSD44C2GFuILLkSHSdbB4GRGJsIRbr6cZtd7Wn2YHuSHVFyYqcdJMW9sGDS/r7z950jcnD2NZVoy7NcaHVqvT15YyGuYp0ItTq1FvT8lw8WygumEia14qeW0hY6G758MZBMrUq24vD95QuEBinPc1jmw2r1uEYiObXmo2jsz+bYu45cf+JHI2diDcc63TB1j1y90p+yn359/+Hr23fvfx68bpBdiMIZdt1DKmSY3r3pQOTRwHcjYCNu5JErag2rZz+cv6Cu4xFr2Hzph54H5NIaVs9W3CIIiEej0HVsEjlh5PnU5MIllNjW8FqXaM22HBUabQX/goo1h0oWIuMolyIxP8QaNlTJ24zZAV463iSivu+GEfHs3Y41JCpBdsa+gD56sgQ4JAEQZCzn2TOwkSm1gSMsZT+GqTOZuvChlQtTsVpL+BR9/ZgTD6rFVRtqRsIQT0g08q+gTiArvw/CvwA1XfRBXJMQFEDCNoyHL50Jpo7vVQoKSEgDZ/wgn5gppJW8RyyOAYc2Gd8KXeawUymKJ7WQ8n5WQvJxAcJ1sPsdkdaESCgj15XYcnAhS9rrAi0zJnZVmY8L5/foHDsusSMole0vI2p6uTLGQP1KF4hJqasAwC5LtkzFHN3wmJUgpXv4WyIS87cNg7ArTz6X4i/EiqZzXjVN59nk6tXJca451IVhsWSZ6tBBT6gOWv7bYNMyh0iLgqeboi2KvUyc/BAvjo1rjsPwf4PqUpcjI3piv284IUicBPBig24fCd0dQWagDxhrKROyO8rxzsHQPOM5jHieIUfd9rDp+Q2Bp9FzOS4h8wcuXEJFeuCXZBQ6tMoxv8lF0fpKMoWq6/19jcRwBpC84I86ueG3GvpfcraFIsK+yGvhnDzDWC9B7CZrNQL353TD4oFDK1bAiQuBS1KkEH/SgXMxI7sM1uP1IBNLXcrEjDMp7syIhdqUaZ2QTV2n2uhtplOzK1m+66V6wp8d40UdXFAbne8ZbCMNCQ7G02iMvTGpTnNVD8uOINBy5ZNLw8jFowoOok5ZEa/hvXKrS5V0JKoPZDY5x0DWpDTkLIvX//79T0eOJ57Uu6jZ/a0XCXRoNZfIA9kfni54/mcbCcWjQ5xZdEE1B9gdruN51lS9SR6mFI+nMxBGaHSgyyxuPy7sM8xwcAHDwZy2rOGMZXcwWajWsheLCbkSQtHP+uNZviykULwP9rjZXAVMnXmEbdtcbKAJpIjv6ndagpiZbtUNR8INpyvZeIo9GDxP+Hgiip6EZtbv2hwarl4/ttv229H/sMrN/XDweu+6+B9QSwMEFAACAAgAjIgfR3vsBSsSAwAAYQsAACcAAAB1bml2ZXJzYWwvZmxhc2hfcHVibGlzaGluZ19zZXR0aW5ncy54bWzVVt1OGkEUvucpJtN4KasWqyULxgikpgpEaNUrc9gZ2ImzM9udWRCv+jR9sD5Jz+wIQrRm1ZrUcAFz5pzv/H9MeHCTSDLlmRFaNeh2dYsSriLNhJo06LdhZ3OfEmNBMZBa8QZVmpKDZiVM85EUJh5wa1HVEIRRpp7aBo2tTetBMJvNqsKkmbvVMreIb6qRToI044Yry7MglTDHLztPuaHNSoWQ0ItONcslJ4JhCEq46EB2JJiYBl5tBNH1JNO5Ykda6oxkk1GDftg/dJ+FjodqiYQrl5xpotCJbR0YEy4ekANxy0nMxSTGwPdqlMwEs3GD7tQcCmoHD1EKbJ8DOJQjjckoewefcAsMLPij92f5jTULgRexuYJEREO8IS7/Bm0Nr75c9ttnJ8fdr1fDXu9keNz3QRQ2wTpOGKw7CjEgnWcRX/oJwVqIYowbbcYgDQ+DVdFCbazVWnDuTEZaYu0LK5yHZMRZFxK+0o3BtVAd1NymZIyJyHmDHmYCJCXCghTR0tjkI2OFLfrfWdUkiIVzxsnpgN6799WJYsgMXw1rcWNczaPmuc4lI3OdEymuObGaYP55gr9iTlabQ8aZTgopjo8lRgr0OBV8xtlBUdM7wL85ukQXSY6WOLmp5NZ7+JGLWzLiY50hLocpzjjKhfH41WcBp2DMPSgsYtwYnBy32lfH3Vb7YsMlCGwKKnomODacJ6l9C3zA3JVGF1JqrOYKBFYmgtzwoj9MsEKtTJqlfccwLZruGlmAYrsFxuMx8SLC0RQq52UBI1BEKzknEOEKGTdCU6FzgxI/LB7avChAb0qEKkKd4Aahs4zxrAza1vbOx9rup739z/Vq8Pvnr80nje5opS/BefO8cvQksSzJ5eHOhYHjgsepwWb5/8kM/bP29zJ17bYvhqW62R6UguuV0ep9LaN15qmsv0JjZczOIVNIRO9CtYucOfEEjawpRSIsZ/9yHV4w0q/6t/P78DYj/YY5v2aN303K/rR8OK29lMLg0aecu0mEEgkWwrH38v3X3K1t4dvr0atKBdHWn8XNyh9QSwMEFAACAAgAjIgfR7X8CWS6AgAAVQoAACEAAAB1bml2ZXJzYWwvZmxhc2hfc2tpbl9zZXR0aW5ncy54bWyVVm1v4jAM/n6/AnHf6e6VndQhMcZJk3a36Tbte9qaNiJNqiRlx7+/OE3WBCj0sCYR+3lsx7HNUrWlfPFhMklzwYR8Bq0pLxVqvG5Ci5tp1mot+CwXXAPXMy5kTdh08fGn/aSJRV5iiR3IsZwNyaEPM7efMRQX49scZYiQi7ohfP8gSjHLSL4tpWh5cTG1at+AZJRvDfLqx3y1HgzAqNL3Guoop/U1yjhKI0EpwJS+r1EushjJgPlIV/YzktOHOn/7A9qOKqotbfkJZYjWkBLiIl8vUYbx3HiPX2WOcp6g4a820C+fUQahjOxBxs7vvqIMMkTTNv/TI40UJRY05px/xHcOE6Qw44dZXaFcJOCFMNDFV3DlsXe9C0Duazj3KY6rFOwJ63qwEPDRMwYLLVtIE3/qbKoSb4+tNvMBiw1hygBCVQ96Mkk/kVZ5N7Gux/2BN8qL0JfT9JBXwdoaVl3CgbtY3+NXq1u7K0Kn77ogQwk7pwxS7JU98rep6xEyUPbIZ0YLeORsf5zBoakj+Ue+Je45z9ffWIETcyyc1Z+8FSM94OiqIFWn8JhaFLBQmM4LrQHfLU2srkspOcop5WRHS6Kp4L8Ql+3tZVSaHBhcr53urFRTzeBUw9kczZoOy2XPcT86a9yQ3c9Cf7nuPNFmi99MidYkr2rzs6SmE8czY2IKM01OM3BPGjjIe74RAcfGHiLVRG5BvgjBxobhQoMa6150wzUET5OgBmlyusqpc3Kq/LytM5Br82oUlK9yrOyAFS0rZv70K4U3KA4YA9aOqivjjxP63peBwjUBEJlXvmu7Q2epW6Ypgx344Q8U9spDd0uV6dKhhlvqB9josOWcZlRPul3R90q8QwL9CfyrSStyfGAZ0faaZMreLJp8v4b7XKLF7NcZNl+4yezZ9VLk2NiPK2iU+O/kP1BLAwQUAAIACACMiB9HcVSt3OcCAAByCgAAJgAAAHVuaXZlcnNhbC9odG1sX3B1Ymxpc2hpbmdfc2V0dGluZ3MueG1s1VbNThsxEL7nKSxXHMkCpYWi3SAEQaDSJCJpgROarJ2shdfe2t6EcOrT9MH6JB2vCSSCogVB1SqHxOOZb775jePd61ySCTdWaJXQ9eYaJVylmgk1TujXweHqNiXWgWIgteIJVZqS3VYjLsqhFDbrc+dQ1RKEUXancAnNnCt2omg6nTaFLYy/1bJ0iG+bqc6jwnDLleMmKiTM8MvNCm5pq9EgJA6iL5qVkhPBkIISnh3II5dLGgWtIaRXY6NLxfa11IaY8TCh77b3/GeuE5AORM6Vj822UOjFbgcYE54OyL644STjYpwh761NSqaCuSyhG5seBbWjhygVdggBPMq+xliUu4XPuQMGDsIx+HP82tm5IIjYTEEu0gHeEB9+Qg8Gl0cXvfbpyXHn8+Wg2z0ZHPcCicomWsaJo2VHMRLSpUn5nZ8YnIM0Q95oMwJpeRwtiuZqI62WyPkzGWqJqa+sKBkhUzlL6J4RICkRDqRI724dmDF3h0JiDN52vTlSjt4DhnjTDIzli47mN9ZnMW2d6VIyMtMlkeKKE6cJRlTm+CvjZDHdZGR0XkklWEesFIyTieBTznarLN0C/snRBbrIS7TEViwkd8HD91LckCEfaYO4HCbYtCgXNuA3nwVcgLX3oDDnuNI/OT5oXx53DtrnKz5AYBNQ6TPBsYQ8L9xb4APGrjS6kFJjNhcgMDMplJZX9WGCVWp1wqztO4NJVXRfyAoUyy2QT8DEixRbS6iS1wVMQRGt5IxAikNhfQtNhC4tSkKzBGj7IoLBlAhVUR3jgkJnhnFTB21tfeP95oePW9ufdprRrx8/V580ul0UPQneW9gU+0+uirt18XDm4shP6OPD7kz5t2a9d9r+VidTnfb5oFZ92v1acN06Wt3PdbROw3LqLSymOmZnYBSulv9CtYNbcBxWLu5BKXLhOHvNBn9Bkz79jxRa+JWa9A2jeHLU/t0gwunuAbL04oijR59EDZQvvxNbjd9QSwMEFAACAAgAjIgfR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cY4oRxra6juqAAAAHwEAABoAAAB1bml2ZXJzYWwvaTE4bl9wcmVzZXRzLnhtbJ2PMQ/CIBCFd34FuV2wW9MA3UzcHHQ2FVFJ6NFw1PrzhdQYZ4dL7l3e915O9a8x8KdL5CNqaMQWuEMbrx7vGk7H3aYFTnnA6xAiOg0YgfeGKd+0eEiOXCZeIpA0PHKeOimXZRGeplQSKIY5l2ASNo6yzBhRVlJOKwor2/m/6M8NDGOcq8vsQ96jKXtRq4VTshoqc3YoPN4iyGpQ8uuuys6US0URSv48ZtgbUEsDBBQAAgAIAHGOKEdy/NGBZwAAAGsAAAAcAAAAdW5pdmVyc2FsL2xvY2FsX3NldHRpbmdzLnhtbA3MOwrDQAxF0d6rEOqdT+fCY3cpgyHOAoT9CAaNFGZESHaf6W5xuOP8zUoflHq4Jb6eLkywzffDXomf660fmGqI7aJuSGzONE/dqL6JPhDRYKW3yg9lRW4RuEtucimosJBoZz5P3R9QSwMEFAACAAgAg5n1RM6CCTfsAgAAiAgAABQAAAB1bml2ZXJzYWwvcGxheWVyLnhtbK1VTW/bMAw9p8D+g6F7raRd1zSQW3QFih3WoUDWbbdAtRlbi215klw3/fWj/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+5UBCUn9/aFpkvSBWw7bgyT1cXPh7g2y33jVT7G4RhF9UKuq1obiWaW4JaDreNvu4oSHPbLXCTK2hKNWNPIgD5hSvFbVtcGpUDoyNjjaVDMKPVlWuROkFYZJL47B+0sX4jaX7q15QpAf9DmE9I1NZEpAE83wr0MZBgTQ1gsa3NNVns2phdTjp/THp9PTBVOdai4EUcw1UIOIYBN5x2dnoICoprdPFzNcL2Dg6CIxFGMT5mkmF8epAm4Wo3ydA7OAiOpb+bgLbmtox0XMdRM7UdxOjEOmF+ro1MxEvZnoM9Y1ZlH742cs3RdSbag/P5H6M4iNEM5pZMrC771ttXzeG9nVOjO59NVlkG3YrzACbPKq9mFvJs5BPAluexuenn1OzDHnSU89R0THN9x36XxVq8gFOIwP7pFqe2JhHYnvHIh+VpjwH1xO0yCF+apiIyWktSqXlIOYa1eRJQVJhqVj6i6qGSeRqMtHGz7uegY9xV1wq4E8MWM12cYPPJzCPv8aW+y8XZRXeV88VFgy3zuq8CV7m8YVXXCXedQet+bS/C6pnH199QSwMEFAACAAgAcY4oR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cY4oR+OsI3cEDQAAcR0AABcAAAB1bml2ZXJzYWwvdW5pdmVyc2FsLnBuZ+2ZezibafrHXz2vGVRnVNUh7djZ6nRLTZ2KsB1KS+mo83lMi3VIHJI4RA7TdgZtFbPVshTFKorEoYIE6Y6tbBeJIgkiYqpEEqFERBKRfc10fn/89r/9b6/LH2/e3M/7uZ/n+9zvcz/3c13v3a+93bU0j2sCAKB15bLrdQDYWwsAe9YPHQBb1r//8Sl400Bcd/8KINCNBKCxL/ai10UAaC34aCtqP2j/LvlyMAIAtPt3Lg1aUv1NADA+cMX1ol9GhJjLaDwjVdFWlbZSnUXIbMBidZdueu2Lxi/86ic+E1YHVZ046kpp8/PwtL2uSW659NH++4c+u8T98w+3ye0dzv/sXFlXdqumu1e27K8siyo2j2UUPhm6+ofzV7zXhq7Su1tLsxnOaoz05xwIYQavVnV08nCGoKL8L4+3o9vJCBO4myBye604LQZstKsVMiybatbHrjnDTu0DgO8Q9drh7gL9SMwbb/AxwPeDomvyBWK3PQDw8oJ/wUyGjJvO+RF8kuzNrLEl6+78O5ULxgf41vU0+GtZ/SnYyzEfMHJ/yjMDI3HCrQj0PWzqoQEAubpgEIF/7OK7+C6+i+/iu/guvovv4rv4Lr6L7+K7+C7+P42XGOKVHF4AaBee+G+67b5ehNuYjG0sjsRlSofOM5pM8FurTBcdKJLdwPHvJMJjuTNwKNiBpKSsKouKCx8XW1C35i10hPdKSQsGknQ2Fmxyjg00NqqFgK7CH91N4pKWuM/hSdxlOBZ0HFPM3tFZnioPpNUT6lEiVmbAWFhnzJQ7t07ZpK7Szh/Vj8S09t5Kp5C5XIWRSJ+6+SrEFi74OQcS0aveVnaGbyt5apx0DqLOEP+gH9EFc+RLWKFJ3OkNqnw4CW5gy7Ow5jrCA2STJctEvEp0dm5gXjlDLDMxrQsaIAgqMt7ebRZlNsnHRn17Ll84vgdY9u44v3jkDjJjW87nSCuYVtye4qfLHN+V9w52HsSEVbZ4mcU/Jl3YPhMp/5fiAc4WJ7h10KRL3KY5Re7ZUz+NYEBFY/PIJ+4w5b03Uwu87Y3OpOy4H3hdFv9i9210PICYjWNQIRIW8kYY1PyL9fhpO2cGR/CLHJIgPlykELWGzfHl3vPT7kHjKAdQ0Zrwztu6CvRzbG/f77lkBjnT/AqXVjd9Ojm5KM1WSF5k8Z8LvTCvLpazyrbgpcH7vfQ/7ohN1L5FJmAJBXPMtMq9xI0jAbkseXQX8+BhVCRTrjgRNR1rGk9DSjOOZdHPrC30lkaqhIGcFmMbqBuBnBeSk4LjIDvoc6sYglnvJ+5BT0R/PgR8g0ft85XZY+PIqEqUJKyUTKSgqJo+6Etz52hY07bqGO37XkunexFCp+CZdL0kFHmr5Sm9oLdEL99U88zygFW0o8kXm4+zoCI+TCZ+Rvunf7EPX5RCTiDr1kmi69JO5bfY0d4cBl5uCynZ3IT1z4UsPGsYESfsZTf0RX7hUWC1p8rQthHqI6l47v3DyIQhTY6ScXNHo58y5dETjyxV5wjtZbjAdRg6z4iSh63joJT5b6AQRlWoDZCMQ5nxP8cXIBs4B9rhFZ5+OatpIryZD/pvuoe4XZNfasbofWYdUTgTzMUW540uK+6bcSM7E4HZLXO5jhJJhp0TLXT7SZOSyLDkQx+cqrRfT1t57Y/DFhOV5if5/jmzdMi+Id7p5kHaSXL0treg6Rkkh/p4FcsgJ4axW8QOtRwTU5r5DZ4AzLtkPSJ1G60kY16TxTt930zqk8dQjDf07o/Ot6x03UCKEE3Y6he3EWPUqfoRA/w3MUEDe/g+nO63idO2qMi8902LjcpaJ6tjEKO8y81jukkSRxQUseR/iC75Y38ySWSZ+ih6fG6tkJPaeUmQBO4BG2sw6ifk6L0AH7FMbcF3Ckmvmsr4fzFWVh52Ffwo1NrOaKe+Xht5HWVEorwQKezKp1iojEQDXfsB/0P5KR3pqWFO6qoa3aYbZHmfoUZwMVtAmm1U9lJ6wlAGqHJTpKz7LOenzSCuJOWhonZjJmsFhllOIvcgBw8AdH4JXn0d8icL1Xqdc++FvpmyoTmcShRJrMBuTDILcOs15Wxf3LakkteTb+/M8BWS48PKzWniUdj9YFuGOSo03pg/OABrktZXJkCFfO8HRHEgny8OEqJFa+hKa0Y78hHM0kiiuu6j+SRchlkat/iJ4azeUlfKO9URJdccuG0a30nqV46kEWnKKau8c42y/WXZnTxcFl86njNtjevpDFp+o1qsKWAVF8w6uHZCY7iOlLwo7X7NV/K21b9jbcc3NTeOx5fTFAFPWedINFLV48CxMKY/FVyTt9pFFQX9pKgLXMyU4LEW8GTGYaVnrO8opDpb16P2W2RfoqvAyEOvsBKnECjWdB9aD7Hb12nO2ynQ4R79toXmqp+QFWmRXJu/oiRLX2aHUFMmn5kZzzncqAhZ0RzTnR/cNOGkc0iUe+hEJOem4a8TNCJp3cCkfxju9PYUXGvwxPEsCxFGv3a+gx0RGun0VXM2LMp6w4SuYb+ny6EpHfJhAJ0b5cQjtdGJNEtVquFjxKU4qA0Z1vbAbD+dkOWkzcm27HMQ77wxb2KWsZOflt41Pffof8SIJxtXEVb+fo/mrebQ5Cjt1tZ0FAaCcuWsFc5gUZybrOF2T60OAooTr4pnLDwzC9cebDE6GdHfw0elEczOcm0m3Yrgq3xndab0YeXWTdV3Jcxoa0LZwa7/N5cImT2m3qt/0xRqWur2Nevr1gDeqWbZO4l0fF4vsD3TYjF30r45M6G+P5S26fLbuCgKDc1Gw++NZkI9m9mYcEkUxRpnYps7qg7SVuY7uHU6lWvS0S04USgvBCp/97CxDnwVRwugGxNCQ97mAPp4iiYFxaBFcc4NpNeVwyeBlwLo9uacOGH1ZHyJrCj//XE3qwfQCtORxxoB/YSWUjUwYodMl+vH67yBPdxZntZ50mO8O82VCcc4MVuODHbD0+aofaot7FRUIs/X/bcIh2++e3gtgCenp7N+DtYZ96rIWu6WWlnDhsfC9d9HglkzYfPHurJf1+pYlpQZyGG/dRlvOZv72CdkIKpzkNpHuRY0nBVmazxKJsLLhsiZaQ1RTbSeuvZsl+oXG4fZX4/RLZ20w03oerXSiUXSa5tqZNXG9zgZhQdzeeE7xnLkojTUTCjEYe6TEcuhuQHG3Iuxs4aAXUFsReYzLHQmUItzu/7+aMoiTMt0PH5RmxceIZtwCelPTRJVkcWWooXJ2my5TWBCXpRBrcReW6+8AxsfWmQfKcmTEp5C2OF03VppySKJZl6NXAPLb7POYHg231zGTecJA6kKpvAaXvEJe8jToveF09WyYaF+mAxzwVWGmf4b7mL+tQOU1TJzi1/ydHOpnUHYyrnt8WqEZNckO2E9vGbxLuAmc940QLT1BwlGL25uTTcxkAkr+GVvoDzm1GjPgVtuBP24Myuq4VkD7Dq/OEeUL2pIMyh+IM5KfKojDaqngVmdplv7ULHXTWo8Go1klSspPBW8mW5BU88edA6CKhZrYOvJMtFXeaEoRrELkkGDCYtDVH9ZGoApy0d2AlXpu0UdFdVzju6UD9lCWRKJ8y2k1cxrkRW7MZyEQ/QWx2jTFUVRBpaoSUcv8bNtBZsK1tAwnfDvUxqX5am5y/IM7V+miJbPF3PY854sWA44h8+zVl/pc8QtFj72mbO3DsLvDo9euhrsnb7SKyONpchEn/2fIsTiTpbwfK9BmX02kc/hhuAqMPdXdXAbTUgOuaN3zVSpwv+gaRA8ZlzmSSz7FWcehGBG4HdcckevpG/CsTlIA8vBlUf2GBn6t4Gm7+o3hLjt1D56/cqnacQ3xfWh6h2daJWUzZE6F5mVj1PTBNsjb84Qe1LPfyPcSsWoqmoU7HOIxWQsUnegmcwfPCnMOsBFrBXlq8z3Ask9DquleNtFFnanmnvLZ0SzZr0Eyrxs8v7agGFSE+87ixpEsXKFipe2V6qatEyW4fjNfgj8o3NwKXg2JIGinigLK8jLH2TZb6iLZ8RChyIumhFfCp/xTGGq3cmv/+6DDndWTXS+o8p6V5pNspZabZwcPmSYsxR7B9FzmYmqeEv5GHgZF6aQecoE9zxnbmDyyzUOugtQmELjtp+dtt73S9M9qWrVSqeuvaNsGiGKi58qraOYA8Dml8918iwsr8rE9zy1JCF1iKWP7ew8Brs3Mp70+29U+91kyTxFLa/sww8IdED50qgH1t6Fe4CXYoLv+aW5EcJmG1F9kvBpbeRRYp9CKLx7qiJI3VgSHB4wR84Ej+ETlf959l6VUdW9xhofPvuBJ9xNd4cjoEVvQK8P7IhM+z1oPfGVLj5g4g9keYJk18PnLglB7nFa6i2+M+d3YMts0XNnWvJ5j4RNNnW7Q/H2vsXUX0Gv2WPMMma52jCgUb132rInFh9X8dPOB8Yrl7xdCV99c/vfUEsDBBQAAgAIAHGOKEfxyY03SQAAAGoAAAAbAAAAdW5pdmVyc2FsL3VuaXZlcnNhbC5wbmcueG1ss7GvyM1RKEstKs7Mz7NVMtQzULK34+WyKShKLctMLVeoAIoZ6RlAgJJCJSq3PDOlJMNWydLAEiGWkZqZnlFiq2RmgVCoDzQSAFBLAQIAABQAAgAIAIyIH0fpbttk5AMAAHQOAAAdAAAAAAAAAAEAAAAAAAAAAAB1bml2ZXJzYWwvY29tbW9uX21lc3NhZ2VzLmxuZ1BLAQIAABQAAgAIAIyIH0d77AUrEgMAAGELAAAnAAAAAAAAAAEAAAAAAB8EAAB1bml2ZXJzYWwvZmxhc2hfcHVibGlzaGluZ19zZXR0aW5ncy54bWxQSwECAAAUAAIACACMiB9HtfwJZLoCAABVCgAAIQAAAAAAAAABAAAAAAB2BwAAdW5pdmVyc2FsL2ZsYXNoX3NraW5fc2V0dGluZ3MueG1sUEsBAgAAFAACAAgAjIgfR3FUrdznAgAAcgoAACYAAAAAAAAAAQAAAAAAbwoAAHVuaXZlcnNhbC9odG1sX3B1Ymxpc2hpbmdfc2V0dGluZ3MueG1sUEsBAgAAFAACAAgAjIgfR2hxUpGaAQAAHwYAAB8AAAAAAAAAAQAAAAAAmg0AAHVuaXZlcnNhbC9odG1sX3NraW5fc2V0dGluZ3MuanNQSwECAAAUAAIACABxjihHGtrqO6oAAAAfAQAAGgAAAAAAAAABAAAAAABxDwAAdW5pdmVyc2FsL2kxOG5fcHJlc2V0cy54bWxQSwECAAAUAAIACABxjihHcvzRgWcAAABrAAAAHAAAAAAAAAABAAAAAABTEAAAdW5pdmVyc2FsL2xvY2FsX3NldHRpbmdzLnhtbFBLAQIAABQAAgAIAIOZ9UTOggk37AIAAIgIAAAUAAAAAAAAAAEAAAAAAPQQAAB1bml2ZXJzYWwvcGxheWVyLnhtbFBLAQIAABQAAgAIAHGOKEewhyP0bAEAAPcCAAApAAAAAAAAAAEAAAAAABIUAAB1bml2ZXJzYWwvc2tpbl9jdXN0b21pemF0aW9uX3NldHRpbmdzLnhtbFBLAQIAABQAAgAIAHGOKEfjrCN3BA0AAHEdAAAXAAAAAAAAAAAAAAAAAMUVAAB1bml2ZXJzYWwvdW5pdmVyc2FsLnBuZ1BLAQIAABQAAgAIAHGOKEfxyY03SQAAAGoAAAAbAAAAAAAAAAEAAAAAAP4iAAB1bml2ZXJzYWwvdW5pdmVyc2FsLnBuZy54bWxQSwUGAAAAAAsACwBJAwAAgCMAAAAA"/>
  <p:tag name="ISPRING_PRESENTATION_TITLE" val="儿童成长相册9.4"/>
  <p:tag name="ISPRING_RESOURCE_PATHS_HASH_PRESENTER" val="42a2ebb25a27849fb41220429dd868615d6441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4184</TotalTime>
  <Words>27</Words>
  <Application>Microsoft Office PowerPoint</Application>
  <PresentationFormat>全屏显示(16:9)</PresentationFormat>
  <Paragraphs>15</Paragraphs>
  <Slides>11</Slides>
  <Notes>11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华康少女文字W5(P)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chenying0907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chenying0907</dc:title>
  <dc:creator>chenying0907</dc:creator>
  <dc:description>chenying0907</dc:description>
  <cp:lastModifiedBy>MICHAEL</cp:lastModifiedBy>
  <cp:revision>223</cp:revision>
  <dcterms:created xsi:type="dcterms:W3CDTF">2014-04-07T13:28:59Z</dcterms:created>
  <dcterms:modified xsi:type="dcterms:W3CDTF">2016-12-23T18:36:19Z</dcterms:modified>
</cp:coreProperties>
</file>