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</p:sldMasterIdLst>
  <p:notesMasterIdLst>
    <p:notesMasterId r:id="rId34"/>
  </p:notesMasterIdLst>
  <p:sldIdLst>
    <p:sldId id="260" r:id="rId3"/>
    <p:sldId id="259" r:id="rId4"/>
    <p:sldId id="261" r:id="rId5"/>
    <p:sldId id="258" r:id="rId6"/>
    <p:sldId id="264" r:id="rId7"/>
    <p:sldId id="265" r:id="rId8"/>
    <p:sldId id="256" r:id="rId9"/>
    <p:sldId id="263" r:id="rId10"/>
    <p:sldId id="293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86" r:id="rId20"/>
    <p:sldId id="287" r:id="rId21"/>
    <p:sldId id="288" r:id="rId22"/>
    <p:sldId id="289" r:id="rId23"/>
    <p:sldId id="276" r:id="rId24"/>
    <p:sldId id="278" r:id="rId25"/>
    <p:sldId id="292" r:id="rId26"/>
    <p:sldId id="279" r:id="rId27"/>
    <p:sldId id="280" r:id="rId28"/>
    <p:sldId id="281" r:id="rId29"/>
    <p:sldId id="284" r:id="rId30"/>
    <p:sldId id="285" r:id="rId31"/>
    <p:sldId id="282" r:id="rId32"/>
    <p:sldId id="290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E7FF"/>
    <a:srgbClr val="2C2A3C"/>
    <a:srgbClr val="11111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8E19A-03A9-4789-9CBA-764EBFA85FE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21EE04-4955-4BE2-9EF4-0E94E19B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707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782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31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0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512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656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366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485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2562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46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939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716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1392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3271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6997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984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4993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55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784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5311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9354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976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35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1092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7884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51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776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151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68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25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713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739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与副标题 拷贝 4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8"/>
            <a:ext cx="12192000" cy="685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53291" y="771008"/>
            <a:ext cx="10476411" cy="43396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感谢您下载觅知网平台上提供的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在觅知网出售的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的保护，作品的所有权、版权和著作权归觅知网所有，您下载的是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与副标题 拷贝 7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E2473-FADC-42DE-94A6-11F892A44B19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EDECD-78B6-4F38-9E04-45C2B29C7E9B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730" y="629978"/>
            <a:ext cx="5578323" cy="66817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099" y="387132"/>
            <a:ext cx="6239587" cy="6245680"/>
          </a:xfrm>
          <a:prstGeom prst="rect">
            <a:avLst/>
          </a:prstGeom>
        </p:spPr>
      </p:pic>
      <p:pic>
        <p:nvPicPr>
          <p:cNvPr id="2" name="Lido Canblaster - Alarm Clo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7843" y="-82731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36525" y="2470245"/>
            <a:ext cx="1034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36525" y="247024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36525" y="247024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36525" y="247024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36525" y="247024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懂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687437" y="2470245"/>
            <a:ext cx="3579393" cy="1107996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36525" y="247024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0000" y="2470245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决定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87437" y="2470245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一展歌喉</a:t>
            </a:r>
            <a:endParaRPr lang="zh-CN" altLang="en-US" sz="6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6525" y="2470245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一展歌喉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8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9"/>
                            </p:stCondLst>
                            <p:childTnLst>
                              <p:par>
                                <p:cTn id="1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35"/>
                            </p:stCondLst>
                            <p:childTnLst>
                              <p:par>
                                <p:cTn id="2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35"/>
                            </p:stCondLst>
                            <p:childTnLst>
                              <p:par>
                                <p:cTn id="4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35"/>
                            </p:stCondLst>
                            <p:childTnLst>
                              <p:par>
                                <p:cTn id="4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25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25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" grpId="0"/>
      <p:bldP spid="3" grpId="0"/>
      <p:bldP spid="3" grpId="3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2A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225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155138" y="1546371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选对</a:t>
            </a:r>
            <a:endParaRPr lang="zh-CN" altLang="en-US" sz="9600" dirty="0">
              <a:solidFill>
                <a:schemeClr val="bg1"/>
              </a:solidFill>
              <a:latin typeface="华康方圆体W7(P)" panose="040B0700000000000000" pitchFamily="82" charset="-122"/>
              <a:ea typeface="华康方圆体W7(P)" panose="040B07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159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1056" y="4214927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一台</a:t>
            </a:r>
          </a:p>
        </p:txBody>
      </p:sp>
    </p:spTree>
    <p:extLst>
      <p:ext uri="{BB962C8B-B14F-4D97-AF65-F5344CB8AC3E}">
        <p14:creationId xmlns:p14="http://schemas.microsoft.com/office/powerpoint/2010/main" val="427296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00378" y="4121621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耳机</a:t>
            </a:r>
          </a:p>
        </p:txBody>
      </p:sp>
    </p:spTree>
    <p:extLst>
      <p:ext uri="{BB962C8B-B14F-4D97-AF65-F5344CB8AC3E}">
        <p14:creationId xmlns:p14="http://schemas.microsoft.com/office/powerpoint/2010/main" val="131340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729" y="629977"/>
            <a:ext cx="5578323" cy="66817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099" y="387132"/>
            <a:ext cx="6239587" cy="6245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96524" y="3879025"/>
            <a:ext cx="377539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0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耳机</a:t>
            </a:r>
          </a:p>
        </p:txBody>
      </p:sp>
    </p:spTree>
    <p:extLst>
      <p:ext uri="{BB962C8B-B14F-4D97-AF65-F5344CB8AC3E}">
        <p14:creationId xmlns:p14="http://schemas.microsoft.com/office/powerpoint/2010/main" val="176732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67316" y="3580446"/>
            <a:ext cx="4544834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0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耳机</a:t>
            </a:r>
          </a:p>
        </p:txBody>
      </p:sp>
    </p:spTree>
    <p:extLst>
      <p:ext uri="{BB962C8B-B14F-4D97-AF65-F5344CB8AC3E}">
        <p14:creationId xmlns:p14="http://schemas.microsoft.com/office/powerpoint/2010/main" val="131197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011" y="-41454"/>
            <a:ext cx="13057166" cy="733892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28008" y="10485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96153" y="10485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耳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77946" y="10485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朵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55109" y="10485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叫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32272" y="10485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醒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18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428008" y="10485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6153" y="10485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77946" y="10485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朵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55109" y="10485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怀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32272" y="10485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孕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269" y="2900279"/>
            <a:ext cx="2588047" cy="395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8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5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5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5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250"/>
                            </p:stCondLst>
                            <p:childTnLst>
                              <p:par>
                                <p:cTn id="57" presetID="5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982 -0.06365 C 0.13177 -0.00069 0.1388 0.04445 0.14583 0.04445 C 0.15286 0.04445 0.15885 -0.00069 0.16081 -0.06365 C 0.1638 -0.00069 0.16979 0.04445 0.17682 0.04445 C 0.18385 0.04445 0.18984 -0.00069 0.1918 -0.06365 C 0.19479 -0.00069 0.20078 0.04445 0.20781 0.04445 C 0.21484 0.04445 0.22188 -0.00069 0.22383 -0.06365 C 0.22578 -0.00069 0.23177 0.04445 0.23984 0.04445 C 0.24583 0.04445 0.25286 -0.00069 0.25482 -0.06365 C 0.25677 -0.00069 0.2638 0.04445 0.27083 0.04445 C 0.27786 0.04445 0.28385 -0.00069 0.28581 -0.06365 C 0.2888 -0.00069 0.29479 0.04445 0.30182 0.04445 C 0.30885 0.04445 0.31484 -0.00069 0.31784 -0.06365 C 0.31979 -0.00069 0.32578 0.04445 0.33281 0.04445 C 0.33984 0.04445 0.34688 -0.00069 0.34883 -0.06365 C 0.35078 -0.00069 0.35677 0.04445 0.36484 0.04445 C 0.37188 0.04445 0.37786 -0.00069 0.37982 -0.06365 " pathEditMode="relative" rAng="0" ptsTypes="AAAAAAAAAAAAAAAAA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1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258" y="0"/>
            <a:ext cx="8806375" cy="6844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2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5899" y="2620370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好听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223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5899" y="2620370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好听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135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5899" y="2620370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好听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40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5899" y="2620370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好听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896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6845663" y="2511406"/>
            <a:ext cx="1383937" cy="138393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814505" y="2620370"/>
            <a:ext cx="65517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耳机圈老  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</a:t>
            </a:r>
            <a:r>
              <a:rPr lang="zh-CN" altLang="en-US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机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133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099" y="387132"/>
            <a:ext cx="6239587" cy="6245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566" y="629977"/>
            <a:ext cx="5578323" cy="6681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96946" y="0"/>
            <a:ext cx="629505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64811" y="2620370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发车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693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"/>
                            </p:stCondLst>
                            <p:childTnLst>
                              <p:par>
                                <p:cTn id="10" presetID="2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52385" y="2433758"/>
            <a:ext cx="36872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6AE7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hanks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24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099" y="387132"/>
            <a:ext cx="6239587" cy="6245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19"/>
          <a:stretch>
            <a:fillRect/>
          </a:stretch>
        </p:blipFill>
        <p:spPr>
          <a:xfrm>
            <a:off x="0" y="1814864"/>
            <a:ext cx="2122714" cy="42799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7"/>
          <a:stretch>
            <a:fillRect/>
          </a:stretch>
        </p:blipFill>
        <p:spPr>
          <a:xfrm>
            <a:off x="9944100" y="1814864"/>
            <a:ext cx="2247900" cy="42799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73799" y="3926919"/>
            <a:ext cx="45757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>
                <a:uFillTx/>
              </a:defRPr>
            </a:pPr>
            <a:r>
              <a:rPr lang="en-US" altLang="zh-CN" sz="4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PRODUCT LAUNCH</a:t>
            </a:r>
            <a:endParaRPr lang="zh-CN" altLang="en-US" sz="4400" b="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sym typeface="Bebas Neue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54785" y="1379901"/>
            <a:ext cx="1074618" cy="1216435"/>
            <a:chOff x="5136760" y="1106921"/>
            <a:chExt cx="1440160" cy="1630218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5136760" y="1106921"/>
              <a:ext cx="1440160" cy="1630218"/>
            </a:xfrm>
            <a:custGeom>
              <a:avLst/>
              <a:gdLst>
                <a:gd name="T0" fmla="*/ 666 w 907"/>
                <a:gd name="T1" fmla="*/ 33 h 1034"/>
                <a:gd name="T2" fmla="*/ 236 w 907"/>
                <a:gd name="T3" fmla="*/ 68 h 1034"/>
                <a:gd name="T4" fmla="*/ 77 w 907"/>
                <a:gd name="T5" fmla="*/ 272 h 1034"/>
                <a:gd name="T6" fmla="*/ 78 w 907"/>
                <a:gd name="T7" fmla="*/ 399 h 1034"/>
                <a:gd name="T8" fmla="*/ 81 w 907"/>
                <a:gd name="T9" fmla="*/ 411 h 1034"/>
                <a:gd name="T10" fmla="*/ 44 w 907"/>
                <a:gd name="T11" fmla="*/ 468 h 1034"/>
                <a:gd name="T12" fmla="*/ 16 w 907"/>
                <a:gd name="T13" fmla="*/ 509 h 1034"/>
                <a:gd name="T14" fmla="*/ 16 w 907"/>
                <a:gd name="T15" fmla="*/ 510 h 1034"/>
                <a:gd name="T16" fmla="*/ 42 w 907"/>
                <a:gd name="T17" fmla="*/ 624 h 1034"/>
                <a:gd name="T18" fmla="*/ 57 w 907"/>
                <a:gd name="T19" fmla="*/ 677 h 1034"/>
                <a:gd name="T20" fmla="*/ 86 w 907"/>
                <a:gd name="T21" fmla="*/ 749 h 1034"/>
                <a:gd name="T22" fmla="*/ 85 w 907"/>
                <a:gd name="T23" fmla="*/ 800 h 1034"/>
                <a:gd name="T24" fmla="*/ 195 w 907"/>
                <a:gd name="T25" fmla="*/ 892 h 1034"/>
                <a:gd name="T26" fmla="*/ 281 w 907"/>
                <a:gd name="T27" fmla="*/ 958 h 1034"/>
                <a:gd name="T28" fmla="*/ 713 w 907"/>
                <a:gd name="T29" fmla="*/ 1034 h 1034"/>
                <a:gd name="T30" fmla="*/ 791 w 907"/>
                <a:gd name="T31" fmla="*/ 940 h 1034"/>
                <a:gd name="T32" fmla="*/ 766 w 907"/>
                <a:gd name="T33" fmla="*/ 735 h 1034"/>
                <a:gd name="T34" fmla="*/ 896 w 907"/>
                <a:gd name="T35" fmla="*/ 481 h 1034"/>
                <a:gd name="T36" fmla="*/ 814 w 907"/>
                <a:gd name="T37" fmla="*/ 136 h 1034"/>
                <a:gd name="T38" fmla="*/ 723 w 907"/>
                <a:gd name="T39" fmla="*/ 699 h 1034"/>
                <a:gd name="T40" fmla="*/ 736 w 907"/>
                <a:gd name="T41" fmla="*/ 949 h 1034"/>
                <a:gd name="T42" fmla="*/ 713 w 907"/>
                <a:gd name="T43" fmla="*/ 978 h 1034"/>
                <a:gd name="T44" fmla="*/ 337 w 907"/>
                <a:gd name="T45" fmla="*/ 955 h 1034"/>
                <a:gd name="T46" fmla="*/ 300 w 907"/>
                <a:gd name="T47" fmla="*/ 814 h 1034"/>
                <a:gd name="T48" fmla="*/ 195 w 907"/>
                <a:gd name="T49" fmla="*/ 837 h 1034"/>
                <a:gd name="T50" fmla="*/ 116 w 907"/>
                <a:gd name="T51" fmla="*/ 697 h 1034"/>
                <a:gd name="T52" fmla="*/ 126 w 907"/>
                <a:gd name="T53" fmla="*/ 655 h 1034"/>
                <a:gd name="T54" fmla="*/ 99 w 907"/>
                <a:gd name="T55" fmla="*/ 640 h 1034"/>
                <a:gd name="T56" fmla="*/ 108 w 907"/>
                <a:gd name="T57" fmla="*/ 598 h 1034"/>
                <a:gd name="T58" fmla="*/ 75 w 907"/>
                <a:gd name="T59" fmla="*/ 579 h 1034"/>
                <a:gd name="T60" fmla="*/ 63 w 907"/>
                <a:gd name="T61" fmla="*/ 539 h 1034"/>
                <a:gd name="T62" fmla="*/ 128 w 907"/>
                <a:gd name="T63" fmla="*/ 440 h 1034"/>
                <a:gd name="T64" fmla="*/ 132 w 907"/>
                <a:gd name="T65" fmla="*/ 387 h 1034"/>
                <a:gd name="T66" fmla="*/ 131 w 907"/>
                <a:gd name="T67" fmla="*/ 286 h 1034"/>
                <a:gd name="T68" fmla="*/ 841 w 907"/>
                <a:gd name="T69" fmla="*/ 47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7" h="1034">
                  <a:moveTo>
                    <a:pt x="814" y="136"/>
                  </a:moveTo>
                  <a:cubicBezTo>
                    <a:pt x="775" y="91"/>
                    <a:pt x="726" y="56"/>
                    <a:pt x="666" y="33"/>
                  </a:cubicBezTo>
                  <a:cubicBezTo>
                    <a:pt x="613" y="11"/>
                    <a:pt x="552" y="0"/>
                    <a:pt x="490" y="0"/>
                  </a:cubicBezTo>
                  <a:cubicBezTo>
                    <a:pt x="399" y="0"/>
                    <a:pt x="308" y="24"/>
                    <a:pt x="236" y="68"/>
                  </a:cubicBezTo>
                  <a:cubicBezTo>
                    <a:pt x="196" y="92"/>
                    <a:pt x="163" y="120"/>
                    <a:pt x="137" y="153"/>
                  </a:cubicBezTo>
                  <a:cubicBezTo>
                    <a:pt x="108" y="189"/>
                    <a:pt x="88" y="229"/>
                    <a:pt x="77" y="272"/>
                  </a:cubicBezTo>
                  <a:cubicBezTo>
                    <a:pt x="68" y="310"/>
                    <a:pt x="67" y="352"/>
                    <a:pt x="75" y="387"/>
                  </a:cubicBezTo>
                  <a:cubicBezTo>
                    <a:pt x="78" y="399"/>
                    <a:pt x="78" y="399"/>
                    <a:pt x="78" y="399"/>
                  </a:cubicBezTo>
                  <a:cubicBezTo>
                    <a:pt x="78" y="403"/>
                    <a:pt x="79" y="406"/>
                    <a:pt x="80" y="409"/>
                  </a:cubicBezTo>
                  <a:cubicBezTo>
                    <a:pt x="80" y="410"/>
                    <a:pt x="80" y="410"/>
                    <a:pt x="81" y="411"/>
                  </a:cubicBezTo>
                  <a:cubicBezTo>
                    <a:pt x="78" y="416"/>
                    <a:pt x="78" y="416"/>
                    <a:pt x="78" y="416"/>
                  </a:cubicBezTo>
                  <a:cubicBezTo>
                    <a:pt x="70" y="433"/>
                    <a:pt x="58" y="450"/>
                    <a:pt x="44" y="468"/>
                  </a:cubicBezTo>
                  <a:cubicBezTo>
                    <a:pt x="35" y="481"/>
                    <a:pt x="25" y="494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10"/>
                    <a:pt x="16" y="510"/>
                    <a:pt x="16" y="510"/>
                  </a:cubicBezTo>
                  <a:cubicBezTo>
                    <a:pt x="3" y="530"/>
                    <a:pt x="0" y="555"/>
                    <a:pt x="7" y="578"/>
                  </a:cubicBezTo>
                  <a:cubicBezTo>
                    <a:pt x="12" y="597"/>
                    <a:pt x="25" y="613"/>
                    <a:pt x="42" y="624"/>
                  </a:cubicBezTo>
                  <a:cubicBezTo>
                    <a:pt x="40" y="638"/>
                    <a:pt x="43" y="652"/>
                    <a:pt x="49" y="665"/>
                  </a:cubicBezTo>
                  <a:cubicBezTo>
                    <a:pt x="51" y="669"/>
                    <a:pt x="54" y="674"/>
                    <a:pt x="57" y="677"/>
                  </a:cubicBezTo>
                  <a:cubicBezTo>
                    <a:pt x="55" y="696"/>
                    <a:pt x="60" y="714"/>
                    <a:pt x="71" y="730"/>
                  </a:cubicBezTo>
                  <a:cubicBezTo>
                    <a:pt x="86" y="749"/>
                    <a:pt x="86" y="749"/>
                    <a:pt x="86" y="749"/>
                  </a:cubicBezTo>
                  <a:cubicBezTo>
                    <a:pt x="86" y="752"/>
                    <a:pt x="86" y="755"/>
                    <a:pt x="85" y="758"/>
                  </a:cubicBezTo>
                  <a:cubicBezTo>
                    <a:pt x="85" y="770"/>
                    <a:pt x="84" y="785"/>
                    <a:pt x="85" y="800"/>
                  </a:cubicBezTo>
                  <a:cubicBezTo>
                    <a:pt x="88" y="825"/>
                    <a:pt x="97" y="845"/>
                    <a:pt x="112" y="860"/>
                  </a:cubicBezTo>
                  <a:cubicBezTo>
                    <a:pt x="132" y="881"/>
                    <a:pt x="160" y="892"/>
                    <a:pt x="195" y="892"/>
                  </a:cubicBezTo>
                  <a:cubicBezTo>
                    <a:pt x="218" y="892"/>
                    <a:pt x="244" y="888"/>
                    <a:pt x="276" y="879"/>
                  </a:cubicBezTo>
                  <a:cubicBezTo>
                    <a:pt x="278" y="899"/>
                    <a:pt x="280" y="925"/>
                    <a:pt x="281" y="958"/>
                  </a:cubicBezTo>
                  <a:cubicBezTo>
                    <a:pt x="283" y="1000"/>
                    <a:pt x="318" y="1034"/>
                    <a:pt x="361" y="1034"/>
                  </a:cubicBezTo>
                  <a:cubicBezTo>
                    <a:pt x="713" y="1034"/>
                    <a:pt x="713" y="1034"/>
                    <a:pt x="713" y="1034"/>
                  </a:cubicBezTo>
                  <a:cubicBezTo>
                    <a:pt x="736" y="1034"/>
                    <a:pt x="759" y="1023"/>
                    <a:pt x="774" y="1005"/>
                  </a:cubicBezTo>
                  <a:cubicBezTo>
                    <a:pt x="789" y="987"/>
                    <a:pt x="795" y="963"/>
                    <a:pt x="791" y="940"/>
                  </a:cubicBezTo>
                  <a:cubicBezTo>
                    <a:pt x="759" y="759"/>
                    <a:pt x="759" y="759"/>
                    <a:pt x="759" y="759"/>
                  </a:cubicBezTo>
                  <a:cubicBezTo>
                    <a:pt x="758" y="751"/>
                    <a:pt x="760" y="742"/>
                    <a:pt x="766" y="735"/>
                  </a:cubicBezTo>
                  <a:cubicBezTo>
                    <a:pt x="792" y="704"/>
                    <a:pt x="821" y="668"/>
                    <a:pt x="845" y="625"/>
                  </a:cubicBezTo>
                  <a:cubicBezTo>
                    <a:pt x="872" y="578"/>
                    <a:pt x="888" y="531"/>
                    <a:pt x="896" y="481"/>
                  </a:cubicBezTo>
                  <a:cubicBezTo>
                    <a:pt x="907" y="410"/>
                    <a:pt x="905" y="344"/>
                    <a:pt x="890" y="285"/>
                  </a:cubicBezTo>
                  <a:cubicBezTo>
                    <a:pt x="876" y="228"/>
                    <a:pt x="850" y="178"/>
                    <a:pt x="814" y="136"/>
                  </a:cubicBezTo>
                  <a:close/>
                  <a:moveTo>
                    <a:pt x="841" y="473"/>
                  </a:moveTo>
                  <a:cubicBezTo>
                    <a:pt x="826" y="567"/>
                    <a:pt x="777" y="635"/>
                    <a:pt x="723" y="699"/>
                  </a:cubicBezTo>
                  <a:cubicBezTo>
                    <a:pt x="707" y="718"/>
                    <a:pt x="700" y="744"/>
                    <a:pt x="704" y="769"/>
                  </a:cubicBezTo>
                  <a:cubicBezTo>
                    <a:pt x="736" y="949"/>
                    <a:pt x="736" y="949"/>
                    <a:pt x="736" y="949"/>
                  </a:cubicBezTo>
                  <a:cubicBezTo>
                    <a:pt x="738" y="956"/>
                    <a:pt x="736" y="964"/>
                    <a:pt x="731" y="969"/>
                  </a:cubicBezTo>
                  <a:cubicBezTo>
                    <a:pt x="727" y="975"/>
                    <a:pt x="720" y="978"/>
                    <a:pt x="713" y="978"/>
                  </a:cubicBezTo>
                  <a:cubicBezTo>
                    <a:pt x="361" y="978"/>
                    <a:pt x="361" y="978"/>
                    <a:pt x="361" y="978"/>
                  </a:cubicBezTo>
                  <a:cubicBezTo>
                    <a:pt x="348" y="978"/>
                    <a:pt x="337" y="968"/>
                    <a:pt x="337" y="955"/>
                  </a:cubicBezTo>
                  <a:cubicBezTo>
                    <a:pt x="334" y="894"/>
                    <a:pt x="330" y="856"/>
                    <a:pt x="328" y="835"/>
                  </a:cubicBezTo>
                  <a:cubicBezTo>
                    <a:pt x="327" y="825"/>
                    <a:pt x="314" y="814"/>
                    <a:pt x="300" y="814"/>
                  </a:cubicBezTo>
                  <a:cubicBezTo>
                    <a:pt x="297" y="814"/>
                    <a:pt x="295" y="815"/>
                    <a:pt x="292" y="816"/>
                  </a:cubicBezTo>
                  <a:cubicBezTo>
                    <a:pt x="249" y="830"/>
                    <a:pt x="217" y="837"/>
                    <a:pt x="195" y="837"/>
                  </a:cubicBezTo>
                  <a:cubicBezTo>
                    <a:pt x="109" y="837"/>
                    <a:pt x="154" y="748"/>
                    <a:pt x="137" y="725"/>
                  </a:cubicBezTo>
                  <a:cubicBezTo>
                    <a:pt x="116" y="697"/>
                    <a:pt x="116" y="697"/>
                    <a:pt x="116" y="697"/>
                  </a:cubicBezTo>
                  <a:cubicBezTo>
                    <a:pt x="111" y="689"/>
                    <a:pt x="111" y="680"/>
                    <a:pt x="115" y="672"/>
                  </a:cubicBezTo>
                  <a:cubicBezTo>
                    <a:pt x="126" y="655"/>
                    <a:pt x="126" y="655"/>
                    <a:pt x="126" y="655"/>
                  </a:cubicBezTo>
                  <a:cubicBezTo>
                    <a:pt x="112" y="652"/>
                    <a:pt x="112" y="652"/>
                    <a:pt x="112" y="652"/>
                  </a:cubicBezTo>
                  <a:cubicBezTo>
                    <a:pt x="107" y="650"/>
                    <a:pt x="102" y="646"/>
                    <a:pt x="99" y="640"/>
                  </a:cubicBezTo>
                  <a:cubicBezTo>
                    <a:pt x="96" y="635"/>
                    <a:pt x="96" y="629"/>
                    <a:pt x="98" y="623"/>
                  </a:cubicBezTo>
                  <a:cubicBezTo>
                    <a:pt x="108" y="598"/>
                    <a:pt x="108" y="598"/>
                    <a:pt x="108" y="598"/>
                  </a:cubicBezTo>
                  <a:cubicBezTo>
                    <a:pt x="109" y="596"/>
                    <a:pt x="108" y="593"/>
                    <a:pt x="106" y="592"/>
                  </a:cubicBezTo>
                  <a:cubicBezTo>
                    <a:pt x="75" y="579"/>
                    <a:pt x="75" y="579"/>
                    <a:pt x="75" y="579"/>
                  </a:cubicBezTo>
                  <a:cubicBezTo>
                    <a:pt x="68" y="575"/>
                    <a:pt x="62" y="569"/>
                    <a:pt x="60" y="562"/>
                  </a:cubicBezTo>
                  <a:cubicBezTo>
                    <a:pt x="58" y="554"/>
                    <a:pt x="59" y="546"/>
                    <a:pt x="63" y="539"/>
                  </a:cubicBezTo>
                  <a:cubicBezTo>
                    <a:pt x="63" y="538"/>
                    <a:pt x="63" y="538"/>
                    <a:pt x="63" y="538"/>
                  </a:cubicBezTo>
                  <a:cubicBezTo>
                    <a:pt x="84" y="505"/>
                    <a:pt x="111" y="475"/>
                    <a:pt x="128" y="440"/>
                  </a:cubicBezTo>
                  <a:cubicBezTo>
                    <a:pt x="136" y="425"/>
                    <a:pt x="136" y="425"/>
                    <a:pt x="136" y="425"/>
                  </a:cubicBezTo>
                  <a:cubicBezTo>
                    <a:pt x="141" y="415"/>
                    <a:pt x="134" y="398"/>
                    <a:pt x="132" y="387"/>
                  </a:cubicBezTo>
                  <a:cubicBezTo>
                    <a:pt x="129" y="375"/>
                    <a:pt x="129" y="375"/>
                    <a:pt x="129" y="375"/>
                  </a:cubicBezTo>
                  <a:cubicBezTo>
                    <a:pt x="123" y="347"/>
                    <a:pt x="124" y="313"/>
                    <a:pt x="131" y="286"/>
                  </a:cubicBezTo>
                  <a:cubicBezTo>
                    <a:pt x="168" y="139"/>
                    <a:pt x="330" y="56"/>
                    <a:pt x="490" y="56"/>
                  </a:cubicBezTo>
                  <a:cubicBezTo>
                    <a:pt x="689" y="56"/>
                    <a:pt x="885" y="183"/>
                    <a:pt x="841" y="47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614425" y="1351928"/>
              <a:ext cx="536475" cy="530106"/>
              <a:chOff x="6015218" y="1320674"/>
              <a:chExt cx="536475" cy="530106"/>
            </a:xfrm>
            <a:solidFill>
              <a:schemeClr val="bg1"/>
            </a:solidFill>
          </p:grpSpPr>
          <p:sp>
            <p:nvSpPr>
              <p:cNvPr id="9" name="Freeform 6"/>
              <p:cNvSpPr>
                <a:spLocks noEditPoints="1"/>
              </p:cNvSpPr>
              <p:nvPr/>
            </p:nvSpPr>
            <p:spPr bwMode="auto">
              <a:xfrm>
                <a:off x="6015218" y="1320674"/>
                <a:ext cx="536475" cy="530106"/>
              </a:xfrm>
              <a:custGeom>
                <a:avLst/>
                <a:gdLst>
                  <a:gd name="T0" fmla="*/ 192 w 337"/>
                  <a:gd name="T1" fmla="*/ 36 h 336"/>
                  <a:gd name="T2" fmla="*/ 234 w 337"/>
                  <a:gd name="T3" fmla="*/ 68 h 336"/>
                  <a:gd name="T4" fmla="*/ 253 w 337"/>
                  <a:gd name="T5" fmla="*/ 54 h 336"/>
                  <a:gd name="T6" fmla="*/ 279 w 337"/>
                  <a:gd name="T7" fmla="*/ 74 h 336"/>
                  <a:gd name="T8" fmla="*/ 268 w 337"/>
                  <a:gd name="T9" fmla="*/ 102 h 336"/>
                  <a:gd name="T10" fmla="*/ 301 w 337"/>
                  <a:gd name="T11" fmla="*/ 144 h 336"/>
                  <a:gd name="T12" fmla="*/ 313 w 337"/>
                  <a:gd name="T13" fmla="*/ 180 h 336"/>
                  <a:gd name="T14" fmla="*/ 286 w 337"/>
                  <a:gd name="T15" fmla="*/ 192 h 336"/>
                  <a:gd name="T16" fmla="*/ 279 w 337"/>
                  <a:gd name="T17" fmla="*/ 244 h 336"/>
                  <a:gd name="T18" fmla="*/ 262 w 337"/>
                  <a:gd name="T19" fmla="*/ 278 h 336"/>
                  <a:gd name="T20" fmla="*/ 245 w 337"/>
                  <a:gd name="T21" fmla="*/ 278 h 336"/>
                  <a:gd name="T22" fmla="*/ 192 w 337"/>
                  <a:gd name="T23" fmla="*/ 286 h 336"/>
                  <a:gd name="T24" fmla="*/ 180 w 337"/>
                  <a:gd name="T25" fmla="*/ 312 h 336"/>
                  <a:gd name="T26" fmla="*/ 144 w 337"/>
                  <a:gd name="T27" fmla="*/ 300 h 336"/>
                  <a:gd name="T28" fmla="*/ 102 w 337"/>
                  <a:gd name="T29" fmla="*/ 268 h 336"/>
                  <a:gd name="T30" fmla="*/ 84 w 337"/>
                  <a:gd name="T31" fmla="*/ 282 h 336"/>
                  <a:gd name="T32" fmla="*/ 58 w 337"/>
                  <a:gd name="T33" fmla="*/ 261 h 336"/>
                  <a:gd name="T34" fmla="*/ 69 w 337"/>
                  <a:gd name="T35" fmla="*/ 234 h 336"/>
                  <a:gd name="T36" fmla="*/ 36 w 337"/>
                  <a:gd name="T37" fmla="*/ 192 h 336"/>
                  <a:gd name="T38" fmla="*/ 24 w 337"/>
                  <a:gd name="T39" fmla="*/ 156 h 336"/>
                  <a:gd name="T40" fmla="*/ 51 w 337"/>
                  <a:gd name="T41" fmla="*/ 144 h 336"/>
                  <a:gd name="T42" fmla="*/ 58 w 337"/>
                  <a:gd name="T43" fmla="*/ 91 h 336"/>
                  <a:gd name="T44" fmla="*/ 75 w 337"/>
                  <a:gd name="T45" fmla="*/ 57 h 336"/>
                  <a:gd name="T46" fmla="*/ 92 w 337"/>
                  <a:gd name="T47" fmla="*/ 57 h 336"/>
                  <a:gd name="T48" fmla="*/ 144 w 337"/>
                  <a:gd name="T49" fmla="*/ 50 h 336"/>
                  <a:gd name="T50" fmla="*/ 156 w 337"/>
                  <a:gd name="T51" fmla="*/ 24 h 336"/>
                  <a:gd name="T52" fmla="*/ 180 w 337"/>
                  <a:gd name="T53" fmla="*/ 0 h 336"/>
                  <a:gd name="T54" fmla="*/ 121 w 337"/>
                  <a:gd name="T55" fmla="*/ 32 h 336"/>
                  <a:gd name="T56" fmla="*/ 84 w 337"/>
                  <a:gd name="T57" fmla="*/ 30 h 336"/>
                  <a:gd name="T58" fmla="*/ 41 w 337"/>
                  <a:gd name="T59" fmla="*/ 57 h 336"/>
                  <a:gd name="T60" fmla="*/ 39 w 337"/>
                  <a:gd name="T61" fmla="*/ 106 h 336"/>
                  <a:gd name="T62" fmla="*/ 0 w 337"/>
                  <a:gd name="T63" fmla="*/ 156 h 336"/>
                  <a:gd name="T64" fmla="*/ 33 w 337"/>
                  <a:gd name="T65" fmla="*/ 216 h 336"/>
                  <a:gd name="T66" fmla="*/ 31 w 337"/>
                  <a:gd name="T67" fmla="*/ 253 h 336"/>
                  <a:gd name="T68" fmla="*/ 58 w 337"/>
                  <a:gd name="T69" fmla="*/ 295 h 336"/>
                  <a:gd name="T70" fmla="*/ 106 w 337"/>
                  <a:gd name="T71" fmla="*/ 298 h 336"/>
                  <a:gd name="T72" fmla="*/ 156 w 337"/>
                  <a:gd name="T73" fmla="*/ 336 h 336"/>
                  <a:gd name="T74" fmla="*/ 216 w 337"/>
                  <a:gd name="T75" fmla="*/ 304 h 336"/>
                  <a:gd name="T76" fmla="*/ 253 w 337"/>
                  <a:gd name="T77" fmla="*/ 306 h 336"/>
                  <a:gd name="T78" fmla="*/ 296 w 337"/>
                  <a:gd name="T79" fmla="*/ 278 h 336"/>
                  <a:gd name="T80" fmla="*/ 298 w 337"/>
                  <a:gd name="T81" fmla="*/ 230 h 336"/>
                  <a:gd name="T82" fmla="*/ 337 w 337"/>
                  <a:gd name="T83" fmla="*/ 180 h 336"/>
                  <a:gd name="T84" fmla="*/ 304 w 337"/>
                  <a:gd name="T85" fmla="*/ 120 h 336"/>
                  <a:gd name="T86" fmla="*/ 306 w 337"/>
                  <a:gd name="T87" fmla="*/ 83 h 336"/>
                  <a:gd name="T88" fmla="*/ 279 w 337"/>
                  <a:gd name="T89" fmla="*/ 40 h 336"/>
                  <a:gd name="T90" fmla="*/ 231 w 337"/>
                  <a:gd name="T91" fmla="*/ 38 h 336"/>
                  <a:gd name="T92" fmla="*/ 180 w 337"/>
                  <a:gd name="T9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37" h="336">
                    <a:moveTo>
                      <a:pt x="180" y="24"/>
                    </a:moveTo>
                    <a:cubicBezTo>
                      <a:pt x="187" y="24"/>
                      <a:pt x="192" y="29"/>
                      <a:pt x="192" y="36"/>
                    </a:cubicBezTo>
                    <a:cubicBezTo>
                      <a:pt x="192" y="50"/>
                      <a:pt x="192" y="50"/>
                      <a:pt x="192" y="50"/>
                    </a:cubicBezTo>
                    <a:cubicBezTo>
                      <a:pt x="208" y="53"/>
                      <a:pt x="222" y="60"/>
                      <a:pt x="234" y="68"/>
                    </a:cubicBezTo>
                    <a:cubicBezTo>
                      <a:pt x="245" y="57"/>
                      <a:pt x="245" y="57"/>
                      <a:pt x="245" y="57"/>
                    </a:cubicBezTo>
                    <a:cubicBezTo>
                      <a:pt x="247" y="55"/>
                      <a:pt x="250" y="54"/>
                      <a:pt x="253" y="54"/>
                    </a:cubicBezTo>
                    <a:cubicBezTo>
                      <a:pt x="256" y="54"/>
                      <a:pt x="260" y="55"/>
                      <a:pt x="262" y="57"/>
                    </a:cubicBezTo>
                    <a:cubicBezTo>
                      <a:pt x="279" y="74"/>
                      <a:pt x="279" y="74"/>
                      <a:pt x="279" y="74"/>
                    </a:cubicBezTo>
                    <a:cubicBezTo>
                      <a:pt x="284" y="79"/>
                      <a:pt x="284" y="87"/>
                      <a:pt x="279" y="91"/>
                    </a:cubicBezTo>
                    <a:cubicBezTo>
                      <a:pt x="268" y="102"/>
                      <a:pt x="268" y="102"/>
                      <a:pt x="268" y="102"/>
                    </a:cubicBezTo>
                    <a:cubicBezTo>
                      <a:pt x="277" y="114"/>
                      <a:pt x="283" y="129"/>
                      <a:pt x="286" y="144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7" y="144"/>
                      <a:pt x="313" y="149"/>
                      <a:pt x="313" y="156"/>
                    </a:cubicBezTo>
                    <a:cubicBezTo>
                      <a:pt x="313" y="180"/>
                      <a:pt x="313" y="180"/>
                      <a:pt x="313" y="180"/>
                    </a:cubicBezTo>
                    <a:cubicBezTo>
                      <a:pt x="313" y="187"/>
                      <a:pt x="307" y="192"/>
                      <a:pt x="301" y="192"/>
                    </a:cubicBezTo>
                    <a:cubicBezTo>
                      <a:pt x="286" y="192"/>
                      <a:pt x="286" y="192"/>
                      <a:pt x="286" y="192"/>
                    </a:cubicBezTo>
                    <a:cubicBezTo>
                      <a:pt x="283" y="207"/>
                      <a:pt x="277" y="221"/>
                      <a:pt x="268" y="234"/>
                    </a:cubicBezTo>
                    <a:cubicBezTo>
                      <a:pt x="279" y="244"/>
                      <a:pt x="279" y="244"/>
                      <a:pt x="279" y="244"/>
                    </a:cubicBezTo>
                    <a:cubicBezTo>
                      <a:pt x="284" y="249"/>
                      <a:pt x="284" y="257"/>
                      <a:pt x="279" y="261"/>
                    </a:cubicBezTo>
                    <a:cubicBezTo>
                      <a:pt x="262" y="278"/>
                      <a:pt x="262" y="278"/>
                      <a:pt x="262" y="278"/>
                    </a:cubicBezTo>
                    <a:cubicBezTo>
                      <a:pt x="260" y="281"/>
                      <a:pt x="256" y="282"/>
                      <a:pt x="253" y="282"/>
                    </a:cubicBezTo>
                    <a:cubicBezTo>
                      <a:pt x="250" y="282"/>
                      <a:pt x="247" y="281"/>
                      <a:pt x="245" y="278"/>
                    </a:cubicBezTo>
                    <a:cubicBezTo>
                      <a:pt x="234" y="268"/>
                      <a:pt x="234" y="268"/>
                      <a:pt x="234" y="268"/>
                    </a:cubicBezTo>
                    <a:cubicBezTo>
                      <a:pt x="222" y="276"/>
                      <a:pt x="208" y="282"/>
                      <a:pt x="192" y="286"/>
                    </a:cubicBezTo>
                    <a:cubicBezTo>
                      <a:pt x="192" y="300"/>
                      <a:pt x="192" y="300"/>
                      <a:pt x="192" y="300"/>
                    </a:cubicBezTo>
                    <a:cubicBezTo>
                      <a:pt x="192" y="307"/>
                      <a:pt x="187" y="312"/>
                      <a:pt x="180" y="312"/>
                    </a:cubicBezTo>
                    <a:cubicBezTo>
                      <a:pt x="156" y="312"/>
                      <a:pt x="156" y="312"/>
                      <a:pt x="156" y="312"/>
                    </a:cubicBezTo>
                    <a:cubicBezTo>
                      <a:pt x="150" y="312"/>
                      <a:pt x="144" y="307"/>
                      <a:pt x="144" y="300"/>
                    </a:cubicBezTo>
                    <a:cubicBezTo>
                      <a:pt x="144" y="286"/>
                      <a:pt x="144" y="286"/>
                      <a:pt x="144" y="286"/>
                    </a:cubicBezTo>
                    <a:cubicBezTo>
                      <a:pt x="129" y="282"/>
                      <a:pt x="115" y="276"/>
                      <a:pt x="102" y="268"/>
                    </a:cubicBezTo>
                    <a:cubicBezTo>
                      <a:pt x="92" y="278"/>
                      <a:pt x="92" y="278"/>
                      <a:pt x="92" y="278"/>
                    </a:cubicBezTo>
                    <a:cubicBezTo>
                      <a:pt x="90" y="281"/>
                      <a:pt x="87" y="282"/>
                      <a:pt x="84" y="282"/>
                    </a:cubicBezTo>
                    <a:cubicBezTo>
                      <a:pt x="80" y="282"/>
                      <a:pt x="77" y="281"/>
                      <a:pt x="75" y="278"/>
                    </a:cubicBezTo>
                    <a:cubicBezTo>
                      <a:pt x="58" y="261"/>
                      <a:pt x="58" y="261"/>
                      <a:pt x="58" y="261"/>
                    </a:cubicBezTo>
                    <a:cubicBezTo>
                      <a:pt x="53" y="257"/>
                      <a:pt x="53" y="249"/>
                      <a:pt x="58" y="244"/>
                    </a:cubicBezTo>
                    <a:cubicBezTo>
                      <a:pt x="69" y="234"/>
                      <a:pt x="69" y="234"/>
                      <a:pt x="69" y="234"/>
                    </a:cubicBezTo>
                    <a:cubicBezTo>
                      <a:pt x="60" y="221"/>
                      <a:pt x="54" y="207"/>
                      <a:pt x="51" y="192"/>
                    </a:cubicBezTo>
                    <a:cubicBezTo>
                      <a:pt x="36" y="192"/>
                      <a:pt x="36" y="192"/>
                      <a:pt x="36" y="192"/>
                    </a:cubicBezTo>
                    <a:cubicBezTo>
                      <a:pt x="30" y="192"/>
                      <a:pt x="24" y="187"/>
                      <a:pt x="24" y="180"/>
                    </a:cubicBezTo>
                    <a:cubicBezTo>
                      <a:pt x="24" y="156"/>
                      <a:pt x="24" y="156"/>
                      <a:pt x="24" y="156"/>
                    </a:cubicBezTo>
                    <a:cubicBezTo>
                      <a:pt x="24" y="149"/>
                      <a:pt x="30" y="144"/>
                      <a:pt x="36" y="144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4" y="129"/>
                      <a:pt x="60" y="114"/>
                      <a:pt x="69" y="102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3" y="87"/>
                      <a:pt x="53" y="79"/>
                      <a:pt x="58" y="74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7" y="55"/>
                      <a:pt x="80" y="54"/>
                      <a:pt x="84" y="54"/>
                    </a:cubicBezTo>
                    <a:cubicBezTo>
                      <a:pt x="87" y="54"/>
                      <a:pt x="90" y="55"/>
                      <a:pt x="92" y="57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15" y="60"/>
                      <a:pt x="129" y="53"/>
                      <a:pt x="144" y="50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4" y="29"/>
                      <a:pt x="150" y="24"/>
                      <a:pt x="156" y="24"/>
                    </a:cubicBezTo>
                    <a:cubicBezTo>
                      <a:pt x="180" y="24"/>
                      <a:pt x="180" y="24"/>
                      <a:pt x="180" y="24"/>
                    </a:cubicBezTo>
                    <a:moveTo>
                      <a:pt x="180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38" y="0"/>
                      <a:pt x="123" y="14"/>
                      <a:pt x="121" y="32"/>
                    </a:cubicBezTo>
                    <a:cubicBezTo>
                      <a:pt x="116" y="34"/>
                      <a:pt x="111" y="36"/>
                      <a:pt x="106" y="38"/>
                    </a:cubicBezTo>
                    <a:cubicBezTo>
                      <a:pt x="100" y="33"/>
                      <a:pt x="92" y="30"/>
                      <a:pt x="84" y="30"/>
                    </a:cubicBezTo>
                    <a:cubicBezTo>
                      <a:pt x="74" y="30"/>
                      <a:pt x="65" y="34"/>
                      <a:pt x="58" y="40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34" y="64"/>
                      <a:pt x="31" y="73"/>
                      <a:pt x="31" y="83"/>
                    </a:cubicBezTo>
                    <a:cubicBezTo>
                      <a:pt x="31" y="91"/>
                      <a:pt x="33" y="99"/>
                      <a:pt x="39" y="106"/>
                    </a:cubicBezTo>
                    <a:cubicBezTo>
                      <a:pt x="36" y="110"/>
                      <a:pt x="34" y="115"/>
                      <a:pt x="33" y="120"/>
                    </a:cubicBezTo>
                    <a:cubicBezTo>
                      <a:pt x="15" y="122"/>
                      <a:pt x="0" y="137"/>
                      <a:pt x="0" y="156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99"/>
                      <a:pt x="15" y="214"/>
                      <a:pt x="33" y="216"/>
                    </a:cubicBezTo>
                    <a:cubicBezTo>
                      <a:pt x="34" y="221"/>
                      <a:pt x="36" y="225"/>
                      <a:pt x="39" y="230"/>
                    </a:cubicBezTo>
                    <a:cubicBezTo>
                      <a:pt x="33" y="236"/>
                      <a:pt x="31" y="244"/>
                      <a:pt x="31" y="253"/>
                    </a:cubicBezTo>
                    <a:cubicBezTo>
                      <a:pt x="31" y="262"/>
                      <a:pt x="34" y="271"/>
                      <a:pt x="41" y="278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65" y="302"/>
                      <a:pt x="74" y="306"/>
                      <a:pt x="84" y="306"/>
                    </a:cubicBezTo>
                    <a:cubicBezTo>
                      <a:pt x="92" y="306"/>
                      <a:pt x="100" y="303"/>
                      <a:pt x="106" y="298"/>
                    </a:cubicBezTo>
                    <a:cubicBezTo>
                      <a:pt x="111" y="300"/>
                      <a:pt x="116" y="302"/>
                      <a:pt x="121" y="304"/>
                    </a:cubicBezTo>
                    <a:cubicBezTo>
                      <a:pt x="123" y="322"/>
                      <a:pt x="138" y="336"/>
                      <a:pt x="156" y="336"/>
                    </a:cubicBezTo>
                    <a:cubicBezTo>
                      <a:pt x="180" y="336"/>
                      <a:pt x="180" y="336"/>
                      <a:pt x="180" y="336"/>
                    </a:cubicBezTo>
                    <a:cubicBezTo>
                      <a:pt x="199" y="336"/>
                      <a:pt x="214" y="322"/>
                      <a:pt x="216" y="304"/>
                    </a:cubicBezTo>
                    <a:cubicBezTo>
                      <a:pt x="221" y="302"/>
                      <a:pt x="226" y="300"/>
                      <a:pt x="231" y="298"/>
                    </a:cubicBezTo>
                    <a:cubicBezTo>
                      <a:pt x="237" y="303"/>
                      <a:pt x="245" y="306"/>
                      <a:pt x="253" y="306"/>
                    </a:cubicBezTo>
                    <a:cubicBezTo>
                      <a:pt x="263" y="306"/>
                      <a:pt x="272" y="302"/>
                      <a:pt x="279" y="295"/>
                    </a:cubicBezTo>
                    <a:cubicBezTo>
                      <a:pt x="296" y="278"/>
                      <a:pt x="296" y="278"/>
                      <a:pt x="296" y="278"/>
                    </a:cubicBezTo>
                    <a:cubicBezTo>
                      <a:pt x="303" y="271"/>
                      <a:pt x="306" y="262"/>
                      <a:pt x="306" y="253"/>
                    </a:cubicBezTo>
                    <a:cubicBezTo>
                      <a:pt x="306" y="244"/>
                      <a:pt x="304" y="236"/>
                      <a:pt x="298" y="230"/>
                    </a:cubicBezTo>
                    <a:cubicBezTo>
                      <a:pt x="301" y="225"/>
                      <a:pt x="303" y="221"/>
                      <a:pt x="304" y="216"/>
                    </a:cubicBezTo>
                    <a:cubicBezTo>
                      <a:pt x="322" y="214"/>
                      <a:pt x="337" y="199"/>
                      <a:pt x="337" y="180"/>
                    </a:cubicBezTo>
                    <a:cubicBezTo>
                      <a:pt x="337" y="156"/>
                      <a:pt x="337" y="156"/>
                      <a:pt x="337" y="156"/>
                    </a:cubicBezTo>
                    <a:cubicBezTo>
                      <a:pt x="337" y="137"/>
                      <a:pt x="322" y="122"/>
                      <a:pt x="304" y="120"/>
                    </a:cubicBezTo>
                    <a:cubicBezTo>
                      <a:pt x="303" y="115"/>
                      <a:pt x="301" y="110"/>
                      <a:pt x="298" y="106"/>
                    </a:cubicBezTo>
                    <a:cubicBezTo>
                      <a:pt x="304" y="99"/>
                      <a:pt x="306" y="91"/>
                      <a:pt x="306" y="83"/>
                    </a:cubicBezTo>
                    <a:cubicBezTo>
                      <a:pt x="306" y="73"/>
                      <a:pt x="303" y="64"/>
                      <a:pt x="296" y="57"/>
                    </a:cubicBezTo>
                    <a:cubicBezTo>
                      <a:pt x="279" y="40"/>
                      <a:pt x="279" y="40"/>
                      <a:pt x="279" y="40"/>
                    </a:cubicBezTo>
                    <a:cubicBezTo>
                      <a:pt x="272" y="34"/>
                      <a:pt x="263" y="30"/>
                      <a:pt x="253" y="30"/>
                    </a:cubicBezTo>
                    <a:cubicBezTo>
                      <a:pt x="245" y="30"/>
                      <a:pt x="237" y="33"/>
                      <a:pt x="231" y="38"/>
                    </a:cubicBezTo>
                    <a:cubicBezTo>
                      <a:pt x="226" y="36"/>
                      <a:pt x="221" y="34"/>
                      <a:pt x="216" y="32"/>
                    </a:cubicBezTo>
                    <a:cubicBezTo>
                      <a:pt x="214" y="14"/>
                      <a:pt x="199" y="0"/>
                      <a:pt x="18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" name="Freeform 7"/>
              <p:cNvSpPr>
                <a:spLocks noEditPoints="1"/>
              </p:cNvSpPr>
              <p:nvPr/>
            </p:nvSpPr>
            <p:spPr bwMode="auto">
              <a:xfrm>
                <a:off x="6158660" y="1463176"/>
                <a:ext cx="249590" cy="245103"/>
              </a:xfrm>
              <a:custGeom>
                <a:avLst/>
                <a:gdLst>
                  <a:gd name="T0" fmla="*/ 78 w 157"/>
                  <a:gd name="T1" fmla="*/ 156 h 156"/>
                  <a:gd name="T2" fmla="*/ 0 w 157"/>
                  <a:gd name="T3" fmla="*/ 78 h 156"/>
                  <a:gd name="T4" fmla="*/ 78 w 157"/>
                  <a:gd name="T5" fmla="*/ 0 h 156"/>
                  <a:gd name="T6" fmla="*/ 157 w 157"/>
                  <a:gd name="T7" fmla="*/ 78 h 156"/>
                  <a:gd name="T8" fmla="*/ 78 w 157"/>
                  <a:gd name="T9" fmla="*/ 156 h 156"/>
                  <a:gd name="T10" fmla="*/ 78 w 157"/>
                  <a:gd name="T11" fmla="*/ 12 h 156"/>
                  <a:gd name="T12" fmla="*/ 12 w 157"/>
                  <a:gd name="T13" fmla="*/ 78 h 156"/>
                  <a:gd name="T14" fmla="*/ 78 w 157"/>
                  <a:gd name="T15" fmla="*/ 144 h 156"/>
                  <a:gd name="T16" fmla="*/ 145 w 157"/>
                  <a:gd name="T17" fmla="*/ 78 h 156"/>
                  <a:gd name="T18" fmla="*/ 78 w 157"/>
                  <a:gd name="T19" fmla="*/ 1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7" h="156">
                    <a:moveTo>
                      <a:pt x="78" y="156"/>
                    </a:moveTo>
                    <a:cubicBezTo>
                      <a:pt x="35" y="156"/>
                      <a:pt x="0" y="121"/>
                      <a:pt x="0" y="78"/>
                    </a:cubicBezTo>
                    <a:cubicBezTo>
                      <a:pt x="0" y="35"/>
                      <a:pt x="35" y="0"/>
                      <a:pt x="78" y="0"/>
                    </a:cubicBezTo>
                    <a:cubicBezTo>
                      <a:pt x="122" y="0"/>
                      <a:pt x="157" y="35"/>
                      <a:pt x="157" y="78"/>
                    </a:cubicBezTo>
                    <a:cubicBezTo>
                      <a:pt x="157" y="121"/>
                      <a:pt x="122" y="156"/>
                      <a:pt x="78" y="156"/>
                    </a:cubicBezTo>
                    <a:close/>
                    <a:moveTo>
                      <a:pt x="78" y="12"/>
                    </a:moveTo>
                    <a:cubicBezTo>
                      <a:pt x="42" y="12"/>
                      <a:pt x="12" y="41"/>
                      <a:pt x="12" y="78"/>
                    </a:cubicBezTo>
                    <a:cubicBezTo>
                      <a:pt x="12" y="114"/>
                      <a:pt x="42" y="144"/>
                      <a:pt x="78" y="144"/>
                    </a:cubicBezTo>
                    <a:cubicBezTo>
                      <a:pt x="115" y="144"/>
                      <a:pt x="145" y="114"/>
                      <a:pt x="145" y="78"/>
                    </a:cubicBezTo>
                    <a:cubicBezTo>
                      <a:pt x="145" y="41"/>
                      <a:pt x="115" y="12"/>
                      <a:pt x="7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>
                <a:spLocks noEditPoints="1"/>
              </p:cNvSpPr>
              <p:nvPr/>
            </p:nvSpPr>
            <p:spPr bwMode="auto">
              <a:xfrm>
                <a:off x="6216037" y="1520176"/>
                <a:ext cx="134837" cy="131101"/>
              </a:xfrm>
              <a:custGeom>
                <a:avLst/>
                <a:gdLst>
                  <a:gd name="T0" fmla="*/ 42 w 85"/>
                  <a:gd name="T1" fmla="*/ 84 h 84"/>
                  <a:gd name="T2" fmla="*/ 0 w 85"/>
                  <a:gd name="T3" fmla="*/ 42 h 84"/>
                  <a:gd name="T4" fmla="*/ 42 w 85"/>
                  <a:gd name="T5" fmla="*/ 0 h 84"/>
                  <a:gd name="T6" fmla="*/ 85 w 85"/>
                  <a:gd name="T7" fmla="*/ 42 h 84"/>
                  <a:gd name="T8" fmla="*/ 42 w 85"/>
                  <a:gd name="T9" fmla="*/ 84 h 84"/>
                  <a:gd name="T10" fmla="*/ 42 w 85"/>
                  <a:gd name="T11" fmla="*/ 12 h 84"/>
                  <a:gd name="T12" fmla="*/ 12 w 85"/>
                  <a:gd name="T13" fmla="*/ 42 h 84"/>
                  <a:gd name="T14" fmla="*/ 42 w 85"/>
                  <a:gd name="T15" fmla="*/ 72 h 84"/>
                  <a:gd name="T16" fmla="*/ 73 w 85"/>
                  <a:gd name="T17" fmla="*/ 42 h 84"/>
                  <a:gd name="T18" fmla="*/ 42 w 85"/>
                  <a:gd name="T19" fmla="*/ 1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84">
                    <a:moveTo>
                      <a:pt x="42" y="84"/>
                    </a:moveTo>
                    <a:cubicBezTo>
                      <a:pt x="19" y="84"/>
                      <a:pt x="0" y="65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6" y="0"/>
                      <a:pt x="85" y="19"/>
                      <a:pt x="85" y="42"/>
                    </a:cubicBezTo>
                    <a:cubicBezTo>
                      <a:pt x="85" y="65"/>
                      <a:pt x="66" y="84"/>
                      <a:pt x="42" y="84"/>
                    </a:cubicBezTo>
                    <a:close/>
                    <a:moveTo>
                      <a:pt x="42" y="12"/>
                    </a:moveTo>
                    <a:cubicBezTo>
                      <a:pt x="26" y="12"/>
                      <a:pt x="12" y="25"/>
                      <a:pt x="12" y="42"/>
                    </a:cubicBezTo>
                    <a:cubicBezTo>
                      <a:pt x="12" y="58"/>
                      <a:pt x="26" y="72"/>
                      <a:pt x="42" y="72"/>
                    </a:cubicBezTo>
                    <a:cubicBezTo>
                      <a:pt x="59" y="72"/>
                      <a:pt x="73" y="58"/>
                      <a:pt x="73" y="42"/>
                    </a:cubicBezTo>
                    <a:cubicBezTo>
                      <a:pt x="73" y="25"/>
                      <a:pt x="59" y="12"/>
                      <a:pt x="42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216" y="2683613"/>
            <a:ext cx="5212532" cy="17618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7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850"/>
                            </p:stCondLst>
                            <p:childTnLst>
                              <p:par>
                                <p:cTn id="38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1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7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350"/>
                            </p:stCondLst>
                            <p:childTnLst>
                              <p:par>
                                <p:cTn id="5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1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7"/>
          <a:stretch>
            <a:fillRect/>
          </a:stretch>
        </p:blipFill>
        <p:spPr>
          <a:xfrm>
            <a:off x="9944100" y="1814864"/>
            <a:ext cx="2247900" cy="427992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126671" y="800096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8556" y="1597849"/>
            <a:ext cx="17860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在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96507" y="2371155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6AE7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sz="9600" b="1" dirty="0">
              <a:solidFill>
                <a:srgbClr val="6AE7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19443" y="3204501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69859" y="3954825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4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2" dur="6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3" dur="3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313" fill="hold">
                                          <p:stCondLst>
                                            <p:cond delay="31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313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6" dur="313" fill="hold">
                                          <p:stCondLst>
                                            <p:cond delay="9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5" grpId="3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571" y="2775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9700" y="2775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2829" y="2775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37857" y="2775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0986" y="2775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0910" y="2775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4039" y="2775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23673" y="2775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06802" y="2775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19173" y="2775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02302" y="2775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8769" y="12625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21898" y="12625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66926" y="12625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50055" y="12625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79979" y="12625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63108" y="12625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52742" y="12625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35871" y="12625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48242" y="12625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531371" y="12625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3288" y="224741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56417" y="224741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01445" y="224741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84574" y="224741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14498" y="224741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97627" y="224741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87261" y="224741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70390" y="224741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82761" y="224741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065890" y="224741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102301" y="224741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38769" y="323232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921898" y="323232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966926" y="323232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50055" y="323232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179979" y="323232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263108" y="323232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352742" y="323232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35871" y="323232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448242" y="323232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531371" y="323232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3288" y="421724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56417" y="421724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501445" y="421724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584574" y="421724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714498" y="421724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797627" y="421724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87261" y="421724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970390" y="421724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982761" y="421724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065890" y="421724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102301" y="421724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38769" y="504135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921898" y="504135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966926" y="504135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050055" y="504135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179979" y="504135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263108" y="504135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352742" y="504135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435871" y="504135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448242" y="504135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0531371" y="5041358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73288" y="602627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456417" y="602627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501445" y="602627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584574" y="602627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714498" y="602627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797627" y="602627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887261" y="602627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970390" y="602627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982761" y="602627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0065890" y="602627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1102301" y="602627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4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250"/>
                            </p:stCondLst>
                            <p:childTnLst>
                              <p:par>
                                <p:cTn id="1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50"/>
                            </p:stCondLst>
                            <p:childTnLst>
                              <p:par>
                                <p:cTn id="1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250"/>
                            </p:stCondLst>
                            <p:childTnLst>
                              <p:par>
                                <p:cTn id="1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500"/>
                            </p:stCondLst>
                            <p:childTnLst>
                              <p:par>
                                <p:cTn id="1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750"/>
                            </p:stCondLst>
                            <p:childTnLst>
                              <p:par>
                                <p:cTn id="1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7250"/>
                            </p:stCondLst>
                            <p:childTnLst>
                              <p:par>
                                <p:cTn id="15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750"/>
                            </p:stCondLst>
                            <p:childTnLst>
                              <p:par>
                                <p:cTn id="16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000"/>
                            </p:stCondLst>
                            <p:childTnLst>
                              <p:par>
                                <p:cTn id="16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8250"/>
                            </p:stCondLst>
                            <p:childTnLst>
                              <p:par>
                                <p:cTn id="17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8500"/>
                            </p:stCondLst>
                            <p:childTnLst>
                              <p:par>
                                <p:cTn id="17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8750"/>
                            </p:stCondLst>
                            <p:childTnLst>
                              <p:par>
                                <p:cTn id="18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9000"/>
                            </p:stCondLst>
                            <p:childTnLst>
                              <p:par>
                                <p:cTn id="18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9250"/>
                            </p:stCondLst>
                            <p:childTnLst>
                              <p:par>
                                <p:cTn id="19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500"/>
                            </p:stCondLst>
                            <p:childTnLst>
                              <p:par>
                                <p:cTn id="19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750"/>
                            </p:stCondLst>
                            <p:childTnLst>
                              <p:par>
                                <p:cTn id="20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250"/>
                            </p:stCondLst>
                            <p:childTnLst>
                              <p:par>
                                <p:cTn id="2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750"/>
                            </p:stCondLst>
                            <p:childTnLst>
                              <p:par>
                                <p:cTn id="2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1750"/>
                            </p:stCondLst>
                            <p:childTnLst>
                              <p:par>
                                <p:cTn id="2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2250"/>
                            </p:stCondLst>
                            <p:childTnLst>
                              <p:par>
                                <p:cTn id="25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2750"/>
                            </p:stCondLst>
                            <p:childTnLst>
                              <p:par>
                                <p:cTn id="26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3250"/>
                            </p:stCondLst>
                            <p:childTnLst>
                              <p:par>
                                <p:cTn id="27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7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3750"/>
                            </p:stCondLst>
                            <p:childTnLst>
                              <p:par>
                                <p:cTn id="28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4250"/>
                            </p:stCondLst>
                            <p:childTnLst>
                              <p:par>
                                <p:cTn id="29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9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4750"/>
                            </p:stCondLst>
                            <p:childTnLst>
                              <p:par>
                                <p:cTn id="30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5250"/>
                            </p:stCondLst>
                            <p:childTnLst>
                              <p:par>
                                <p:cTn id="3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5500"/>
                            </p:stCondLst>
                            <p:childTnLst>
                              <p:par>
                                <p:cTn id="3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5750"/>
                            </p:stCondLst>
                            <p:childTnLst>
                              <p:par>
                                <p:cTn id="3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6250"/>
                            </p:stCondLst>
                            <p:childTnLst>
                              <p:par>
                                <p:cTn id="3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6500"/>
                            </p:stCondLst>
                            <p:childTnLst>
                              <p:par>
                                <p:cTn id="3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6750"/>
                            </p:stCondLst>
                            <p:childTnLst>
                              <p:par>
                                <p:cTn id="3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34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7250"/>
                            </p:stCondLst>
                            <p:childTnLst>
                              <p:par>
                                <p:cTn id="35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17500"/>
                            </p:stCondLst>
                            <p:childTnLst>
                              <p:par>
                                <p:cTn id="35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7750"/>
                            </p:stCondLst>
                            <p:childTnLst>
                              <p:par>
                                <p:cTn id="36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36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8250"/>
                            </p:stCondLst>
                            <p:childTnLst>
                              <p:par>
                                <p:cTn id="37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" r="982"/>
          <a:stretch>
            <a:fillRect/>
          </a:stretch>
        </p:blipFill>
        <p:spPr>
          <a:xfrm>
            <a:off x="1378424" y="0"/>
            <a:ext cx="9512489" cy="68687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80611" y="3111214"/>
            <a:ext cx="15808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Action!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22441" y="2445269"/>
            <a:ext cx="38972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</a:rPr>
              <a:t>Action!</a:t>
            </a:r>
            <a:endParaRPr lang="zh-CN" altLang="en-US" sz="9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7282" y="1910885"/>
            <a:ext cx="598753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0" b="1" dirty="0" smtClean="0">
                <a:solidFill>
                  <a:schemeClr val="bg1"/>
                </a:solidFill>
              </a:rPr>
              <a:t>Action!</a:t>
            </a:r>
            <a:endParaRPr lang="zh-CN" altLang="en-US" sz="15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34287" y="112542"/>
            <a:ext cx="6858000" cy="66399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32849" y="3151163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0059" y="5672797"/>
            <a:ext cx="2429015" cy="23704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 L -0.45547 -0.2944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73" y="-1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25" y="1423987"/>
            <a:ext cx="7524750" cy="401002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201464" y="1153551"/>
            <a:ext cx="1322363" cy="801858"/>
            <a:chOff x="7469945" y="1153551"/>
            <a:chExt cx="1322363" cy="801858"/>
          </a:xfrm>
        </p:grpSpPr>
        <p:sp>
          <p:nvSpPr>
            <p:cNvPr id="3" name="椭圆 2"/>
            <p:cNvSpPr/>
            <p:nvPr/>
          </p:nvSpPr>
          <p:spPr>
            <a:xfrm>
              <a:off x="7469945" y="1730326"/>
              <a:ext cx="225083" cy="225083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>
              <a:stCxn id="3" idx="7"/>
            </p:cNvCxnSpPr>
            <p:nvPr/>
          </p:nvCxnSpPr>
          <p:spPr>
            <a:xfrm flipV="1">
              <a:off x="7662065" y="1153551"/>
              <a:ext cx="623806" cy="60973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285871" y="1153551"/>
              <a:ext cx="506437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9638119" y="91943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够清晰</a:t>
            </a:r>
          </a:p>
        </p:txBody>
      </p:sp>
      <p:grpSp>
        <p:nvGrpSpPr>
          <p:cNvPr id="13" name="组合 12"/>
          <p:cNvGrpSpPr/>
          <p:nvPr/>
        </p:nvGrpSpPr>
        <p:grpSpPr>
          <a:xfrm flipH="1">
            <a:off x="2292441" y="2959289"/>
            <a:ext cx="1322363" cy="801858"/>
            <a:chOff x="7469945" y="1153551"/>
            <a:chExt cx="1322363" cy="801858"/>
          </a:xfrm>
        </p:grpSpPr>
        <p:sp>
          <p:nvSpPr>
            <p:cNvPr id="14" name="椭圆 13"/>
            <p:cNvSpPr/>
            <p:nvPr/>
          </p:nvSpPr>
          <p:spPr>
            <a:xfrm>
              <a:off x="7469945" y="1730326"/>
              <a:ext cx="225083" cy="225083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7"/>
            </p:cNvCxnSpPr>
            <p:nvPr/>
          </p:nvCxnSpPr>
          <p:spPr>
            <a:xfrm flipV="1">
              <a:off x="7662065" y="1153551"/>
              <a:ext cx="623806" cy="60973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285871" y="1153551"/>
              <a:ext cx="506437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415278" y="277462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够大声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201464" y="4316437"/>
            <a:ext cx="1322363" cy="801858"/>
            <a:chOff x="7469945" y="1153551"/>
            <a:chExt cx="1322363" cy="801858"/>
          </a:xfrm>
        </p:grpSpPr>
        <p:sp>
          <p:nvSpPr>
            <p:cNvPr id="19" name="椭圆 18"/>
            <p:cNvSpPr/>
            <p:nvPr/>
          </p:nvSpPr>
          <p:spPr>
            <a:xfrm>
              <a:off x="7469945" y="1730326"/>
              <a:ext cx="225083" cy="225083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9" idx="7"/>
            </p:cNvCxnSpPr>
            <p:nvPr/>
          </p:nvCxnSpPr>
          <p:spPr>
            <a:xfrm flipV="1">
              <a:off x="7662065" y="1153551"/>
              <a:ext cx="623806" cy="60973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285871" y="1153551"/>
              <a:ext cx="506437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9638119" y="408232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够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炫酷</a:t>
            </a:r>
          </a:p>
        </p:txBody>
      </p:sp>
    </p:spTree>
    <p:extLst>
      <p:ext uri="{BB962C8B-B14F-4D97-AF65-F5344CB8AC3E}">
        <p14:creationId xmlns:p14="http://schemas.microsoft.com/office/powerpoint/2010/main" val="101415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产品发布会快闪PPT.pptx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Microsoft Office PowerPoint</Application>
  <PresentationFormat>宽屏</PresentationFormat>
  <Paragraphs>149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Bebas Neue</vt:lpstr>
      <vt:lpstr>华康方圆体W7(P)</vt:lpstr>
      <vt:lpstr>宋体</vt:lpstr>
      <vt:lpstr>微软雅黑</vt:lpstr>
      <vt:lpstr>Arial</vt:lpstr>
      <vt:lpstr>Calibri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产品发布会快闪PPT.pptx</dc:title>
  <dc:creator/>
  <cp:lastModifiedBy/>
  <cp:revision>1</cp:revision>
  <dcterms:created xsi:type="dcterms:W3CDTF">2018-04-23T02:27:22Z</dcterms:created>
  <dcterms:modified xsi:type="dcterms:W3CDTF">2018-04-24T03:14:34Z</dcterms:modified>
</cp:coreProperties>
</file>