
<file path=[Content_Types].xml><?xml version="1.0" encoding="utf-8"?>
<Types xmlns="http://schemas.openxmlformats.org/package/2006/content-types"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70" r:id="rId3"/>
    <p:sldId id="436" r:id="rId5"/>
    <p:sldId id="471" r:id="rId6"/>
    <p:sldId id="472" r:id="rId7"/>
    <p:sldId id="473" r:id="rId8"/>
    <p:sldId id="437" r:id="rId9"/>
    <p:sldId id="438" r:id="rId10"/>
    <p:sldId id="439" r:id="rId11"/>
    <p:sldId id="440" r:id="rId12"/>
    <p:sldId id="385" r:id="rId13"/>
    <p:sldId id="445" r:id="rId14"/>
    <p:sldId id="441" r:id="rId15"/>
    <p:sldId id="442" r:id="rId16"/>
    <p:sldId id="443" r:id="rId17"/>
    <p:sldId id="444" r:id="rId18"/>
    <p:sldId id="447" r:id="rId19"/>
    <p:sldId id="448" r:id="rId20"/>
    <p:sldId id="449" r:id="rId21"/>
    <p:sldId id="450" r:id="rId22"/>
    <p:sldId id="451" r:id="rId23"/>
    <p:sldId id="453" r:id="rId24"/>
    <p:sldId id="452" r:id="rId25"/>
    <p:sldId id="454" r:id="rId26"/>
    <p:sldId id="455" r:id="rId27"/>
    <p:sldId id="456" r:id="rId28"/>
    <p:sldId id="458" r:id="rId29"/>
    <p:sldId id="459" r:id="rId30"/>
    <p:sldId id="460" r:id="rId31"/>
    <p:sldId id="461" r:id="rId32"/>
    <p:sldId id="462" r:id="rId33"/>
    <p:sldId id="463" r:id="rId34"/>
    <p:sldId id="464" r:id="rId35"/>
    <p:sldId id="465" r:id="rId36"/>
    <p:sldId id="466" r:id="rId37"/>
    <p:sldId id="467" r:id="rId38"/>
    <p:sldId id="468" r:id="rId39"/>
    <p:sldId id="469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666" autoAdjust="0"/>
    <p:restoredTop sz="95216" autoAdjust="0"/>
  </p:normalViewPr>
  <p:slideViewPr>
    <p:cSldViewPr snapToGrid="0">
      <p:cViewPr>
        <p:scale>
          <a:sx n="59" d="100"/>
          <a:sy n="59" d="100"/>
        </p:scale>
        <p:origin x="1086" y="6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05B0C-E768-470D-B95B-A4418F5732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5BF2A-7402-47D1-8CB6-805A4DD022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CD741-4B17-4EEE-ABBF-5C596B5561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3764E-DD55-4734-83C6-835B39BB12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496A4-0F1D-42D7-8E6D-2C44E3F100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22404" y="4819963"/>
            <a:ext cx="5147187" cy="6267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6559" y="3804300"/>
            <a:ext cx="647887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春节拜年抖音快闪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王梦瑶 - 抖音最火网红热曲 (抖音版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910080" y="-304800"/>
            <a:ext cx="609600" cy="60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7845" y="1053222"/>
            <a:ext cx="7110498" cy="2707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0257" y="2517937"/>
            <a:ext cx="655026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稻壳网</a:t>
            </a:r>
            <a:endParaRPr lang="zh-CN" altLang="en-US" sz="1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8715" y="1317608"/>
            <a:ext cx="2973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LOGO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45878" y="2644170"/>
            <a:ext cx="6280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给您拜年了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3095" y="2644170"/>
            <a:ext cx="6105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新的一年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3095" y="2105561"/>
            <a:ext cx="61058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祝您</a:t>
            </a:r>
            <a:endParaRPr lang="zh-CN" altLang="en-US" sz="16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741" y="1561985"/>
            <a:ext cx="7250541" cy="37340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3095" y="2644170"/>
            <a:ext cx="61058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心有所鼠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43095" y="2644170"/>
            <a:ext cx="65491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鼠不完的钱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5618" y="2644170"/>
            <a:ext cx="7660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鼠不完的快乐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5618" y="2644170"/>
            <a:ext cx="7660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鼠不尽的祝福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5618" y="2644170"/>
            <a:ext cx="7660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运气鼠你最棒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31381" y="1906928"/>
            <a:ext cx="8529237" cy="3044143"/>
            <a:chOff x="1676775" y="2129741"/>
            <a:chExt cx="8529237" cy="3044143"/>
          </a:xfrm>
        </p:grpSpPr>
        <p:sp>
          <p:nvSpPr>
            <p:cNvPr id="2" name="文本框 1"/>
            <p:cNvSpPr txBox="1"/>
            <p:nvPr/>
          </p:nvSpPr>
          <p:spPr>
            <a:xfrm>
              <a:off x="6096000" y="2644170"/>
              <a:ext cx="411001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汉仪大宋简" panose="02010609000101010101" pitchFamily="49" charset="-122"/>
                  <a:ea typeface="汉仪大宋简" panose="02010609000101010101" pitchFamily="49" charset="-122"/>
                  <a:cs typeface="+mn-ea"/>
                  <a:sym typeface="Arial" panose="020B0604020202020204" pitchFamily="34" charset="0"/>
                </a:rPr>
                <a:t>大家好</a:t>
              </a:r>
              <a:endPara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06" r="33447" b="13882"/>
            <a:stretch>
              <a:fillRect/>
            </a:stretch>
          </p:blipFill>
          <p:spPr>
            <a:xfrm>
              <a:off x="1676775" y="2129741"/>
              <a:ext cx="4793474" cy="30441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5618" y="2644170"/>
            <a:ext cx="7660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身体鼠你最棒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644170"/>
            <a:ext cx="8725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颜值鼠你最漂亮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65618" y="2644170"/>
            <a:ext cx="76607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当然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644170"/>
            <a:ext cx="8725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还有</a:t>
            </a:r>
            <a:r>
              <a:rPr lang="en-US" altLang="zh-CN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…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644170"/>
            <a:ext cx="87251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还有</a:t>
            </a:r>
            <a:r>
              <a:rPr lang="en-US" altLang="zh-CN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…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一帆风顺</a:t>
            </a:r>
            <a:endParaRPr lang="zh-CN" altLang="en-US" sz="138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二龙腾飞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三阳开泰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四季发财</a:t>
            </a:r>
            <a:endParaRPr lang="zh-CN" altLang="en-US" sz="138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五福临门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7467" y="2437686"/>
            <a:ext cx="28770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各位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六六大顺</a:t>
            </a:r>
            <a:endParaRPr lang="zh-CN" altLang="en-US" sz="138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七星高照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八方来财</a:t>
            </a:r>
            <a:endParaRPr lang="zh-CN" altLang="en-US" sz="138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九九同心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十全十美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百事亨通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千事吉祥</a:t>
            </a:r>
            <a:endParaRPr lang="zh-CN" altLang="en-US" sz="138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733444" y="2321004"/>
            <a:ext cx="872511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万事如意</a:t>
            </a:r>
            <a:endParaRPr lang="zh-CN" altLang="en-US" sz="138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57467" y="2437686"/>
            <a:ext cx="39476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老铁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0895" y="2644170"/>
            <a:ext cx="39476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老妹儿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/>
    </mc:Choice>
    <mc:Fallback>
      <p:transition spd="slow" advClick="0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3774" y="2644170"/>
            <a:ext cx="26244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值此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99162" y="2644170"/>
            <a:ext cx="7784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新春来临之际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42873" y="2644170"/>
            <a:ext cx="29062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chemeClr val="bg1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我要</a:t>
            </a:r>
            <a:endParaRPr lang="zh-CN" altLang="en-US" sz="9600" dirty="0">
              <a:solidFill>
                <a:schemeClr val="bg1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58248" y="2644170"/>
            <a:ext cx="56755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solidFill>
                  <a:srgbClr val="C00000"/>
                </a:solidFill>
                <a:latin typeface="汉仪大宋简" panose="02010609000101010101" pitchFamily="49" charset="-122"/>
                <a:ea typeface="汉仪大宋简" panose="02010609000101010101" pitchFamily="49" charset="-122"/>
                <a:cs typeface="+mn-ea"/>
                <a:sym typeface="Arial" panose="020B0604020202020204" pitchFamily="34" charset="0"/>
              </a:rPr>
              <a:t>郑重宣布</a:t>
            </a:r>
            <a:endParaRPr lang="zh-CN" altLang="en-US" sz="9600" dirty="0">
              <a:solidFill>
                <a:srgbClr val="C00000"/>
              </a:solidFill>
              <a:latin typeface="汉仪大宋简" panose="02010609000101010101" pitchFamily="49" charset="-122"/>
              <a:ea typeface="汉仪大宋简" panose="0201060900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350"/>
    </mc:Choice>
    <mc:Fallback>
      <p:transition spd="slow" advClick="0" advTm="35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WPS 演示</Application>
  <PresentationFormat>宽屏</PresentationFormat>
  <Paragraphs>74</Paragraphs>
  <Slides>37</Slides>
  <Notes>37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汉仪大宋简</vt:lpstr>
      <vt:lpstr>Arial Unicode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一颗西柚科科</cp:lastModifiedBy>
  <cp:revision>12</cp:revision>
  <dcterms:created xsi:type="dcterms:W3CDTF">2020-01-05T02:16:00Z</dcterms:created>
  <dcterms:modified xsi:type="dcterms:W3CDTF">2020-01-07T08:25:10Z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