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</p:sldMasterIdLst>
  <p:notesMasterIdLst>
    <p:notesMasterId r:id="rId40"/>
  </p:notesMasterIdLst>
  <p:sldIdLst>
    <p:sldId id="285" r:id="rId14"/>
    <p:sldId id="257" r:id="rId15"/>
    <p:sldId id="258" r:id="rId16"/>
    <p:sldId id="260" r:id="rId17"/>
    <p:sldId id="259" r:id="rId18"/>
    <p:sldId id="261" r:id="rId19"/>
    <p:sldId id="284" r:id="rId20"/>
    <p:sldId id="262" r:id="rId21"/>
    <p:sldId id="280" r:id="rId22"/>
    <p:sldId id="282" r:id="rId23"/>
    <p:sldId id="274" r:id="rId24"/>
    <p:sldId id="275" r:id="rId25"/>
    <p:sldId id="263" r:id="rId26"/>
    <p:sldId id="264" r:id="rId27"/>
    <p:sldId id="265" r:id="rId28"/>
    <p:sldId id="266" r:id="rId29"/>
    <p:sldId id="278" r:id="rId30"/>
    <p:sldId id="268" r:id="rId31"/>
    <p:sldId id="269" r:id="rId32"/>
    <p:sldId id="270" r:id="rId33"/>
    <p:sldId id="279" r:id="rId34"/>
    <p:sldId id="283" r:id="rId35"/>
    <p:sldId id="276" r:id="rId36"/>
    <p:sldId id="277" r:id="rId37"/>
    <p:sldId id="272" r:id="rId38"/>
    <p:sldId id="286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2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04" autoAdjust="0"/>
    <p:restoredTop sz="97703" autoAdjust="0"/>
  </p:normalViewPr>
  <p:slideViewPr>
    <p:cSldViewPr snapToGrid="0">
      <p:cViewPr varScale="1">
        <p:scale>
          <a:sx n="41" d="100"/>
          <a:sy n="41" d="100"/>
        </p:scale>
        <p:origin x="4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40E03-28B1-4E67-9513-2EF9E02D4909}" type="datetimeFigureOut">
              <a:rPr lang="zh-CN" altLang="en-US" smtClean="0"/>
              <a:pPr/>
              <a:t>2019-12-24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F208F-0492-4553-AED9-712BA62783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3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亮亮图文旗舰</a:t>
            </a:r>
            <a:r>
              <a:rPr lang="zh-CN" altLang="en-US" dirty="0" smtClean="0"/>
              <a:t>店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03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17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11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81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47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88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13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81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11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0749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20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40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33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81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3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10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000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3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93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413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90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69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72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06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4F208F-0492-4553-AED9-712BA627837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03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8"/>
            <a:ext cx="1036320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pic17.nipic.com/20110914/7807978_10564306500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1" b="8126"/>
          <a:stretch>
            <a:fillRect/>
          </a:stretch>
        </p:blipFill>
        <p:spPr bwMode="auto">
          <a:xfrm>
            <a:off x="0" y="3267580"/>
            <a:ext cx="12171029" cy="36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92000" cy="32675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871386" y="2046100"/>
            <a:ext cx="2449229" cy="2448272"/>
            <a:chOff x="6897738" y="2060848"/>
            <a:chExt cx="2448272" cy="2448272"/>
          </a:xfrm>
        </p:grpSpPr>
        <p:sp>
          <p:nvSpPr>
            <p:cNvPr id="10" name="空心弧 9"/>
            <p:cNvSpPr/>
            <p:nvPr/>
          </p:nvSpPr>
          <p:spPr>
            <a:xfrm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8861204"/>
                <a:gd name="adj3" fmla="val 12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5949199"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7902189"/>
                <a:gd name="adj3" fmla="val 12088"/>
              </a:avLst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11"/>
          <p:cNvSpPr txBox="1"/>
          <p:nvPr userDrawn="1"/>
        </p:nvSpPr>
        <p:spPr>
          <a:xfrm>
            <a:off x="5396269" y="2628202"/>
            <a:ext cx="13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396269" y="3284984"/>
            <a:ext cx="13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rgbClr val="4BACC6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3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701796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72160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34431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51647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015847" y="0"/>
            <a:ext cx="182195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" y="6597352"/>
            <a:ext cx="12185158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5843874" y="6470436"/>
            <a:ext cx="504253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rgbClr val="4BACC6">
                    <a:lumMod val="75000"/>
                  </a:srgbClr>
                </a:solidFill>
              </a:rPr>
              <a:pPr algn="ctr"/>
              <a:t>‹#›</a:t>
            </a:fld>
            <a:endParaRPr lang="zh-CN" altLang="en-US" sz="1800" dirty="0">
              <a:solidFill>
                <a:srgbClr val="4BACC6">
                  <a:lumMod val="75000"/>
                </a:srgbClr>
              </a:solidFill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7104506" y="534166"/>
            <a:ext cx="500243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600203"/>
            <a:ext cx="637963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02501" y="1600203"/>
            <a:ext cx="637963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pic17.nipic.com/20110914/7807978_10564306500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1" b="8126"/>
          <a:stretch>
            <a:fillRect/>
          </a:stretch>
        </p:blipFill>
        <p:spPr bwMode="auto">
          <a:xfrm>
            <a:off x="0" y="3267580"/>
            <a:ext cx="12171029" cy="36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1" y="0"/>
            <a:ext cx="12192000" cy="32675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871386" y="2046100"/>
            <a:ext cx="2449229" cy="2448272"/>
            <a:chOff x="6897738" y="2060848"/>
            <a:chExt cx="2448272" cy="2448272"/>
          </a:xfrm>
        </p:grpSpPr>
        <p:sp>
          <p:nvSpPr>
            <p:cNvPr id="11" name="空心弧 10"/>
            <p:cNvSpPr/>
            <p:nvPr/>
          </p:nvSpPr>
          <p:spPr>
            <a:xfrm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8861204"/>
                <a:gd name="adj3" fmla="val 12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15949199"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7902189"/>
                <a:gd name="adj3" fmla="val 12088"/>
              </a:avLst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 userDrawn="1"/>
        </p:nvSpPr>
        <p:spPr>
          <a:xfrm>
            <a:off x="5396269" y="2628202"/>
            <a:ext cx="13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96269" y="3284984"/>
            <a:ext cx="13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b="1" dirty="0">
              <a:solidFill>
                <a:srgbClr val="4BACC6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721600" y="0"/>
            <a:ext cx="1701796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4431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51647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2015847" y="0"/>
            <a:ext cx="182195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1" y="6597352"/>
            <a:ext cx="12185158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 userDrawn="1"/>
        </p:nvSpPr>
        <p:spPr>
          <a:xfrm>
            <a:off x="5843874" y="6470436"/>
            <a:ext cx="504253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rgbClr val="4BACC6">
                    <a:lumMod val="75000"/>
                  </a:srgbClr>
                </a:solidFill>
              </a:rPr>
              <a:pPr algn="ctr"/>
              <a:t>‹#›</a:t>
            </a:fld>
            <a:endParaRPr lang="zh-CN" altLang="en-US" sz="1800" dirty="0">
              <a:solidFill>
                <a:srgbClr val="4BACC6">
                  <a:lumMod val="75000"/>
                </a:srgbClr>
              </a:solidFill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 flipH="1">
            <a:off x="7104506" y="534166"/>
            <a:ext cx="500243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pic17.nipic.com/20110914/7807978_10564306500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1" b="8126"/>
          <a:stretch>
            <a:fillRect/>
          </a:stretch>
        </p:blipFill>
        <p:spPr bwMode="auto">
          <a:xfrm>
            <a:off x="0" y="3267580"/>
            <a:ext cx="12171029" cy="36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" y="0"/>
            <a:ext cx="12192000" cy="32675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871386" y="2046100"/>
            <a:ext cx="2449229" cy="2448272"/>
            <a:chOff x="6897738" y="2060848"/>
            <a:chExt cx="2448272" cy="2448272"/>
          </a:xfrm>
        </p:grpSpPr>
        <p:sp>
          <p:nvSpPr>
            <p:cNvPr id="9" name="空心弧 8"/>
            <p:cNvSpPr/>
            <p:nvPr/>
          </p:nvSpPr>
          <p:spPr>
            <a:xfrm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8861204"/>
                <a:gd name="adj3" fmla="val 12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5949199"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7902189"/>
                <a:gd name="adj3" fmla="val 12088"/>
              </a:avLst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5396269" y="2628202"/>
            <a:ext cx="13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396269" y="3284984"/>
            <a:ext cx="13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b="1" dirty="0">
              <a:solidFill>
                <a:srgbClr val="4BACC6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72160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443199" y="0"/>
            <a:ext cx="1701796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51647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2015847" y="0"/>
            <a:ext cx="182195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" y="6597352"/>
            <a:ext cx="12185158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5843874" y="6470436"/>
            <a:ext cx="504253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rgbClr val="4BACC6">
                    <a:lumMod val="75000"/>
                  </a:srgbClr>
                </a:solidFill>
              </a:rPr>
              <a:pPr algn="ctr"/>
              <a:t>‹#›</a:t>
            </a:fld>
            <a:endParaRPr lang="zh-CN" altLang="en-US" sz="1800" dirty="0">
              <a:solidFill>
                <a:srgbClr val="4BACC6">
                  <a:lumMod val="75000"/>
                </a:srgbClr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 flipH="1">
            <a:off x="7104506" y="534166"/>
            <a:ext cx="500243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3"/>
            <a:ext cx="401108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http://pic17.nipic.com/20110914/7807978_10564306500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1" b="8126"/>
          <a:stretch>
            <a:fillRect/>
          </a:stretch>
        </p:blipFill>
        <p:spPr bwMode="auto">
          <a:xfrm>
            <a:off x="0" y="3267580"/>
            <a:ext cx="12171029" cy="36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1" y="0"/>
            <a:ext cx="12192000" cy="32675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871386" y="2046100"/>
            <a:ext cx="2449229" cy="2448272"/>
            <a:chOff x="6897738" y="2060848"/>
            <a:chExt cx="2448272" cy="2448272"/>
          </a:xfrm>
        </p:grpSpPr>
        <p:sp>
          <p:nvSpPr>
            <p:cNvPr id="11" name="空心弧 10"/>
            <p:cNvSpPr/>
            <p:nvPr/>
          </p:nvSpPr>
          <p:spPr>
            <a:xfrm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8861204"/>
                <a:gd name="adj3" fmla="val 12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15949199"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7902189"/>
                <a:gd name="adj3" fmla="val 12088"/>
              </a:avLst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 userDrawn="1"/>
        </p:nvSpPr>
        <p:spPr>
          <a:xfrm>
            <a:off x="5396269" y="2628202"/>
            <a:ext cx="13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96269" y="3284984"/>
            <a:ext cx="13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000" b="1" dirty="0">
              <a:solidFill>
                <a:srgbClr val="4BACC6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21600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443199" y="0"/>
            <a:ext cx="1701796" cy="548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5164799" y="0"/>
            <a:ext cx="1701796" cy="83671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2015847" y="0"/>
            <a:ext cx="182195" cy="5486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" y="6597352"/>
            <a:ext cx="12185158" cy="2606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5843874" y="6470436"/>
            <a:ext cx="504253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D61BC1D0-4AE0-4CA0-BD1D-5B89170BC9F7}" type="slidenum">
              <a:rPr lang="zh-CN" altLang="en-US" sz="1100" smtClean="0">
                <a:solidFill>
                  <a:srgbClr val="4BACC6">
                    <a:lumMod val="75000"/>
                  </a:srgbClr>
                </a:solidFill>
              </a:rPr>
              <a:pPr algn="ctr"/>
              <a:t>‹#›</a:t>
            </a:fld>
            <a:endParaRPr lang="zh-CN" altLang="en-US" sz="1800" dirty="0">
              <a:solidFill>
                <a:srgbClr val="4BACC6">
                  <a:lumMod val="75000"/>
                </a:srgbClr>
              </a:solidFill>
            </a:endParaRPr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7104506" y="534166"/>
            <a:ext cx="500243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pic17.nipic.com/20110914/7807978_105643065000_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291" b="8126"/>
          <a:stretch>
            <a:fillRect/>
          </a:stretch>
        </p:blipFill>
        <p:spPr bwMode="auto">
          <a:xfrm>
            <a:off x="0" y="3267580"/>
            <a:ext cx="12171029" cy="36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92000" cy="32675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871386" y="2046100"/>
            <a:ext cx="2449229" cy="2448272"/>
            <a:chOff x="6897738" y="2060848"/>
            <a:chExt cx="2448272" cy="2448272"/>
          </a:xfrm>
        </p:grpSpPr>
        <p:sp>
          <p:nvSpPr>
            <p:cNvPr id="10" name="空心弧 9"/>
            <p:cNvSpPr/>
            <p:nvPr/>
          </p:nvSpPr>
          <p:spPr>
            <a:xfrm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8861204"/>
                <a:gd name="adj3" fmla="val 12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5949199">
              <a:off x="6897738" y="2060848"/>
              <a:ext cx="2448272" cy="2448272"/>
            </a:xfrm>
            <a:prstGeom prst="blockArc">
              <a:avLst>
                <a:gd name="adj1" fmla="val 13344530"/>
                <a:gd name="adj2" fmla="val 7902189"/>
                <a:gd name="adj3" fmla="val 12088"/>
              </a:avLst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11"/>
          <p:cNvSpPr txBox="1"/>
          <p:nvPr userDrawn="1"/>
        </p:nvSpPr>
        <p:spPr>
          <a:xfrm>
            <a:off x="5396269" y="2628202"/>
            <a:ext cx="13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396269" y="3284984"/>
            <a:ext cx="13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000" b="1" dirty="0">
              <a:solidFill>
                <a:srgbClr val="4BACC6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1518" y="274641"/>
            <a:ext cx="324061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274641"/>
            <a:ext cx="9518651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85F-F74F-4424-AB72-AE82AE995D0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2BF2-1407-49B6-8E40-3BDDBB4F668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314B-25C5-40C5-8098-2F262DB5FB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8E281-8957-4A1C-ADCF-CA7F5D35A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06B7-BBA1-49A5-ACAC-88D68003C4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001A8-792B-42D6-8697-D4E11DDFE0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179F0-31F1-4DC3-BAFD-16526DB698C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4818-4380-4F2C-9E9E-558A462C321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2F69-FF2B-43A4-BEC9-3D9AE01D0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7B9A-96BC-43E5-8FF7-A433670508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6606-0F8E-4DE0-A7D5-06BC452451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A64D-99AB-4338-B632-E23970ACCC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046C2-B22A-4EB6-A67F-45280CE757C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816EE-2DB2-4D81-BFA3-74F37CD11C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4026A-6DC2-4AE5-A87D-599670D54F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EBE52-F09B-4293-ABA8-8F5A8896EE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B14E-C0C3-4F69-9601-5D2B0C2D86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2750-F4A5-4E9F-BB76-B8C432D1213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96C4-DC47-45B3-BBCC-541BDA77D9C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1E96A-A9DB-442E-A60B-EC1DB1DFB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2AA7C-D517-4BB3-A570-0F72F93E2DE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12FD4-5D87-4975-B0CE-0F5C1DF7E7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2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33BD4-2AC8-48E4-853A-1FDA0C5733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BC1D0-4AE0-4CA0-BD1D-5B89170BC9F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9D9D9"/>
            </a:gs>
            <a:gs pos="35001">
              <a:srgbClr val="FFFFFF"/>
            </a:gs>
            <a:gs pos="70000">
              <a:srgbClr val="F2F2F2"/>
            </a:gs>
            <a:gs pos="100000">
              <a:srgbClr val="D9D9D9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9A9FFD-90C2-4FE0-A964-0DE0D65C19D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2019-12-24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AF25B7-7DFA-4EBC-B161-7B7DBF51C35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 advClick="0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" y="0"/>
            <a:ext cx="12189619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05387" y="2023270"/>
            <a:ext cx="7488831" cy="252028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23270"/>
            <a:ext cx="4005386" cy="2520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94218" y="2023270"/>
            <a:ext cx="693019" cy="25202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19773" y="2483191"/>
            <a:ext cx="745993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大学生职业规划设计书</a:t>
            </a:r>
          </a:p>
          <a:p>
            <a:endParaRPr lang="en-US" altLang="zh-CN" sz="44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75914" y="3703133"/>
            <a:ext cx="2433886" cy="43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制作人：亮亮图文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绿色通道(Green Channel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233708" y="2819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  <p:bldP spid="4" grpId="0" animBg="1"/>
      <p:bldP spid="9" grpId="0" animBg="1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650555" y="2298504"/>
            <a:ext cx="0" cy="310066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93498" y="3095334"/>
            <a:ext cx="5501636" cy="3566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此添加文本内容点此添加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添加文本内容点此添加文本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此添加文本内容点此添加文本内容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此添加文本内容点此添加文本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此添加文本内容点此添加文本内容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此添加文本内容点此添加文本内容</a:t>
            </a:r>
          </a:p>
          <a:p>
            <a:pPr>
              <a:lnSpc>
                <a:spcPct val="114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93498" y="23927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</a:t>
            </a:r>
          </a:p>
        </p:txBody>
      </p:sp>
      <p:sp>
        <p:nvSpPr>
          <p:cNvPr id="48" name="矩形 47"/>
          <p:cNvSpPr/>
          <p:nvPr/>
        </p:nvSpPr>
        <p:spPr>
          <a:xfrm>
            <a:off x="6503881" y="1452212"/>
            <a:ext cx="2227660" cy="787709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5718067" y="3358164"/>
            <a:ext cx="2240044" cy="792088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6462750" y="5097651"/>
            <a:ext cx="2309922" cy="816797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</a:p>
        </p:txBody>
      </p:sp>
      <p:cxnSp>
        <p:nvCxnSpPr>
          <p:cNvPr id="51" name="直接连接符 50"/>
          <p:cNvCxnSpPr>
            <a:stCxn id="49" idx="3"/>
            <a:endCxn id="47" idx="2"/>
          </p:cNvCxnSpPr>
          <p:nvPr/>
        </p:nvCxnSpPr>
        <p:spPr>
          <a:xfrm>
            <a:off x="7958111" y="3754208"/>
            <a:ext cx="1008111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48" idx="3"/>
            <a:endCxn id="47" idx="1"/>
          </p:cNvCxnSpPr>
          <p:nvPr/>
        </p:nvCxnSpPr>
        <p:spPr>
          <a:xfrm>
            <a:off x="8731541" y="1846067"/>
            <a:ext cx="572131" cy="1093463"/>
          </a:xfrm>
          <a:prstGeom prst="bentConnector2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>
            <a:stCxn id="50" idx="3"/>
            <a:endCxn id="47" idx="3"/>
          </p:cNvCxnSpPr>
          <p:nvPr/>
        </p:nvCxnSpPr>
        <p:spPr>
          <a:xfrm flipV="1">
            <a:off x="8772672" y="4568886"/>
            <a:ext cx="531000" cy="937164"/>
          </a:xfrm>
          <a:prstGeom prst="bentConnector2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966222" y="2602080"/>
            <a:ext cx="2304256" cy="2304256"/>
            <a:chOff x="8966222" y="2602080"/>
            <a:chExt cx="2304256" cy="2304256"/>
          </a:xfrm>
        </p:grpSpPr>
        <p:sp>
          <p:nvSpPr>
            <p:cNvPr id="47" name="椭圆 46"/>
            <p:cNvSpPr/>
            <p:nvPr/>
          </p:nvSpPr>
          <p:spPr>
            <a:xfrm>
              <a:off x="8966222" y="2602080"/>
              <a:ext cx="2304256" cy="230425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9110238" y="2746096"/>
              <a:ext cx="2016224" cy="20162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TextBox 20"/>
            <p:cNvSpPr txBox="1"/>
            <p:nvPr/>
          </p:nvSpPr>
          <p:spPr>
            <a:xfrm>
              <a:off x="9578290" y="3215599"/>
              <a:ext cx="10801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/>
      <p:bldP spid="46" grpId="0"/>
      <p:bldP spid="48" grpId="0" animBg="1"/>
      <p:bldP spid="49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Group 3"/>
          <p:cNvGrpSpPr/>
          <p:nvPr/>
        </p:nvGrpSpPr>
        <p:grpSpPr bwMode="auto">
          <a:xfrm>
            <a:off x="1588029" y="2822575"/>
            <a:ext cx="1615806" cy="3197524"/>
            <a:chOff x="0" y="0"/>
            <a:chExt cx="1276350" cy="2525773"/>
          </a:xfrm>
        </p:grpSpPr>
        <p:sp>
          <p:nvSpPr>
            <p:cNvPr id="15" name="Rectangle 45"/>
            <p:cNvSpPr>
              <a:spLocks noChangeArrowheads="1"/>
            </p:cNvSpPr>
            <p:nvPr/>
          </p:nvSpPr>
          <p:spPr bwMode="auto">
            <a:xfrm>
              <a:off x="141288" y="974725"/>
              <a:ext cx="1114425" cy="1362075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dist="23000" dir="5400000" algn="ctr" rotWithShape="0">
                <a:srgbClr val="808080">
                  <a:alpha val="34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16" name="Group 5"/>
            <p:cNvGrpSpPr/>
            <p:nvPr/>
          </p:nvGrpSpPr>
          <p:grpSpPr bwMode="auto">
            <a:xfrm>
              <a:off x="0" y="0"/>
              <a:ext cx="1276350" cy="1293812"/>
              <a:chOff x="0" y="0"/>
              <a:chExt cx="1881198" cy="1906778"/>
            </a:xfrm>
          </p:grpSpPr>
          <p:grpSp>
            <p:nvGrpSpPr>
              <p:cNvPr id="18" name="Group 6"/>
              <p:cNvGrpSpPr/>
              <p:nvPr/>
            </p:nvGrpSpPr>
            <p:grpSpPr bwMode="auto">
              <a:xfrm>
                <a:off x="0" y="0"/>
                <a:ext cx="1881198" cy="1906778"/>
                <a:chOff x="0" y="0"/>
                <a:chExt cx="1881198" cy="1906778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>
                  <a:off x="0" y="37434"/>
                  <a:ext cx="1850781" cy="1869346"/>
                </a:xfrm>
                <a:custGeom>
                  <a:avLst/>
                  <a:gdLst>
                    <a:gd name="T0" fmla="*/ 0 w 1850051"/>
                    <a:gd name="T1" fmla="*/ 200014 h 1870136"/>
                    <a:gd name="T2" fmla="*/ 180005 w 1850051"/>
                    <a:gd name="T3" fmla="*/ 1870136 h 1870136"/>
                    <a:gd name="T4" fmla="*/ 1850051 w 1850051"/>
                    <a:gd name="T5" fmla="*/ 1530111 h 1870136"/>
                    <a:gd name="T6" fmla="*/ 1470040 w 1850051"/>
                    <a:gd name="T7" fmla="*/ 0 h 1870136"/>
                    <a:gd name="T8" fmla="*/ 0 w 1850051"/>
                    <a:gd name="T9" fmla="*/ 200014 h 1870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0051" h="1870136">
                      <a:moveTo>
                        <a:pt x="0" y="200014"/>
                      </a:moveTo>
                      <a:lnTo>
                        <a:pt x="180005" y="1870136"/>
                      </a:lnTo>
                      <a:lnTo>
                        <a:pt x="1850051" y="1530111"/>
                      </a:lnTo>
                      <a:lnTo>
                        <a:pt x="1470040" y="0"/>
                      </a:lnTo>
                      <a:lnTo>
                        <a:pt x="0" y="2000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6A6"/>
                    </a:gs>
                    <a:gs pos="50999">
                      <a:srgbClr val="A6A6A6">
                        <a:alpha val="49001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Freeform 10"/>
                <p:cNvSpPr/>
                <p:nvPr/>
              </p:nvSpPr>
              <p:spPr bwMode="auto">
                <a:xfrm>
                  <a:off x="0" y="0"/>
                  <a:ext cx="1881198" cy="1817874"/>
                </a:xfrm>
                <a:custGeom>
                  <a:avLst/>
                  <a:gdLst>
                    <a:gd name="T0" fmla="*/ 0 w 1880052"/>
                    <a:gd name="T1" fmla="*/ 206682 h 1818466"/>
                    <a:gd name="T2" fmla="*/ 1560043 w 1880052"/>
                    <a:gd name="T3" fmla="*/ 6667 h 1818466"/>
                    <a:gd name="T4" fmla="*/ 1580044 w 1880052"/>
                    <a:gd name="T5" fmla="*/ 96674 h 1818466"/>
                    <a:gd name="T6" fmla="*/ 1650045 w 1880052"/>
                    <a:gd name="T7" fmla="*/ 586709 h 1818466"/>
                    <a:gd name="T8" fmla="*/ 1750048 w 1880052"/>
                    <a:gd name="T9" fmla="*/ 1106747 h 1818466"/>
                    <a:gd name="T10" fmla="*/ 1880052 w 1880052"/>
                    <a:gd name="T11" fmla="*/ 1566781 h 1818466"/>
                    <a:gd name="T12" fmla="*/ 1770049 w 1880052"/>
                    <a:gd name="T13" fmla="*/ 1596783 h 1818466"/>
                    <a:gd name="T14" fmla="*/ 1320036 w 1880052"/>
                    <a:gd name="T15" fmla="*/ 1666788 h 1818466"/>
                    <a:gd name="T16" fmla="*/ 370011 w 1880052"/>
                    <a:gd name="T17" fmla="*/ 1806798 h 1818466"/>
                    <a:gd name="T18" fmla="*/ 240007 w 1880052"/>
                    <a:gd name="T19" fmla="*/ 1596783 h 1818466"/>
                    <a:gd name="T20" fmla="*/ 160005 w 1880052"/>
                    <a:gd name="T21" fmla="*/ 1146750 h 1818466"/>
                    <a:gd name="T22" fmla="*/ 70002 w 1880052"/>
                    <a:gd name="T23" fmla="*/ 566708 h 1818466"/>
                    <a:gd name="T24" fmla="*/ 0 w 1880052"/>
                    <a:gd name="T25" fmla="*/ 206682 h 1818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0052" h="1818466">
                      <a:moveTo>
                        <a:pt x="0" y="206682"/>
                      </a:moveTo>
                      <a:cubicBezTo>
                        <a:pt x="248340" y="113342"/>
                        <a:pt x="1296702" y="25002"/>
                        <a:pt x="1560043" y="6667"/>
                      </a:cubicBezTo>
                      <a:cubicBezTo>
                        <a:pt x="1580043" y="86673"/>
                        <a:pt x="1565044" y="0"/>
                        <a:pt x="1580044" y="96674"/>
                      </a:cubicBezTo>
                      <a:cubicBezTo>
                        <a:pt x="1595044" y="193348"/>
                        <a:pt x="1621711" y="418363"/>
                        <a:pt x="1650045" y="586709"/>
                      </a:cubicBezTo>
                      <a:cubicBezTo>
                        <a:pt x="1678379" y="755055"/>
                        <a:pt x="1711714" y="943402"/>
                        <a:pt x="1750048" y="1106747"/>
                      </a:cubicBezTo>
                      <a:cubicBezTo>
                        <a:pt x="1788382" y="1270092"/>
                        <a:pt x="1876718" y="1485108"/>
                        <a:pt x="1880052" y="1566781"/>
                      </a:cubicBezTo>
                      <a:cubicBezTo>
                        <a:pt x="1830050" y="1576338"/>
                        <a:pt x="1863385" y="1580115"/>
                        <a:pt x="1770049" y="1596783"/>
                      </a:cubicBezTo>
                      <a:cubicBezTo>
                        <a:pt x="1676713" y="1613451"/>
                        <a:pt x="1320036" y="1666788"/>
                        <a:pt x="1320036" y="1666788"/>
                      </a:cubicBezTo>
                      <a:cubicBezTo>
                        <a:pt x="1086696" y="1701790"/>
                        <a:pt x="550016" y="1818466"/>
                        <a:pt x="370011" y="1806798"/>
                      </a:cubicBezTo>
                      <a:cubicBezTo>
                        <a:pt x="290113" y="1691790"/>
                        <a:pt x="275008" y="1706791"/>
                        <a:pt x="240007" y="1596783"/>
                      </a:cubicBezTo>
                      <a:cubicBezTo>
                        <a:pt x="205006" y="1486775"/>
                        <a:pt x="188339" y="1318429"/>
                        <a:pt x="160005" y="1146750"/>
                      </a:cubicBezTo>
                      <a:cubicBezTo>
                        <a:pt x="131671" y="975071"/>
                        <a:pt x="95003" y="723386"/>
                        <a:pt x="70002" y="566708"/>
                      </a:cubicBezTo>
                      <a:cubicBezTo>
                        <a:pt x="45001" y="410030"/>
                        <a:pt x="30001" y="389417"/>
                        <a:pt x="0" y="20668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Group 9"/>
              <p:cNvGrpSpPr/>
              <p:nvPr/>
            </p:nvGrpSpPr>
            <p:grpSpPr bwMode="auto">
              <a:xfrm>
                <a:off x="253589" y="264013"/>
                <a:ext cx="381677" cy="414316"/>
                <a:chOff x="0" y="0"/>
                <a:chExt cx="381677" cy="414316"/>
              </a:xfrm>
            </p:grpSpPr>
            <p:sp>
              <p:nvSpPr>
                <p:cNvPr id="21" name="TextBox 7"/>
                <p:cNvSpPr txBox="1">
                  <a:spLocks noChangeArrowheads="1"/>
                </p:cNvSpPr>
                <p:nvPr/>
              </p:nvSpPr>
              <p:spPr bwMode="auto">
                <a:xfrm>
                  <a:off x="25135" y="0"/>
                  <a:ext cx="317760" cy="259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algn="ctr"/>
                  <a:r>
                    <a:rPr lang="nb-NO" altLang="en-US" sz="1200" b="1">
                      <a:solidFill>
                        <a:srgbClr val="FFFFFF"/>
                      </a:solidFill>
                    </a:rPr>
                    <a:t>1</a:t>
                  </a:r>
                </a:p>
              </p:txBody>
            </p:sp>
            <p:sp>
              <p:nvSpPr>
                <p:cNvPr id="22" name="Freeform 8"/>
                <p:cNvSpPr/>
                <p:nvPr/>
              </p:nvSpPr>
              <p:spPr bwMode="auto">
                <a:xfrm>
                  <a:off x="-890" y="26097"/>
                  <a:ext cx="383727" cy="388375"/>
                </a:xfrm>
                <a:custGeom>
                  <a:avLst/>
                  <a:gdLst>
                    <a:gd name="T0" fmla="*/ 263341 w 475014"/>
                    <a:gd name="T1" fmla="*/ 80006 h 483369"/>
                    <a:gd name="T2" fmla="*/ 73336 w 475014"/>
                    <a:gd name="T3" fmla="*/ 140010 h 483369"/>
                    <a:gd name="T4" fmla="*/ 13334 w 475014"/>
                    <a:gd name="T5" fmla="*/ 320023 h 483369"/>
                    <a:gd name="T6" fmla="*/ 153338 w 475014"/>
                    <a:gd name="T7" fmla="*/ 460034 h 483369"/>
                    <a:gd name="T8" fmla="*/ 413345 w 475014"/>
                    <a:gd name="T9" fmla="*/ 440032 h 483369"/>
                    <a:gd name="T10" fmla="*/ 463347 w 475014"/>
                    <a:gd name="T11" fmla="*/ 200015 h 483369"/>
                    <a:gd name="T12" fmla="*/ 343343 w 475014"/>
                    <a:gd name="T13" fmla="*/ 0 h 483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5014" h="483369">
                      <a:moveTo>
                        <a:pt x="263341" y="80006"/>
                      </a:moveTo>
                      <a:cubicBezTo>
                        <a:pt x="189172" y="90006"/>
                        <a:pt x="115004" y="100007"/>
                        <a:pt x="73336" y="140010"/>
                      </a:cubicBezTo>
                      <a:cubicBezTo>
                        <a:pt x="31668" y="180013"/>
                        <a:pt x="0" y="266686"/>
                        <a:pt x="13334" y="320023"/>
                      </a:cubicBezTo>
                      <a:cubicBezTo>
                        <a:pt x="26668" y="373360"/>
                        <a:pt x="86670" y="440033"/>
                        <a:pt x="153338" y="460034"/>
                      </a:cubicBezTo>
                      <a:cubicBezTo>
                        <a:pt x="220006" y="480035"/>
                        <a:pt x="361677" y="483369"/>
                        <a:pt x="413345" y="440032"/>
                      </a:cubicBezTo>
                      <a:cubicBezTo>
                        <a:pt x="465013" y="396696"/>
                        <a:pt x="475014" y="273354"/>
                        <a:pt x="463347" y="200015"/>
                      </a:cubicBezTo>
                      <a:cubicBezTo>
                        <a:pt x="451680" y="126676"/>
                        <a:pt x="397511" y="63338"/>
                        <a:pt x="343343" y="0"/>
                      </a:cubicBezTo>
                    </a:path>
                  </a:pathLst>
                </a:custGeom>
                <a:noFill/>
                <a:ln w="25400" cap="flat" cmpd="sng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TextBox 6"/>
              <p:cNvSpPr txBox="1">
                <a:spLocks noChangeArrowheads="1"/>
              </p:cNvSpPr>
              <p:nvPr/>
            </p:nvSpPr>
            <p:spPr bwMode="auto">
              <a:xfrm rot="21026375">
                <a:off x="220729" y="644955"/>
                <a:ext cx="1308360" cy="429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b="1" dirty="0" smtClean="0">
                    <a:solidFill>
                      <a:srgbClr val="FFFFFF"/>
                    </a:solidFill>
                  </a:rPr>
                  <a:t>添加标题</a:t>
                </a:r>
                <a:endParaRPr lang="nb-NO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TextBox 51"/>
            <p:cNvSpPr txBox="1">
              <a:spLocks noChangeArrowheads="1"/>
            </p:cNvSpPr>
            <p:nvPr/>
          </p:nvSpPr>
          <p:spPr bwMode="auto">
            <a:xfrm>
              <a:off x="174625" y="1285875"/>
              <a:ext cx="1066800" cy="1239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</a:t>
              </a: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文本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4"/>
          <p:cNvGrpSpPr/>
          <p:nvPr/>
        </p:nvGrpSpPr>
        <p:grpSpPr bwMode="auto">
          <a:xfrm>
            <a:off x="3443238" y="2397910"/>
            <a:ext cx="1455029" cy="3164492"/>
            <a:chOff x="0" y="0"/>
            <a:chExt cx="1149350" cy="2501056"/>
          </a:xfrm>
        </p:grpSpPr>
        <p:sp>
          <p:nvSpPr>
            <p:cNvPr id="26" name="Rectangle 46"/>
            <p:cNvSpPr>
              <a:spLocks noChangeArrowheads="1"/>
            </p:cNvSpPr>
            <p:nvPr/>
          </p:nvSpPr>
          <p:spPr bwMode="auto">
            <a:xfrm>
              <a:off x="26987" y="894253"/>
              <a:ext cx="1112838" cy="1381885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dist="23000" dir="5400000" algn="ctr" rotWithShape="0">
                <a:srgbClr val="808080">
                  <a:alpha val="34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27" name="Group 16"/>
            <p:cNvGrpSpPr/>
            <p:nvPr/>
          </p:nvGrpSpPr>
          <p:grpSpPr bwMode="auto">
            <a:xfrm>
              <a:off x="0" y="0"/>
              <a:ext cx="1149350" cy="1148393"/>
              <a:chOff x="0" y="0"/>
              <a:chExt cx="1299909" cy="130062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9909" cy="1300623"/>
              </a:xfrm>
              <a:prstGeom prst="rect">
                <a:avLst/>
              </a:prstGeom>
              <a:gradFill rotWithShape="1">
                <a:gsLst>
                  <a:gs pos="0">
                    <a:srgbClr val="72AAC6"/>
                  </a:gs>
                  <a:gs pos="26000">
                    <a:srgbClr val="7DB8CD"/>
                  </a:gs>
                  <a:gs pos="100000">
                    <a:srgbClr val="72AAC6"/>
                  </a:gs>
                </a:gsLst>
                <a:lin ang="5400000"/>
              </a:gradFill>
              <a:ln>
                <a:noFill/>
              </a:ln>
              <a:effectLst>
                <a:outerShdw dist="50800" dir="5159974" algn="ctr" rotWithShape="0">
                  <a:srgbClr val="808080">
                    <a:alpha val="42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" name="Group 18"/>
              <p:cNvGrpSpPr/>
              <p:nvPr/>
            </p:nvGrpSpPr>
            <p:grpSpPr bwMode="auto">
              <a:xfrm>
                <a:off x="157421" y="117355"/>
                <a:ext cx="295959" cy="313525"/>
                <a:chOff x="0" y="0"/>
                <a:chExt cx="381677" cy="404331"/>
              </a:xfrm>
            </p:grpSpPr>
            <p:sp>
              <p:nvSpPr>
                <p:cNvPr id="32" name="TextBox 43"/>
                <p:cNvSpPr txBox="1">
                  <a:spLocks noChangeArrowheads="1"/>
                </p:cNvSpPr>
                <p:nvPr/>
              </p:nvSpPr>
              <p:spPr bwMode="auto">
                <a:xfrm>
                  <a:off x="31958" y="0"/>
                  <a:ext cx="317760" cy="404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algn="ctr"/>
                  <a:r>
                    <a:rPr lang="nb-NO" altLang="en-US" sz="1200" b="1">
                      <a:solidFill>
                        <a:srgbClr val="FFFFFF"/>
                      </a:solidFill>
                    </a:rPr>
                    <a:t>2</a:t>
                  </a:r>
                </a:p>
              </p:txBody>
            </p:sp>
            <p:sp>
              <p:nvSpPr>
                <p:cNvPr id="33" name="Freeform 44"/>
                <p:cNvSpPr/>
                <p:nvPr/>
              </p:nvSpPr>
              <p:spPr bwMode="auto">
                <a:xfrm>
                  <a:off x="747" y="4092"/>
                  <a:ext cx="382052" cy="389751"/>
                </a:xfrm>
                <a:custGeom>
                  <a:avLst/>
                  <a:gdLst>
                    <a:gd name="T0" fmla="*/ 263341 w 475014"/>
                    <a:gd name="T1" fmla="*/ 80006 h 483369"/>
                    <a:gd name="T2" fmla="*/ 73336 w 475014"/>
                    <a:gd name="T3" fmla="*/ 140010 h 483369"/>
                    <a:gd name="T4" fmla="*/ 13334 w 475014"/>
                    <a:gd name="T5" fmla="*/ 320023 h 483369"/>
                    <a:gd name="T6" fmla="*/ 153338 w 475014"/>
                    <a:gd name="T7" fmla="*/ 460034 h 483369"/>
                    <a:gd name="T8" fmla="*/ 413345 w 475014"/>
                    <a:gd name="T9" fmla="*/ 440032 h 483369"/>
                    <a:gd name="T10" fmla="*/ 463347 w 475014"/>
                    <a:gd name="T11" fmla="*/ 200015 h 483369"/>
                    <a:gd name="T12" fmla="*/ 343343 w 475014"/>
                    <a:gd name="T13" fmla="*/ 0 h 483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5014" h="483369">
                      <a:moveTo>
                        <a:pt x="263341" y="80006"/>
                      </a:moveTo>
                      <a:cubicBezTo>
                        <a:pt x="189172" y="90006"/>
                        <a:pt x="115004" y="100007"/>
                        <a:pt x="73336" y="140010"/>
                      </a:cubicBezTo>
                      <a:cubicBezTo>
                        <a:pt x="31668" y="180013"/>
                        <a:pt x="0" y="266686"/>
                        <a:pt x="13334" y="320023"/>
                      </a:cubicBezTo>
                      <a:cubicBezTo>
                        <a:pt x="26668" y="373360"/>
                        <a:pt x="86670" y="440033"/>
                        <a:pt x="153338" y="460034"/>
                      </a:cubicBezTo>
                      <a:cubicBezTo>
                        <a:pt x="220006" y="480035"/>
                        <a:pt x="361677" y="483369"/>
                        <a:pt x="413345" y="440032"/>
                      </a:cubicBezTo>
                      <a:cubicBezTo>
                        <a:pt x="465013" y="396696"/>
                        <a:pt x="475014" y="273354"/>
                        <a:pt x="463347" y="200015"/>
                      </a:cubicBezTo>
                      <a:cubicBezTo>
                        <a:pt x="451680" y="126676"/>
                        <a:pt x="397511" y="63338"/>
                        <a:pt x="343343" y="0"/>
                      </a:cubicBezTo>
                    </a:path>
                  </a:pathLst>
                </a:custGeom>
                <a:noFill/>
                <a:ln w="25400" cap="flat" cmpd="sng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TextBox 42"/>
              <p:cNvSpPr txBox="1">
                <a:spLocks noChangeArrowheads="1"/>
              </p:cNvSpPr>
              <p:nvPr/>
            </p:nvSpPr>
            <p:spPr bwMode="auto">
              <a:xfrm>
                <a:off x="0" y="509001"/>
                <a:ext cx="1283280" cy="330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</a:rPr>
                  <a:t>添加标题</a:t>
                </a:r>
                <a:endParaRPr lang="nb-NO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8" name="TextBox 52"/>
            <p:cNvSpPr txBox="1">
              <a:spLocks noChangeArrowheads="1"/>
            </p:cNvSpPr>
            <p:nvPr/>
          </p:nvSpPr>
          <p:spPr bwMode="auto">
            <a:xfrm>
              <a:off x="52387" y="1260475"/>
              <a:ext cx="1065213" cy="1240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3"/>
          <p:cNvGrpSpPr/>
          <p:nvPr/>
        </p:nvGrpSpPr>
        <p:grpSpPr bwMode="auto">
          <a:xfrm>
            <a:off x="5102211" y="2792412"/>
            <a:ext cx="1585660" cy="3138374"/>
            <a:chOff x="0" y="0"/>
            <a:chExt cx="1252537" cy="2480425"/>
          </a:xfrm>
        </p:grpSpPr>
        <p:sp>
          <p:nvSpPr>
            <p:cNvPr id="35" name="Rectangle 47"/>
            <p:cNvSpPr>
              <a:spLocks noChangeArrowheads="1"/>
            </p:cNvSpPr>
            <p:nvPr/>
          </p:nvSpPr>
          <p:spPr bwMode="auto">
            <a:xfrm>
              <a:off x="39687" y="962559"/>
              <a:ext cx="1112838" cy="129294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dist="23000" dir="5400000" algn="ctr" rotWithShape="0">
                <a:srgbClr val="808080">
                  <a:alpha val="34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36" name="Group 25"/>
            <p:cNvGrpSpPr/>
            <p:nvPr/>
          </p:nvGrpSpPr>
          <p:grpSpPr bwMode="auto">
            <a:xfrm>
              <a:off x="0" y="0"/>
              <a:ext cx="1252537" cy="1192213"/>
              <a:chOff x="0" y="0"/>
              <a:chExt cx="1418082" cy="1349324"/>
            </a:xfrm>
          </p:grpSpPr>
          <p:grpSp>
            <p:nvGrpSpPr>
              <p:cNvPr id="38" name="Group 26"/>
              <p:cNvGrpSpPr/>
              <p:nvPr/>
            </p:nvGrpSpPr>
            <p:grpSpPr bwMode="auto">
              <a:xfrm>
                <a:off x="0" y="0"/>
                <a:ext cx="1418082" cy="1349324"/>
                <a:chOff x="0" y="0"/>
                <a:chExt cx="1828800" cy="1740127"/>
              </a:xfrm>
            </p:grpSpPr>
            <p:sp>
              <p:nvSpPr>
                <p:cNvPr id="42" name="Freeform 17"/>
                <p:cNvSpPr/>
                <p:nvPr/>
              </p:nvSpPr>
              <p:spPr bwMode="auto">
                <a:xfrm>
                  <a:off x="129801" y="129828"/>
                  <a:ext cx="1680456" cy="1611262"/>
                </a:xfrm>
                <a:custGeom>
                  <a:avLst/>
                  <a:gdLst>
                    <a:gd name="T0" fmla="*/ 1670046 w 1680046"/>
                    <a:gd name="T1" fmla="*/ 60004 h 1610117"/>
                    <a:gd name="T2" fmla="*/ 1680046 w 1680046"/>
                    <a:gd name="T3" fmla="*/ 1610117 h 1610117"/>
                    <a:gd name="T4" fmla="*/ 0 w 1680046"/>
                    <a:gd name="T5" fmla="*/ 1590115 h 1610117"/>
                    <a:gd name="T6" fmla="*/ 200006 w 1680046"/>
                    <a:gd name="T7" fmla="*/ 0 h 1610117"/>
                    <a:gd name="T8" fmla="*/ 1670046 w 1680046"/>
                    <a:gd name="T9" fmla="*/ 60004 h 1610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0046" h="1610117">
                      <a:moveTo>
                        <a:pt x="1670046" y="60004"/>
                      </a:moveTo>
                      <a:cubicBezTo>
                        <a:pt x="1673379" y="576708"/>
                        <a:pt x="1676713" y="1093413"/>
                        <a:pt x="1680046" y="1610117"/>
                      </a:cubicBezTo>
                      <a:lnTo>
                        <a:pt x="0" y="1590115"/>
                      </a:lnTo>
                      <a:lnTo>
                        <a:pt x="200006" y="0"/>
                      </a:lnTo>
                      <a:lnTo>
                        <a:pt x="1670046" y="6000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6A6"/>
                    </a:gs>
                    <a:gs pos="50000">
                      <a:srgbClr val="A6A6A6">
                        <a:alpha val="50000"/>
                      </a:srgbClr>
                    </a:gs>
                    <a:gs pos="100000">
                      <a:srgbClr val="A6A6A6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7"/>
                <p:cNvSpPr/>
                <p:nvPr/>
              </p:nvSpPr>
              <p:spPr bwMode="auto">
                <a:xfrm>
                  <a:off x="0" y="0"/>
                  <a:ext cx="1828800" cy="1694724"/>
                </a:xfrm>
                <a:custGeom>
                  <a:avLst/>
                  <a:gdLst>
                    <a:gd name="T0" fmla="*/ 152400 w 1828800"/>
                    <a:gd name="T1" fmla="*/ 16279 h 1692679"/>
                    <a:gd name="T2" fmla="*/ 1828800 w 1828800"/>
                    <a:gd name="T3" fmla="*/ 16279 h 1692679"/>
                    <a:gd name="T4" fmla="*/ 1676400 w 1828800"/>
                    <a:gd name="T5" fmla="*/ 1692679 h 1692679"/>
                    <a:gd name="T6" fmla="*/ 0 w 1828800"/>
                    <a:gd name="T7" fmla="*/ 1692679 h 1692679"/>
                    <a:gd name="T8" fmla="*/ 152400 w 1828800"/>
                    <a:gd name="T9" fmla="*/ 16279 h 1692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8800" h="1692679">
                      <a:moveTo>
                        <a:pt x="152400" y="16279"/>
                      </a:moveTo>
                      <a:cubicBezTo>
                        <a:pt x="711200" y="16279"/>
                        <a:pt x="1491204" y="0"/>
                        <a:pt x="1828800" y="16279"/>
                      </a:cubicBezTo>
                      <a:cubicBezTo>
                        <a:pt x="1780413" y="324626"/>
                        <a:pt x="1727200" y="1133879"/>
                        <a:pt x="1676400" y="1692679"/>
                      </a:cubicBezTo>
                      <a:lnTo>
                        <a:pt x="0" y="1692679"/>
                      </a:lnTo>
                      <a:lnTo>
                        <a:pt x="152400" y="1627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D6D00"/>
                    </a:gs>
                    <a:gs pos="50000">
                      <a:srgbClr val="CB9F00"/>
                    </a:gs>
                    <a:gs pos="100000">
                      <a:srgbClr val="F2BE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TextBox 14"/>
              <p:cNvSpPr txBox="1">
                <a:spLocks noChangeArrowheads="1"/>
              </p:cNvSpPr>
              <p:nvPr/>
            </p:nvSpPr>
            <p:spPr bwMode="auto">
              <a:xfrm>
                <a:off x="255323" y="96727"/>
                <a:ext cx="246396" cy="31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nb-NO" altLang="en-US" sz="1200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sp>
            <p:nvSpPr>
              <p:cNvPr id="40" name="Oval 15"/>
              <p:cNvSpPr>
                <a:spLocks noChangeArrowheads="1"/>
              </p:cNvSpPr>
              <p:nvPr/>
            </p:nvSpPr>
            <p:spPr bwMode="auto">
              <a:xfrm>
                <a:off x="255219" y="100671"/>
                <a:ext cx="274989" cy="328978"/>
              </a:xfrm>
              <a:prstGeom prst="ellipse">
                <a:avLst/>
              </a:prstGeom>
              <a:noFill/>
              <a:ln w="25400" cmpd="sng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endParaRPr lang="en-US" altLang="zh-CN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1" name="TextBox 16"/>
              <p:cNvSpPr txBox="1">
                <a:spLocks noChangeArrowheads="1"/>
              </p:cNvSpPr>
              <p:nvPr/>
            </p:nvSpPr>
            <p:spPr bwMode="auto">
              <a:xfrm>
                <a:off x="31802" y="516087"/>
                <a:ext cx="1329110" cy="330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</a:rPr>
                  <a:t>添加标题</a:t>
                </a:r>
                <a:endParaRPr lang="nb-NO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7" name="TextBox 53"/>
            <p:cNvSpPr txBox="1">
              <a:spLocks noChangeArrowheads="1"/>
            </p:cNvSpPr>
            <p:nvPr/>
          </p:nvSpPr>
          <p:spPr bwMode="auto">
            <a:xfrm>
              <a:off x="61912" y="1239838"/>
              <a:ext cx="1065213" cy="124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3"/>
          <p:cNvGrpSpPr/>
          <p:nvPr/>
        </p:nvGrpSpPr>
        <p:grpSpPr bwMode="auto">
          <a:xfrm>
            <a:off x="6764855" y="2076450"/>
            <a:ext cx="1629874" cy="3176547"/>
            <a:chOff x="0" y="0"/>
            <a:chExt cx="1287463" cy="2510577"/>
          </a:xfrm>
        </p:grpSpPr>
        <p:sp>
          <p:nvSpPr>
            <p:cNvPr id="45" name="Rectangle 48"/>
            <p:cNvSpPr>
              <a:spLocks noChangeArrowheads="1"/>
            </p:cNvSpPr>
            <p:nvPr/>
          </p:nvSpPr>
          <p:spPr bwMode="auto">
            <a:xfrm>
              <a:off x="127000" y="913312"/>
              <a:ext cx="1112838" cy="1372351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dist="23000" dir="5400000" algn="ctr" rotWithShape="0">
                <a:srgbClr val="808080">
                  <a:alpha val="34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46" name="Group 35"/>
            <p:cNvGrpSpPr/>
            <p:nvPr/>
          </p:nvGrpSpPr>
          <p:grpSpPr bwMode="auto">
            <a:xfrm>
              <a:off x="0" y="0"/>
              <a:ext cx="1287463" cy="1312862"/>
              <a:chOff x="0" y="0"/>
              <a:chExt cx="1457824" cy="1485182"/>
            </a:xfrm>
          </p:grpSpPr>
          <p:grpSp>
            <p:nvGrpSpPr>
              <p:cNvPr id="48" name="Group 36"/>
              <p:cNvGrpSpPr/>
              <p:nvPr/>
            </p:nvGrpSpPr>
            <p:grpSpPr bwMode="auto">
              <a:xfrm>
                <a:off x="0" y="0"/>
                <a:ext cx="1457824" cy="1485182"/>
                <a:chOff x="0" y="0"/>
                <a:chExt cx="1880052" cy="1915334"/>
              </a:xfrm>
            </p:grpSpPr>
            <p:sp>
              <p:nvSpPr>
                <p:cNvPr id="52" name="Freeform 24"/>
                <p:cNvSpPr/>
                <p:nvPr/>
              </p:nvSpPr>
              <p:spPr bwMode="auto">
                <a:xfrm>
                  <a:off x="0" y="46345"/>
                  <a:ext cx="1849915" cy="1870038"/>
                </a:xfrm>
                <a:custGeom>
                  <a:avLst/>
                  <a:gdLst>
                    <a:gd name="T0" fmla="*/ 0 w 1850051"/>
                    <a:gd name="T1" fmla="*/ 200014 h 1870136"/>
                    <a:gd name="T2" fmla="*/ 180005 w 1850051"/>
                    <a:gd name="T3" fmla="*/ 1870136 h 1870136"/>
                    <a:gd name="T4" fmla="*/ 1850051 w 1850051"/>
                    <a:gd name="T5" fmla="*/ 1530111 h 1870136"/>
                    <a:gd name="T6" fmla="*/ 1470040 w 1850051"/>
                    <a:gd name="T7" fmla="*/ 0 h 1870136"/>
                    <a:gd name="T8" fmla="*/ 0 w 1850051"/>
                    <a:gd name="T9" fmla="*/ 200014 h 1870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0051" h="1870136">
                      <a:moveTo>
                        <a:pt x="0" y="200014"/>
                      </a:moveTo>
                      <a:lnTo>
                        <a:pt x="180005" y="1870136"/>
                      </a:lnTo>
                      <a:lnTo>
                        <a:pt x="1850051" y="1530111"/>
                      </a:lnTo>
                      <a:lnTo>
                        <a:pt x="1470040" y="0"/>
                      </a:lnTo>
                      <a:lnTo>
                        <a:pt x="0" y="2000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6A6"/>
                    </a:gs>
                    <a:gs pos="50999">
                      <a:srgbClr val="A6A6A6">
                        <a:alpha val="49001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4"/>
                <p:cNvSpPr/>
                <p:nvPr/>
              </p:nvSpPr>
              <p:spPr bwMode="auto">
                <a:xfrm>
                  <a:off x="0" y="0"/>
                  <a:ext cx="1880052" cy="1819058"/>
                </a:xfrm>
                <a:custGeom>
                  <a:avLst/>
                  <a:gdLst>
                    <a:gd name="T0" fmla="*/ 0 w 1880052"/>
                    <a:gd name="T1" fmla="*/ 206682 h 1818466"/>
                    <a:gd name="T2" fmla="*/ 1560043 w 1880052"/>
                    <a:gd name="T3" fmla="*/ 6667 h 1818466"/>
                    <a:gd name="T4" fmla="*/ 1580044 w 1880052"/>
                    <a:gd name="T5" fmla="*/ 96674 h 1818466"/>
                    <a:gd name="T6" fmla="*/ 1650045 w 1880052"/>
                    <a:gd name="T7" fmla="*/ 586709 h 1818466"/>
                    <a:gd name="T8" fmla="*/ 1750048 w 1880052"/>
                    <a:gd name="T9" fmla="*/ 1106747 h 1818466"/>
                    <a:gd name="T10" fmla="*/ 1880052 w 1880052"/>
                    <a:gd name="T11" fmla="*/ 1566781 h 1818466"/>
                    <a:gd name="T12" fmla="*/ 1770049 w 1880052"/>
                    <a:gd name="T13" fmla="*/ 1596783 h 1818466"/>
                    <a:gd name="T14" fmla="*/ 1320036 w 1880052"/>
                    <a:gd name="T15" fmla="*/ 1666788 h 1818466"/>
                    <a:gd name="T16" fmla="*/ 370011 w 1880052"/>
                    <a:gd name="T17" fmla="*/ 1806798 h 1818466"/>
                    <a:gd name="T18" fmla="*/ 240007 w 1880052"/>
                    <a:gd name="T19" fmla="*/ 1596783 h 1818466"/>
                    <a:gd name="T20" fmla="*/ 160005 w 1880052"/>
                    <a:gd name="T21" fmla="*/ 1146750 h 1818466"/>
                    <a:gd name="T22" fmla="*/ 70002 w 1880052"/>
                    <a:gd name="T23" fmla="*/ 566708 h 1818466"/>
                    <a:gd name="T24" fmla="*/ 0 w 1880052"/>
                    <a:gd name="T25" fmla="*/ 206682 h 1818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0052" h="1818466">
                      <a:moveTo>
                        <a:pt x="0" y="206682"/>
                      </a:moveTo>
                      <a:cubicBezTo>
                        <a:pt x="248340" y="113342"/>
                        <a:pt x="1296702" y="25002"/>
                        <a:pt x="1560043" y="6667"/>
                      </a:cubicBezTo>
                      <a:cubicBezTo>
                        <a:pt x="1580043" y="86673"/>
                        <a:pt x="1565044" y="0"/>
                        <a:pt x="1580044" y="96674"/>
                      </a:cubicBezTo>
                      <a:cubicBezTo>
                        <a:pt x="1595044" y="193348"/>
                        <a:pt x="1621711" y="418363"/>
                        <a:pt x="1650045" y="586709"/>
                      </a:cubicBezTo>
                      <a:cubicBezTo>
                        <a:pt x="1678379" y="755055"/>
                        <a:pt x="1711714" y="943402"/>
                        <a:pt x="1750048" y="1106747"/>
                      </a:cubicBezTo>
                      <a:cubicBezTo>
                        <a:pt x="1788382" y="1270092"/>
                        <a:pt x="1876718" y="1485108"/>
                        <a:pt x="1880052" y="1566781"/>
                      </a:cubicBezTo>
                      <a:cubicBezTo>
                        <a:pt x="1830050" y="1576338"/>
                        <a:pt x="1863385" y="1580115"/>
                        <a:pt x="1770049" y="1596783"/>
                      </a:cubicBezTo>
                      <a:cubicBezTo>
                        <a:pt x="1676713" y="1613451"/>
                        <a:pt x="1320036" y="1666788"/>
                        <a:pt x="1320036" y="1666788"/>
                      </a:cubicBezTo>
                      <a:cubicBezTo>
                        <a:pt x="1086696" y="1701790"/>
                        <a:pt x="550016" y="1818466"/>
                        <a:pt x="370011" y="1806798"/>
                      </a:cubicBezTo>
                      <a:cubicBezTo>
                        <a:pt x="290113" y="1691790"/>
                        <a:pt x="275008" y="1706791"/>
                        <a:pt x="240007" y="1596783"/>
                      </a:cubicBezTo>
                      <a:cubicBezTo>
                        <a:pt x="205006" y="1486775"/>
                        <a:pt x="188339" y="1318429"/>
                        <a:pt x="160005" y="1146750"/>
                      </a:cubicBezTo>
                      <a:cubicBezTo>
                        <a:pt x="131671" y="975071"/>
                        <a:pt x="95003" y="723386"/>
                        <a:pt x="70002" y="566708"/>
                      </a:cubicBezTo>
                      <a:cubicBezTo>
                        <a:pt x="45001" y="410030"/>
                        <a:pt x="30001" y="389417"/>
                        <a:pt x="0" y="206682"/>
                      </a:cubicBezTo>
                      <a:close/>
                    </a:path>
                  </a:pathLst>
                </a:custGeom>
                <a:solidFill>
                  <a:srgbClr val="558E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TextBox 21"/>
              <p:cNvSpPr txBox="1">
                <a:spLocks noChangeArrowheads="1"/>
              </p:cNvSpPr>
              <p:nvPr/>
            </p:nvSpPr>
            <p:spPr bwMode="auto">
              <a:xfrm>
                <a:off x="131944" y="164230"/>
                <a:ext cx="246395" cy="31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nb-NO" altLang="en-US" sz="1200" b="1">
                    <a:solidFill>
                      <a:srgbClr val="FFFFFF"/>
                    </a:solidFill>
                  </a:rPr>
                  <a:t>4</a:t>
                </a:r>
              </a:p>
            </p:txBody>
          </p:sp>
          <p:sp>
            <p:nvSpPr>
              <p:cNvPr id="50" name="Oval 22"/>
              <p:cNvSpPr>
                <a:spLocks noChangeArrowheads="1"/>
              </p:cNvSpPr>
              <p:nvPr/>
            </p:nvSpPr>
            <p:spPr bwMode="auto">
              <a:xfrm rot="2921021">
                <a:off x="131276" y="208383"/>
                <a:ext cx="274919" cy="253456"/>
              </a:xfrm>
              <a:prstGeom prst="ellipse">
                <a:avLst/>
              </a:prstGeom>
              <a:noFill/>
              <a:ln w="25400" cmpd="sng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endParaRPr lang="en-US" altLang="zh-CN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51" name="TextBox 23"/>
              <p:cNvSpPr txBox="1">
                <a:spLocks noChangeArrowheads="1"/>
              </p:cNvSpPr>
              <p:nvPr/>
            </p:nvSpPr>
            <p:spPr bwMode="auto">
              <a:xfrm rot="20984778">
                <a:off x="90234" y="562266"/>
                <a:ext cx="1238148" cy="330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</a:rPr>
                  <a:t>添加标题</a:t>
                </a:r>
                <a:endParaRPr lang="nb-NO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7" name="TextBox 54"/>
            <p:cNvSpPr txBox="1">
              <a:spLocks noChangeArrowheads="1"/>
            </p:cNvSpPr>
            <p:nvPr/>
          </p:nvSpPr>
          <p:spPr bwMode="auto">
            <a:xfrm>
              <a:off x="161925" y="1270000"/>
              <a:ext cx="1065213" cy="1240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3"/>
          <p:cNvGrpSpPr/>
          <p:nvPr/>
        </p:nvGrpSpPr>
        <p:grpSpPr bwMode="auto">
          <a:xfrm>
            <a:off x="8485284" y="2193924"/>
            <a:ext cx="1511301" cy="3193503"/>
            <a:chOff x="0" y="0"/>
            <a:chExt cx="1193800" cy="2522599"/>
          </a:xfrm>
        </p:grpSpPr>
        <p:sp>
          <p:nvSpPr>
            <p:cNvPr id="55" name="Rectangle 49"/>
            <p:cNvSpPr>
              <a:spLocks noChangeArrowheads="1"/>
            </p:cNvSpPr>
            <p:nvPr/>
          </p:nvSpPr>
          <p:spPr bwMode="auto">
            <a:xfrm>
              <a:off x="0" y="1060450"/>
              <a:ext cx="1112838" cy="1352551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dist="23000" dir="5400000" algn="ctr" rotWithShape="0">
                <a:srgbClr val="808080">
                  <a:alpha val="34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56" name="Group 45"/>
            <p:cNvGrpSpPr/>
            <p:nvPr/>
          </p:nvGrpSpPr>
          <p:grpSpPr bwMode="auto">
            <a:xfrm>
              <a:off x="46038" y="0"/>
              <a:ext cx="1147762" cy="1149350"/>
              <a:chOff x="0" y="0"/>
              <a:chExt cx="1299909" cy="1300423"/>
            </a:xfrm>
          </p:grpSpPr>
          <p:sp>
            <p:nvSpPr>
              <p:cNvPr id="58" name="Rectangle 27"/>
              <p:cNvSpPr>
                <a:spLocks noChangeArrowheads="1"/>
              </p:cNvSpPr>
              <p:nvPr/>
            </p:nvSpPr>
            <p:spPr bwMode="auto">
              <a:xfrm rot="344736">
                <a:off x="0" y="0"/>
                <a:ext cx="1299909" cy="1300423"/>
              </a:xfrm>
              <a:prstGeom prst="rect">
                <a:avLst/>
              </a:prstGeom>
              <a:gradFill rotWithShape="1">
                <a:gsLst>
                  <a:gs pos="0">
                    <a:srgbClr val="E46C0A"/>
                  </a:gs>
                  <a:gs pos="100000">
                    <a:srgbClr val="F79646"/>
                  </a:gs>
                </a:gsLst>
                <a:lin ang="5400000"/>
              </a:gradFill>
              <a:ln>
                <a:noFill/>
              </a:ln>
              <a:effectLst>
                <a:outerShdw dist="63500" dir="5699981" algn="ctr" rotWithShape="0">
                  <a:srgbClr val="808080">
                    <a:alpha val="42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endParaRPr lang="en-US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TextBox 28"/>
              <p:cNvSpPr txBox="1">
                <a:spLocks noChangeArrowheads="1"/>
              </p:cNvSpPr>
              <p:nvPr/>
            </p:nvSpPr>
            <p:spPr bwMode="auto">
              <a:xfrm>
                <a:off x="103770" y="0"/>
                <a:ext cx="246396" cy="31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nb-NO" altLang="en-US" sz="1200" b="1">
                    <a:solidFill>
                      <a:srgbClr val="FFFFFF"/>
                    </a:solidFill>
                  </a:rPr>
                  <a:t>5</a:t>
                </a:r>
              </a:p>
            </p:txBody>
          </p:sp>
          <p:sp>
            <p:nvSpPr>
              <p:cNvPr id="60" name="Freeform 29"/>
              <p:cNvSpPr/>
              <p:nvPr/>
            </p:nvSpPr>
            <p:spPr bwMode="auto">
              <a:xfrm>
                <a:off x="98886" y="44905"/>
                <a:ext cx="269691" cy="274813"/>
              </a:xfrm>
              <a:custGeom>
                <a:avLst/>
                <a:gdLst>
                  <a:gd name="T0" fmla="*/ 306675 w 346676"/>
                  <a:gd name="T1" fmla="*/ 71672 h 355026"/>
                  <a:gd name="T2" fmla="*/ 216673 w 346676"/>
                  <a:gd name="T3" fmla="*/ 11668 h 355026"/>
                  <a:gd name="T4" fmla="*/ 46668 w 346676"/>
                  <a:gd name="T5" fmla="*/ 31669 h 355026"/>
                  <a:gd name="T6" fmla="*/ 6667 w 346676"/>
                  <a:gd name="T7" fmla="*/ 201682 h 355026"/>
                  <a:gd name="T8" fmla="*/ 86669 w 346676"/>
                  <a:gd name="T9" fmla="*/ 321691 h 355026"/>
                  <a:gd name="T10" fmla="*/ 266674 w 346676"/>
                  <a:gd name="T11" fmla="*/ 331691 h 355026"/>
                  <a:gd name="T12" fmla="*/ 336676 w 346676"/>
                  <a:gd name="T13" fmla="*/ 181680 h 355026"/>
                  <a:gd name="T14" fmla="*/ 306675 w 346676"/>
                  <a:gd name="T15" fmla="*/ 71672 h 355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676" h="355026">
                    <a:moveTo>
                      <a:pt x="306675" y="71672"/>
                    </a:moveTo>
                    <a:cubicBezTo>
                      <a:pt x="286675" y="43337"/>
                      <a:pt x="260007" y="18335"/>
                      <a:pt x="216673" y="11668"/>
                    </a:cubicBezTo>
                    <a:cubicBezTo>
                      <a:pt x="173339" y="5001"/>
                      <a:pt x="81669" y="0"/>
                      <a:pt x="46668" y="31669"/>
                    </a:cubicBezTo>
                    <a:cubicBezTo>
                      <a:pt x="11667" y="63338"/>
                      <a:pt x="0" y="153345"/>
                      <a:pt x="6667" y="201682"/>
                    </a:cubicBezTo>
                    <a:cubicBezTo>
                      <a:pt x="13334" y="250019"/>
                      <a:pt x="43335" y="300023"/>
                      <a:pt x="86669" y="321691"/>
                    </a:cubicBezTo>
                    <a:cubicBezTo>
                      <a:pt x="130004" y="343359"/>
                      <a:pt x="225006" y="355026"/>
                      <a:pt x="266674" y="331691"/>
                    </a:cubicBezTo>
                    <a:cubicBezTo>
                      <a:pt x="308342" y="308356"/>
                      <a:pt x="326676" y="225016"/>
                      <a:pt x="336676" y="181680"/>
                    </a:cubicBezTo>
                    <a:cubicBezTo>
                      <a:pt x="346676" y="138344"/>
                      <a:pt x="326675" y="100007"/>
                      <a:pt x="306675" y="71672"/>
                    </a:cubicBezTo>
                    <a:close/>
                  </a:path>
                </a:pathLst>
              </a:custGeom>
              <a:noFill/>
              <a:ln w="25400" cap="flat" cmpd="sng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TextBox 30"/>
              <p:cNvSpPr txBox="1">
                <a:spLocks noChangeArrowheads="1"/>
              </p:cNvSpPr>
              <p:nvPr/>
            </p:nvSpPr>
            <p:spPr bwMode="auto">
              <a:xfrm rot="365450">
                <a:off x="24010" y="550319"/>
                <a:ext cx="1238149" cy="330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FFFF"/>
                    </a:solidFill>
                  </a:rPr>
                  <a:t>添加标题</a:t>
                </a:r>
                <a:endParaRPr lang="nb-NO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7" name="TextBox 55"/>
            <p:cNvSpPr txBox="1">
              <a:spLocks noChangeArrowheads="1"/>
            </p:cNvSpPr>
            <p:nvPr/>
          </p:nvSpPr>
          <p:spPr bwMode="auto">
            <a:xfrm>
              <a:off x="25400" y="1282700"/>
              <a:ext cx="1066800" cy="1239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点击此处添加文本内容</a:t>
              </a: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47" y="1926336"/>
            <a:ext cx="2681202" cy="297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49" y="2411794"/>
            <a:ext cx="2752288" cy="310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5"/>
          <p:cNvSpPr txBox="1">
            <a:spLocks noChangeArrowheads="1"/>
          </p:cNvSpPr>
          <p:nvPr/>
        </p:nvSpPr>
        <p:spPr bwMode="auto">
          <a:xfrm>
            <a:off x="5858065" y="2545906"/>
            <a:ext cx="4846511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b="1" dirty="0">
                <a:solidFill>
                  <a:srgbClr val="1B1A0F"/>
                </a:solidFill>
              </a:rPr>
              <a:t>标题内容</a:t>
            </a:r>
            <a:endParaRPr lang="en-US" altLang="zh-CN" sz="2000" b="1" dirty="0">
              <a:solidFill>
                <a:srgbClr val="1B1A0F"/>
              </a:solidFill>
            </a:endParaRPr>
          </a:p>
          <a:p>
            <a:endParaRPr lang="en-US" altLang="zh-CN" sz="1400" dirty="0">
              <a:solidFill>
                <a:srgbClr val="1B1A0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B1A0F"/>
                </a:solidFill>
                <a:latin typeface="+mj-ea"/>
                <a:ea typeface="+mj-ea"/>
              </a:rPr>
              <a:t>点击此处编辑文字内容点击此处编辑文字内容点</a:t>
            </a:r>
            <a:r>
              <a:rPr lang="zh-CN" altLang="en-US" dirty="0" smtClean="0">
                <a:solidFill>
                  <a:srgbClr val="1B1A0F"/>
                </a:solidFill>
                <a:latin typeface="+mj-ea"/>
                <a:ea typeface="+mj-ea"/>
              </a:rPr>
              <a:t>击亮亮图文旗舰</a:t>
            </a:r>
            <a:r>
              <a:rPr lang="zh-CN" altLang="en-US" dirty="0" smtClean="0">
                <a:solidFill>
                  <a:srgbClr val="1B1A0F"/>
                </a:solidFill>
                <a:latin typeface="+mj-ea"/>
                <a:ea typeface="+mj-ea"/>
              </a:rPr>
              <a:t>店编辑</a:t>
            </a:r>
            <a:r>
              <a:rPr lang="zh-CN" altLang="en-US" dirty="0">
                <a:solidFill>
                  <a:srgbClr val="1B1A0F"/>
                </a:solidFill>
                <a:latin typeface="+mj-ea"/>
                <a:ea typeface="+mj-ea"/>
              </a:rPr>
              <a:t>文字内容点击此处编辑文字内容点击此处编辑文字内容</a:t>
            </a:r>
          </a:p>
          <a:p>
            <a:endParaRPr lang="en-US" altLang="zh-CN" dirty="0">
              <a:solidFill>
                <a:srgbClr val="1B1A0F"/>
              </a:solidFill>
              <a:latin typeface="+mj-ea"/>
              <a:ea typeface="+mj-ea"/>
            </a:endParaRPr>
          </a:p>
          <a:p>
            <a:endParaRPr lang="en-US" altLang="zh-CN" dirty="0">
              <a:solidFill>
                <a:srgbClr val="1B1A0F"/>
              </a:solidFill>
              <a:latin typeface="+mj-ea"/>
              <a:ea typeface="+mj-ea"/>
            </a:endParaRPr>
          </a:p>
          <a:p>
            <a:endParaRPr lang="en-US" altLang="zh-CN" dirty="0">
              <a:solidFill>
                <a:srgbClr val="1B1A0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cdn.duitang.com/uploads/item/201210/08/20121008093644_xArai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05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1358457" y="2262374"/>
            <a:ext cx="3871911" cy="182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4652869" y="2262374"/>
            <a:ext cx="3871911" cy="182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1051752" y="1775079"/>
            <a:ext cx="3455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1051751" y="3066606"/>
            <a:ext cx="3600450" cy="1200329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</p:txBody>
      </p:sp>
      <p:sp>
        <p:nvSpPr>
          <p:cNvPr id="6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0"/>
          <a:stretch>
            <a:fillRect/>
          </a:stretch>
        </p:blipFill>
        <p:spPr>
          <a:xfrm>
            <a:off x="6498336" y="0"/>
            <a:ext cx="5693664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1751" y="4358133"/>
            <a:ext cx="3600450" cy="1200329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5" grpId="0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商务谈判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4992"/>
            <a:ext cx="12192000" cy="349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51752" y="1482471"/>
            <a:ext cx="915295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prstClr val="black"/>
                </a:solidFill>
                <a:latin typeface="+mn-ea"/>
                <a:ea typeface="+mn-ea"/>
              </a:rPr>
              <a:t>点此添加文本内容点此添加文本内容点此添加</a:t>
            </a: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文本</a:t>
            </a:r>
            <a:r>
              <a:rPr lang="zh-CN" altLang="en-US" sz="2000" dirty="0" smtClean="0">
                <a:solidFill>
                  <a:prstClr val="black"/>
                </a:solidFill>
                <a:latin typeface="+mn-ea"/>
                <a:ea typeface="+mn-ea"/>
              </a:rPr>
              <a:t>内容</a:t>
            </a:r>
            <a:endParaRPr lang="en-US" altLang="zh-CN" sz="200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prstClr val="black"/>
                </a:solidFill>
                <a:latin typeface="+mn-ea"/>
                <a:ea typeface="+mn-ea"/>
              </a:rPr>
              <a:t>点此添加文本内容点此添加文本内容点此添加文本内容</a:t>
            </a:r>
            <a:endParaRPr lang="en-US" altLang="zh-CN" sz="200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点此添加文本内容点此添加文本内容点此添加文本内容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点此添加文本内容点此添加文本内容点此添加文本内容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prstClr val="black"/>
              </a:solidFill>
              <a:latin typeface="+mn-ea"/>
              <a:ea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00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 descr="http://everyguyed.com/wp-content/uploads/2010/10/5-types-of-body-language-to-avo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9" y="0"/>
            <a:ext cx="69961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36817" y="1989139"/>
            <a:ext cx="453707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ea typeface="微软雅黑" panose="020B0503020204020204" pitchFamily="34" charset="-122"/>
              </a:rPr>
              <a:t>Who I am</a:t>
            </a:r>
            <a:r>
              <a:rPr lang="zh-CN" altLang="en-US" sz="3200" dirty="0">
                <a:solidFill>
                  <a:srgbClr val="0070C0"/>
                </a:solidFill>
                <a:ea typeface="微软雅黑" panose="020B0503020204020204" pitchFamily="34" charset="-122"/>
              </a:rPr>
              <a:t> </a:t>
            </a:r>
            <a:endParaRPr lang="en-US" altLang="zh-CN" sz="3200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ea typeface="微软雅黑" panose="020B0503020204020204" pitchFamily="34" charset="-122"/>
              </a:rPr>
              <a:t>What I want to do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ea typeface="微软雅黑" panose="020B0503020204020204" pitchFamily="34" charset="-122"/>
              </a:rPr>
              <a:t>What I can do</a:t>
            </a:r>
            <a:endParaRPr lang="en-US" altLang="zh-CN" sz="3200" b="1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ea typeface="微软雅黑" panose="020B0503020204020204" pitchFamily="34" charset="-122"/>
              </a:rPr>
              <a:t>What supports me</a:t>
            </a:r>
            <a:endParaRPr lang="en-US" altLang="zh-CN" sz="3200" b="1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70C0"/>
                </a:solidFill>
                <a:ea typeface="微软雅黑" panose="020B0503020204020204" pitchFamily="34" charset="-122"/>
              </a:rPr>
              <a:t>What I will do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rgbClr val="0070C0"/>
              </a:solidFill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800" dirty="0">
              <a:solidFill>
                <a:srgbClr val="0070C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utoUpdateAnimBg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0" y="476250"/>
            <a:ext cx="12192000" cy="673100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 eaLnBrk="0" fontAlgn="auto" hangingPunct="0">
              <a:spcAft>
                <a:spcPts val="0"/>
              </a:spcAft>
              <a:defRPr sz="3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2pPr>
            <a:lvl3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3pPr>
            <a:lvl4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4pPr>
            <a:lvl5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添加章节标题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660548" y="1773238"/>
            <a:ext cx="4608513" cy="59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>
                        <a:alpha val="23996"/>
                      </a:srgb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  <a:endParaRPr lang="en-US" altLang="zh-CN" sz="4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436" y="1681164"/>
            <a:ext cx="126047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436" y="3336925"/>
            <a:ext cx="1260475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611" y="4776789"/>
            <a:ext cx="12604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uiExpand="1" build="allAtOnce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916113"/>
            <a:ext cx="12191998" cy="3375732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</a:t>
            </a: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2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zh-CN" altLang="en-US" sz="2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0" y="2228850"/>
            <a:ext cx="12192000" cy="2698624"/>
          </a:xfrm>
          <a:prstGeom prst="rect">
            <a:avLst/>
          </a:prstGeom>
          <a:solidFill>
            <a:schemeClr val="bg1">
              <a:alpha val="6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</a:t>
            </a:r>
            <a:r>
              <a:rPr lang="zh-CN" altLang="en-US" sz="2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2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endParaRPr lang="zh-CN" altLang="en-US" sz="2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 bwMode="auto">
          <a:xfrm>
            <a:off x="2782889" y="393701"/>
            <a:ext cx="2376487" cy="652463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个人简历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404813"/>
            <a:ext cx="2927350" cy="5762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9376" y="431801"/>
            <a:ext cx="7032624" cy="5762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9150">
            <a:off x="1224977" y="1760267"/>
            <a:ext cx="3404742" cy="444358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42670" y="2563573"/>
            <a:ext cx="110799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姓名：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专业：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职务：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爱好：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endParaRPr lang="zh-CN" altLang="en-US" sz="2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388" name="Text Box 12"/>
          <p:cNvSpPr txBox="1">
            <a:spLocks noChangeArrowheads="1"/>
          </p:cNvSpPr>
          <p:nvPr/>
        </p:nvSpPr>
        <p:spPr bwMode="auto">
          <a:xfrm>
            <a:off x="0" y="2349501"/>
            <a:ext cx="12428621" cy="3333413"/>
          </a:xfrm>
          <a:prstGeom prst="rect">
            <a:avLst/>
          </a:prstGeom>
          <a:solidFill>
            <a:schemeClr val="bg1">
              <a:alpha val="4784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点此添加文本内容点此添加文本内容点此添加文本内容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0" y="476250"/>
            <a:ext cx="12192000" cy="673100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 eaLnBrk="0" fontAlgn="auto" hangingPunct="0">
              <a:spcAft>
                <a:spcPts val="0"/>
              </a:spcAft>
              <a:defRPr sz="3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2pPr>
            <a:lvl3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3pPr>
            <a:lvl4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4pPr>
            <a:lvl5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添加章节标题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2266409" y="2547868"/>
            <a:ext cx="34559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</a:t>
            </a:r>
            <a:r>
              <a:rPr lang="zh-CN" altLang="en-US" sz="2000" dirty="0" smtClean="0">
                <a:solidFill>
                  <a:prstClr val="black"/>
                </a:solidFill>
                <a:latin typeface="+mn-ea"/>
                <a:ea typeface="+mn-ea"/>
              </a:rPr>
              <a:t>内容</a:t>
            </a:r>
            <a:endParaRPr lang="en-US" altLang="zh-CN" sz="200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prstClr val="black"/>
                </a:solidFill>
                <a:latin typeface="+mn-ea"/>
                <a:ea typeface="+mn-ea"/>
              </a:rPr>
              <a:t>点此添加文本内容</a:t>
            </a: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487402" y="3372866"/>
            <a:ext cx="1379538" cy="649288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63816" y="2728341"/>
            <a:ext cx="17235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添加</a:t>
            </a:r>
            <a:endParaRPr lang="en-US" altLang="zh-CN" sz="6000" b="1" dirty="0" smtClean="0">
              <a:solidFill>
                <a:srgbClr val="0070C0"/>
              </a:solidFill>
              <a:latin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</a:rPr>
              <a:t>文字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0971" y="1500753"/>
            <a:ext cx="11137714" cy="4664551"/>
            <a:chOff x="260971" y="1500753"/>
            <a:chExt cx="3096344" cy="4664551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60971" y="1700808"/>
              <a:ext cx="0" cy="446449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260971" y="1988840"/>
              <a:ext cx="2160240" cy="5040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971" y="2680117"/>
              <a:ext cx="1368152" cy="50405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60971" y="3371394"/>
              <a:ext cx="1656184" cy="50405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60971" y="4062671"/>
              <a:ext cx="2376264" cy="5040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60971" y="4753948"/>
              <a:ext cx="684076" cy="50405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60971" y="5445224"/>
              <a:ext cx="1512168" cy="50405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cs typeface="Arial" panose="020B0604020202020204" pitchFamily="34" charset="0"/>
                </a:rPr>
                <a:t>添加文本</a:t>
              </a:r>
            </a:p>
          </p:txBody>
        </p:sp>
        <p:sp>
          <p:nvSpPr>
            <p:cNvPr id="24" name="TextBox 10"/>
            <p:cNvSpPr txBox="1"/>
            <p:nvPr/>
          </p:nvSpPr>
          <p:spPr>
            <a:xfrm>
              <a:off x="512999" y="1500753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493219" y="1988840"/>
              <a:ext cx="730684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0%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13830" y="2680116"/>
              <a:ext cx="635447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0%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78559" y="3371394"/>
              <a:ext cx="65867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0%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719847" y="3990663"/>
              <a:ext cx="637468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0%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7659" y="4753948"/>
              <a:ext cx="504056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0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845221" y="5445224"/>
              <a:ext cx="647998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0%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圆角矩形 4"/>
          <p:cNvSpPr>
            <a:spLocks noChangeArrowheads="1"/>
          </p:cNvSpPr>
          <p:nvPr/>
        </p:nvSpPr>
        <p:spPr bwMode="auto">
          <a:xfrm>
            <a:off x="5212526" y="3022600"/>
            <a:ext cx="936625" cy="2773363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在此录入标题</a:t>
            </a:r>
          </a:p>
        </p:txBody>
      </p:sp>
      <p:sp>
        <p:nvSpPr>
          <p:cNvPr id="8" name="圆角矩形 5"/>
          <p:cNvSpPr>
            <a:spLocks noChangeArrowheads="1"/>
          </p:cNvSpPr>
          <p:nvPr/>
        </p:nvSpPr>
        <p:spPr bwMode="auto">
          <a:xfrm rot="14345375">
            <a:off x="5976907" y="1662906"/>
            <a:ext cx="936625" cy="2773363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在此录入标题</a:t>
            </a:r>
          </a:p>
        </p:txBody>
      </p:sp>
      <p:sp>
        <p:nvSpPr>
          <p:cNvPr id="9" name="圆角矩形 6"/>
          <p:cNvSpPr>
            <a:spLocks noChangeArrowheads="1"/>
          </p:cNvSpPr>
          <p:nvPr/>
        </p:nvSpPr>
        <p:spPr bwMode="auto">
          <a:xfrm rot="18203060">
            <a:off x="4478307" y="1632744"/>
            <a:ext cx="935037" cy="2771775"/>
          </a:xfrm>
          <a:prstGeom prst="roundRect">
            <a:avLst>
              <a:gd name="adj" fmla="val 50000"/>
            </a:avLst>
          </a:prstGeom>
          <a:noFill/>
          <a:ln w="12700" cmpd="sng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</a:rPr>
              <a:t>在此录入标题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736026" y="3571875"/>
            <a:ext cx="19992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6330126" y="4494213"/>
            <a:ext cx="19992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8157338" y="2046288"/>
            <a:ext cx="199926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</a:rPr>
              <a:t>在此录入详细内容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grpSp>
        <p:nvGrpSpPr>
          <p:cNvPr id="13" name="Group 9"/>
          <p:cNvGrpSpPr/>
          <p:nvPr/>
        </p:nvGrpSpPr>
        <p:grpSpPr bwMode="auto">
          <a:xfrm>
            <a:off x="5190301" y="3019425"/>
            <a:ext cx="971550" cy="971550"/>
            <a:chOff x="0" y="0"/>
            <a:chExt cx="971452" cy="971452"/>
          </a:xfrm>
        </p:grpSpPr>
        <p:sp>
          <p:nvSpPr>
            <p:cNvPr id="14" name="椭圆 3"/>
            <p:cNvSpPr>
              <a:spLocks noChangeArrowheads="1"/>
            </p:cNvSpPr>
            <p:nvPr/>
          </p:nvSpPr>
          <p:spPr bwMode="auto">
            <a:xfrm>
              <a:off x="170644" y="153612"/>
              <a:ext cx="665551" cy="664227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0"/>
            <p:cNvSpPr>
              <a:spLocks noChangeArrowheads="1"/>
            </p:cNvSpPr>
            <p:nvPr/>
          </p:nvSpPr>
          <p:spPr bwMode="auto">
            <a:xfrm>
              <a:off x="0" y="0"/>
              <a:ext cx="971452" cy="971452"/>
            </a:xfrm>
            <a:prstGeom prst="ellipse">
              <a:avLst/>
            </a:prstGeom>
            <a:noFill/>
            <a:ln w="57150" cmpd="sng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 autoUpdateAnimBg="0"/>
      <p:bldP spid="8" grpId="0" animBg="1" autoUpdateAnimBg="0"/>
      <p:bldP spid="9" grpId="0" animBg="1" autoUpdateAnimBg="0"/>
      <p:bldP spid="10" grpId="0" autoUpdateAnimBg="0"/>
      <p:bldP spid="11" grpId="0" autoUpdateAnimBg="0"/>
      <p:bldP spid="1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Group 3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35" y="2754821"/>
            <a:ext cx="9420014" cy="303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30071" y="2045207"/>
            <a:ext cx="10484105" cy="1124653"/>
            <a:chOff x="830071" y="2423159"/>
            <a:chExt cx="10484105" cy="1124653"/>
          </a:xfrm>
        </p:grpSpPr>
        <p:sp>
          <p:nvSpPr>
            <p:cNvPr id="18" name="AutoShape 105"/>
            <p:cNvSpPr>
              <a:spLocks noChangeArrowheads="1"/>
            </p:cNvSpPr>
            <p:nvPr/>
          </p:nvSpPr>
          <p:spPr bwMode="auto">
            <a:xfrm>
              <a:off x="830071" y="2423159"/>
              <a:ext cx="10484105" cy="1124653"/>
            </a:xfrm>
            <a:prstGeom prst="rightArrow">
              <a:avLst>
                <a:gd name="adj1" fmla="val 50000"/>
                <a:gd name="adj2" fmla="val 49995"/>
              </a:avLst>
            </a:prstGeom>
            <a:solidFill>
              <a:srgbClr val="0070C0"/>
            </a:solidFill>
            <a:ln>
              <a:noFill/>
            </a:ln>
            <a:effectLst>
              <a:outerShdw dist="38100" dir="2700000" algn="ctr" rotWithShape="0">
                <a:srgbClr val="000000">
                  <a:alpha val="18999"/>
                </a:srgbClr>
              </a:outerShdw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en-US" altLang="zh-CN"/>
            </a:p>
          </p:txBody>
        </p:sp>
        <p:sp>
          <p:nvSpPr>
            <p:cNvPr id="19" name="Rectangle 32"/>
            <p:cNvSpPr>
              <a:spLocks noChangeArrowheads="1"/>
            </p:cNvSpPr>
            <p:nvPr/>
          </p:nvSpPr>
          <p:spPr bwMode="auto">
            <a:xfrm>
              <a:off x="1106297" y="2680335"/>
              <a:ext cx="1903578" cy="395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2800" dirty="0" smtClean="0">
                  <a:solidFill>
                    <a:srgbClr val="FFFFFF"/>
                  </a:solidFill>
                  <a:latin typeface="Arial Narrow" panose="020B0506020202030204" pitchFamily="34" charset="0"/>
                  <a:cs typeface="Arial" panose="020B0604020202020204" pitchFamily="34" charset="0"/>
                </a:rPr>
                <a:t>1</a:t>
              </a:r>
              <a:endParaRPr lang="en-US" altLang="zh-CN" sz="2800" dirty="0">
                <a:solidFill>
                  <a:srgbClr val="FFFFFF"/>
                </a:solidFill>
                <a:latin typeface="Arial Narrow" panose="020B05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2541397" y="2680335"/>
              <a:ext cx="1903578" cy="395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2800" dirty="0" smtClean="0">
                  <a:solidFill>
                    <a:srgbClr val="FFFFFF"/>
                  </a:solidFill>
                  <a:latin typeface="Arial Narrow" panose="020B0506020202030204" pitchFamily="34" charset="0"/>
                  <a:cs typeface="Arial" panose="020B0604020202020204" pitchFamily="34" charset="0"/>
                </a:rPr>
                <a:t>                 2</a:t>
              </a:r>
              <a:endParaRPr lang="en-US" altLang="zh-CN" sz="2800" dirty="0">
                <a:solidFill>
                  <a:srgbClr val="FFFFFF"/>
                </a:solidFill>
                <a:latin typeface="Arial Narrow" panose="020B05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4848646" y="2482478"/>
              <a:ext cx="2263775" cy="395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2800" dirty="0" smtClean="0">
                  <a:solidFill>
                    <a:srgbClr val="FFFFFF"/>
                  </a:solidFill>
                  <a:latin typeface="Arial Narrow" panose="020B0506020202030204" pitchFamily="34" charset="0"/>
                  <a:cs typeface="Arial" panose="020B0604020202020204" pitchFamily="34" charset="0"/>
                </a:rPr>
                <a:t>                              3</a:t>
              </a:r>
              <a:endParaRPr lang="en-US" altLang="zh-CN" sz="2800" dirty="0">
                <a:solidFill>
                  <a:srgbClr val="FFFFFF"/>
                </a:solidFill>
                <a:latin typeface="Arial Narrow" panose="020B05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37"/>
            <p:cNvSpPr>
              <a:spLocks noChangeArrowheads="1"/>
            </p:cNvSpPr>
            <p:nvPr/>
          </p:nvSpPr>
          <p:spPr bwMode="auto">
            <a:xfrm>
              <a:off x="7539463" y="2440328"/>
              <a:ext cx="609220" cy="48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2800" dirty="0" smtClean="0">
                  <a:solidFill>
                    <a:srgbClr val="FFFFFF"/>
                  </a:solidFill>
                  <a:latin typeface="Arial Narrow" panose="020B0506020202030204" pitchFamily="34" charset="0"/>
                  <a:cs typeface="Arial" panose="020B0604020202020204" pitchFamily="34" charset="0"/>
                </a:rPr>
                <a:t>                              4</a:t>
              </a:r>
              <a:endParaRPr lang="en-US" altLang="zh-CN" sz="2800" dirty="0">
                <a:solidFill>
                  <a:srgbClr val="FFFFFF"/>
                </a:solidFill>
                <a:latin typeface="Arial Narrow" panose="020B05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8668771" y="2680335"/>
              <a:ext cx="1903578" cy="395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2800" dirty="0" smtClean="0">
                  <a:solidFill>
                    <a:srgbClr val="FFFFFF"/>
                  </a:solidFill>
                  <a:latin typeface="Arial Narrow" panose="020B0506020202030204" pitchFamily="34" charset="0"/>
                  <a:cs typeface="Arial" panose="020B0604020202020204" pitchFamily="34" charset="0"/>
                </a:rPr>
                <a:t>5</a:t>
              </a:r>
              <a:endParaRPr lang="en-US" altLang="zh-CN" sz="2800" dirty="0">
                <a:solidFill>
                  <a:srgbClr val="FFFFFF"/>
                </a:solidFill>
                <a:latin typeface="Arial Narrow" panose="020B0506020202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1185672" y="3213608"/>
            <a:ext cx="1642872" cy="169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18288" rIns="27432" bIns="18288"/>
          <a:lstStyle>
            <a:lvl1pPr marL="111125" indent="-111125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  <a:ea typeface="+mn-ea"/>
              </a:rPr>
              <a:t>点此添加文本</a:t>
            </a:r>
            <a:r>
              <a:rPr lang="zh-CN" altLang="en-US" dirty="0" smtClean="0">
                <a:latin typeface="+mn-ea"/>
                <a:ea typeface="+mn-ea"/>
              </a:rPr>
              <a:t>内容</a:t>
            </a:r>
            <a:endParaRPr lang="en-US" altLang="zh-CN" dirty="0" smtClean="0">
              <a:latin typeface="+mn-ea"/>
              <a:ea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  <a:ea typeface="+mn-ea"/>
              </a:rPr>
              <a:t>点</a:t>
            </a:r>
            <a:r>
              <a:rPr lang="zh-CN" altLang="en-US" dirty="0">
                <a:latin typeface="+mn-ea"/>
                <a:ea typeface="+mn-ea"/>
              </a:rPr>
              <a:t>此添加文本</a:t>
            </a:r>
            <a:r>
              <a:rPr lang="zh-CN" altLang="en-US" dirty="0" smtClean="0">
                <a:latin typeface="+mn-ea"/>
                <a:ea typeface="+mn-ea"/>
              </a:rPr>
              <a:t>内容</a:t>
            </a:r>
            <a:endParaRPr lang="en-US" altLang="zh-CN" dirty="0" smtClean="0">
              <a:latin typeface="+mn-ea"/>
              <a:ea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  <a:ea typeface="+mn-ea"/>
              </a:rPr>
              <a:t>点此</a:t>
            </a:r>
            <a:r>
              <a:rPr lang="zh-CN" altLang="en-US" dirty="0">
                <a:latin typeface="+mn-ea"/>
                <a:ea typeface="+mn-ea"/>
              </a:rPr>
              <a:t>添加文本内容</a:t>
            </a: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50808" y="3169860"/>
            <a:ext cx="169783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</a:rPr>
              <a:t>点此</a:t>
            </a:r>
            <a:r>
              <a:rPr lang="zh-CN" altLang="en-US" dirty="0">
                <a:latin typeface="+mn-ea"/>
              </a:rPr>
              <a:t>添加文本内容</a:t>
            </a: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endParaRPr lang="zh-CN" altLang="en-US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13423" y="3169859"/>
            <a:ext cx="169783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</a:rPr>
              <a:t>点此</a:t>
            </a:r>
            <a:r>
              <a:rPr lang="zh-CN" altLang="en-US" dirty="0">
                <a:latin typeface="+mn-ea"/>
              </a:rPr>
              <a:t>添加文本内容</a:t>
            </a: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endParaRPr lang="zh-CN" altLang="en-US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84947" y="3154635"/>
            <a:ext cx="169783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</a:rPr>
              <a:t>点此</a:t>
            </a:r>
            <a:r>
              <a:rPr lang="zh-CN" altLang="en-US" dirty="0">
                <a:latin typeface="+mn-ea"/>
              </a:rPr>
              <a:t>添加文本内容</a:t>
            </a: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endParaRPr lang="zh-CN" altLang="en-US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04224" y="3154634"/>
            <a:ext cx="1697838" cy="1817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>
                <a:latin typeface="+mn-ea"/>
              </a:rPr>
              <a:t>点此添加文本</a:t>
            </a:r>
            <a:r>
              <a:rPr lang="zh-CN" altLang="en-US" dirty="0" smtClean="0">
                <a:latin typeface="+mn-ea"/>
              </a:rPr>
              <a:t>内容</a:t>
            </a:r>
            <a:endParaRPr lang="en-US" altLang="zh-CN" dirty="0">
              <a:latin typeface="+mn-ea"/>
            </a:endParaRP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r>
              <a:rPr lang="zh-CN" altLang="en-US" dirty="0" smtClean="0">
                <a:latin typeface="+mn-ea"/>
              </a:rPr>
              <a:t>点此</a:t>
            </a:r>
            <a:r>
              <a:rPr lang="zh-CN" altLang="en-US" dirty="0">
                <a:latin typeface="+mn-ea"/>
              </a:rPr>
              <a:t>添加文本内容</a:t>
            </a:r>
          </a:p>
          <a:p>
            <a:pPr>
              <a:lnSpc>
                <a:spcPct val="85000"/>
              </a:lnSpc>
              <a:spcBef>
                <a:spcPts val="200"/>
              </a:spcBef>
              <a:buFontTx/>
              <a:buChar char="•"/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/>
      <p:bldP spid="2" grpId="0"/>
      <p:bldP spid="29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扬帆出海素材大图 点击还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3611171"/>
            <a:ext cx="12192000" cy="1308884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文本内容点此添加文本</a:t>
            </a: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8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" y="0"/>
            <a:ext cx="1218961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61836" y="1871303"/>
            <a:ext cx="5825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en-US" altLang="zh-CN" sz="7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雄鹰大图 点击还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121920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01779" y="2217070"/>
            <a:ext cx="7435935" cy="3455987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3200" b="1" dirty="0">
              <a:solidFill>
                <a:prstClr val="black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3200" b="1" dirty="0">
              <a:solidFill>
                <a:prstClr val="black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32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0" y="519114"/>
            <a:ext cx="12192000" cy="82232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前  言</a:t>
            </a: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09084" y="3118874"/>
            <a:ext cx="78486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prstClr val="black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做一名优秀的空姐</a:t>
            </a:r>
          </a:p>
        </p:txBody>
      </p:sp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理想职业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652" y="472318"/>
            <a:ext cx="3213630" cy="653920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9130145" y="802482"/>
            <a:ext cx="576563" cy="766482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6" grpId="1" build="p" autoUpdateAnimBg="0"/>
      <p:bldP spid="6" grpId="2" build="p" autoUpdateAnimBg="0"/>
      <p:bldP spid="6" grpId="3" build="p" autoUpdateAnimBg="0"/>
      <p:bldP spid="6" grpId="4" build="p" autoUpdateAnimBg="0"/>
      <p:bldP spid="6" grpId="5" build="p" autoUpdateAnimBg="0"/>
      <p:bldP spid="6" grpId="6" build="p" autoUpdateAnimBg="0"/>
      <p:bldP spid="6" grpId="7" build="p" autoUpdateAnimBg="0"/>
      <p:bldP spid="6" grpId="8" build="p" autoUpdateAnimBg="0"/>
      <p:bldP spid="6" grpId="9" build="p" autoUpdateAnimBg="0"/>
      <p:bldP spid="6" grpId="10" build="p" autoUpdateAnimBg="0"/>
      <p:bldP spid="6" grpId="11" build="p" autoUpdateAnimBg="0"/>
      <p:bldP spid="6" grpId="12" build="p" autoUpdateAnimBg="0"/>
      <p:bldP spid="6" grpId="13" build="p" autoUpdateAnimBg="0"/>
      <p:bldP spid="6" grpId="14" build="p" autoUpdateAnimBg="0"/>
      <p:bldP spid="6" grpId="15" build="p" autoUpdateAnimBg="0"/>
      <p:bldP spid="6" grpId="16" build="p" autoUpdateAnimBg="0"/>
      <p:bldP spid="6" grpId="17" build="p" autoUpdateAnimBg="0"/>
      <p:bldP spid="6" grpId="18" build="p" autoUpdateAnimBg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 rot="16200000">
            <a:off x="8279607" y="4920457"/>
            <a:ext cx="1536700" cy="1871663"/>
          </a:xfrm>
          <a:prstGeom prst="trapezoid">
            <a:avLst>
              <a:gd name="adj" fmla="val 2376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梯形 4"/>
          <p:cNvSpPr/>
          <p:nvPr/>
        </p:nvSpPr>
        <p:spPr>
          <a:xfrm rot="16200000">
            <a:off x="8191501" y="285751"/>
            <a:ext cx="1712913" cy="1871663"/>
          </a:xfrm>
          <a:prstGeom prst="trapezoi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5400000" flipH="1">
            <a:off x="2198688" y="2624138"/>
            <a:ext cx="3740150" cy="1749425"/>
          </a:xfrm>
          <a:prstGeom prst="trapezoid">
            <a:avLst>
              <a:gd name="adj" fmla="val 2717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90689" y="2852738"/>
            <a:ext cx="296703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200" dirty="0">
                <a:solidFill>
                  <a:prstClr val="white">
                    <a:lumMod val="50000"/>
                  </a:prstClr>
                </a:solidFill>
                <a:latin typeface="Haettenschweiler" panose="020B0706040902060204" pitchFamily="34" charset="0"/>
                <a:ea typeface="宋体" panose="02010600030101010101" pitchFamily="2" charset="-122"/>
              </a:rPr>
              <a:t>CONT</a:t>
            </a:r>
            <a:r>
              <a:rPr lang="en-US" altLang="zh-CN" sz="7200" dirty="0">
                <a:solidFill>
                  <a:prstClr val="white"/>
                </a:solidFill>
                <a:latin typeface="Haettenschweiler" panose="020B0706040902060204" pitchFamily="34" charset="0"/>
                <a:ea typeface="宋体" panose="02010600030101010101" pitchFamily="2" charset="-122"/>
              </a:rPr>
              <a:t>ENTS</a:t>
            </a:r>
            <a:endParaRPr lang="zh-CN" altLang="en-US" sz="7200" dirty="0">
              <a:solidFill>
                <a:prstClr val="white"/>
              </a:solidFill>
              <a:latin typeface="Haettenschweiler" panose="020B070604090206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5095875" y="190501"/>
            <a:ext cx="8318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dirty="0">
                <a:solidFill>
                  <a:srgbClr val="0070C0"/>
                </a:solidFill>
                <a:latin typeface="Haettenschweiler" panose="020B0706040902060204" pitchFamily="34" charset="0"/>
              </a:rPr>
              <a:t>01</a:t>
            </a:r>
            <a:endParaRPr lang="zh-CN" altLang="en-US" sz="8000" dirty="0">
              <a:solidFill>
                <a:srgbClr val="0070C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424489" y="1493839"/>
            <a:ext cx="96837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0" dirty="0">
                <a:solidFill>
                  <a:prstClr val="white">
                    <a:lumMod val="50000"/>
                  </a:prstClr>
                </a:solidFill>
                <a:latin typeface="Haettenschweiler" panose="020B0706040902060204" pitchFamily="34" charset="0"/>
                <a:ea typeface="宋体" panose="02010600030101010101" pitchFamily="2" charset="-122"/>
              </a:rPr>
              <a:t>02</a:t>
            </a:r>
            <a:endParaRPr lang="zh-CN" altLang="en-US" sz="8000" dirty="0">
              <a:solidFill>
                <a:prstClr val="white">
                  <a:lumMod val="50000"/>
                </a:prstClr>
              </a:solidFill>
              <a:latin typeface="Haettenschweiler" panose="020B070604090206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TextBox 12"/>
          <p:cNvSpPr txBox="1">
            <a:spLocks noChangeArrowheads="1"/>
          </p:cNvSpPr>
          <p:nvPr/>
        </p:nvSpPr>
        <p:spPr bwMode="auto">
          <a:xfrm>
            <a:off x="5907089" y="2790826"/>
            <a:ext cx="9667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dirty="0">
                <a:solidFill>
                  <a:srgbClr val="0070C0"/>
                </a:solidFill>
                <a:latin typeface="Haettenschweiler" panose="020B0706040902060204" pitchFamily="34" charset="0"/>
              </a:rPr>
              <a:t>03</a:t>
            </a:r>
            <a:endParaRPr lang="zh-CN" altLang="en-US" sz="8000" dirty="0">
              <a:solidFill>
                <a:srgbClr val="0070C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6153" name="TextBox 1"/>
          <p:cNvSpPr txBox="1">
            <a:spLocks noChangeArrowheads="1"/>
          </p:cNvSpPr>
          <p:nvPr/>
        </p:nvSpPr>
        <p:spPr bwMode="auto">
          <a:xfrm>
            <a:off x="6003925" y="604839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TextBox 10"/>
          <p:cNvSpPr txBox="1">
            <a:spLocks noChangeArrowheads="1"/>
          </p:cNvSpPr>
          <p:nvPr/>
        </p:nvSpPr>
        <p:spPr bwMode="auto">
          <a:xfrm>
            <a:off x="6332539" y="1920875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55" name="TextBox 13"/>
          <p:cNvSpPr txBox="1">
            <a:spLocks noChangeArrowheads="1"/>
          </p:cNvSpPr>
          <p:nvPr/>
        </p:nvSpPr>
        <p:spPr bwMode="auto">
          <a:xfrm>
            <a:off x="6815139" y="3173414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6" name="TextBox 2"/>
          <p:cNvSpPr txBox="1">
            <a:spLocks noChangeArrowheads="1"/>
          </p:cNvSpPr>
          <p:nvPr/>
        </p:nvSpPr>
        <p:spPr bwMode="auto">
          <a:xfrm>
            <a:off x="5958809" y="1049339"/>
            <a:ext cx="1582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70C0"/>
                </a:solidFill>
                <a:cs typeface="Arial" panose="020B0604020202020204" pitchFamily="34" charset="0"/>
              </a:rPr>
              <a:t>yingwenbiaoti</a:t>
            </a:r>
            <a:endParaRPr lang="zh-CN" altLang="en-US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6817646" y="2360614"/>
            <a:ext cx="1582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cs typeface="Arial" panose="020B0604020202020204" pitchFamily="34" charset="0"/>
              </a:rPr>
              <a:t>yingwenbiaoti</a:t>
            </a:r>
            <a:endParaRPr lang="en-US" altLang="zh-CN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158" name="TextBox 15"/>
          <p:cNvSpPr txBox="1">
            <a:spLocks noChangeArrowheads="1"/>
          </p:cNvSpPr>
          <p:nvPr/>
        </p:nvSpPr>
        <p:spPr bwMode="auto">
          <a:xfrm>
            <a:off x="7205790" y="3646489"/>
            <a:ext cx="1582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70C0"/>
                </a:solidFill>
                <a:cs typeface="Arial" panose="020B0604020202020204" pitchFamily="34" charset="0"/>
              </a:rPr>
              <a:t>yingwenbiaoti</a:t>
            </a:r>
            <a:endParaRPr lang="en-US" altLang="zh-CN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6159" name="TextBox 9"/>
          <p:cNvSpPr txBox="1">
            <a:spLocks noChangeArrowheads="1"/>
          </p:cNvSpPr>
          <p:nvPr/>
        </p:nvSpPr>
        <p:spPr bwMode="auto">
          <a:xfrm>
            <a:off x="3719514" y="3933825"/>
            <a:ext cx="903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5422901" y="4044951"/>
            <a:ext cx="1033463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0" dirty="0">
                <a:solidFill>
                  <a:prstClr val="white">
                    <a:lumMod val="50000"/>
                  </a:prstClr>
                </a:solidFill>
                <a:latin typeface="Haettenschweiler" panose="020B0706040902060204" pitchFamily="34" charset="0"/>
                <a:ea typeface="宋体" panose="02010600030101010101" pitchFamily="2" charset="-122"/>
              </a:rPr>
              <a:t>04</a:t>
            </a:r>
            <a:endParaRPr lang="zh-CN" altLang="en-US" sz="8000" dirty="0">
              <a:solidFill>
                <a:prstClr val="white">
                  <a:lumMod val="50000"/>
                </a:prstClr>
              </a:solidFill>
              <a:latin typeface="Haettenschweiler" panose="020B070604090206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TextBox 10"/>
          <p:cNvSpPr txBox="1">
            <a:spLocks noChangeArrowheads="1"/>
          </p:cNvSpPr>
          <p:nvPr/>
        </p:nvSpPr>
        <p:spPr bwMode="auto">
          <a:xfrm>
            <a:off x="6330950" y="4471989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62" name="TextBox 14"/>
          <p:cNvSpPr txBox="1">
            <a:spLocks noChangeArrowheads="1"/>
          </p:cNvSpPr>
          <p:nvPr/>
        </p:nvSpPr>
        <p:spPr bwMode="auto">
          <a:xfrm>
            <a:off x="6330950" y="49149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</a:rPr>
              <a:t>yingwenbiati</a:t>
            </a:r>
          </a:p>
        </p:txBody>
      </p:sp>
      <p:sp>
        <p:nvSpPr>
          <p:cNvPr id="6163" name="TextBox 12"/>
          <p:cNvSpPr txBox="1">
            <a:spLocks noChangeArrowheads="1"/>
          </p:cNvSpPr>
          <p:nvPr/>
        </p:nvSpPr>
        <p:spPr bwMode="auto">
          <a:xfrm>
            <a:off x="5095875" y="5283201"/>
            <a:ext cx="966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dirty="0">
                <a:solidFill>
                  <a:srgbClr val="0070C0"/>
                </a:solidFill>
                <a:latin typeface="Haettenschweiler" panose="020B0706040902060204" pitchFamily="34" charset="0"/>
              </a:rPr>
              <a:t>05</a:t>
            </a:r>
            <a:endParaRPr lang="zh-CN" altLang="en-US" sz="8000" dirty="0">
              <a:solidFill>
                <a:srgbClr val="0070C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6003925" y="5665789"/>
            <a:ext cx="1620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5" name="TextBox 15"/>
          <p:cNvSpPr txBox="1">
            <a:spLocks noChangeArrowheads="1"/>
          </p:cNvSpPr>
          <p:nvPr/>
        </p:nvSpPr>
        <p:spPr bwMode="auto">
          <a:xfrm>
            <a:off x="6003926" y="6169025"/>
            <a:ext cx="1582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70C0"/>
                </a:solidFill>
              </a:rPr>
              <a:t>yingwenbiaoti</a:t>
            </a:r>
            <a:endParaRPr lang="en-US" altLang="zh-CN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707776" y="2811292"/>
            <a:ext cx="25908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endParaRPr lang="zh-CN" altLang="en-US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endParaRPr lang="zh-CN" altLang="en-US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07776" y="788817"/>
            <a:ext cx="2447925" cy="1600200"/>
            <a:chOff x="7707776" y="788817"/>
            <a:chExt cx="2447925" cy="1600200"/>
          </a:xfrm>
        </p:grpSpPr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7707776" y="1988967"/>
              <a:ext cx="2447925" cy="40005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prstClr val="white"/>
                  </a:solidFill>
                </a:rPr>
                <a:t>Advantages</a:t>
              </a:r>
              <a:endParaRPr lang="zh-CN" altLang="en-US" dirty="0" smtClean="0">
                <a:solidFill>
                  <a:prstClr val="white"/>
                </a:solidFill>
              </a:endParaRPr>
            </a:p>
          </p:txBody>
        </p: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7901451" y="788817"/>
              <a:ext cx="2030413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72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  <a:endParaRPr lang="zh-CN" altLang="en-US" sz="7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48631" y="2533920"/>
            <a:ext cx="2592388" cy="1625600"/>
            <a:chOff x="2048631" y="2533920"/>
            <a:chExt cx="2592388" cy="1625600"/>
          </a:xfrm>
        </p:grpSpPr>
        <p:sp>
          <p:nvSpPr>
            <p:cNvPr id="10" name="TextBox 12"/>
            <p:cNvSpPr txBox="1">
              <a:spLocks noChangeArrowheads="1"/>
            </p:cNvSpPr>
            <p:nvPr/>
          </p:nvSpPr>
          <p:spPr bwMode="auto">
            <a:xfrm>
              <a:off x="2048631" y="3759470"/>
              <a:ext cx="2592388" cy="40005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>
                  <a:solidFill>
                    <a:prstClr val="white"/>
                  </a:solidFill>
                </a:rPr>
                <a:t>D</a:t>
              </a:r>
              <a:r>
                <a:rPr lang="en-US" altLang="zh-CN" dirty="0" smtClean="0">
                  <a:solidFill>
                    <a:prstClr val="white"/>
                  </a:solidFill>
                </a:rPr>
                <a:t>isadvantages</a:t>
              </a:r>
              <a:endParaRPr lang="zh-CN" altLang="en-US" dirty="0" smtClean="0">
                <a:solidFill>
                  <a:prstClr val="white"/>
                </a:solidFill>
              </a:endParaRPr>
            </a:p>
          </p:txBody>
        </p:sp>
        <p:sp>
          <p:nvSpPr>
            <p:cNvPr id="12" name="TextBox 13"/>
            <p:cNvSpPr txBox="1"/>
            <p:nvPr/>
          </p:nvSpPr>
          <p:spPr>
            <a:xfrm>
              <a:off x="2193094" y="2533920"/>
              <a:ext cx="2032000" cy="1200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劣势</a:t>
              </a:r>
            </a:p>
          </p:txBody>
        </p:sp>
      </p:grp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2093081" y="4524645"/>
            <a:ext cx="254793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点此添加文本内容点此添加文本内容</a:t>
            </a: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8963" y="1422220"/>
            <a:ext cx="9155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本亮亮图文旗舰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亮亮图文旗舰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4627" y="2430332"/>
            <a:ext cx="10091440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60971" y="2952173"/>
            <a:ext cx="1192626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60971" y="2766435"/>
            <a:ext cx="0" cy="2524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035646" y="2766435"/>
            <a:ext cx="0" cy="2524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873649" y="2766435"/>
            <a:ext cx="0" cy="2524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95776" y="2766435"/>
            <a:ext cx="0" cy="2524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533779" y="2766435"/>
            <a:ext cx="0" cy="2524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60970" y="3096635"/>
            <a:ext cx="1774675" cy="32221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2"/>
          <p:cNvSpPr txBox="1">
            <a:spLocks noChangeArrowheads="1"/>
          </p:cNvSpPr>
          <p:nvPr/>
        </p:nvSpPr>
        <p:spPr bwMode="auto">
          <a:xfrm>
            <a:off x="880813" y="5251979"/>
            <a:ext cx="534987" cy="120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53108" y="3096635"/>
            <a:ext cx="1805137" cy="322212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77"/>
          <p:cNvSpPr txBox="1">
            <a:spLocks noChangeArrowheads="1"/>
          </p:cNvSpPr>
          <p:nvPr/>
        </p:nvSpPr>
        <p:spPr bwMode="auto">
          <a:xfrm>
            <a:off x="2705086" y="5247723"/>
            <a:ext cx="536575" cy="121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endParaRPr lang="zh-CN" altLang="en-US" sz="480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84761" y="3096635"/>
            <a:ext cx="1811015" cy="322212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81"/>
          <p:cNvSpPr txBox="1">
            <a:spLocks noChangeArrowheads="1"/>
          </p:cNvSpPr>
          <p:nvPr/>
        </p:nvSpPr>
        <p:spPr bwMode="auto">
          <a:xfrm>
            <a:off x="4530947" y="5247723"/>
            <a:ext cx="536575" cy="121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endParaRPr lang="zh-CN" altLang="en-US" sz="480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14826" y="3096635"/>
            <a:ext cx="1818953" cy="322212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点此添加文本内容点此添加文本内容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82"/>
          <p:cNvSpPr txBox="1">
            <a:spLocks noChangeArrowheads="1"/>
          </p:cNvSpPr>
          <p:nvPr/>
        </p:nvSpPr>
        <p:spPr bwMode="auto">
          <a:xfrm>
            <a:off x="6356808" y="5247723"/>
            <a:ext cx="534988" cy="121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43" name="Picture 4" descr="http://cdn.duitang.com/uploads/item/201210/08/20121008093644_xArai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059"/>
          <a:stretch>
            <a:fillRect/>
          </a:stretch>
        </p:blipFill>
        <p:spPr bwMode="auto">
          <a:xfrm>
            <a:off x="7605786" y="3096635"/>
            <a:ext cx="4581451" cy="322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35" grpId="0" animBg="1"/>
      <p:bldP spid="37" grpId="0" animBg="1"/>
      <p:bldP spid="39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3435351"/>
            <a:ext cx="14303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0" y="476250"/>
            <a:ext cx="12192000" cy="673100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 eaLnBrk="0" fontAlgn="auto" hangingPunct="0">
              <a:spcAft>
                <a:spcPts val="0"/>
              </a:spcAft>
              <a:defRPr sz="3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2pPr>
            <a:lvl3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3pPr>
            <a:lvl4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4pPr>
            <a:lvl5pPr algn="ctr" eaLnBrk="0" hangingPunct="0">
              <a:defRPr sz="4400">
                <a:solidFill>
                  <a:schemeClr val="lt1"/>
                </a:solidFill>
                <a:latin typeface="+mn-lt"/>
                <a:ea typeface="+mn-ea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添加章节标题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196" name="图片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1" y="5000626"/>
            <a:ext cx="14398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7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1870076"/>
            <a:ext cx="143986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943476" y="1844675"/>
            <a:ext cx="4608513" cy="59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FF">
                        <a:alpha val="23996"/>
                      </a:srgb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点此添加文本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</a:pP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uild="allAtOnce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0" y="476251"/>
            <a:ext cx="5138737" cy="65246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添加文本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8696" y="1471095"/>
            <a:ext cx="11885016" cy="5223783"/>
            <a:chOff x="113259" y="1292008"/>
            <a:chExt cx="11885016" cy="5223783"/>
          </a:xfrm>
        </p:grpSpPr>
        <p:sp>
          <p:nvSpPr>
            <p:cNvPr id="17" name="椭圆 16"/>
            <p:cNvSpPr/>
            <p:nvPr/>
          </p:nvSpPr>
          <p:spPr>
            <a:xfrm>
              <a:off x="113259" y="3280838"/>
              <a:ext cx="939800" cy="939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sp>
          <p:nvSpPr>
            <p:cNvPr id="18" name="虚尾箭头 17"/>
            <p:cNvSpPr/>
            <p:nvPr/>
          </p:nvSpPr>
          <p:spPr>
            <a:xfrm>
              <a:off x="1312242" y="3572938"/>
              <a:ext cx="546100" cy="355600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117525" y="3280838"/>
              <a:ext cx="939800" cy="939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sp>
          <p:nvSpPr>
            <p:cNvPr id="20" name="虚尾箭头 19"/>
            <p:cNvSpPr/>
            <p:nvPr/>
          </p:nvSpPr>
          <p:spPr>
            <a:xfrm>
              <a:off x="3316508" y="3572938"/>
              <a:ext cx="546100" cy="355600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21791" y="3280838"/>
              <a:ext cx="939800" cy="939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sp>
          <p:nvSpPr>
            <p:cNvPr id="22" name="虚尾箭头 21"/>
            <p:cNvSpPr/>
            <p:nvPr/>
          </p:nvSpPr>
          <p:spPr>
            <a:xfrm>
              <a:off x="5320774" y="3572938"/>
              <a:ext cx="546100" cy="355600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126057" y="2890904"/>
              <a:ext cx="1719669" cy="171966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8910192" y="3280838"/>
              <a:ext cx="939800" cy="939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sp>
          <p:nvSpPr>
            <p:cNvPr id="25" name="虚尾箭头 24"/>
            <p:cNvSpPr/>
            <p:nvPr/>
          </p:nvSpPr>
          <p:spPr>
            <a:xfrm>
              <a:off x="8104909" y="3572938"/>
              <a:ext cx="546100" cy="355600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虚尾箭头 25"/>
            <p:cNvSpPr/>
            <p:nvPr/>
          </p:nvSpPr>
          <p:spPr>
            <a:xfrm>
              <a:off x="10109175" y="3572938"/>
              <a:ext cx="546100" cy="355600"/>
            </a:xfrm>
            <a:prstGeom prst="striped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0914459" y="3208830"/>
              <a:ext cx="1083816" cy="108381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35051" y="1292008"/>
              <a:ext cx="1337588" cy="1852386"/>
              <a:chOff x="895845" y="1030514"/>
              <a:chExt cx="1337588" cy="185238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895845" y="2755900"/>
                <a:ext cx="127000" cy="127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2" name="直接连接符 41"/>
              <p:cNvCxnSpPr>
                <a:stCxn id="41" idx="0"/>
              </p:cNvCxnSpPr>
              <p:nvPr/>
            </p:nvCxnSpPr>
            <p:spPr>
              <a:xfrm flipV="1">
                <a:off x="959345" y="1030514"/>
                <a:ext cx="0" cy="172538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3"/>
              <p:cNvSpPr txBox="1"/>
              <p:nvPr/>
            </p:nvSpPr>
            <p:spPr>
              <a:xfrm>
                <a:off x="1022845" y="1054578"/>
                <a:ext cx="121058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70863" y="4331064"/>
              <a:ext cx="1282596" cy="1853985"/>
              <a:chOff x="3370863" y="4214343"/>
              <a:chExt cx="1282596" cy="1853985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26459" y="4214343"/>
                <a:ext cx="127000" cy="127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4586152" y="4338634"/>
                <a:ext cx="0" cy="132261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"/>
              <p:cNvSpPr txBox="1"/>
              <p:nvPr/>
            </p:nvSpPr>
            <p:spPr>
              <a:xfrm>
                <a:off x="3370863" y="4437112"/>
                <a:ext cx="121058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</a:t>
                </a:r>
                <a:endPara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pPr algn="r"/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pPr algn="r"/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pPr algn="r"/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90999" y="1330345"/>
              <a:ext cx="1332082" cy="1828322"/>
              <a:chOff x="4831624" y="1054578"/>
              <a:chExt cx="1332082" cy="182832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831624" y="2755900"/>
                <a:ext cx="127000" cy="127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V="1">
                <a:off x="4885010" y="1054578"/>
                <a:ext cx="0" cy="170132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"/>
              <p:cNvSpPr txBox="1"/>
              <p:nvPr/>
            </p:nvSpPr>
            <p:spPr>
              <a:xfrm>
                <a:off x="4953118" y="1054578"/>
                <a:ext cx="121058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</a:t>
                </a:r>
                <a:endPara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defRPr/>
                </a:pP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pPr>
                  <a:defRPr/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  <a:p>
                <a:pPr>
                  <a:defRPr/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  <a:p>
                <a:pPr>
                  <a:defRPr/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950434" y="4721741"/>
              <a:ext cx="2473280" cy="1794050"/>
              <a:chOff x="6950434" y="4721741"/>
              <a:chExt cx="2473280" cy="17940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950434" y="4721741"/>
                <a:ext cx="127000" cy="12700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3" name="直接连接符 32"/>
              <p:cNvCxnSpPr>
                <a:stCxn id="32" idx="4"/>
              </p:cNvCxnSpPr>
              <p:nvPr/>
            </p:nvCxnSpPr>
            <p:spPr>
              <a:xfrm>
                <a:off x="7013934" y="4848741"/>
                <a:ext cx="0" cy="1604595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"/>
              <p:cNvSpPr txBox="1"/>
              <p:nvPr/>
            </p:nvSpPr>
            <p:spPr>
              <a:xfrm>
                <a:off x="7025461" y="4884575"/>
                <a:ext cx="2398253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</a:t>
                </a:r>
                <a:endParaRPr lang="en-US" altLang="zh-CN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1046</Words>
  <Application>Microsoft Office PowerPoint</Application>
  <PresentationFormat>宽屏</PresentationFormat>
  <Paragraphs>271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MS PGothic</vt:lpstr>
      <vt:lpstr>方正粗宋简体</vt:lpstr>
      <vt:lpstr>宋体</vt:lpstr>
      <vt:lpstr>微软雅黑</vt:lpstr>
      <vt:lpstr>Arial</vt:lpstr>
      <vt:lpstr>Arial Narrow</vt:lpstr>
      <vt:lpstr>Calibri</vt:lpstr>
      <vt:lpstr>Haettenschweiler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9_Office 主题​​</vt:lpstr>
      <vt:lpstr>10_Office 主题​​</vt:lpstr>
      <vt:lpstr>11_Office 主题​​</vt:lpstr>
      <vt:lpstr>13_Office 主题​​</vt:lpstr>
      <vt:lpstr>8_Office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hg000953</dc:title>
  <dc:creator>hpp</dc:creator>
  <cp:lastModifiedBy>User</cp:lastModifiedBy>
  <cp:revision>32</cp:revision>
  <dcterms:created xsi:type="dcterms:W3CDTF">2014-12-06T06:15:00Z</dcterms:created>
  <dcterms:modified xsi:type="dcterms:W3CDTF">2019-12-24T09:09:36Z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