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3"/>
  </p:notesMasterIdLst>
  <p:sldIdLst>
    <p:sldId id="524" r:id="rId2"/>
    <p:sldId id="578" r:id="rId3"/>
    <p:sldId id="527" r:id="rId4"/>
    <p:sldId id="538" r:id="rId5"/>
    <p:sldId id="575" r:id="rId6"/>
    <p:sldId id="567" r:id="rId7"/>
    <p:sldId id="568" r:id="rId8"/>
    <p:sldId id="569" r:id="rId9"/>
    <p:sldId id="530" r:id="rId10"/>
    <p:sldId id="531" r:id="rId11"/>
    <p:sldId id="532" r:id="rId12"/>
    <p:sldId id="573" r:id="rId13"/>
    <p:sldId id="533" r:id="rId14"/>
    <p:sldId id="534" r:id="rId15"/>
    <p:sldId id="537" r:id="rId16"/>
    <p:sldId id="536" r:id="rId17"/>
    <p:sldId id="539" r:id="rId18"/>
    <p:sldId id="540" r:id="rId19"/>
    <p:sldId id="541" r:id="rId20"/>
    <p:sldId id="542" r:id="rId21"/>
    <p:sldId id="543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51" r:id="rId30"/>
    <p:sldId id="577" r:id="rId31"/>
    <p:sldId id="553" r:id="rId32"/>
    <p:sldId id="554" r:id="rId33"/>
    <p:sldId id="556" r:id="rId34"/>
    <p:sldId id="557" r:id="rId35"/>
    <p:sldId id="576" r:id="rId36"/>
    <p:sldId id="558" r:id="rId37"/>
    <p:sldId id="559" r:id="rId38"/>
    <p:sldId id="571" r:id="rId39"/>
    <p:sldId id="574" r:id="rId40"/>
    <p:sldId id="560" r:id="rId41"/>
    <p:sldId id="56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80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68" userDrawn="1">
          <p15:clr>
            <a:srgbClr val="A4A3A4"/>
          </p15:clr>
        </p15:guide>
        <p15:guide id="11" orient="horz" pos="3908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27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DAD71"/>
    <a:srgbClr val="F5F9F9"/>
    <a:srgbClr val="DAEAE8"/>
    <a:srgbClr val="E4F4F3"/>
    <a:srgbClr val="D7EEED"/>
    <a:srgbClr val="51AFAF"/>
    <a:srgbClr val="98C052"/>
    <a:srgbClr val="7CA03A"/>
    <a:srgbClr val="FEC32D"/>
    <a:srgbClr val="F3E5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24" autoAdjust="0"/>
  </p:normalViewPr>
  <p:slideViewPr>
    <p:cSldViewPr snapToGrid="0" showGuides="1">
      <p:cViewPr varScale="1">
        <p:scale>
          <a:sx n="108" d="100"/>
          <a:sy n="108" d="100"/>
        </p:scale>
        <p:origin x="-672" y="-90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2017/7/9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8587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92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3561906"/>
            <a:ext cx="12192000" cy="32960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459579" y="0"/>
            <a:ext cx="473242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03677" y="3598484"/>
            <a:ext cx="5504366" cy="3259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07777" y="3620215"/>
            <a:ext cx="5684235" cy="3034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6809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2737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124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4819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0918" y="3087623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0969" y="3505759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467143">
            <a:off x="3056488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467143">
            <a:off x="4078099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349687">
            <a:off x="4027010" y="3075481"/>
            <a:ext cx="183600" cy="16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1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51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53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5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5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59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63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6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67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82"/>
          <a:stretch/>
        </p:blipFill>
        <p:spPr>
          <a:xfrm flipH="1">
            <a:off x="-39184" y="3770094"/>
            <a:ext cx="12192000" cy="31450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H="1">
            <a:off x="0" y="0"/>
            <a:ext cx="374540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H="1">
            <a:off x="0" y="3653792"/>
            <a:ext cx="5504366" cy="32595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269442" y="4168660"/>
            <a:ext cx="5684235" cy="30343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9710" y="3296698"/>
            <a:ext cx="341377" cy="24079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5638" y="3537490"/>
            <a:ext cx="192024" cy="2225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6025" y="2892382"/>
            <a:ext cx="301753" cy="16154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7720" y="4232397"/>
            <a:ext cx="262129" cy="1219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2982" y="4960199"/>
            <a:ext cx="838202" cy="90525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92100" y="4433155"/>
            <a:ext cx="749810" cy="8503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467143">
            <a:off x="4999389" y="4113063"/>
            <a:ext cx="191274" cy="1111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467143">
            <a:off x="6021000" y="4363265"/>
            <a:ext cx="191274" cy="1111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349687">
            <a:off x="5969911" y="4267681"/>
            <a:ext cx="183600" cy="16046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chemeClr val="bg1">
                  <a:alpha val="70000"/>
                </a:schemeClr>
              </a:gs>
              <a:gs pos="100000">
                <a:schemeClr val="bg1">
                  <a:alpha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21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995988" y="7278688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4827219" y="3312434"/>
            <a:ext cx="4252134" cy="7700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4273" y="3044250"/>
            <a:ext cx="4663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儿童课件</a:t>
            </a:r>
            <a:r>
              <a:rPr lang="en-US" altLang="zh-CN" sz="44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46401" y="4146088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6" name="矩形 5"/>
          <p:cNvSpPr/>
          <p:nvPr/>
        </p:nvSpPr>
        <p:spPr>
          <a:xfrm>
            <a:off x="4464783" y="2046075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淡彩童年</a:t>
            </a:r>
            <a:endParaRPr lang="en-US" altLang="zh-CN" sz="6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7138259" y="4519956"/>
            <a:ext cx="1507958" cy="1018415"/>
          </a:xfrm>
          <a:prstGeom prst="cloud">
            <a:avLst/>
          </a:prstGeom>
          <a:solidFill>
            <a:schemeClr val="bg1">
              <a:alpha val="50000"/>
            </a:schemeClr>
          </a:solidFill>
          <a:ln>
            <a:solidFill>
              <a:srgbClr val="569A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892243">
            <a:off x="7286944" y="474603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endParaRPr lang="en-US" altLang="zh-CN" sz="1600" b="1" dirty="0">
              <a:solidFill>
                <a:srgbClr val="569A0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smtClean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smtClean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14715" flipH="1">
            <a:off x="8321091" y="1875265"/>
            <a:ext cx="681208" cy="6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641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video>
          </p:childTnLst>
        </p:cTn>
      </p:par>
    </p:tnLst>
    <p:bldLst>
      <p:bldP spid="3" grpId="0"/>
      <p:bldP spid="4" grpId="0"/>
      <p:bldP spid="6" grpId="0"/>
      <p:bldP spid="9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8C05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25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贴亮亮图文旗舰店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12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389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520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8C052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8C052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5DAD7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0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 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https://liangliangtuwen.tmall.com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001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98C052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rgbClr val="98C05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rgbClr val="98C052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rgbClr val="98C0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75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8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20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27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6772" y="2401757"/>
            <a:ext cx="4411544" cy="1220343"/>
            <a:chOff x="1351011" y="1463769"/>
            <a:chExt cx="6630034" cy="1834033"/>
          </a:xfrm>
        </p:grpSpPr>
        <p:sp>
          <p:nvSpPr>
            <p:cNvPr id="3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4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23"/>
          <p:cNvSpPr txBox="1"/>
          <p:nvPr/>
        </p:nvSpPr>
        <p:spPr>
          <a:xfrm flipH="1">
            <a:off x="1846544" y="2957746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3095405" y="294543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985304" y="837315"/>
            <a:ext cx="1110885" cy="1012223"/>
            <a:chOff x="4805981" y="3640812"/>
            <a:chExt cx="731430" cy="666469"/>
          </a:xfrm>
        </p:grpSpPr>
        <p:sp>
          <p:nvSpPr>
            <p:cNvPr id="12" name="任意多边形 11"/>
            <p:cNvSpPr/>
            <p:nvPr/>
          </p:nvSpPr>
          <p:spPr>
            <a:xfrm>
              <a:off x="4805981" y="3640812"/>
              <a:ext cx="731430" cy="666469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BC85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0892839">
              <a:off x="4961613" y="3781536"/>
              <a:ext cx="425558" cy="425558"/>
            </a:xfrm>
            <a:prstGeom prst="rect">
              <a:avLst/>
            </a:prstGeom>
            <a:noFill/>
            <a:ln>
              <a:solidFill>
                <a:srgbClr val="9BC851"/>
              </a:solidFill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883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600" b="1" dirty="0">
                  <a:effectLst>
                    <a:glow rad="215900">
                      <a:srgbClr val="5D910B">
                        <a:alpha val="4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 rot="530342">
            <a:off x="5809293" y="863063"/>
            <a:ext cx="1041809" cy="1014952"/>
            <a:chOff x="5392465" y="3773104"/>
            <a:chExt cx="685949" cy="668266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392465" y="3773104"/>
              <a:ext cx="685949" cy="668266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BC85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71379">
              <a:off x="5533903" y="3885983"/>
              <a:ext cx="425558" cy="425558"/>
            </a:xfrm>
            <a:prstGeom prst="rect">
              <a:avLst/>
            </a:prstGeom>
            <a:noFill/>
            <a:ln>
              <a:solidFill>
                <a:srgbClr val="9BC851"/>
              </a:solidFill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46B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600" b="1" dirty="0">
                  <a:effectLst>
                    <a:glow rad="215900">
                      <a:srgbClr val="5D910B">
                        <a:alpha val="4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3087" y="2404724"/>
            <a:ext cx="4411544" cy="1220343"/>
            <a:chOff x="1351011" y="1463769"/>
            <a:chExt cx="6630034" cy="1834033"/>
          </a:xfrm>
        </p:grpSpPr>
        <p:sp>
          <p:nvSpPr>
            <p:cNvPr id="18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19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6742859" y="2960713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91720" y="294840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456772" y="4134092"/>
            <a:ext cx="4411544" cy="1220343"/>
            <a:chOff x="1351011" y="1463769"/>
            <a:chExt cx="6630034" cy="1834033"/>
          </a:xfrm>
        </p:grpSpPr>
        <p:sp>
          <p:nvSpPr>
            <p:cNvPr id="27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28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 txBox="1"/>
          <p:nvPr/>
        </p:nvSpPr>
        <p:spPr>
          <a:xfrm flipH="1">
            <a:off x="1846544" y="4690081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3095405" y="467776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353087" y="4137059"/>
            <a:ext cx="4411544" cy="1220343"/>
            <a:chOff x="1351011" y="1463769"/>
            <a:chExt cx="6630034" cy="1834033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37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 flipH="1">
            <a:off x="6742859" y="4693048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3" name="TextBox 25"/>
          <p:cNvSpPr txBox="1"/>
          <p:nvPr/>
        </p:nvSpPr>
        <p:spPr>
          <a:xfrm>
            <a:off x="7991720" y="468073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46652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1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1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明在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此录入图表的综合描述说明，在此录入图表的综合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364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96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29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https://liangliangtuwen.tmall.com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2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d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054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32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864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2791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5DAD7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98C05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5DAD7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11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58746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3561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98C052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51AFAF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在此录入上述图表的详细描述说明，在此录入图表的描述说明。</a:t>
            </a: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4659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64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51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亮亮图文旗舰店</a:t>
            </a:r>
            <a:r>
              <a:rPr lang="en-US" altLang="zh-CN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https://liangliangtuwen.tmall.com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AFA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98C05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738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rgbClr val="51AFAF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rgbClr val="51AFAF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760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86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60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描亮亮图文旗舰店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https://liangliangtuwen.tmall.com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794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188507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790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46401" y="3909519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4" name="矩形 13"/>
          <p:cNvSpPr/>
          <p:nvPr/>
        </p:nvSpPr>
        <p:spPr>
          <a:xfrm>
            <a:off x="3746639" y="2404389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7138259" y="4519956"/>
            <a:ext cx="1507958" cy="1018415"/>
          </a:xfrm>
          <a:prstGeom prst="cloud">
            <a:avLst/>
          </a:prstGeom>
          <a:solidFill>
            <a:schemeClr val="bg1">
              <a:alpha val="50000"/>
            </a:schemeClr>
          </a:solidFill>
          <a:ln>
            <a:solidFill>
              <a:srgbClr val="569A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rot="20892243">
            <a:off x="7286944" y="474603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endParaRPr lang="en-US" altLang="zh-CN" sz="1600" b="1" dirty="0">
              <a:solidFill>
                <a:srgbClr val="569A0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smtClean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smtClean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14715" flipH="1">
            <a:off x="8321091" y="1875265"/>
            <a:ext cx="681208" cy="6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1728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5DAD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417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136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82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110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此亮亮图文旗舰店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https://liangliangtuwen.tmall.com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152816" y="2115223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93234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68955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5042383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34557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710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96428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419562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62755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439621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414197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88770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94269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6620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71640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443808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5174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300194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547849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50639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918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34202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876723" y="533196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8215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960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6347</TotalTime>
  <Words>7112</Words>
  <Application>Microsoft Office PowerPoint</Application>
  <PresentationFormat>自定义</PresentationFormat>
  <Paragraphs>446</Paragraphs>
  <Slides>41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LizzySu</dc:creator>
  <cp:lastModifiedBy>Administrator</cp:lastModifiedBy>
  <cp:revision>1806</cp:revision>
  <dcterms:created xsi:type="dcterms:W3CDTF">2014-10-29T09:18:14Z</dcterms:created>
  <dcterms:modified xsi:type="dcterms:W3CDTF">2017-07-09T05:33:50Z</dcterms:modified>
</cp:coreProperties>
</file>