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2" r:id="rId5"/>
    <p:sldId id="263" r:id="rId6"/>
    <p:sldId id="264" r:id="rId7"/>
    <p:sldId id="265" r:id="rId8"/>
    <p:sldId id="259" r:id="rId9"/>
    <p:sldId id="266" r:id="rId10"/>
    <p:sldId id="267" r:id="rId11"/>
    <p:sldId id="268" r:id="rId12"/>
    <p:sldId id="269" r:id="rId13"/>
    <p:sldId id="260" r:id="rId14"/>
    <p:sldId id="270" r:id="rId15"/>
    <p:sldId id="279" r:id="rId16"/>
    <p:sldId id="272" r:id="rId17"/>
    <p:sldId id="273" r:id="rId18"/>
    <p:sldId id="261" r:id="rId19"/>
    <p:sldId id="274" r:id="rId20"/>
    <p:sldId id="280" r:id="rId21"/>
    <p:sldId id="276" r:id="rId22"/>
    <p:sldId id="277" r:id="rId23"/>
    <p:sldId id="278" r:id="rId24"/>
    <p:sldId id="25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0B5"/>
    <a:srgbClr val="47B7E6"/>
    <a:srgbClr val="D05C67"/>
    <a:srgbClr val="FDF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82" autoAdjust="0"/>
    <p:restoredTop sz="94660"/>
  </p:normalViewPr>
  <p:slideViewPr>
    <p:cSldViewPr snapToGrid="0">
      <p:cViewPr>
        <p:scale>
          <a:sx n="57" d="100"/>
          <a:sy n="57" d="100"/>
        </p:scale>
        <p:origin x="5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" y="2038350"/>
            <a:ext cx="5943021" cy="3710552"/>
          </a:xfrm>
          <a:custGeom>
            <a:avLst/>
            <a:gdLst>
              <a:gd name="connsiteX0" fmla="*/ 0 w 5943021"/>
              <a:gd name="connsiteY0" fmla="*/ 0 h 3710552"/>
              <a:gd name="connsiteX1" fmla="*/ 4087745 w 5943021"/>
              <a:gd name="connsiteY1" fmla="*/ 0 h 3710552"/>
              <a:gd name="connsiteX2" fmla="*/ 5943021 w 5943021"/>
              <a:gd name="connsiteY2" fmla="*/ 1855276 h 3710552"/>
              <a:gd name="connsiteX3" fmla="*/ 4087745 w 5943021"/>
              <a:gd name="connsiteY3" fmla="*/ 3710552 h 3710552"/>
              <a:gd name="connsiteX4" fmla="*/ 0 w 5943021"/>
              <a:gd name="connsiteY4" fmla="*/ 3710552 h 371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3021" h="3710552">
                <a:moveTo>
                  <a:pt x="0" y="0"/>
                </a:moveTo>
                <a:lnTo>
                  <a:pt x="4087745" y="0"/>
                </a:lnTo>
                <a:cubicBezTo>
                  <a:pt x="5112386" y="0"/>
                  <a:pt x="5943021" y="830635"/>
                  <a:pt x="5943021" y="1855276"/>
                </a:cubicBezTo>
                <a:cubicBezTo>
                  <a:pt x="5943021" y="2879917"/>
                  <a:pt x="5112386" y="3710552"/>
                  <a:pt x="4087745" y="3710552"/>
                </a:cubicBezTo>
                <a:lnTo>
                  <a:pt x="0" y="37105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effectLst/>
        </p:spPr>
        <p:txBody>
          <a:bodyPr wrap="square" anchor="ctr"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 smtClean="0"/>
              <a:t>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DD0D0-F391-49B0-A8A3-88356B3338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BD237-340C-46FE-9F5B-77123C4E61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7195" y="0"/>
            <a:ext cx="3952236" cy="6122256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25037" y="568817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70396" y="4780208"/>
            <a:ext cx="1066800" cy="106680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795493" y="6122256"/>
            <a:ext cx="1384479" cy="138447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67999" y="-309093"/>
            <a:ext cx="1927538" cy="1927538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32831" y="1019578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1368807" y="6043230"/>
            <a:ext cx="1646385" cy="1646385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5795493" y="2269033"/>
            <a:ext cx="57795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14CACA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     </a:t>
            </a:r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多彩简约</a:t>
            </a:r>
            <a:endParaRPr lang="en-US" altLang="zh-CN" sz="5400" b="1" dirty="0" smtClean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Aharoni" panose="02010803020104030203" pitchFamily="2" charset="-79"/>
            </a:endParaRPr>
          </a:p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  工作总结模板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17" name="文本框 16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6292055" y="4123618"/>
            <a:ext cx="4252045" cy="369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6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BUSINESS   ANNUAL    REPORT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3589270" y="2715155"/>
            <a:ext cx="3914791" cy="3013798"/>
          </a:xfrm>
          <a:custGeom>
            <a:avLst/>
            <a:gdLst>
              <a:gd name="T0" fmla="*/ 356 w 791"/>
              <a:gd name="T1" fmla="*/ 0 h 608"/>
              <a:gd name="T2" fmla="*/ 275 w 791"/>
              <a:gd name="T3" fmla="*/ 33 h 608"/>
              <a:gd name="T4" fmla="*/ 178 w 791"/>
              <a:gd name="T5" fmla="*/ 114 h 608"/>
              <a:gd name="T6" fmla="*/ 178 w 791"/>
              <a:gd name="T7" fmla="*/ 407 h 608"/>
              <a:gd name="T8" fmla="*/ 328 w 791"/>
              <a:gd name="T9" fmla="*/ 559 h 608"/>
              <a:gd name="T10" fmla="*/ 443 w 791"/>
              <a:gd name="T11" fmla="*/ 608 h 608"/>
              <a:gd name="T12" fmla="*/ 506 w 791"/>
              <a:gd name="T13" fmla="*/ 584 h 608"/>
              <a:gd name="T14" fmla="*/ 600 w 791"/>
              <a:gd name="T15" fmla="*/ 537 h 608"/>
              <a:gd name="T16" fmla="*/ 689 w 791"/>
              <a:gd name="T17" fmla="*/ 466 h 608"/>
              <a:gd name="T18" fmla="*/ 762 w 791"/>
              <a:gd name="T19" fmla="*/ 452 h 608"/>
              <a:gd name="T20" fmla="*/ 766 w 791"/>
              <a:gd name="T21" fmla="*/ 360 h 608"/>
              <a:gd name="T22" fmla="*/ 640 w 791"/>
              <a:gd name="T23" fmla="*/ 205 h 608"/>
              <a:gd name="T24" fmla="*/ 563 w 791"/>
              <a:gd name="T25" fmla="*/ 285 h 608"/>
              <a:gd name="T26" fmla="*/ 383 w 791"/>
              <a:gd name="T27" fmla="*/ 282 h 608"/>
              <a:gd name="T28" fmla="*/ 384 w 791"/>
              <a:gd name="T29" fmla="*/ 148 h 608"/>
              <a:gd name="T30" fmla="*/ 485 w 791"/>
              <a:gd name="T31" fmla="*/ 30 h 608"/>
              <a:gd name="T32" fmla="*/ 415 w 791"/>
              <a:gd name="T33" fmla="*/ 0 h 608"/>
              <a:gd name="T34" fmla="*/ 356 w 791"/>
              <a:gd name="T35" fmla="*/ 0 h 608"/>
              <a:gd name="T36" fmla="*/ 38 w 791"/>
              <a:gd name="T37" fmla="*/ 76 h 608"/>
              <a:gd name="T38" fmla="*/ 0 w 791"/>
              <a:gd name="T39" fmla="*/ 114 h 608"/>
              <a:gd name="T40" fmla="*/ 0 w 791"/>
              <a:gd name="T41" fmla="*/ 445 h 608"/>
              <a:gd name="T42" fmla="*/ 38 w 791"/>
              <a:gd name="T43" fmla="*/ 483 h 608"/>
              <a:gd name="T44" fmla="*/ 114 w 791"/>
              <a:gd name="T45" fmla="*/ 483 h 608"/>
              <a:gd name="T46" fmla="*/ 153 w 791"/>
              <a:gd name="T47" fmla="*/ 445 h 608"/>
              <a:gd name="T48" fmla="*/ 153 w 791"/>
              <a:gd name="T49" fmla="*/ 114 h 608"/>
              <a:gd name="T50" fmla="*/ 114 w 791"/>
              <a:gd name="T51" fmla="*/ 76 h 608"/>
              <a:gd name="T52" fmla="*/ 38 w 791"/>
              <a:gd name="T53" fmla="*/ 76 h 608"/>
              <a:gd name="T54" fmla="*/ 76 w 791"/>
              <a:gd name="T55" fmla="*/ 375 h 608"/>
              <a:gd name="T56" fmla="*/ 108 w 791"/>
              <a:gd name="T57" fmla="*/ 407 h 608"/>
              <a:gd name="T58" fmla="*/ 76 w 791"/>
              <a:gd name="T59" fmla="*/ 438 h 608"/>
              <a:gd name="T60" fmla="*/ 45 w 791"/>
              <a:gd name="T61" fmla="*/ 407 h 608"/>
              <a:gd name="T62" fmla="*/ 76 w 791"/>
              <a:gd name="T63" fmla="*/ 375 h 608"/>
              <a:gd name="T64" fmla="*/ 76 w 791"/>
              <a:gd name="T65" fmla="*/ 375 h 608"/>
              <a:gd name="T66" fmla="*/ 76 w 791"/>
              <a:gd name="T67" fmla="*/ 375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1" h="608">
                <a:moveTo>
                  <a:pt x="356" y="0"/>
                </a:moveTo>
                <a:cubicBezTo>
                  <a:pt x="325" y="0"/>
                  <a:pt x="297" y="12"/>
                  <a:pt x="275" y="33"/>
                </a:cubicBezTo>
                <a:cubicBezTo>
                  <a:pt x="178" y="114"/>
                  <a:pt x="178" y="114"/>
                  <a:pt x="178" y="114"/>
                </a:cubicBezTo>
                <a:cubicBezTo>
                  <a:pt x="178" y="407"/>
                  <a:pt x="178" y="407"/>
                  <a:pt x="178" y="407"/>
                </a:cubicBezTo>
                <a:cubicBezTo>
                  <a:pt x="328" y="559"/>
                  <a:pt x="328" y="559"/>
                  <a:pt x="328" y="559"/>
                </a:cubicBezTo>
                <a:cubicBezTo>
                  <a:pt x="356" y="589"/>
                  <a:pt x="397" y="608"/>
                  <a:pt x="443" y="608"/>
                </a:cubicBezTo>
                <a:cubicBezTo>
                  <a:pt x="465" y="608"/>
                  <a:pt x="490" y="600"/>
                  <a:pt x="506" y="584"/>
                </a:cubicBezTo>
                <a:cubicBezTo>
                  <a:pt x="549" y="599"/>
                  <a:pt x="590" y="571"/>
                  <a:pt x="600" y="537"/>
                </a:cubicBezTo>
                <a:cubicBezTo>
                  <a:pt x="656" y="541"/>
                  <a:pt x="692" y="491"/>
                  <a:pt x="689" y="466"/>
                </a:cubicBezTo>
                <a:cubicBezTo>
                  <a:pt x="695" y="472"/>
                  <a:pt x="734" y="478"/>
                  <a:pt x="762" y="452"/>
                </a:cubicBezTo>
                <a:cubicBezTo>
                  <a:pt x="786" y="429"/>
                  <a:pt x="791" y="387"/>
                  <a:pt x="766" y="360"/>
                </a:cubicBezTo>
                <a:cubicBezTo>
                  <a:pt x="640" y="205"/>
                  <a:pt x="640" y="205"/>
                  <a:pt x="640" y="205"/>
                </a:cubicBezTo>
                <a:cubicBezTo>
                  <a:pt x="563" y="285"/>
                  <a:pt x="563" y="285"/>
                  <a:pt x="563" y="285"/>
                </a:cubicBezTo>
                <a:cubicBezTo>
                  <a:pt x="515" y="339"/>
                  <a:pt x="430" y="338"/>
                  <a:pt x="383" y="282"/>
                </a:cubicBezTo>
                <a:cubicBezTo>
                  <a:pt x="351" y="243"/>
                  <a:pt x="351" y="186"/>
                  <a:pt x="384" y="148"/>
                </a:cubicBezTo>
                <a:cubicBezTo>
                  <a:pt x="485" y="30"/>
                  <a:pt x="485" y="30"/>
                  <a:pt x="485" y="30"/>
                </a:cubicBezTo>
                <a:cubicBezTo>
                  <a:pt x="467" y="11"/>
                  <a:pt x="442" y="0"/>
                  <a:pt x="415" y="0"/>
                </a:cubicBezTo>
                <a:lnTo>
                  <a:pt x="356" y="0"/>
                </a:lnTo>
                <a:close/>
                <a:moveTo>
                  <a:pt x="38" y="76"/>
                </a:moveTo>
                <a:cubicBezTo>
                  <a:pt x="17" y="76"/>
                  <a:pt x="0" y="93"/>
                  <a:pt x="0" y="114"/>
                </a:cubicBezTo>
                <a:cubicBezTo>
                  <a:pt x="0" y="445"/>
                  <a:pt x="0" y="445"/>
                  <a:pt x="0" y="445"/>
                </a:cubicBezTo>
                <a:cubicBezTo>
                  <a:pt x="0" y="466"/>
                  <a:pt x="17" y="483"/>
                  <a:pt x="38" y="483"/>
                </a:cubicBezTo>
                <a:cubicBezTo>
                  <a:pt x="114" y="483"/>
                  <a:pt x="114" y="483"/>
                  <a:pt x="114" y="483"/>
                </a:cubicBezTo>
                <a:cubicBezTo>
                  <a:pt x="135" y="483"/>
                  <a:pt x="153" y="466"/>
                  <a:pt x="153" y="445"/>
                </a:cubicBezTo>
                <a:cubicBezTo>
                  <a:pt x="153" y="114"/>
                  <a:pt x="153" y="114"/>
                  <a:pt x="153" y="114"/>
                </a:cubicBezTo>
                <a:cubicBezTo>
                  <a:pt x="153" y="93"/>
                  <a:pt x="135" y="76"/>
                  <a:pt x="114" y="76"/>
                </a:cubicBezTo>
                <a:lnTo>
                  <a:pt x="38" y="76"/>
                </a:lnTo>
                <a:close/>
                <a:moveTo>
                  <a:pt x="76" y="375"/>
                </a:moveTo>
                <a:cubicBezTo>
                  <a:pt x="94" y="375"/>
                  <a:pt x="108" y="389"/>
                  <a:pt x="108" y="407"/>
                </a:cubicBezTo>
                <a:cubicBezTo>
                  <a:pt x="108" y="424"/>
                  <a:pt x="94" y="438"/>
                  <a:pt x="76" y="438"/>
                </a:cubicBezTo>
                <a:cubicBezTo>
                  <a:pt x="59" y="438"/>
                  <a:pt x="45" y="424"/>
                  <a:pt x="45" y="407"/>
                </a:cubicBezTo>
                <a:cubicBezTo>
                  <a:pt x="45" y="389"/>
                  <a:pt x="59" y="375"/>
                  <a:pt x="76" y="375"/>
                </a:cubicBezTo>
                <a:close/>
                <a:moveTo>
                  <a:pt x="76" y="375"/>
                </a:moveTo>
                <a:cubicBezTo>
                  <a:pt x="76" y="375"/>
                  <a:pt x="76" y="375"/>
                  <a:pt x="76" y="375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5459712" y="2715155"/>
            <a:ext cx="3156254" cy="2394017"/>
          </a:xfrm>
          <a:custGeom>
            <a:avLst/>
            <a:gdLst>
              <a:gd name="T0" fmla="*/ 220 w 638"/>
              <a:gd name="T1" fmla="*/ 0 h 483"/>
              <a:gd name="T2" fmla="*/ 131 w 638"/>
              <a:gd name="T3" fmla="*/ 41 h 483"/>
              <a:gd name="T4" fmla="*/ 26 w 638"/>
              <a:gd name="T5" fmla="*/ 164 h 483"/>
              <a:gd name="T6" fmla="*/ 25 w 638"/>
              <a:gd name="T7" fmla="*/ 266 h 483"/>
              <a:gd name="T8" fmla="*/ 166 w 638"/>
              <a:gd name="T9" fmla="*/ 268 h 483"/>
              <a:gd name="T10" fmla="*/ 167 w 638"/>
              <a:gd name="T11" fmla="*/ 267 h 483"/>
              <a:gd name="T12" fmla="*/ 262 w 638"/>
              <a:gd name="T13" fmla="*/ 168 h 483"/>
              <a:gd name="T14" fmla="*/ 279 w 638"/>
              <a:gd name="T15" fmla="*/ 169 h 483"/>
              <a:gd name="T16" fmla="*/ 279 w 638"/>
              <a:gd name="T17" fmla="*/ 187 h 483"/>
              <a:gd name="T18" fmla="*/ 408 w 638"/>
              <a:gd name="T19" fmla="*/ 344 h 483"/>
              <a:gd name="T20" fmla="*/ 430 w 638"/>
              <a:gd name="T21" fmla="*/ 407 h 483"/>
              <a:gd name="T22" fmla="*/ 460 w 638"/>
              <a:gd name="T23" fmla="*/ 407 h 483"/>
              <a:gd name="T24" fmla="*/ 460 w 638"/>
              <a:gd name="T25" fmla="*/ 122 h 483"/>
              <a:gd name="T26" fmla="*/ 393 w 638"/>
              <a:gd name="T27" fmla="*/ 46 h 483"/>
              <a:gd name="T28" fmla="*/ 293 w 638"/>
              <a:gd name="T29" fmla="*/ 0 h 483"/>
              <a:gd name="T30" fmla="*/ 220 w 638"/>
              <a:gd name="T31" fmla="*/ 0 h 483"/>
              <a:gd name="T32" fmla="*/ 524 w 638"/>
              <a:gd name="T33" fmla="*/ 76 h 483"/>
              <a:gd name="T34" fmla="*/ 486 w 638"/>
              <a:gd name="T35" fmla="*/ 114 h 483"/>
              <a:gd name="T36" fmla="*/ 486 w 638"/>
              <a:gd name="T37" fmla="*/ 445 h 483"/>
              <a:gd name="T38" fmla="*/ 524 w 638"/>
              <a:gd name="T39" fmla="*/ 483 h 483"/>
              <a:gd name="T40" fmla="*/ 600 w 638"/>
              <a:gd name="T41" fmla="*/ 483 h 483"/>
              <a:gd name="T42" fmla="*/ 638 w 638"/>
              <a:gd name="T43" fmla="*/ 445 h 483"/>
              <a:gd name="T44" fmla="*/ 638 w 638"/>
              <a:gd name="T45" fmla="*/ 114 h 483"/>
              <a:gd name="T46" fmla="*/ 600 w 638"/>
              <a:gd name="T47" fmla="*/ 76 h 483"/>
              <a:gd name="T48" fmla="*/ 524 w 638"/>
              <a:gd name="T49" fmla="*/ 76 h 483"/>
              <a:gd name="T50" fmla="*/ 562 w 638"/>
              <a:gd name="T51" fmla="*/ 375 h 483"/>
              <a:gd name="T52" fmla="*/ 594 w 638"/>
              <a:gd name="T53" fmla="*/ 407 h 483"/>
              <a:gd name="T54" fmla="*/ 562 w 638"/>
              <a:gd name="T55" fmla="*/ 438 h 483"/>
              <a:gd name="T56" fmla="*/ 530 w 638"/>
              <a:gd name="T57" fmla="*/ 407 h 483"/>
              <a:gd name="T58" fmla="*/ 562 w 638"/>
              <a:gd name="T59" fmla="*/ 375 h 483"/>
              <a:gd name="T60" fmla="*/ 562 w 638"/>
              <a:gd name="T61" fmla="*/ 375 h 483"/>
              <a:gd name="T62" fmla="*/ 562 w 638"/>
              <a:gd name="T63" fmla="*/ 375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8" h="483">
                <a:moveTo>
                  <a:pt x="220" y="0"/>
                </a:moveTo>
                <a:cubicBezTo>
                  <a:pt x="185" y="0"/>
                  <a:pt x="153" y="16"/>
                  <a:pt x="131" y="41"/>
                </a:cubicBezTo>
                <a:cubicBezTo>
                  <a:pt x="26" y="164"/>
                  <a:pt x="26" y="164"/>
                  <a:pt x="26" y="164"/>
                </a:cubicBezTo>
                <a:cubicBezTo>
                  <a:pt x="1" y="194"/>
                  <a:pt x="0" y="236"/>
                  <a:pt x="25" y="266"/>
                </a:cubicBezTo>
                <a:cubicBezTo>
                  <a:pt x="61" y="309"/>
                  <a:pt x="128" y="311"/>
                  <a:pt x="166" y="268"/>
                </a:cubicBezTo>
                <a:cubicBezTo>
                  <a:pt x="167" y="267"/>
                  <a:pt x="167" y="267"/>
                  <a:pt x="167" y="267"/>
                </a:cubicBezTo>
                <a:cubicBezTo>
                  <a:pt x="167" y="267"/>
                  <a:pt x="262" y="168"/>
                  <a:pt x="262" y="168"/>
                </a:cubicBezTo>
                <a:cubicBezTo>
                  <a:pt x="267" y="164"/>
                  <a:pt x="274" y="165"/>
                  <a:pt x="279" y="169"/>
                </a:cubicBezTo>
                <a:cubicBezTo>
                  <a:pt x="284" y="174"/>
                  <a:pt x="284" y="181"/>
                  <a:pt x="279" y="187"/>
                </a:cubicBezTo>
                <a:cubicBezTo>
                  <a:pt x="408" y="344"/>
                  <a:pt x="408" y="344"/>
                  <a:pt x="408" y="344"/>
                </a:cubicBezTo>
                <a:cubicBezTo>
                  <a:pt x="423" y="361"/>
                  <a:pt x="431" y="383"/>
                  <a:pt x="430" y="407"/>
                </a:cubicBezTo>
                <a:cubicBezTo>
                  <a:pt x="460" y="407"/>
                  <a:pt x="460" y="407"/>
                  <a:pt x="460" y="407"/>
                </a:cubicBezTo>
                <a:cubicBezTo>
                  <a:pt x="460" y="122"/>
                  <a:pt x="460" y="122"/>
                  <a:pt x="460" y="122"/>
                </a:cubicBezTo>
                <a:cubicBezTo>
                  <a:pt x="393" y="46"/>
                  <a:pt x="393" y="46"/>
                  <a:pt x="393" y="46"/>
                </a:cubicBezTo>
                <a:cubicBezTo>
                  <a:pt x="368" y="17"/>
                  <a:pt x="332" y="0"/>
                  <a:pt x="293" y="0"/>
                </a:cubicBezTo>
                <a:lnTo>
                  <a:pt x="220" y="0"/>
                </a:lnTo>
                <a:close/>
                <a:moveTo>
                  <a:pt x="524" y="76"/>
                </a:moveTo>
                <a:cubicBezTo>
                  <a:pt x="503" y="76"/>
                  <a:pt x="486" y="93"/>
                  <a:pt x="486" y="114"/>
                </a:cubicBezTo>
                <a:cubicBezTo>
                  <a:pt x="486" y="445"/>
                  <a:pt x="486" y="445"/>
                  <a:pt x="486" y="445"/>
                </a:cubicBezTo>
                <a:cubicBezTo>
                  <a:pt x="486" y="466"/>
                  <a:pt x="503" y="483"/>
                  <a:pt x="524" y="483"/>
                </a:cubicBezTo>
                <a:cubicBezTo>
                  <a:pt x="600" y="483"/>
                  <a:pt x="600" y="483"/>
                  <a:pt x="600" y="483"/>
                </a:cubicBezTo>
                <a:cubicBezTo>
                  <a:pt x="621" y="483"/>
                  <a:pt x="638" y="466"/>
                  <a:pt x="638" y="445"/>
                </a:cubicBezTo>
                <a:cubicBezTo>
                  <a:pt x="638" y="114"/>
                  <a:pt x="638" y="114"/>
                  <a:pt x="638" y="114"/>
                </a:cubicBezTo>
                <a:cubicBezTo>
                  <a:pt x="638" y="93"/>
                  <a:pt x="621" y="76"/>
                  <a:pt x="600" y="76"/>
                </a:cubicBezTo>
                <a:lnTo>
                  <a:pt x="524" y="76"/>
                </a:lnTo>
                <a:close/>
                <a:moveTo>
                  <a:pt x="562" y="375"/>
                </a:moveTo>
                <a:cubicBezTo>
                  <a:pt x="579" y="375"/>
                  <a:pt x="594" y="389"/>
                  <a:pt x="594" y="407"/>
                </a:cubicBezTo>
                <a:cubicBezTo>
                  <a:pt x="594" y="424"/>
                  <a:pt x="579" y="438"/>
                  <a:pt x="562" y="438"/>
                </a:cubicBezTo>
                <a:cubicBezTo>
                  <a:pt x="544" y="438"/>
                  <a:pt x="530" y="424"/>
                  <a:pt x="530" y="407"/>
                </a:cubicBezTo>
                <a:cubicBezTo>
                  <a:pt x="530" y="389"/>
                  <a:pt x="544" y="375"/>
                  <a:pt x="562" y="375"/>
                </a:cubicBezTo>
                <a:close/>
                <a:moveTo>
                  <a:pt x="562" y="375"/>
                </a:moveTo>
                <a:cubicBezTo>
                  <a:pt x="562" y="375"/>
                  <a:pt x="562" y="375"/>
                  <a:pt x="562" y="375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602510" y="3622852"/>
            <a:ext cx="2694112" cy="1198404"/>
            <a:chOff x="1625894" y="2455550"/>
            <a:chExt cx="2396392" cy="1065973"/>
          </a:xfrm>
        </p:grpSpPr>
        <p:sp>
          <p:nvSpPr>
            <p:cNvPr id="16" name="文本框 15"/>
            <p:cNvSpPr txBox="1"/>
            <p:nvPr/>
          </p:nvSpPr>
          <p:spPr>
            <a:xfrm>
              <a:off x="1757199" y="2455550"/>
              <a:ext cx="2133781" cy="3285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25894" y="2784068"/>
              <a:ext cx="2396392" cy="7374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67577" y="3622852"/>
            <a:ext cx="2694112" cy="1198404"/>
            <a:chOff x="1625894" y="2455550"/>
            <a:chExt cx="2396392" cy="1065973"/>
          </a:xfrm>
        </p:grpSpPr>
        <p:sp>
          <p:nvSpPr>
            <p:cNvPr id="19" name="文本框 18"/>
            <p:cNvSpPr txBox="1"/>
            <p:nvPr/>
          </p:nvSpPr>
          <p:spPr>
            <a:xfrm>
              <a:off x="1757199" y="2455550"/>
              <a:ext cx="2133781" cy="3285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25894" y="2784068"/>
              <a:ext cx="2396392" cy="7374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0" y="457200"/>
            <a:ext cx="5734050" cy="5734050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flipH="1">
            <a:off x="3693858" y="457200"/>
            <a:ext cx="5964491" cy="596449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586282" y="2562282"/>
            <a:ext cx="2949535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67908" y="1621549"/>
            <a:ext cx="3457342" cy="43024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</a:rPr>
              <a:t>film 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The user can demonstrate on a projector or computer, or print the presentation and make it film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7805" y="942775"/>
            <a:ext cx="3893336" cy="504590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525037" y="568817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70396" y="4780208"/>
            <a:ext cx="1066800" cy="106680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795493" y="6122256"/>
            <a:ext cx="1384479" cy="138447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667999" y="-309093"/>
            <a:ext cx="1927538" cy="1927538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32831" y="1019578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368807" y="6043230"/>
            <a:ext cx="1646385" cy="1646385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894235" y="2721426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648349" y="3726613"/>
            <a:ext cx="54549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Lorem Ipsum Dolor Far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far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away, behind the word mountains, far from the countries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Vokalia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and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Consonantia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, there live the blind texts. </a:t>
            </a:r>
            <a:endParaRPr lang="en-US" altLang="en-US" sz="1400" dirty="0">
              <a:solidFill>
                <a:schemeClr val="bg1">
                  <a:lumMod val="65000"/>
                </a:schemeClr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3814534" y="2614779"/>
            <a:ext cx="2605087" cy="1381125"/>
          </a:xfrm>
          <a:custGeom>
            <a:avLst/>
            <a:gdLst>
              <a:gd name="T0" fmla="*/ 117 w 506"/>
              <a:gd name="T1" fmla="*/ 0 h 268"/>
              <a:gd name="T2" fmla="*/ 454 w 506"/>
              <a:gd name="T3" fmla="*/ 0 h 268"/>
              <a:gd name="T4" fmla="*/ 498 w 506"/>
              <a:gd name="T5" fmla="*/ 44 h 268"/>
              <a:gd name="T6" fmla="*/ 434 w 506"/>
              <a:gd name="T7" fmla="*/ 224 h 268"/>
              <a:gd name="T8" fmla="*/ 390 w 506"/>
              <a:gd name="T9" fmla="*/ 268 h 268"/>
              <a:gd name="T10" fmla="*/ 53 w 506"/>
              <a:gd name="T11" fmla="*/ 268 h 268"/>
              <a:gd name="T12" fmla="*/ 9 w 506"/>
              <a:gd name="T13" fmla="*/ 224 h 268"/>
              <a:gd name="T14" fmla="*/ 73 w 506"/>
              <a:gd name="T15" fmla="*/ 44 h 268"/>
              <a:gd name="T16" fmla="*/ 117 w 506"/>
              <a:gd name="T17" fmla="*/ 0 h 268"/>
              <a:gd name="T18" fmla="*/ 117 w 506"/>
              <a:gd name="T19" fmla="*/ 0 h 268"/>
              <a:gd name="T20" fmla="*/ 117 w 506"/>
              <a:gd name="T21" fmla="*/ 0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6" h="268">
                <a:moveTo>
                  <a:pt x="117" y="0"/>
                </a:moveTo>
                <a:cubicBezTo>
                  <a:pt x="454" y="0"/>
                  <a:pt x="454" y="0"/>
                  <a:pt x="454" y="0"/>
                </a:cubicBezTo>
                <a:cubicBezTo>
                  <a:pt x="478" y="0"/>
                  <a:pt x="506" y="21"/>
                  <a:pt x="498" y="44"/>
                </a:cubicBezTo>
                <a:cubicBezTo>
                  <a:pt x="434" y="224"/>
                  <a:pt x="434" y="224"/>
                  <a:pt x="434" y="224"/>
                </a:cubicBezTo>
                <a:cubicBezTo>
                  <a:pt x="426" y="247"/>
                  <a:pt x="414" y="268"/>
                  <a:pt x="390" y="268"/>
                </a:cubicBezTo>
                <a:cubicBezTo>
                  <a:pt x="53" y="268"/>
                  <a:pt x="53" y="268"/>
                  <a:pt x="53" y="268"/>
                </a:cubicBezTo>
                <a:cubicBezTo>
                  <a:pt x="28" y="268"/>
                  <a:pt x="0" y="247"/>
                  <a:pt x="9" y="224"/>
                </a:cubicBezTo>
                <a:cubicBezTo>
                  <a:pt x="73" y="44"/>
                  <a:pt x="73" y="44"/>
                  <a:pt x="73" y="44"/>
                </a:cubicBezTo>
                <a:cubicBezTo>
                  <a:pt x="81" y="21"/>
                  <a:pt x="93" y="0"/>
                  <a:pt x="117" y="0"/>
                </a:cubicBezTo>
                <a:close/>
                <a:moveTo>
                  <a:pt x="117" y="0"/>
                </a:moveTo>
                <a:cubicBezTo>
                  <a:pt x="117" y="0"/>
                  <a:pt x="117" y="0"/>
                  <a:pt x="117" y="0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6337071" y="2614779"/>
            <a:ext cx="2603500" cy="1381125"/>
          </a:xfrm>
          <a:custGeom>
            <a:avLst/>
            <a:gdLst>
              <a:gd name="T0" fmla="*/ 117 w 506"/>
              <a:gd name="T1" fmla="*/ 0 h 268"/>
              <a:gd name="T2" fmla="*/ 454 w 506"/>
              <a:gd name="T3" fmla="*/ 0 h 268"/>
              <a:gd name="T4" fmla="*/ 498 w 506"/>
              <a:gd name="T5" fmla="*/ 44 h 268"/>
              <a:gd name="T6" fmla="*/ 433 w 506"/>
              <a:gd name="T7" fmla="*/ 224 h 268"/>
              <a:gd name="T8" fmla="*/ 389 w 506"/>
              <a:gd name="T9" fmla="*/ 268 h 268"/>
              <a:gd name="T10" fmla="*/ 52 w 506"/>
              <a:gd name="T11" fmla="*/ 268 h 268"/>
              <a:gd name="T12" fmla="*/ 8 w 506"/>
              <a:gd name="T13" fmla="*/ 224 h 268"/>
              <a:gd name="T14" fmla="*/ 73 w 506"/>
              <a:gd name="T15" fmla="*/ 44 h 268"/>
              <a:gd name="T16" fmla="*/ 117 w 506"/>
              <a:gd name="T17" fmla="*/ 0 h 268"/>
              <a:gd name="T18" fmla="*/ 117 w 506"/>
              <a:gd name="T19" fmla="*/ 0 h 268"/>
              <a:gd name="T20" fmla="*/ 117 w 506"/>
              <a:gd name="T21" fmla="*/ 0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6" h="268">
                <a:moveTo>
                  <a:pt x="117" y="0"/>
                </a:moveTo>
                <a:cubicBezTo>
                  <a:pt x="454" y="0"/>
                  <a:pt x="454" y="0"/>
                  <a:pt x="454" y="0"/>
                </a:cubicBezTo>
                <a:cubicBezTo>
                  <a:pt x="478" y="0"/>
                  <a:pt x="506" y="21"/>
                  <a:pt x="498" y="44"/>
                </a:cubicBezTo>
                <a:cubicBezTo>
                  <a:pt x="433" y="224"/>
                  <a:pt x="433" y="224"/>
                  <a:pt x="433" y="224"/>
                </a:cubicBezTo>
                <a:cubicBezTo>
                  <a:pt x="425" y="247"/>
                  <a:pt x="414" y="268"/>
                  <a:pt x="389" y="268"/>
                </a:cubicBezTo>
                <a:cubicBezTo>
                  <a:pt x="52" y="268"/>
                  <a:pt x="52" y="268"/>
                  <a:pt x="52" y="268"/>
                </a:cubicBezTo>
                <a:cubicBezTo>
                  <a:pt x="28" y="268"/>
                  <a:pt x="0" y="247"/>
                  <a:pt x="8" y="224"/>
                </a:cubicBezTo>
                <a:cubicBezTo>
                  <a:pt x="73" y="44"/>
                  <a:pt x="73" y="44"/>
                  <a:pt x="73" y="44"/>
                </a:cubicBezTo>
                <a:cubicBezTo>
                  <a:pt x="81" y="21"/>
                  <a:pt x="92" y="0"/>
                  <a:pt x="117" y="0"/>
                </a:cubicBezTo>
                <a:close/>
                <a:moveTo>
                  <a:pt x="117" y="0"/>
                </a:moveTo>
                <a:cubicBezTo>
                  <a:pt x="117" y="0"/>
                  <a:pt x="117" y="0"/>
                  <a:pt x="117" y="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3217634" y="4305467"/>
            <a:ext cx="2605087" cy="1387475"/>
          </a:xfrm>
          <a:custGeom>
            <a:avLst/>
            <a:gdLst>
              <a:gd name="T0" fmla="*/ 117 w 506"/>
              <a:gd name="T1" fmla="*/ 0 h 269"/>
              <a:gd name="T2" fmla="*/ 454 w 506"/>
              <a:gd name="T3" fmla="*/ 0 h 269"/>
              <a:gd name="T4" fmla="*/ 498 w 506"/>
              <a:gd name="T5" fmla="*/ 44 h 269"/>
              <a:gd name="T6" fmla="*/ 434 w 506"/>
              <a:gd name="T7" fmla="*/ 225 h 269"/>
              <a:gd name="T8" fmla="*/ 390 w 506"/>
              <a:gd name="T9" fmla="*/ 269 h 269"/>
              <a:gd name="T10" fmla="*/ 53 w 506"/>
              <a:gd name="T11" fmla="*/ 269 h 269"/>
              <a:gd name="T12" fmla="*/ 9 w 506"/>
              <a:gd name="T13" fmla="*/ 225 h 269"/>
              <a:gd name="T14" fmla="*/ 73 w 506"/>
              <a:gd name="T15" fmla="*/ 44 h 269"/>
              <a:gd name="T16" fmla="*/ 117 w 506"/>
              <a:gd name="T17" fmla="*/ 0 h 269"/>
              <a:gd name="T18" fmla="*/ 117 w 506"/>
              <a:gd name="T19" fmla="*/ 0 h 269"/>
              <a:gd name="T20" fmla="*/ 117 w 506"/>
              <a:gd name="T21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6" h="269">
                <a:moveTo>
                  <a:pt x="117" y="0"/>
                </a:moveTo>
                <a:cubicBezTo>
                  <a:pt x="454" y="0"/>
                  <a:pt x="454" y="0"/>
                  <a:pt x="454" y="0"/>
                </a:cubicBezTo>
                <a:cubicBezTo>
                  <a:pt x="479" y="0"/>
                  <a:pt x="506" y="21"/>
                  <a:pt x="498" y="44"/>
                </a:cubicBezTo>
                <a:cubicBezTo>
                  <a:pt x="434" y="225"/>
                  <a:pt x="434" y="225"/>
                  <a:pt x="434" y="225"/>
                </a:cubicBezTo>
                <a:cubicBezTo>
                  <a:pt x="426" y="248"/>
                  <a:pt x="414" y="269"/>
                  <a:pt x="390" y="269"/>
                </a:cubicBezTo>
                <a:cubicBezTo>
                  <a:pt x="53" y="269"/>
                  <a:pt x="53" y="269"/>
                  <a:pt x="53" y="269"/>
                </a:cubicBezTo>
                <a:cubicBezTo>
                  <a:pt x="28" y="269"/>
                  <a:pt x="0" y="248"/>
                  <a:pt x="9" y="225"/>
                </a:cubicBezTo>
                <a:cubicBezTo>
                  <a:pt x="73" y="44"/>
                  <a:pt x="73" y="44"/>
                  <a:pt x="73" y="44"/>
                </a:cubicBezTo>
                <a:cubicBezTo>
                  <a:pt x="81" y="21"/>
                  <a:pt x="93" y="0"/>
                  <a:pt x="117" y="0"/>
                </a:cubicBezTo>
                <a:close/>
                <a:moveTo>
                  <a:pt x="117" y="0"/>
                </a:moveTo>
                <a:cubicBezTo>
                  <a:pt x="117" y="0"/>
                  <a:pt x="117" y="0"/>
                  <a:pt x="117" y="0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5740171" y="4305467"/>
            <a:ext cx="2603500" cy="1387475"/>
          </a:xfrm>
          <a:custGeom>
            <a:avLst/>
            <a:gdLst>
              <a:gd name="T0" fmla="*/ 117 w 506"/>
              <a:gd name="T1" fmla="*/ 0 h 269"/>
              <a:gd name="T2" fmla="*/ 454 w 506"/>
              <a:gd name="T3" fmla="*/ 0 h 269"/>
              <a:gd name="T4" fmla="*/ 498 w 506"/>
              <a:gd name="T5" fmla="*/ 44 h 269"/>
              <a:gd name="T6" fmla="*/ 433 w 506"/>
              <a:gd name="T7" fmla="*/ 225 h 269"/>
              <a:gd name="T8" fmla="*/ 389 w 506"/>
              <a:gd name="T9" fmla="*/ 269 h 269"/>
              <a:gd name="T10" fmla="*/ 52 w 506"/>
              <a:gd name="T11" fmla="*/ 269 h 269"/>
              <a:gd name="T12" fmla="*/ 8 w 506"/>
              <a:gd name="T13" fmla="*/ 225 h 269"/>
              <a:gd name="T14" fmla="*/ 73 w 506"/>
              <a:gd name="T15" fmla="*/ 44 h 269"/>
              <a:gd name="T16" fmla="*/ 117 w 506"/>
              <a:gd name="T17" fmla="*/ 0 h 269"/>
              <a:gd name="T18" fmla="*/ 117 w 506"/>
              <a:gd name="T19" fmla="*/ 0 h 269"/>
              <a:gd name="T20" fmla="*/ 117 w 506"/>
              <a:gd name="T21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6" h="269">
                <a:moveTo>
                  <a:pt x="117" y="0"/>
                </a:moveTo>
                <a:cubicBezTo>
                  <a:pt x="454" y="0"/>
                  <a:pt x="454" y="0"/>
                  <a:pt x="454" y="0"/>
                </a:cubicBezTo>
                <a:cubicBezTo>
                  <a:pt x="478" y="0"/>
                  <a:pt x="506" y="21"/>
                  <a:pt x="498" y="44"/>
                </a:cubicBezTo>
                <a:cubicBezTo>
                  <a:pt x="433" y="225"/>
                  <a:pt x="433" y="225"/>
                  <a:pt x="433" y="225"/>
                </a:cubicBezTo>
                <a:cubicBezTo>
                  <a:pt x="425" y="248"/>
                  <a:pt x="414" y="269"/>
                  <a:pt x="389" y="269"/>
                </a:cubicBezTo>
                <a:cubicBezTo>
                  <a:pt x="52" y="269"/>
                  <a:pt x="52" y="269"/>
                  <a:pt x="52" y="269"/>
                </a:cubicBezTo>
                <a:cubicBezTo>
                  <a:pt x="28" y="269"/>
                  <a:pt x="0" y="248"/>
                  <a:pt x="8" y="225"/>
                </a:cubicBezTo>
                <a:cubicBezTo>
                  <a:pt x="73" y="44"/>
                  <a:pt x="73" y="44"/>
                  <a:pt x="73" y="44"/>
                </a:cubicBezTo>
                <a:cubicBezTo>
                  <a:pt x="81" y="21"/>
                  <a:pt x="92" y="0"/>
                  <a:pt x="117" y="0"/>
                </a:cubicBezTo>
                <a:close/>
                <a:moveTo>
                  <a:pt x="117" y="0"/>
                </a:moveTo>
                <a:cubicBezTo>
                  <a:pt x="117" y="0"/>
                  <a:pt x="117" y="0"/>
                  <a:pt x="117" y="0"/>
                </a:cubicBezTo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6537096" y="4553117"/>
            <a:ext cx="1008062" cy="892175"/>
          </a:xfrm>
          <a:custGeom>
            <a:avLst/>
            <a:gdLst>
              <a:gd name="T0" fmla="*/ 5 w 196"/>
              <a:gd name="T1" fmla="*/ 119 h 173"/>
              <a:gd name="T2" fmla="*/ 16 w 196"/>
              <a:gd name="T3" fmla="*/ 119 h 173"/>
              <a:gd name="T4" fmla="*/ 98 w 196"/>
              <a:gd name="T5" fmla="*/ 173 h 173"/>
              <a:gd name="T6" fmla="*/ 180 w 196"/>
              <a:gd name="T7" fmla="*/ 119 h 173"/>
              <a:gd name="T8" fmla="*/ 191 w 196"/>
              <a:gd name="T9" fmla="*/ 119 h 173"/>
              <a:gd name="T10" fmla="*/ 194 w 196"/>
              <a:gd name="T11" fmla="*/ 112 h 173"/>
              <a:gd name="T12" fmla="*/ 171 w 196"/>
              <a:gd name="T13" fmla="*/ 89 h 173"/>
              <a:gd name="T14" fmla="*/ 165 w 196"/>
              <a:gd name="T15" fmla="*/ 89 h 173"/>
              <a:gd name="T16" fmla="*/ 143 w 196"/>
              <a:gd name="T17" fmla="*/ 112 h 173"/>
              <a:gd name="T18" fmla="*/ 145 w 196"/>
              <a:gd name="T19" fmla="*/ 119 h 173"/>
              <a:gd name="T20" fmla="*/ 157 w 196"/>
              <a:gd name="T21" fmla="*/ 119 h 173"/>
              <a:gd name="T22" fmla="*/ 109 w 196"/>
              <a:gd name="T23" fmla="*/ 150 h 173"/>
              <a:gd name="T24" fmla="*/ 109 w 196"/>
              <a:gd name="T25" fmla="*/ 86 h 173"/>
              <a:gd name="T26" fmla="*/ 126 w 196"/>
              <a:gd name="T27" fmla="*/ 86 h 173"/>
              <a:gd name="T28" fmla="*/ 130 w 196"/>
              <a:gd name="T29" fmla="*/ 82 h 173"/>
              <a:gd name="T30" fmla="*/ 130 w 196"/>
              <a:gd name="T31" fmla="*/ 69 h 173"/>
              <a:gd name="T32" fmla="*/ 126 w 196"/>
              <a:gd name="T33" fmla="*/ 65 h 173"/>
              <a:gd name="T34" fmla="*/ 109 w 196"/>
              <a:gd name="T35" fmla="*/ 65 h 173"/>
              <a:gd name="T36" fmla="*/ 109 w 196"/>
              <a:gd name="T37" fmla="*/ 63 h 173"/>
              <a:gd name="T38" fmla="*/ 130 w 196"/>
              <a:gd name="T39" fmla="*/ 33 h 173"/>
              <a:gd name="T40" fmla="*/ 98 w 196"/>
              <a:gd name="T41" fmla="*/ 0 h 173"/>
              <a:gd name="T42" fmla="*/ 66 w 196"/>
              <a:gd name="T43" fmla="*/ 32 h 173"/>
              <a:gd name="T44" fmla="*/ 87 w 196"/>
              <a:gd name="T45" fmla="*/ 63 h 173"/>
              <a:gd name="T46" fmla="*/ 87 w 196"/>
              <a:gd name="T47" fmla="*/ 65 h 173"/>
              <a:gd name="T48" fmla="*/ 70 w 196"/>
              <a:gd name="T49" fmla="*/ 65 h 173"/>
              <a:gd name="T50" fmla="*/ 66 w 196"/>
              <a:gd name="T51" fmla="*/ 69 h 173"/>
              <a:gd name="T52" fmla="*/ 66 w 196"/>
              <a:gd name="T53" fmla="*/ 82 h 173"/>
              <a:gd name="T54" fmla="*/ 70 w 196"/>
              <a:gd name="T55" fmla="*/ 86 h 173"/>
              <a:gd name="T56" fmla="*/ 87 w 196"/>
              <a:gd name="T57" fmla="*/ 86 h 173"/>
              <a:gd name="T58" fmla="*/ 87 w 196"/>
              <a:gd name="T59" fmla="*/ 150 h 173"/>
              <a:gd name="T60" fmla="*/ 39 w 196"/>
              <a:gd name="T61" fmla="*/ 119 h 173"/>
              <a:gd name="T62" fmla="*/ 50 w 196"/>
              <a:gd name="T63" fmla="*/ 119 h 173"/>
              <a:gd name="T64" fmla="*/ 53 w 196"/>
              <a:gd name="T65" fmla="*/ 112 h 173"/>
              <a:gd name="T66" fmla="*/ 31 w 196"/>
              <a:gd name="T67" fmla="*/ 89 h 173"/>
              <a:gd name="T68" fmla="*/ 25 w 196"/>
              <a:gd name="T69" fmla="*/ 89 h 173"/>
              <a:gd name="T70" fmla="*/ 2 w 196"/>
              <a:gd name="T71" fmla="*/ 112 h 173"/>
              <a:gd name="T72" fmla="*/ 5 w 196"/>
              <a:gd name="T73" fmla="*/ 119 h 173"/>
              <a:gd name="T74" fmla="*/ 98 w 196"/>
              <a:gd name="T75" fmla="*/ 22 h 173"/>
              <a:gd name="T76" fmla="*/ 109 w 196"/>
              <a:gd name="T77" fmla="*/ 32 h 173"/>
              <a:gd name="T78" fmla="*/ 98 w 196"/>
              <a:gd name="T79" fmla="*/ 43 h 173"/>
              <a:gd name="T80" fmla="*/ 87 w 196"/>
              <a:gd name="T81" fmla="*/ 32 h 173"/>
              <a:gd name="T82" fmla="*/ 98 w 196"/>
              <a:gd name="T83" fmla="*/ 22 h 173"/>
              <a:gd name="T84" fmla="*/ 98 w 196"/>
              <a:gd name="T85" fmla="*/ 22 h 173"/>
              <a:gd name="T86" fmla="*/ 98 w 196"/>
              <a:gd name="T87" fmla="*/ 2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6" h="173">
                <a:moveTo>
                  <a:pt x="5" y="119"/>
                </a:moveTo>
                <a:cubicBezTo>
                  <a:pt x="16" y="119"/>
                  <a:pt x="16" y="119"/>
                  <a:pt x="16" y="119"/>
                </a:cubicBezTo>
                <a:cubicBezTo>
                  <a:pt x="24" y="153"/>
                  <a:pt x="62" y="173"/>
                  <a:pt x="98" y="173"/>
                </a:cubicBezTo>
                <a:cubicBezTo>
                  <a:pt x="134" y="173"/>
                  <a:pt x="172" y="153"/>
                  <a:pt x="180" y="119"/>
                </a:cubicBezTo>
                <a:cubicBezTo>
                  <a:pt x="191" y="119"/>
                  <a:pt x="191" y="119"/>
                  <a:pt x="191" y="119"/>
                </a:cubicBezTo>
                <a:cubicBezTo>
                  <a:pt x="194" y="119"/>
                  <a:pt x="196" y="114"/>
                  <a:pt x="194" y="112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69" y="88"/>
                  <a:pt x="167" y="88"/>
                  <a:pt x="165" y="89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40" y="114"/>
                  <a:pt x="142" y="119"/>
                  <a:pt x="145" y="119"/>
                </a:cubicBezTo>
                <a:cubicBezTo>
                  <a:pt x="157" y="119"/>
                  <a:pt x="157" y="119"/>
                  <a:pt x="157" y="119"/>
                </a:cubicBezTo>
                <a:cubicBezTo>
                  <a:pt x="150" y="137"/>
                  <a:pt x="129" y="148"/>
                  <a:pt x="109" y="150"/>
                </a:cubicBezTo>
                <a:cubicBezTo>
                  <a:pt x="109" y="86"/>
                  <a:pt x="109" y="86"/>
                  <a:pt x="109" y="86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29" y="86"/>
                  <a:pt x="130" y="85"/>
                  <a:pt x="130" y="82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67"/>
                  <a:pt x="129" y="65"/>
                  <a:pt x="126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21" y="59"/>
                  <a:pt x="130" y="47"/>
                  <a:pt x="130" y="33"/>
                </a:cubicBezTo>
                <a:cubicBezTo>
                  <a:pt x="130" y="15"/>
                  <a:pt x="116" y="0"/>
                  <a:pt x="98" y="0"/>
                </a:cubicBezTo>
                <a:cubicBezTo>
                  <a:pt x="80" y="0"/>
                  <a:pt x="66" y="14"/>
                  <a:pt x="66" y="32"/>
                </a:cubicBezTo>
                <a:cubicBezTo>
                  <a:pt x="66" y="47"/>
                  <a:pt x="75" y="59"/>
                  <a:pt x="87" y="63"/>
                </a:cubicBezTo>
                <a:cubicBezTo>
                  <a:pt x="87" y="65"/>
                  <a:pt x="87" y="65"/>
                  <a:pt x="87" y="65"/>
                </a:cubicBezTo>
                <a:cubicBezTo>
                  <a:pt x="70" y="65"/>
                  <a:pt x="70" y="65"/>
                  <a:pt x="70" y="65"/>
                </a:cubicBezTo>
                <a:cubicBezTo>
                  <a:pt x="67" y="65"/>
                  <a:pt x="66" y="67"/>
                  <a:pt x="66" y="69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85"/>
                  <a:pt x="67" y="86"/>
                  <a:pt x="70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67" y="148"/>
                  <a:pt x="45" y="137"/>
                  <a:pt x="39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4" y="119"/>
                  <a:pt x="56" y="114"/>
                  <a:pt x="53" y="112"/>
                </a:cubicBezTo>
                <a:cubicBezTo>
                  <a:pt x="31" y="89"/>
                  <a:pt x="31" y="89"/>
                  <a:pt x="31" y="89"/>
                </a:cubicBezTo>
                <a:cubicBezTo>
                  <a:pt x="29" y="88"/>
                  <a:pt x="27" y="88"/>
                  <a:pt x="25" y="89"/>
                </a:cubicBezTo>
                <a:cubicBezTo>
                  <a:pt x="2" y="112"/>
                  <a:pt x="2" y="112"/>
                  <a:pt x="2" y="112"/>
                </a:cubicBezTo>
                <a:cubicBezTo>
                  <a:pt x="0" y="114"/>
                  <a:pt x="2" y="119"/>
                  <a:pt x="5" y="119"/>
                </a:cubicBezTo>
                <a:close/>
                <a:moveTo>
                  <a:pt x="98" y="22"/>
                </a:moveTo>
                <a:cubicBezTo>
                  <a:pt x="104" y="22"/>
                  <a:pt x="109" y="27"/>
                  <a:pt x="109" y="32"/>
                </a:cubicBezTo>
                <a:cubicBezTo>
                  <a:pt x="109" y="38"/>
                  <a:pt x="104" y="43"/>
                  <a:pt x="98" y="43"/>
                </a:cubicBezTo>
                <a:cubicBezTo>
                  <a:pt x="92" y="43"/>
                  <a:pt x="87" y="38"/>
                  <a:pt x="87" y="32"/>
                </a:cubicBezTo>
                <a:cubicBezTo>
                  <a:pt x="87" y="27"/>
                  <a:pt x="92" y="22"/>
                  <a:pt x="98" y="22"/>
                </a:cubicBezTo>
                <a:close/>
                <a:moveTo>
                  <a:pt x="98" y="22"/>
                </a:moveTo>
                <a:cubicBezTo>
                  <a:pt x="98" y="22"/>
                  <a:pt x="98" y="22"/>
                  <a:pt x="98" y="2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4601934" y="2851317"/>
            <a:ext cx="1030287" cy="908050"/>
          </a:xfrm>
          <a:custGeom>
            <a:avLst/>
            <a:gdLst>
              <a:gd name="T0" fmla="*/ 191 w 200"/>
              <a:gd name="T1" fmla="*/ 86 h 176"/>
              <a:gd name="T2" fmla="*/ 153 w 200"/>
              <a:gd name="T3" fmla="*/ 72 h 176"/>
              <a:gd name="T4" fmla="*/ 153 w 200"/>
              <a:gd name="T5" fmla="*/ 29 h 176"/>
              <a:gd name="T6" fmla="*/ 144 w 200"/>
              <a:gd name="T7" fmla="*/ 16 h 176"/>
              <a:gd name="T8" fmla="*/ 105 w 200"/>
              <a:gd name="T9" fmla="*/ 1 h 176"/>
              <a:gd name="T10" fmla="*/ 95 w 200"/>
              <a:gd name="T11" fmla="*/ 1 h 176"/>
              <a:gd name="T12" fmla="*/ 56 w 200"/>
              <a:gd name="T13" fmla="*/ 16 h 176"/>
              <a:gd name="T14" fmla="*/ 47 w 200"/>
              <a:gd name="T15" fmla="*/ 29 h 176"/>
              <a:gd name="T16" fmla="*/ 47 w 200"/>
              <a:gd name="T17" fmla="*/ 72 h 176"/>
              <a:gd name="T18" fmla="*/ 9 w 200"/>
              <a:gd name="T19" fmla="*/ 86 h 176"/>
              <a:gd name="T20" fmla="*/ 0 w 200"/>
              <a:gd name="T21" fmla="*/ 99 h 176"/>
              <a:gd name="T22" fmla="*/ 0 w 200"/>
              <a:gd name="T23" fmla="*/ 142 h 176"/>
              <a:gd name="T24" fmla="*/ 8 w 200"/>
              <a:gd name="T25" fmla="*/ 154 h 176"/>
              <a:gd name="T26" fmla="*/ 47 w 200"/>
              <a:gd name="T27" fmla="*/ 174 h 176"/>
              <a:gd name="T28" fmla="*/ 60 w 200"/>
              <a:gd name="T29" fmla="*/ 174 h 176"/>
              <a:gd name="T30" fmla="*/ 100 w 200"/>
              <a:gd name="T31" fmla="*/ 154 h 176"/>
              <a:gd name="T32" fmla="*/ 141 w 200"/>
              <a:gd name="T33" fmla="*/ 174 h 176"/>
              <a:gd name="T34" fmla="*/ 154 w 200"/>
              <a:gd name="T35" fmla="*/ 174 h 176"/>
              <a:gd name="T36" fmla="*/ 193 w 200"/>
              <a:gd name="T37" fmla="*/ 154 h 176"/>
              <a:gd name="T38" fmla="*/ 200 w 200"/>
              <a:gd name="T39" fmla="*/ 142 h 176"/>
              <a:gd name="T40" fmla="*/ 200 w 200"/>
              <a:gd name="T41" fmla="*/ 99 h 176"/>
              <a:gd name="T42" fmla="*/ 191 w 200"/>
              <a:gd name="T43" fmla="*/ 86 h 176"/>
              <a:gd name="T44" fmla="*/ 140 w 200"/>
              <a:gd name="T45" fmla="*/ 72 h 176"/>
              <a:gd name="T46" fmla="*/ 107 w 200"/>
              <a:gd name="T47" fmla="*/ 84 h 176"/>
              <a:gd name="T48" fmla="*/ 107 w 200"/>
              <a:gd name="T49" fmla="*/ 58 h 176"/>
              <a:gd name="T50" fmla="*/ 140 w 200"/>
              <a:gd name="T51" fmla="*/ 43 h 176"/>
              <a:gd name="T52" fmla="*/ 140 w 200"/>
              <a:gd name="T53" fmla="*/ 72 h 176"/>
              <a:gd name="T54" fmla="*/ 61 w 200"/>
              <a:gd name="T55" fmla="*/ 29 h 176"/>
              <a:gd name="T56" fmla="*/ 100 w 200"/>
              <a:gd name="T57" fmla="*/ 14 h 176"/>
              <a:gd name="T58" fmla="*/ 140 w 200"/>
              <a:gd name="T59" fmla="*/ 29 h 176"/>
              <a:gd name="T60" fmla="*/ 140 w 200"/>
              <a:gd name="T61" fmla="*/ 29 h 176"/>
              <a:gd name="T62" fmla="*/ 100 w 200"/>
              <a:gd name="T63" fmla="*/ 45 h 176"/>
              <a:gd name="T64" fmla="*/ 61 w 200"/>
              <a:gd name="T65" fmla="*/ 29 h 176"/>
              <a:gd name="T66" fmla="*/ 93 w 200"/>
              <a:gd name="T67" fmla="*/ 142 h 176"/>
              <a:gd name="T68" fmla="*/ 60 w 200"/>
              <a:gd name="T69" fmla="*/ 159 h 176"/>
              <a:gd name="T70" fmla="*/ 60 w 200"/>
              <a:gd name="T71" fmla="*/ 128 h 176"/>
              <a:gd name="T72" fmla="*/ 93 w 200"/>
              <a:gd name="T73" fmla="*/ 113 h 176"/>
              <a:gd name="T74" fmla="*/ 93 w 200"/>
              <a:gd name="T75" fmla="*/ 142 h 176"/>
              <a:gd name="T76" fmla="*/ 93 w 200"/>
              <a:gd name="T77" fmla="*/ 99 h 176"/>
              <a:gd name="T78" fmla="*/ 54 w 200"/>
              <a:gd name="T79" fmla="*/ 115 h 176"/>
              <a:gd name="T80" fmla="*/ 14 w 200"/>
              <a:gd name="T81" fmla="*/ 99 h 176"/>
              <a:gd name="T82" fmla="*/ 14 w 200"/>
              <a:gd name="T83" fmla="*/ 98 h 176"/>
              <a:gd name="T84" fmla="*/ 54 w 200"/>
              <a:gd name="T85" fmla="*/ 83 h 176"/>
              <a:gd name="T86" fmla="*/ 93 w 200"/>
              <a:gd name="T87" fmla="*/ 98 h 176"/>
              <a:gd name="T88" fmla="*/ 93 w 200"/>
              <a:gd name="T89" fmla="*/ 99 h 176"/>
              <a:gd name="T90" fmla="*/ 187 w 200"/>
              <a:gd name="T91" fmla="*/ 142 h 176"/>
              <a:gd name="T92" fmla="*/ 154 w 200"/>
              <a:gd name="T93" fmla="*/ 159 h 176"/>
              <a:gd name="T94" fmla="*/ 154 w 200"/>
              <a:gd name="T95" fmla="*/ 128 h 176"/>
              <a:gd name="T96" fmla="*/ 187 w 200"/>
              <a:gd name="T97" fmla="*/ 113 h 176"/>
              <a:gd name="T98" fmla="*/ 187 w 200"/>
              <a:gd name="T99" fmla="*/ 142 h 176"/>
              <a:gd name="T100" fmla="*/ 187 w 200"/>
              <a:gd name="T101" fmla="*/ 99 h 176"/>
              <a:gd name="T102" fmla="*/ 147 w 200"/>
              <a:gd name="T103" fmla="*/ 115 h 176"/>
              <a:gd name="T104" fmla="*/ 107 w 200"/>
              <a:gd name="T105" fmla="*/ 99 h 176"/>
              <a:gd name="T106" fmla="*/ 107 w 200"/>
              <a:gd name="T107" fmla="*/ 98 h 176"/>
              <a:gd name="T108" fmla="*/ 147 w 200"/>
              <a:gd name="T109" fmla="*/ 83 h 176"/>
              <a:gd name="T110" fmla="*/ 187 w 200"/>
              <a:gd name="T111" fmla="*/ 98 h 176"/>
              <a:gd name="T112" fmla="*/ 187 w 200"/>
              <a:gd name="T113" fmla="*/ 99 h 176"/>
              <a:gd name="T114" fmla="*/ 187 w 200"/>
              <a:gd name="T115" fmla="*/ 99 h 176"/>
              <a:gd name="T116" fmla="*/ 187 w 200"/>
              <a:gd name="T117" fmla="*/ 9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" h="176">
                <a:moveTo>
                  <a:pt x="191" y="86"/>
                </a:moveTo>
                <a:cubicBezTo>
                  <a:pt x="153" y="72"/>
                  <a:pt x="153" y="72"/>
                  <a:pt x="153" y="72"/>
                </a:cubicBezTo>
                <a:cubicBezTo>
                  <a:pt x="153" y="29"/>
                  <a:pt x="153" y="29"/>
                  <a:pt x="153" y="29"/>
                </a:cubicBezTo>
                <a:cubicBezTo>
                  <a:pt x="153" y="23"/>
                  <a:pt x="150" y="18"/>
                  <a:pt x="144" y="16"/>
                </a:cubicBezTo>
                <a:cubicBezTo>
                  <a:pt x="105" y="1"/>
                  <a:pt x="105" y="1"/>
                  <a:pt x="105" y="1"/>
                </a:cubicBezTo>
                <a:cubicBezTo>
                  <a:pt x="102" y="0"/>
                  <a:pt x="99" y="0"/>
                  <a:pt x="95" y="1"/>
                </a:cubicBezTo>
                <a:cubicBezTo>
                  <a:pt x="56" y="16"/>
                  <a:pt x="56" y="16"/>
                  <a:pt x="56" y="16"/>
                </a:cubicBezTo>
                <a:cubicBezTo>
                  <a:pt x="51" y="18"/>
                  <a:pt x="47" y="23"/>
                  <a:pt x="47" y="29"/>
                </a:cubicBezTo>
                <a:cubicBezTo>
                  <a:pt x="47" y="72"/>
                  <a:pt x="47" y="72"/>
                  <a:pt x="47" y="72"/>
                </a:cubicBezTo>
                <a:cubicBezTo>
                  <a:pt x="9" y="86"/>
                  <a:pt x="9" y="86"/>
                  <a:pt x="9" y="86"/>
                </a:cubicBezTo>
                <a:cubicBezTo>
                  <a:pt x="4" y="88"/>
                  <a:pt x="0" y="93"/>
                  <a:pt x="0" y="99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7"/>
                  <a:pt x="3" y="152"/>
                  <a:pt x="8" y="154"/>
                </a:cubicBezTo>
                <a:cubicBezTo>
                  <a:pt x="47" y="174"/>
                  <a:pt x="47" y="174"/>
                  <a:pt x="47" y="174"/>
                </a:cubicBezTo>
                <a:cubicBezTo>
                  <a:pt x="51" y="176"/>
                  <a:pt x="56" y="176"/>
                  <a:pt x="60" y="174"/>
                </a:cubicBezTo>
                <a:cubicBezTo>
                  <a:pt x="100" y="154"/>
                  <a:pt x="100" y="154"/>
                  <a:pt x="100" y="154"/>
                </a:cubicBezTo>
                <a:cubicBezTo>
                  <a:pt x="141" y="174"/>
                  <a:pt x="141" y="174"/>
                  <a:pt x="141" y="174"/>
                </a:cubicBezTo>
                <a:cubicBezTo>
                  <a:pt x="145" y="176"/>
                  <a:pt x="150" y="176"/>
                  <a:pt x="154" y="174"/>
                </a:cubicBezTo>
                <a:cubicBezTo>
                  <a:pt x="193" y="154"/>
                  <a:pt x="193" y="154"/>
                  <a:pt x="193" y="154"/>
                </a:cubicBezTo>
                <a:cubicBezTo>
                  <a:pt x="197" y="152"/>
                  <a:pt x="200" y="147"/>
                  <a:pt x="200" y="142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200" y="93"/>
                  <a:pt x="197" y="88"/>
                  <a:pt x="191" y="86"/>
                </a:cubicBezTo>
                <a:close/>
                <a:moveTo>
                  <a:pt x="140" y="72"/>
                </a:moveTo>
                <a:cubicBezTo>
                  <a:pt x="107" y="84"/>
                  <a:pt x="107" y="84"/>
                  <a:pt x="107" y="84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40" y="43"/>
                  <a:pt x="140" y="43"/>
                  <a:pt x="140" y="43"/>
                </a:cubicBezTo>
                <a:lnTo>
                  <a:pt x="140" y="72"/>
                </a:lnTo>
                <a:close/>
                <a:moveTo>
                  <a:pt x="61" y="29"/>
                </a:moveTo>
                <a:cubicBezTo>
                  <a:pt x="100" y="14"/>
                  <a:pt x="100" y="14"/>
                  <a:pt x="100" y="14"/>
                </a:cubicBezTo>
                <a:cubicBezTo>
                  <a:pt x="140" y="29"/>
                  <a:pt x="140" y="29"/>
                  <a:pt x="140" y="29"/>
                </a:cubicBezTo>
                <a:cubicBezTo>
                  <a:pt x="140" y="29"/>
                  <a:pt x="140" y="29"/>
                  <a:pt x="140" y="29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61" y="29"/>
                  <a:pt x="61" y="29"/>
                  <a:pt x="61" y="29"/>
                </a:cubicBezTo>
                <a:close/>
                <a:moveTo>
                  <a:pt x="93" y="142"/>
                </a:moveTo>
                <a:cubicBezTo>
                  <a:pt x="60" y="159"/>
                  <a:pt x="60" y="159"/>
                  <a:pt x="60" y="159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93" y="113"/>
                  <a:pt x="93" y="113"/>
                  <a:pt x="93" y="113"/>
                </a:cubicBezTo>
                <a:lnTo>
                  <a:pt x="93" y="142"/>
                </a:lnTo>
                <a:close/>
                <a:moveTo>
                  <a:pt x="93" y="99"/>
                </a:moveTo>
                <a:cubicBezTo>
                  <a:pt x="54" y="115"/>
                  <a:pt x="54" y="115"/>
                  <a:pt x="54" y="115"/>
                </a:cubicBezTo>
                <a:cubicBezTo>
                  <a:pt x="14" y="99"/>
                  <a:pt x="14" y="99"/>
                  <a:pt x="14" y="99"/>
                </a:cubicBezTo>
                <a:cubicBezTo>
                  <a:pt x="14" y="98"/>
                  <a:pt x="14" y="98"/>
                  <a:pt x="14" y="98"/>
                </a:cubicBezTo>
                <a:cubicBezTo>
                  <a:pt x="54" y="83"/>
                  <a:pt x="54" y="83"/>
                  <a:pt x="54" y="83"/>
                </a:cubicBezTo>
                <a:cubicBezTo>
                  <a:pt x="93" y="98"/>
                  <a:pt x="93" y="98"/>
                  <a:pt x="93" y="98"/>
                </a:cubicBezTo>
                <a:lnTo>
                  <a:pt x="93" y="99"/>
                </a:lnTo>
                <a:close/>
                <a:moveTo>
                  <a:pt x="187" y="142"/>
                </a:moveTo>
                <a:cubicBezTo>
                  <a:pt x="154" y="159"/>
                  <a:pt x="154" y="159"/>
                  <a:pt x="154" y="159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87" y="113"/>
                  <a:pt x="187" y="113"/>
                  <a:pt x="187" y="113"/>
                </a:cubicBezTo>
                <a:lnTo>
                  <a:pt x="187" y="142"/>
                </a:lnTo>
                <a:close/>
                <a:moveTo>
                  <a:pt x="187" y="99"/>
                </a:moveTo>
                <a:cubicBezTo>
                  <a:pt x="147" y="115"/>
                  <a:pt x="147" y="115"/>
                  <a:pt x="147" y="115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87" y="98"/>
                  <a:pt x="187" y="98"/>
                  <a:pt x="187" y="98"/>
                </a:cubicBezTo>
                <a:lnTo>
                  <a:pt x="187" y="99"/>
                </a:lnTo>
                <a:close/>
                <a:moveTo>
                  <a:pt x="187" y="99"/>
                </a:moveTo>
                <a:cubicBezTo>
                  <a:pt x="187" y="99"/>
                  <a:pt x="187" y="99"/>
                  <a:pt x="187" y="9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7092721" y="2837030"/>
            <a:ext cx="1090612" cy="938213"/>
          </a:xfrm>
          <a:custGeom>
            <a:avLst/>
            <a:gdLst>
              <a:gd name="T0" fmla="*/ 12 w 212"/>
              <a:gd name="T1" fmla="*/ 91 h 182"/>
              <a:gd name="T2" fmla="*/ 0 w 212"/>
              <a:gd name="T3" fmla="*/ 56 h 182"/>
              <a:gd name="T4" fmla="*/ 56 w 212"/>
              <a:gd name="T5" fmla="*/ 0 h 182"/>
              <a:gd name="T6" fmla="*/ 106 w 212"/>
              <a:gd name="T7" fmla="*/ 26 h 182"/>
              <a:gd name="T8" fmla="*/ 155 w 212"/>
              <a:gd name="T9" fmla="*/ 0 h 182"/>
              <a:gd name="T10" fmla="*/ 212 w 212"/>
              <a:gd name="T11" fmla="*/ 56 h 182"/>
              <a:gd name="T12" fmla="*/ 200 w 212"/>
              <a:gd name="T13" fmla="*/ 91 h 182"/>
              <a:gd name="T14" fmla="*/ 153 w 212"/>
              <a:gd name="T15" fmla="*/ 91 h 182"/>
              <a:gd name="T16" fmla="*/ 142 w 212"/>
              <a:gd name="T17" fmla="*/ 68 h 182"/>
              <a:gd name="T18" fmla="*/ 134 w 212"/>
              <a:gd name="T19" fmla="*/ 69 h 182"/>
              <a:gd name="T20" fmla="*/ 113 w 212"/>
              <a:gd name="T21" fmla="*/ 121 h 182"/>
              <a:gd name="T22" fmla="*/ 85 w 212"/>
              <a:gd name="T23" fmla="*/ 38 h 182"/>
              <a:gd name="T24" fmla="*/ 77 w 212"/>
              <a:gd name="T25" fmla="*/ 38 h 182"/>
              <a:gd name="T26" fmla="*/ 58 w 212"/>
              <a:gd name="T27" fmla="*/ 91 h 182"/>
              <a:gd name="T28" fmla="*/ 12 w 212"/>
              <a:gd name="T29" fmla="*/ 91 h 182"/>
              <a:gd name="T30" fmla="*/ 148 w 212"/>
              <a:gd name="T31" fmla="*/ 104 h 182"/>
              <a:gd name="T32" fmla="*/ 144 w 212"/>
              <a:gd name="T33" fmla="*/ 101 h 182"/>
              <a:gd name="T34" fmla="*/ 139 w 212"/>
              <a:gd name="T35" fmla="*/ 89 h 182"/>
              <a:gd name="T36" fmla="*/ 117 w 212"/>
              <a:gd name="T37" fmla="*/ 144 h 182"/>
              <a:gd name="T38" fmla="*/ 108 w 212"/>
              <a:gd name="T39" fmla="*/ 144 h 182"/>
              <a:gd name="T40" fmla="*/ 81 w 212"/>
              <a:gd name="T41" fmla="*/ 62 h 182"/>
              <a:gd name="T42" fmla="*/ 68 w 212"/>
              <a:gd name="T43" fmla="*/ 101 h 182"/>
              <a:gd name="T44" fmla="*/ 63 w 212"/>
              <a:gd name="T45" fmla="*/ 104 h 182"/>
              <a:gd name="T46" fmla="*/ 22 w 212"/>
              <a:gd name="T47" fmla="*/ 104 h 182"/>
              <a:gd name="T48" fmla="*/ 100 w 212"/>
              <a:gd name="T49" fmla="*/ 179 h 182"/>
              <a:gd name="T50" fmla="*/ 112 w 212"/>
              <a:gd name="T51" fmla="*/ 179 h 182"/>
              <a:gd name="T52" fmla="*/ 190 w 212"/>
              <a:gd name="T53" fmla="*/ 104 h 182"/>
              <a:gd name="T54" fmla="*/ 148 w 212"/>
              <a:gd name="T55" fmla="*/ 104 h 182"/>
              <a:gd name="T56" fmla="*/ 148 w 212"/>
              <a:gd name="T57" fmla="*/ 104 h 182"/>
              <a:gd name="T58" fmla="*/ 148 w 212"/>
              <a:gd name="T59" fmla="*/ 10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2" h="182">
                <a:moveTo>
                  <a:pt x="12" y="91"/>
                </a:moveTo>
                <a:cubicBezTo>
                  <a:pt x="6" y="82"/>
                  <a:pt x="0" y="69"/>
                  <a:pt x="0" y="56"/>
                </a:cubicBezTo>
                <a:cubicBezTo>
                  <a:pt x="0" y="21"/>
                  <a:pt x="21" y="0"/>
                  <a:pt x="56" y="0"/>
                </a:cubicBezTo>
                <a:cubicBezTo>
                  <a:pt x="77" y="0"/>
                  <a:pt x="97" y="17"/>
                  <a:pt x="106" y="26"/>
                </a:cubicBezTo>
                <a:cubicBezTo>
                  <a:pt x="115" y="17"/>
                  <a:pt x="135" y="0"/>
                  <a:pt x="155" y="0"/>
                </a:cubicBezTo>
                <a:cubicBezTo>
                  <a:pt x="191" y="0"/>
                  <a:pt x="212" y="21"/>
                  <a:pt x="212" y="56"/>
                </a:cubicBezTo>
                <a:cubicBezTo>
                  <a:pt x="212" y="69"/>
                  <a:pt x="206" y="82"/>
                  <a:pt x="200" y="91"/>
                </a:cubicBezTo>
                <a:cubicBezTo>
                  <a:pt x="153" y="91"/>
                  <a:pt x="153" y="91"/>
                  <a:pt x="153" y="91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1" y="65"/>
                  <a:pt x="136" y="65"/>
                  <a:pt x="134" y="69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85" y="38"/>
                  <a:pt x="85" y="38"/>
                  <a:pt x="85" y="38"/>
                </a:cubicBezTo>
                <a:cubicBezTo>
                  <a:pt x="84" y="34"/>
                  <a:pt x="78" y="34"/>
                  <a:pt x="77" y="38"/>
                </a:cubicBezTo>
                <a:cubicBezTo>
                  <a:pt x="58" y="91"/>
                  <a:pt x="58" y="91"/>
                  <a:pt x="58" y="91"/>
                </a:cubicBezTo>
                <a:lnTo>
                  <a:pt x="12" y="91"/>
                </a:lnTo>
                <a:close/>
                <a:moveTo>
                  <a:pt x="148" y="104"/>
                </a:moveTo>
                <a:cubicBezTo>
                  <a:pt x="146" y="104"/>
                  <a:pt x="145" y="103"/>
                  <a:pt x="144" y="101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17" y="144"/>
                  <a:pt x="117" y="144"/>
                  <a:pt x="117" y="144"/>
                </a:cubicBezTo>
                <a:cubicBezTo>
                  <a:pt x="115" y="148"/>
                  <a:pt x="109" y="148"/>
                  <a:pt x="108" y="144"/>
                </a:cubicBezTo>
                <a:cubicBezTo>
                  <a:pt x="81" y="62"/>
                  <a:pt x="81" y="62"/>
                  <a:pt x="81" y="62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7" y="103"/>
                  <a:pt x="65" y="104"/>
                  <a:pt x="63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24" y="106"/>
                  <a:pt x="17" y="99"/>
                  <a:pt x="100" y="179"/>
                </a:cubicBezTo>
                <a:cubicBezTo>
                  <a:pt x="103" y="182"/>
                  <a:pt x="109" y="182"/>
                  <a:pt x="112" y="179"/>
                </a:cubicBezTo>
                <a:cubicBezTo>
                  <a:pt x="192" y="102"/>
                  <a:pt x="187" y="107"/>
                  <a:pt x="190" y="104"/>
                </a:cubicBezTo>
                <a:lnTo>
                  <a:pt x="148" y="104"/>
                </a:lnTo>
                <a:close/>
                <a:moveTo>
                  <a:pt x="148" y="104"/>
                </a:moveTo>
                <a:cubicBezTo>
                  <a:pt x="148" y="104"/>
                  <a:pt x="148" y="104"/>
                  <a:pt x="148" y="10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"/>
          <p:cNvSpPr>
            <a:spLocks noEditPoints="1"/>
          </p:cNvSpPr>
          <p:nvPr/>
        </p:nvSpPr>
        <p:spPr bwMode="auto">
          <a:xfrm>
            <a:off x="3943121" y="4548355"/>
            <a:ext cx="1158875" cy="901700"/>
          </a:xfrm>
          <a:custGeom>
            <a:avLst/>
            <a:gdLst>
              <a:gd name="T0" fmla="*/ 154 w 225"/>
              <a:gd name="T1" fmla="*/ 152 h 175"/>
              <a:gd name="T2" fmla="*/ 99 w 225"/>
              <a:gd name="T3" fmla="*/ 165 h 175"/>
              <a:gd name="T4" fmla="*/ 40 w 225"/>
              <a:gd name="T5" fmla="*/ 150 h 175"/>
              <a:gd name="T6" fmla="*/ 16 w 225"/>
              <a:gd name="T7" fmla="*/ 175 h 175"/>
              <a:gd name="T8" fmla="*/ 0 w 225"/>
              <a:gd name="T9" fmla="*/ 160 h 175"/>
              <a:gd name="T10" fmla="*/ 25 w 225"/>
              <a:gd name="T11" fmla="*/ 130 h 175"/>
              <a:gd name="T12" fmla="*/ 20 w 225"/>
              <a:gd name="T13" fmla="*/ 107 h 175"/>
              <a:gd name="T14" fmla="*/ 87 w 225"/>
              <a:gd name="T15" fmla="*/ 27 h 175"/>
              <a:gd name="T16" fmla="*/ 185 w 225"/>
              <a:gd name="T17" fmla="*/ 12 h 175"/>
              <a:gd name="T18" fmla="*/ 206 w 225"/>
              <a:gd name="T19" fmla="*/ 0 h 175"/>
              <a:gd name="T20" fmla="*/ 225 w 225"/>
              <a:gd name="T21" fmla="*/ 47 h 175"/>
              <a:gd name="T22" fmla="*/ 154 w 225"/>
              <a:gd name="T23" fmla="*/ 152 h 175"/>
              <a:gd name="T24" fmla="*/ 55 w 225"/>
              <a:gd name="T25" fmla="*/ 122 h 175"/>
              <a:gd name="T26" fmla="*/ 156 w 225"/>
              <a:gd name="T27" fmla="*/ 75 h 175"/>
              <a:gd name="T28" fmla="*/ 162 w 225"/>
              <a:gd name="T29" fmla="*/ 70 h 175"/>
              <a:gd name="T30" fmla="*/ 157 w 225"/>
              <a:gd name="T31" fmla="*/ 63 h 175"/>
              <a:gd name="T32" fmla="*/ 45 w 225"/>
              <a:gd name="T33" fmla="*/ 115 h 175"/>
              <a:gd name="T34" fmla="*/ 46 w 225"/>
              <a:gd name="T35" fmla="*/ 124 h 175"/>
              <a:gd name="T36" fmla="*/ 55 w 225"/>
              <a:gd name="T37" fmla="*/ 122 h 175"/>
              <a:gd name="T38" fmla="*/ 55 w 225"/>
              <a:gd name="T39" fmla="*/ 122 h 175"/>
              <a:gd name="T40" fmla="*/ 55 w 225"/>
              <a:gd name="T41" fmla="*/ 12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5" h="175">
                <a:moveTo>
                  <a:pt x="154" y="152"/>
                </a:moveTo>
                <a:cubicBezTo>
                  <a:pt x="137" y="160"/>
                  <a:pt x="118" y="165"/>
                  <a:pt x="99" y="165"/>
                </a:cubicBezTo>
                <a:cubicBezTo>
                  <a:pt x="67" y="165"/>
                  <a:pt x="40" y="150"/>
                  <a:pt x="40" y="150"/>
                </a:cubicBezTo>
                <a:cubicBezTo>
                  <a:pt x="34" y="150"/>
                  <a:pt x="27" y="175"/>
                  <a:pt x="16" y="175"/>
                </a:cubicBezTo>
                <a:cubicBezTo>
                  <a:pt x="5" y="175"/>
                  <a:pt x="0" y="166"/>
                  <a:pt x="0" y="160"/>
                </a:cubicBezTo>
                <a:cubicBezTo>
                  <a:pt x="0" y="147"/>
                  <a:pt x="25" y="137"/>
                  <a:pt x="25" y="130"/>
                </a:cubicBezTo>
                <a:cubicBezTo>
                  <a:pt x="25" y="130"/>
                  <a:pt x="20" y="121"/>
                  <a:pt x="20" y="107"/>
                </a:cubicBezTo>
                <a:cubicBezTo>
                  <a:pt x="20" y="67"/>
                  <a:pt x="52" y="39"/>
                  <a:pt x="87" y="27"/>
                </a:cubicBezTo>
                <a:cubicBezTo>
                  <a:pt x="113" y="19"/>
                  <a:pt x="168" y="29"/>
                  <a:pt x="185" y="12"/>
                </a:cubicBezTo>
                <a:cubicBezTo>
                  <a:pt x="192" y="6"/>
                  <a:pt x="196" y="0"/>
                  <a:pt x="206" y="0"/>
                </a:cubicBezTo>
                <a:cubicBezTo>
                  <a:pt x="220" y="0"/>
                  <a:pt x="225" y="36"/>
                  <a:pt x="225" y="47"/>
                </a:cubicBezTo>
                <a:cubicBezTo>
                  <a:pt x="225" y="90"/>
                  <a:pt x="204" y="128"/>
                  <a:pt x="154" y="152"/>
                </a:cubicBezTo>
                <a:close/>
                <a:moveTo>
                  <a:pt x="55" y="122"/>
                </a:moveTo>
                <a:cubicBezTo>
                  <a:pt x="80" y="87"/>
                  <a:pt x="112" y="72"/>
                  <a:pt x="156" y="75"/>
                </a:cubicBezTo>
                <a:cubicBezTo>
                  <a:pt x="159" y="76"/>
                  <a:pt x="162" y="73"/>
                  <a:pt x="162" y="70"/>
                </a:cubicBezTo>
                <a:cubicBezTo>
                  <a:pt x="163" y="66"/>
                  <a:pt x="160" y="63"/>
                  <a:pt x="157" y="63"/>
                </a:cubicBezTo>
                <a:cubicBezTo>
                  <a:pt x="108" y="59"/>
                  <a:pt x="72" y="76"/>
                  <a:pt x="45" y="115"/>
                </a:cubicBezTo>
                <a:cubicBezTo>
                  <a:pt x="43" y="118"/>
                  <a:pt x="44" y="122"/>
                  <a:pt x="46" y="124"/>
                </a:cubicBezTo>
                <a:cubicBezTo>
                  <a:pt x="49" y="126"/>
                  <a:pt x="53" y="125"/>
                  <a:pt x="55" y="122"/>
                </a:cubicBezTo>
                <a:close/>
                <a:moveTo>
                  <a:pt x="55" y="122"/>
                </a:moveTo>
                <a:cubicBezTo>
                  <a:pt x="55" y="122"/>
                  <a:pt x="55" y="122"/>
                  <a:pt x="55" y="12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3835171" y="4119730"/>
            <a:ext cx="4708525" cy="41275"/>
          </a:xfrm>
          <a:custGeom>
            <a:avLst/>
            <a:gdLst>
              <a:gd name="T0" fmla="*/ 114 w 2966"/>
              <a:gd name="T1" fmla="*/ 26 h 26"/>
              <a:gd name="T2" fmla="*/ 0 w 2966"/>
              <a:gd name="T3" fmla="*/ 0 h 26"/>
              <a:gd name="T4" fmla="*/ 140 w 2966"/>
              <a:gd name="T5" fmla="*/ 26 h 26"/>
              <a:gd name="T6" fmla="*/ 253 w 2966"/>
              <a:gd name="T7" fmla="*/ 0 h 26"/>
              <a:gd name="T8" fmla="*/ 140 w 2966"/>
              <a:gd name="T9" fmla="*/ 26 h 26"/>
              <a:gd name="T10" fmla="*/ 393 w 2966"/>
              <a:gd name="T11" fmla="*/ 26 h 26"/>
              <a:gd name="T12" fmla="*/ 282 w 2966"/>
              <a:gd name="T13" fmla="*/ 0 h 26"/>
              <a:gd name="T14" fmla="*/ 422 w 2966"/>
              <a:gd name="T15" fmla="*/ 26 h 26"/>
              <a:gd name="T16" fmla="*/ 535 w 2966"/>
              <a:gd name="T17" fmla="*/ 0 h 26"/>
              <a:gd name="T18" fmla="*/ 422 w 2966"/>
              <a:gd name="T19" fmla="*/ 26 h 26"/>
              <a:gd name="T20" fmla="*/ 675 w 2966"/>
              <a:gd name="T21" fmla="*/ 26 h 26"/>
              <a:gd name="T22" fmla="*/ 561 w 2966"/>
              <a:gd name="T23" fmla="*/ 0 h 26"/>
              <a:gd name="T24" fmla="*/ 701 w 2966"/>
              <a:gd name="T25" fmla="*/ 26 h 26"/>
              <a:gd name="T26" fmla="*/ 814 w 2966"/>
              <a:gd name="T27" fmla="*/ 0 h 26"/>
              <a:gd name="T28" fmla="*/ 701 w 2966"/>
              <a:gd name="T29" fmla="*/ 26 h 26"/>
              <a:gd name="T30" fmla="*/ 953 w 2966"/>
              <a:gd name="T31" fmla="*/ 26 h 26"/>
              <a:gd name="T32" fmla="*/ 843 w 2966"/>
              <a:gd name="T33" fmla="*/ 0 h 26"/>
              <a:gd name="T34" fmla="*/ 983 w 2966"/>
              <a:gd name="T35" fmla="*/ 26 h 26"/>
              <a:gd name="T36" fmla="*/ 1096 w 2966"/>
              <a:gd name="T37" fmla="*/ 0 h 26"/>
              <a:gd name="T38" fmla="*/ 983 w 2966"/>
              <a:gd name="T39" fmla="*/ 26 h 26"/>
              <a:gd name="T40" fmla="*/ 1235 w 2966"/>
              <a:gd name="T41" fmla="*/ 26 h 26"/>
              <a:gd name="T42" fmla="*/ 1122 w 2966"/>
              <a:gd name="T43" fmla="*/ 0 h 26"/>
              <a:gd name="T44" fmla="*/ 1265 w 2966"/>
              <a:gd name="T45" fmla="*/ 26 h 26"/>
              <a:gd name="T46" fmla="*/ 1375 w 2966"/>
              <a:gd name="T47" fmla="*/ 0 h 26"/>
              <a:gd name="T48" fmla="*/ 1265 w 2966"/>
              <a:gd name="T49" fmla="*/ 26 h 26"/>
              <a:gd name="T50" fmla="*/ 1517 w 2966"/>
              <a:gd name="T51" fmla="*/ 26 h 26"/>
              <a:gd name="T52" fmla="*/ 1404 w 2966"/>
              <a:gd name="T53" fmla="*/ 0 h 26"/>
              <a:gd name="T54" fmla="*/ 1543 w 2966"/>
              <a:gd name="T55" fmla="*/ 26 h 26"/>
              <a:gd name="T56" fmla="*/ 1657 w 2966"/>
              <a:gd name="T57" fmla="*/ 0 h 26"/>
              <a:gd name="T58" fmla="*/ 1543 w 2966"/>
              <a:gd name="T59" fmla="*/ 26 h 26"/>
              <a:gd name="T60" fmla="*/ 1796 w 2966"/>
              <a:gd name="T61" fmla="*/ 26 h 26"/>
              <a:gd name="T62" fmla="*/ 1686 w 2966"/>
              <a:gd name="T63" fmla="*/ 0 h 26"/>
              <a:gd name="T64" fmla="*/ 1825 w 2966"/>
              <a:gd name="T65" fmla="*/ 26 h 26"/>
              <a:gd name="T66" fmla="*/ 1936 w 2966"/>
              <a:gd name="T67" fmla="*/ 0 h 26"/>
              <a:gd name="T68" fmla="*/ 1825 w 2966"/>
              <a:gd name="T69" fmla="*/ 26 h 26"/>
              <a:gd name="T70" fmla="*/ 2078 w 2966"/>
              <a:gd name="T71" fmla="*/ 26 h 26"/>
              <a:gd name="T72" fmla="*/ 1965 w 2966"/>
              <a:gd name="T73" fmla="*/ 0 h 26"/>
              <a:gd name="T74" fmla="*/ 2104 w 2966"/>
              <a:gd name="T75" fmla="*/ 26 h 26"/>
              <a:gd name="T76" fmla="*/ 2218 w 2966"/>
              <a:gd name="T77" fmla="*/ 0 h 26"/>
              <a:gd name="T78" fmla="*/ 2104 w 2966"/>
              <a:gd name="T79" fmla="*/ 26 h 26"/>
              <a:gd name="T80" fmla="*/ 2357 w 2966"/>
              <a:gd name="T81" fmla="*/ 26 h 26"/>
              <a:gd name="T82" fmla="*/ 2247 w 2966"/>
              <a:gd name="T83" fmla="*/ 0 h 26"/>
              <a:gd name="T84" fmla="*/ 2386 w 2966"/>
              <a:gd name="T85" fmla="*/ 26 h 26"/>
              <a:gd name="T86" fmla="*/ 2500 w 2966"/>
              <a:gd name="T87" fmla="*/ 0 h 26"/>
              <a:gd name="T88" fmla="*/ 2386 w 2966"/>
              <a:gd name="T89" fmla="*/ 26 h 26"/>
              <a:gd name="T90" fmla="*/ 2639 w 2966"/>
              <a:gd name="T91" fmla="*/ 26 h 26"/>
              <a:gd name="T92" fmla="*/ 2525 w 2966"/>
              <a:gd name="T93" fmla="*/ 0 h 26"/>
              <a:gd name="T94" fmla="*/ 2668 w 2966"/>
              <a:gd name="T95" fmla="*/ 26 h 26"/>
              <a:gd name="T96" fmla="*/ 2778 w 2966"/>
              <a:gd name="T97" fmla="*/ 0 h 26"/>
              <a:gd name="T98" fmla="*/ 2668 w 2966"/>
              <a:gd name="T99" fmla="*/ 26 h 26"/>
              <a:gd name="T100" fmla="*/ 2921 w 2966"/>
              <a:gd name="T101" fmla="*/ 26 h 26"/>
              <a:gd name="T102" fmla="*/ 2807 w 2966"/>
              <a:gd name="T103" fmla="*/ 0 h 26"/>
              <a:gd name="T104" fmla="*/ 2947 w 2966"/>
              <a:gd name="T105" fmla="*/ 26 h 26"/>
              <a:gd name="T106" fmla="*/ 2966 w 2966"/>
              <a:gd name="T107" fmla="*/ 0 h 26"/>
              <a:gd name="T108" fmla="*/ 2947 w 2966"/>
              <a:gd name="T109" fmla="*/ 26 h 26"/>
              <a:gd name="T110" fmla="*/ 2947 w 2966"/>
              <a:gd name="T1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66" h="26">
                <a:moveTo>
                  <a:pt x="0" y="26"/>
                </a:moveTo>
                <a:lnTo>
                  <a:pt x="114" y="26"/>
                </a:lnTo>
                <a:lnTo>
                  <a:pt x="114" y="0"/>
                </a:lnTo>
                <a:lnTo>
                  <a:pt x="0" y="0"/>
                </a:lnTo>
                <a:lnTo>
                  <a:pt x="0" y="26"/>
                </a:lnTo>
                <a:close/>
                <a:moveTo>
                  <a:pt x="140" y="26"/>
                </a:moveTo>
                <a:lnTo>
                  <a:pt x="253" y="26"/>
                </a:lnTo>
                <a:lnTo>
                  <a:pt x="253" y="0"/>
                </a:lnTo>
                <a:lnTo>
                  <a:pt x="140" y="0"/>
                </a:lnTo>
                <a:lnTo>
                  <a:pt x="140" y="26"/>
                </a:lnTo>
                <a:close/>
                <a:moveTo>
                  <a:pt x="282" y="26"/>
                </a:moveTo>
                <a:lnTo>
                  <a:pt x="393" y="26"/>
                </a:lnTo>
                <a:lnTo>
                  <a:pt x="393" y="0"/>
                </a:lnTo>
                <a:lnTo>
                  <a:pt x="282" y="0"/>
                </a:lnTo>
                <a:lnTo>
                  <a:pt x="282" y="26"/>
                </a:lnTo>
                <a:close/>
                <a:moveTo>
                  <a:pt x="422" y="26"/>
                </a:moveTo>
                <a:lnTo>
                  <a:pt x="535" y="26"/>
                </a:lnTo>
                <a:lnTo>
                  <a:pt x="535" y="0"/>
                </a:lnTo>
                <a:lnTo>
                  <a:pt x="422" y="0"/>
                </a:lnTo>
                <a:lnTo>
                  <a:pt x="422" y="26"/>
                </a:lnTo>
                <a:close/>
                <a:moveTo>
                  <a:pt x="561" y="26"/>
                </a:moveTo>
                <a:lnTo>
                  <a:pt x="675" y="26"/>
                </a:lnTo>
                <a:lnTo>
                  <a:pt x="675" y="0"/>
                </a:lnTo>
                <a:lnTo>
                  <a:pt x="561" y="0"/>
                </a:lnTo>
                <a:lnTo>
                  <a:pt x="561" y="26"/>
                </a:lnTo>
                <a:close/>
                <a:moveTo>
                  <a:pt x="701" y="26"/>
                </a:moveTo>
                <a:lnTo>
                  <a:pt x="814" y="26"/>
                </a:lnTo>
                <a:lnTo>
                  <a:pt x="814" y="0"/>
                </a:lnTo>
                <a:lnTo>
                  <a:pt x="701" y="0"/>
                </a:lnTo>
                <a:lnTo>
                  <a:pt x="701" y="26"/>
                </a:lnTo>
                <a:close/>
                <a:moveTo>
                  <a:pt x="843" y="26"/>
                </a:moveTo>
                <a:lnTo>
                  <a:pt x="953" y="26"/>
                </a:lnTo>
                <a:lnTo>
                  <a:pt x="953" y="0"/>
                </a:lnTo>
                <a:lnTo>
                  <a:pt x="843" y="0"/>
                </a:lnTo>
                <a:lnTo>
                  <a:pt x="843" y="26"/>
                </a:lnTo>
                <a:close/>
                <a:moveTo>
                  <a:pt x="983" y="26"/>
                </a:moveTo>
                <a:lnTo>
                  <a:pt x="1096" y="26"/>
                </a:lnTo>
                <a:lnTo>
                  <a:pt x="1096" y="0"/>
                </a:lnTo>
                <a:lnTo>
                  <a:pt x="983" y="0"/>
                </a:lnTo>
                <a:lnTo>
                  <a:pt x="983" y="26"/>
                </a:lnTo>
                <a:close/>
                <a:moveTo>
                  <a:pt x="1122" y="26"/>
                </a:moveTo>
                <a:lnTo>
                  <a:pt x="1235" y="26"/>
                </a:lnTo>
                <a:lnTo>
                  <a:pt x="1235" y="0"/>
                </a:lnTo>
                <a:lnTo>
                  <a:pt x="1122" y="0"/>
                </a:lnTo>
                <a:lnTo>
                  <a:pt x="1122" y="26"/>
                </a:lnTo>
                <a:close/>
                <a:moveTo>
                  <a:pt x="1265" y="26"/>
                </a:moveTo>
                <a:lnTo>
                  <a:pt x="1375" y="26"/>
                </a:lnTo>
                <a:lnTo>
                  <a:pt x="1375" y="0"/>
                </a:lnTo>
                <a:lnTo>
                  <a:pt x="1265" y="0"/>
                </a:lnTo>
                <a:lnTo>
                  <a:pt x="1265" y="26"/>
                </a:lnTo>
                <a:close/>
                <a:moveTo>
                  <a:pt x="1404" y="26"/>
                </a:moveTo>
                <a:lnTo>
                  <a:pt x="1517" y="26"/>
                </a:lnTo>
                <a:lnTo>
                  <a:pt x="1517" y="0"/>
                </a:lnTo>
                <a:lnTo>
                  <a:pt x="1404" y="0"/>
                </a:lnTo>
                <a:lnTo>
                  <a:pt x="1404" y="26"/>
                </a:lnTo>
                <a:close/>
                <a:moveTo>
                  <a:pt x="1543" y="26"/>
                </a:moveTo>
                <a:lnTo>
                  <a:pt x="1657" y="26"/>
                </a:lnTo>
                <a:lnTo>
                  <a:pt x="1657" y="0"/>
                </a:lnTo>
                <a:lnTo>
                  <a:pt x="1543" y="0"/>
                </a:lnTo>
                <a:lnTo>
                  <a:pt x="1543" y="26"/>
                </a:lnTo>
                <a:close/>
                <a:moveTo>
                  <a:pt x="1686" y="26"/>
                </a:moveTo>
                <a:lnTo>
                  <a:pt x="1796" y="26"/>
                </a:lnTo>
                <a:lnTo>
                  <a:pt x="1796" y="0"/>
                </a:lnTo>
                <a:lnTo>
                  <a:pt x="1686" y="0"/>
                </a:lnTo>
                <a:lnTo>
                  <a:pt x="1686" y="26"/>
                </a:lnTo>
                <a:close/>
                <a:moveTo>
                  <a:pt x="1825" y="26"/>
                </a:moveTo>
                <a:lnTo>
                  <a:pt x="1936" y="26"/>
                </a:lnTo>
                <a:lnTo>
                  <a:pt x="1936" y="0"/>
                </a:lnTo>
                <a:lnTo>
                  <a:pt x="1825" y="0"/>
                </a:lnTo>
                <a:lnTo>
                  <a:pt x="1825" y="26"/>
                </a:lnTo>
                <a:close/>
                <a:moveTo>
                  <a:pt x="1965" y="26"/>
                </a:moveTo>
                <a:lnTo>
                  <a:pt x="2078" y="26"/>
                </a:lnTo>
                <a:lnTo>
                  <a:pt x="2078" y="0"/>
                </a:lnTo>
                <a:lnTo>
                  <a:pt x="1965" y="0"/>
                </a:lnTo>
                <a:lnTo>
                  <a:pt x="1965" y="26"/>
                </a:lnTo>
                <a:close/>
                <a:moveTo>
                  <a:pt x="2104" y="26"/>
                </a:moveTo>
                <a:lnTo>
                  <a:pt x="2218" y="26"/>
                </a:lnTo>
                <a:lnTo>
                  <a:pt x="2218" y="0"/>
                </a:lnTo>
                <a:lnTo>
                  <a:pt x="2104" y="0"/>
                </a:lnTo>
                <a:lnTo>
                  <a:pt x="2104" y="26"/>
                </a:lnTo>
                <a:close/>
                <a:moveTo>
                  <a:pt x="2247" y="26"/>
                </a:moveTo>
                <a:lnTo>
                  <a:pt x="2357" y="26"/>
                </a:lnTo>
                <a:lnTo>
                  <a:pt x="2357" y="0"/>
                </a:lnTo>
                <a:lnTo>
                  <a:pt x="2247" y="0"/>
                </a:lnTo>
                <a:lnTo>
                  <a:pt x="2247" y="26"/>
                </a:lnTo>
                <a:close/>
                <a:moveTo>
                  <a:pt x="2386" y="26"/>
                </a:moveTo>
                <a:lnTo>
                  <a:pt x="2500" y="26"/>
                </a:lnTo>
                <a:lnTo>
                  <a:pt x="2500" y="0"/>
                </a:lnTo>
                <a:lnTo>
                  <a:pt x="2386" y="0"/>
                </a:lnTo>
                <a:lnTo>
                  <a:pt x="2386" y="26"/>
                </a:lnTo>
                <a:close/>
                <a:moveTo>
                  <a:pt x="2525" y="26"/>
                </a:moveTo>
                <a:lnTo>
                  <a:pt x="2639" y="26"/>
                </a:lnTo>
                <a:lnTo>
                  <a:pt x="2639" y="0"/>
                </a:lnTo>
                <a:lnTo>
                  <a:pt x="2525" y="0"/>
                </a:lnTo>
                <a:lnTo>
                  <a:pt x="2525" y="26"/>
                </a:lnTo>
                <a:close/>
                <a:moveTo>
                  <a:pt x="2668" y="26"/>
                </a:moveTo>
                <a:lnTo>
                  <a:pt x="2778" y="26"/>
                </a:lnTo>
                <a:lnTo>
                  <a:pt x="2778" y="0"/>
                </a:lnTo>
                <a:lnTo>
                  <a:pt x="2668" y="0"/>
                </a:lnTo>
                <a:lnTo>
                  <a:pt x="2668" y="26"/>
                </a:lnTo>
                <a:close/>
                <a:moveTo>
                  <a:pt x="2807" y="26"/>
                </a:moveTo>
                <a:lnTo>
                  <a:pt x="2921" y="26"/>
                </a:lnTo>
                <a:lnTo>
                  <a:pt x="2921" y="0"/>
                </a:lnTo>
                <a:lnTo>
                  <a:pt x="2807" y="0"/>
                </a:lnTo>
                <a:lnTo>
                  <a:pt x="2807" y="26"/>
                </a:lnTo>
                <a:close/>
                <a:moveTo>
                  <a:pt x="2947" y="26"/>
                </a:moveTo>
                <a:lnTo>
                  <a:pt x="2966" y="26"/>
                </a:lnTo>
                <a:lnTo>
                  <a:pt x="2966" y="0"/>
                </a:lnTo>
                <a:lnTo>
                  <a:pt x="2947" y="0"/>
                </a:lnTo>
                <a:lnTo>
                  <a:pt x="2947" y="26"/>
                </a:lnTo>
                <a:close/>
                <a:moveTo>
                  <a:pt x="2947" y="26"/>
                </a:moveTo>
                <a:lnTo>
                  <a:pt x="2947" y="26"/>
                </a:lnTo>
                <a:close/>
              </a:path>
            </a:pathLst>
          </a:custGeom>
          <a:solidFill>
            <a:srgbClr val="9EAB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3835171" y="4119730"/>
            <a:ext cx="4708525" cy="41275"/>
          </a:xfrm>
          <a:custGeom>
            <a:avLst/>
            <a:gdLst>
              <a:gd name="T0" fmla="*/ 114 w 2966"/>
              <a:gd name="T1" fmla="*/ 26 h 26"/>
              <a:gd name="T2" fmla="*/ 0 w 2966"/>
              <a:gd name="T3" fmla="*/ 0 h 26"/>
              <a:gd name="T4" fmla="*/ 140 w 2966"/>
              <a:gd name="T5" fmla="*/ 26 h 26"/>
              <a:gd name="T6" fmla="*/ 253 w 2966"/>
              <a:gd name="T7" fmla="*/ 0 h 26"/>
              <a:gd name="T8" fmla="*/ 140 w 2966"/>
              <a:gd name="T9" fmla="*/ 26 h 26"/>
              <a:gd name="T10" fmla="*/ 393 w 2966"/>
              <a:gd name="T11" fmla="*/ 26 h 26"/>
              <a:gd name="T12" fmla="*/ 282 w 2966"/>
              <a:gd name="T13" fmla="*/ 0 h 26"/>
              <a:gd name="T14" fmla="*/ 422 w 2966"/>
              <a:gd name="T15" fmla="*/ 26 h 26"/>
              <a:gd name="T16" fmla="*/ 535 w 2966"/>
              <a:gd name="T17" fmla="*/ 0 h 26"/>
              <a:gd name="T18" fmla="*/ 422 w 2966"/>
              <a:gd name="T19" fmla="*/ 26 h 26"/>
              <a:gd name="T20" fmla="*/ 675 w 2966"/>
              <a:gd name="T21" fmla="*/ 26 h 26"/>
              <a:gd name="T22" fmla="*/ 561 w 2966"/>
              <a:gd name="T23" fmla="*/ 0 h 26"/>
              <a:gd name="T24" fmla="*/ 701 w 2966"/>
              <a:gd name="T25" fmla="*/ 26 h 26"/>
              <a:gd name="T26" fmla="*/ 814 w 2966"/>
              <a:gd name="T27" fmla="*/ 0 h 26"/>
              <a:gd name="T28" fmla="*/ 701 w 2966"/>
              <a:gd name="T29" fmla="*/ 26 h 26"/>
              <a:gd name="T30" fmla="*/ 953 w 2966"/>
              <a:gd name="T31" fmla="*/ 26 h 26"/>
              <a:gd name="T32" fmla="*/ 843 w 2966"/>
              <a:gd name="T33" fmla="*/ 0 h 26"/>
              <a:gd name="T34" fmla="*/ 983 w 2966"/>
              <a:gd name="T35" fmla="*/ 26 h 26"/>
              <a:gd name="T36" fmla="*/ 1096 w 2966"/>
              <a:gd name="T37" fmla="*/ 0 h 26"/>
              <a:gd name="T38" fmla="*/ 983 w 2966"/>
              <a:gd name="T39" fmla="*/ 26 h 26"/>
              <a:gd name="T40" fmla="*/ 1235 w 2966"/>
              <a:gd name="T41" fmla="*/ 26 h 26"/>
              <a:gd name="T42" fmla="*/ 1122 w 2966"/>
              <a:gd name="T43" fmla="*/ 0 h 26"/>
              <a:gd name="T44" fmla="*/ 1265 w 2966"/>
              <a:gd name="T45" fmla="*/ 26 h 26"/>
              <a:gd name="T46" fmla="*/ 1375 w 2966"/>
              <a:gd name="T47" fmla="*/ 0 h 26"/>
              <a:gd name="T48" fmla="*/ 1265 w 2966"/>
              <a:gd name="T49" fmla="*/ 26 h 26"/>
              <a:gd name="T50" fmla="*/ 1517 w 2966"/>
              <a:gd name="T51" fmla="*/ 26 h 26"/>
              <a:gd name="T52" fmla="*/ 1404 w 2966"/>
              <a:gd name="T53" fmla="*/ 0 h 26"/>
              <a:gd name="T54" fmla="*/ 1543 w 2966"/>
              <a:gd name="T55" fmla="*/ 26 h 26"/>
              <a:gd name="T56" fmla="*/ 1657 w 2966"/>
              <a:gd name="T57" fmla="*/ 0 h 26"/>
              <a:gd name="T58" fmla="*/ 1543 w 2966"/>
              <a:gd name="T59" fmla="*/ 26 h 26"/>
              <a:gd name="T60" fmla="*/ 1796 w 2966"/>
              <a:gd name="T61" fmla="*/ 26 h 26"/>
              <a:gd name="T62" fmla="*/ 1686 w 2966"/>
              <a:gd name="T63" fmla="*/ 0 h 26"/>
              <a:gd name="T64" fmla="*/ 1825 w 2966"/>
              <a:gd name="T65" fmla="*/ 26 h 26"/>
              <a:gd name="T66" fmla="*/ 1936 w 2966"/>
              <a:gd name="T67" fmla="*/ 0 h 26"/>
              <a:gd name="T68" fmla="*/ 1825 w 2966"/>
              <a:gd name="T69" fmla="*/ 26 h 26"/>
              <a:gd name="T70" fmla="*/ 2078 w 2966"/>
              <a:gd name="T71" fmla="*/ 26 h 26"/>
              <a:gd name="T72" fmla="*/ 1965 w 2966"/>
              <a:gd name="T73" fmla="*/ 0 h 26"/>
              <a:gd name="T74" fmla="*/ 2104 w 2966"/>
              <a:gd name="T75" fmla="*/ 26 h 26"/>
              <a:gd name="T76" fmla="*/ 2218 w 2966"/>
              <a:gd name="T77" fmla="*/ 0 h 26"/>
              <a:gd name="T78" fmla="*/ 2104 w 2966"/>
              <a:gd name="T79" fmla="*/ 26 h 26"/>
              <a:gd name="T80" fmla="*/ 2357 w 2966"/>
              <a:gd name="T81" fmla="*/ 26 h 26"/>
              <a:gd name="T82" fmla="*/ 2247 w 2966"/>
              <a:gd name="T83" fmla="*/ 0 h 26"/>
              <a:gd name="T84" fmla="*/ 2386 w 2966"/>
              <a:gd name="T85" fmla="*/ 26 h 26"/>
              <a:gd name="T86" fmla="*/ 2500 w 2966"/>
              <a:gd name="T87" fmla="*/ 0 h 26"/>
              <a:gd name="T88" fmla="*/ 2386 w 2966"/>
              <a:gd name="T89" fmla="*/ 26 h 26"/>
              <a:gd name="T90" fmla="*/ 2639 w 2966"/>
              <a:gd name="T91" fmla="*/ 26 h 26"/>
              <a:gd name="T92" fmla="*/ 2525 w 2966"/>
              <a:gd name="T93" fmla="*/ 0 h 26"/>
              <a:gd name="T94" fmla="*/ 2668 w 2966"/>
              <a:gd name="T95" fmla="*/ 26 h 26"/>
              <a:gd name="T96" fmla="*/ 2778 w 2966"/>
              <a:gd name="T97" fmla="*/ 0 h 26"/>
              <a:gd name="T98" fmla="*/ 2668 w 2966"/>
              <a:gd name="T99" fmla="*/ 26 h 26"/>
              <a:gd name="T100" fmla="*/ 2921 w 2966"/>
              <a:gd name="T101" fmla="*/ 26 h 26"/>
              <a:gd name="T102" fmla="*/ 2807 w 2966"/>
              <a:gd name="T103" fmla="*/ 0 h 26"/>
              <a:gd name="T104" fmla="*/ 2947 w 2966"/>
              <a:gd name="T105" fmla="*/ 26 h 26"/>
              <a:gd name="T106" fmla="*/ 2966 w 2966"/>
              <a:gd name="T107" fmla="*/ 0 h 26"/>
              <a:gd name="T108" fmla="*/ 2947 w 2966"/>
              <a:gd name="T109" fmla="*/ 26 h 26"/>
              <a:gd name="T110" fmla="*/ 2947 w 2966"/>
              <a:gd name="T1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66" h="26">
                <a:moveTo>
                  <a:pt x="0" y="26"/>
                </a:moveTo>
                <a:lnTo>
                  <a:pt x="114" y="26"/>
                </a:lnTo>
                <a:lnTo>
                  <a:pt x="114" y="0"/>
                </a:lnTo>
                <a:lnTo>
                  <a:pt x="0" y="0"/>
                </a:lnTo>
                <a:lnTo>
                  <a:pt x="0" y="26"/>
                </a:lnTo>
                <a:moveTo>
                  <a:pt x="140" y="26"/>
                </a:moveTo>
                <a:lnTo>
                  <a:pt x="253" y="26"/>
                </a:lnTo>
                <a:lnTo>
                  <a:pt x="253" y="0"/>
                </a:lnTo>
                <a:lnTo>
                  <a:pt x="140" y="0"/>
                </a:lnTo>
                <a:lnTo>
                  <a:pt x="140" y="26"/>
                </a:lnTo>
                <a:moveTo>
                  <a:pt x="282" y="26"/>
                </a:moveTo>
                <a:lnTo>
                  <a:pt x="393" y="26"/>
                </a:lnTo>
                <a:lnTo>
                  <a:pt x="393" y="0"/>
                </a:lnTo>
                <a:lnTo>
                  <a:pt x="282" y="0"/>
                </a:lnTo>
                <a:lnTo>
                  <a:pt x="282" y="26"/>
                </a:lnTo>
                <a:moveTo>
                  <a:pt x="422" y="26"/>
                </a:moveTo>
                <a:lnTo>
                  <a:pt x="535" y="26"/>
                </a:lnTo>
                <a:lnTo>
                  <a:pt x="535" y="0"/>
                </a:lnTo>
                <a:lnTo>
                  <a:pt x="422" y="0"/>
                </a:lnTo>
                <a:lnTo>
                  <a:pt x="422" y="26"/>
                </a:lnTo>
                <a:moveTo>
                  <a:pt x="561" y="26"/>
                </a:moveTo>
                <a:lnTo>
                  <a:pt x="675" y="26"/>
                </a:lnTo>
                <a:lnTo>
                  <a:pt x="675" y="0"/>
                </a:lnTo>
                <a:lnTo>
                  <a:pt x="561" y="0"/>
                </a:lnTo>
                <a:lnTo>
                  <a:pt x="561" y="26"/>
                </a:lnTo>
                <a:moveTo>
                  <a:pt x="701" y="26"/>
                </a:moveTo>
                <a:lnTo>
                  <a:pt x="814" y="26"/>
                </a:lnTo>
                <a:lnTo>
                  <a:pt x="814" y="0"/>
                </a:lnTo>
                <a:lnTo>
                  <a:pt x="701" y="0"/>
                </a:lnTo>
                <a:lnTo>
                  <a:pt x="701" y="26"/>
                </a:lnTo>
                <a:moveTo>
                  <a:pt x="843" y="26"/>
                </a:moveTo>
                <a:lnTo>
                  <a:pt x="953" y="26"/>
                </a:lnTo>
                <a:lnTo>
                  <a:pt x="953" y="0"/>
                </a:lnTo>
                <a:lnTo>
                  <a:pt x="843" y="0"/>
                </a:lnTo>
                <a:lnTo>
                  <a:pt x="843" y="26"/>
                </a:lnTo>
                <a:moveTo>
                  <a:pt x="983" y="26"/>
                </a:moveTo>
                <a:lnTo>
                  <a:pt x="1096" y="26"/>
                </a:lnTo>
                <a:lnTo>
                  <a:pt x="1096" y="0"/>
                </a:lnTo>
                <a:lnTo>
                  <a:pt x="983" y="0"/>
                </a:lnTo>
                <a:lnTo>
                  <a:pt x="983" y="26"/>
                </a:lnTo>
                <a:moveTo>
                  <a:pt x="1122" y="26"/>
                </a:moveTo>
                <a:lnTo>
                  <a:pt x="1235" y="26"/>
                </a:lnTo>
                <a:lnTo>
                  <a:pt x="1235" y="0"/>
                </a:lnTo>
                <a:lnTo>
                  <a:pt x="1122" y="0"/>
                </a:lnTo>
                <a:lnTo>
                  <a:pt x="1122" y="26"/>
                </a:lnTo>
                <a:moveTo>
                  <a:pt x="1265" y="26"/>
                </a:moveTo>
                <a:lnTo>
                  <a:pt x="1375" y="26"/>
                </a:lnTo>
                <a:lnTo>
                  <a:pt x="1375" y="0"/>
                </a:lnTo>
                <a:lnTo>
                  <a:pt x="1265" y="0"/>
                </a:lnTo>
                <a:lnTo>
                  <a:pt x="1265" y="26"/>
                </a:lnTo>
                <a:moveTo>
                  <a:pt x="1404" y="26"/>
                </a:moveTo>
                <a:lnTo>
                  <a:pt x="1517" y="26"/>
                </a:lnTo>
                <a:lnTo>
                  <a:pt x="1517" y="0"/>
                </a:lnTo>
                <a:lnTo>
                  <a:pt x="1404" y="0"/>
                </a:lnTo>
                <a:lnTo>
                  <a:pt x="1404" y="26"/>
                </a:lnTo>
                <a:moveTo>
                  <a:pt x="1543" y="26"/>
                </a:moveTo>
                <a:lnTo>
                  <a:pt x="1657" y="26"/>
                </a:lnTo>
                <a:lnTo>
                  <a:pt x="1657" y="0"/>
                </a:lnTo>
                <a:lnTo>
                  <a:pt x="1543" y="0"/>
                </a:lnTo>
                <a:lnTo>
                  <a:pt x="1543" y="26"/>
                </a:lnTo>
                <a:moveTo>
                  <a:pt x="1686" y="26"/>
                </a:moveTo>
                <a:lnTo>
                  <a:pt x="1796" y="26"/>
                </a:lnTo>
                <a:lnTo>
                  <a:pt x="1796" y="0"/>
                </a:lnTo>
                <a:lnTo>
                  <a:pt x="1686" y="0"/>
                </a:lnTo>
                <a:lnTo>
                  <a:pt x="1686" y="26"/>
                </a:lnTo>
                <a:moveTo>
                  <a:pt x="1825" y="26"/>
                </a:moveTo>
                <a:lnTo>
                  <a:pt x="1936" y="26"/>
                </a:lnTo>
                <a:lnTo>
                  <a:pt x="1936" y="0"/>
                </a:lnTo>
                <a:lnTo>
                  <a:pt x="1825" y="0"/>
                </a:lnTo>
                <a:lnTo>
                  <a:pt x="1825" y="26"/>
                </a:lnTo>
                <a:moveTo>
                  <a:pt x="1965" y="26"/>
                </a:moveTo>
                <a:lnTo>
                  <a:pt x="2078" y="26"/>
                </a:lnTo>
                <a:lnTo>
                  <a:pt x="2078" y="0"/>
                </a:lnTo>
                <a:lnTo>
                  <a:pt x="1965" y="0"/>
                </a:lnTo>
                <a:lnTo>
                  <a:pt x="1965" y="26"/>
                </a:lnTo>
                <a:moveTo>
                  <a:pt x="2104" y="26"/>
                </a:moveTo>
                <a:lnTo>
                  <a:pt x="2218" y="26"/>
                </a:lnTo>
                <a:lnTo>
                  <a:pt x="2218" y="0"/>
                </a:lnTo>
                <a:lnTo>
                  <a:pt x="2104" y="0"/>
                </a:lnTo>
                <a:lnTo>
                  <a:pt x="2104" y="26"/>
                </a:lnTo>
                <a:moveTo>
                  <a:pt x="2247" y="26"/>
                </a:moveTo>
                <a:lnTo>
                  <a:pt x="2357" y="26"/>
                </a:lnTo>
                <a:lnTo>
                  <a:pt x="2357" y="0"/>
                </a:lnTo>
                <a:lnTo>
                  <a:pt x="2247" y="0"/>
                </a:lnTo>
                <a:lnTo>
                  <a:pt x="2247" y="26"/>
                </a:lnTo>
                <a:moveTo>
                  <a:pt x="2386" y="26"/>
                </a:moveTo>
                <a:lnTo>
                  <a:pt x="2500" y="26"/>
                </a:lnTo>
                <a:lnTo>
                  <a:pt x="2500" y="0"/>
                </a:lnTo>
                <a:lnTo>
                  <a:pt x="2386" y="0"/>
                </a:lnTo>
                <a:lnTo>
                  <a:pt x="2386" y="26"/>
                </a:lnTo>
                <a:moveTo>
                  <a:pt x="2525" y="26"/>
                </a:moveTo>
                <a:lnTo>
                  <a:pt x="2639" y="26"/>
                </a:lnTo>
                <a:lnTo>
                  <a:pt x="2639" y="0"/>
                </a:lnTo>
                <a:lnTo>
                  <a:pt x="2525" y="0"/>
                </a:lnTo>
                <a:lnTo>
                  <a:pt x="2525" y="26"/>
                </a:lnTo>
                <a:moveTo>
                  <a:pt x="2668" y="26"/>
                </a:moveTo>
                <a:lnTo>
                  <a:pt x="2778" y="26"/>
                </a:lnTo>
                <a:lnTo>
                  <a:pt x="2778" y="0"/>
                </a:lnTo>
                <a:lnTo>
                  <a:pt x="2668" y="0"/>
                </a:lnTo>
                <a:lnTo>
                  <a:pt x="2668" y="26"/>
                </a:lnTo>
                <a:moveTo>
                  <a:pt x="2807" y="26"/>
                </a:moveTo>
                <a:lnTo>
                  <a:pt x="2921" y="26"/>
                </a:lnTo>
                <a:lnTo>
                  <a:pt x="2921" y="0"/>
                </a:lnTo>
                <a:lnTo>
                  <a:pt x="2807" y="0"/>
                </a:lnTo>
                <a:lnTo>
                  <a:pt x="2807" y="26"/>
                </a:lnTo>
                <a:moveTo>
                  <a:pt x="2947" y="26"/>
                </a:moveTo>
                <a:lnTo>
                  <a:pt x="2966" y="26"/>
                </a:lnTo>
                <a:lnTo>
                  <a:pt x="2966" y="0"/>
                </a:lnTo>
                <a:lnTo>
                  <a:pt x="2947" y="0"/>
                </a:lnTo>
                <a:lnTo>
                  <a:pt x="2947" y="26"/>
                </a:lnTo>
                <a:moveTo>
                  <a:pt x="2947" y="26"/>
                </a:moveTo>
                <a:lnTo>
                  <a:pt x="2947" y="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>
            <a:off x="5513159" y="2676692"/>
            <a:ext cx="1116012" cy="2984500"/>
          </a:xfrm>
          <a:custGeom>
            <a:avLst/>
            <a:gdLst>
              <a:gd name="T0" fmla="*/ 665 w 703"/>
              <a:gd name="T1" fmla="*/ 117 h 1880"/>
              <a:gd name="T2" fmla="*/ 674 w 703"/>
              <a:gd name="T3" fmla="*/ 0 h 1880"/>
              <a:gd name="T4" fmla="*/ 590 w 703"/>
              <a:gd name="T5" fmla="*/ 240 h 1880"/>
              <a:gd name="T6" fmla="*/ 655 w 703"/>
              <a:gd name="T7" fmla="*/ 143 h 1880"/>
              <a:gd name="T8" fmla="*/ 590 w 703"/>
              <a:gd name="T9" fmla="*/ 240 h 1880"/>
              <a:gd name="T10" fmla="*/ 567 w 703"/>
              <a:gd name="T11" fmla="*/ 380 h 1880"/>
              <a:gd name="T12" fmla="*/ 580 w 703"/>
              <a:gd name="T13" fmla="*/ 266 h 1880"/>
              <a:gd name="T14" fmla="*/ 493 w 703"/>
              <a:gd name="T15" fmla="*/ 503 h 1880"/>
              <a:gd name="T16" fmla="*/ 558 w 703"/>
              <a:gd name="T17" fmla="*/ 409 h 1880"/>
              <a:gd name="T18" fmla="*/ 493 w 703"/>
              <a:gd name="T19" fmla="*/ 503 h 1880"/>
              <a:gd name="T20" fmla="*/ 473 w 703"/>
              <a:gd name="T21" fmla="*/ 646 h 1880"/>
              <a:gd name="T22" fmla="*/ 486 w 703"/>
              <a:gd name="T23" fmla="*/ 529 h 1880"/>
              <a:gd name="T24" fmla="*/ 399 w 703"/>
              <a:gd name="T25" fmla="*/ 770 h 1880"/>
              <a:gd name="T26" fmla="*/ 464 w 703"/>
              <a:gd name="T27" fmla="*/ 672 h 1880"/>
              <a:gd name="T28" fmla="*/ 399 w 703"/>
              <a:gd name="T29" fmla="*/ 770 h 1880"/>
              <a:gd name="T30" fmla="*/ 379 w 703"/>
              <a:gd name="T31" fmla="*/ 909 h 1880"/>
              <a:gd name="T32" fmla="*/ 389 w 703"/>
              <a:gd name="T33" fmla="*/ 796 h 1880"/>
              <a:gd name="T34" fmla="*/ 305 w 703"/>
              <a:gd name="T35" fmla="*/ 1033 h 1880"/>
              <a:gd name="T36" fmla="*/ 370 w 703"/>
              <a:gd name="T37" fmla="*/ 935 h 1880"/>
              <a:gd name="T38" fmla="*/ 305 w 703"/>
              <a:gd name="T39" fmla="*/ 1033 h 1880"/>
              <a:gd name="T40" fmla="*/ 282 w 703"/>
              <a:gd name="T41" fmla="*/ 1176 h 1880"/>
              <a:gd name="T42" fmla="*/ 295 w 703"/>
              <a:gd name="T43" fmla="*/ 1059 h 1880"/>
              <a:gd name="T44" fmla="*/ 208 w 703"/>
              <a:gd name="T45" fmla="*/ 1296 h 1880"/>
              <a:gd name="T46" fmla="*/ 272 w 703"/>
              <a:gd name="T47" fmla="*/ 1202 h 1880"/>
              <a:gd name="T48" fmla="*/ 208 w 703"/>
              <a:gd name="T49" fmla="*/ 1296 h 1880"/>
              <a:gd name="T50" fmla="*/ 188 w 703"/>
              <a:gd name="T51" fmla="*/ 1439 h 1880"/>
              <a:gd name="T52" fmla="*/ 198 w 703"/>
              <a:gd name="T53" fmla="*/ 1325 h 1880"/>
              <a:gd name="T54" fmla="*/ 114 w 703"/>
              <a:gd name="T55" fmla="*/ 1562 h 1880"/>
              <a:gd name="T56" fmla="*/ 178 w 703"/>
              <a:gd name="T57" fmla="*/ 1465 h 1880"/>
              <a:gd name="T58" fmla="*/ 114 w 703"/>
              <a:gd name="T59" fmla="*/ 1562 h 1880"/>
              <a:gd name="T60" fmla="*/ 91 w 703"/>
              <a:gd name="T61" fmla="*/ 1705 h 1880"/>
              <a:gd name="T62" fmla="*/ 104 w 703"/>
              <a:gd name="T63" fmla="*/ 1588 h 1880"/>
              <a:gd name="T64" fmla="*/ 16 w 703"/>
              <a:gd name="T65" fmla="*/ 1825 h 1880"/>
              <a:gd name="T66" fmla="*/ 81 w 703"/>
              <a:gd name="T67" fmla="*/ 1731 h 1880"/>
              <a:gd name="T68" fmla="*/ 16 w 703"/>
              <a:gd name="T69" fmla="*/ 1825 h 1880"/>
              <a:gd name="T70" fmla="*/ 29 w 703"/>
              <a:gd name="T71" fmla="*/ 1880 h 1880"/>
              <a:gd name="T72" fmla="*/ 7 w 703"/>
              <a:gd name="T73" fmla="*/ 1854 h 1880"/>
              <a:gd name="T74" fmla="*/ 0 w 703"/>
              <a:gd name="T75" fmla="*/ 1871 h 1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03" h="1880">
                <a:moveTo>
                  <a:pt x="639" y="107"/>
                </a:moveTo>
                <a:lnTo>
                  <a:pt x="665" y="117"/>
                </a:lnTo>
                <a:lnTo>
                  <a:pt x="703" y="10"/>
                </a:lnTo>
                <a:lnTo>
                  <a:pt x="674" y="0"/>
                </a:lnTo>
                <a:lnTo>
                  <a:pt x="639" y="107"/>
                </a:lnTo>
                <a:close/>
                <a:moveTo>
                  <a:pt x="590" y="240"/>
                </a:moveTo>
                <a:lnTo>
                  <a:pt x="616" y="250"/>
                </a:lnTo>
                <a:lnTo>
                  <a:pt x="655" y="143"/>
                </a:lnTo>
                <a:lnTo>
                  <a:pt x="629" y="133"/>
                </a:lnTo>
                <a:lnTo>
                  <a:pt x="590" y="240"/>
                </a:lnTo>
                <a:close/>
                <a:moveTo>
                  <a:pt x="541" y="370"/>
                </a:moveTo>
                <a:lnTo>
                  <a:pt x="567" y="380"/>
                </a:lnTo>
                <a:lnTo>
                  <a:pt x="606" y="276"/>
                </a:lnTo>
                <a:lnTo>
                  <a:pt x="580" y="266"/>
                </a:lnTo>
                <a:lnTo>
                  <a:pt x="541" y="370"/>
                </a:lnTo>
                <a:close/>
                <a:moveTo>
                  <a:pt x="493" y="503"/>
                </a:moveTo>
                <a:lnTo>
                  <a:pt x="522" y="513"/>
                </a:lnTo>
                <a:lnTo>
                  <a:pt x="558" y="409"/>
                </a:lnTo>
                <a:lnTo>
                  <a:pt x="532" y="399"/>
                </a:lnTo>
                <a:lnTo>
                  <a:pt x="493" y="503"/>
                </a:lnTo>
                <a:close/>
                <a:moveTo>
                  <a:pt x="447" y="637"/>
                </a:moveTo>
                <a:lnTo>
                  <a:pt x="473" y="646"/>
                </a:lnTo>
                <a:lnTo>
                  <a:pt x="512" y="539"/>
                </a:lnTo>
                <a:lnTo>
                  <a:pt x="486" y="529"/>
                </a:lnTo>
                <a:lnTo>
                  <a:pt x="447" y="637"/>
                </a:lnTo>
                <a:close/>
                <a:moveTo>
                  <a:pt x="399" y="770"/>
                </a:moveTo>
                <a:lnTo>
                  <a:pt x="425" y="779"/>
                </a:lnTo>
                <a:lnTo>
                  <a:pt x="464" y="672"/>
                </a:lnTo>
                <a:lnTo>
                  <a:pt x="438" y="662"/>
                </a:lnTo>
                <a:lnTo>
                  <a:pt x="399" y="770"/>
                </a:lnTo>
                <a:close/>
                <a:moveTo>
                  <a:pt x="350" y="900"/>
                </a:moveTo>
                <a:lnTo>
                  <a:pt x="379" y="909"/>
                </a:lnTo>
                <a:lnTo>
                  <a:pt x="415" y="805"/>
                </a:lnTo>
                <a:lnTo>
                  <a:pt x="389" y="796"/>
                </a:lnTo>
                <a:lnTo>
                  <a:pt x="350" y="900"/>
                </a:lnTo>
                <a:close/>
                <a:moveTo>
                  <a:pt x="305" y="1033"/>
                </a:moveTo>
                <a:lnTo>
                  <a:pt x="331" y="1042"/>
                </a:lnTo>
                <a:lnTo>
                  <a:pt x="370" y="935"/>
                </a:lnTo>
                <a:lnTo>
                  <a:pt x="340" y="926"/>
                </a:lnTo>
                <a:lnTo>
                  <a:pt x="305" y="1033"/>
                </a:lnTo>
                <a:close/>
                <a:moveTo>
                  <a:pt x="256" y="1166"/>
                </a:moveTo>
                <a:lnTo>
                  <a:pt x="282" y="1176"/>
                </a:lnTo>
                <a:lnTo>
                  <a:pt x="321" y="1068"/>
                </a:lnTo>
                <a:lnTo>
                  <a:pt x="295" y="1059"/>
                </a:lnTo>
                <a:lnTo>
                  <a:pt x="256" y="1166"/>
                </a:lnTo>
                <a:close/>
                <a:moveTo>
                  <a:pt x="208" y="1296"/>
                </a:moveTo>
                <a:lnTo>
                  <a:pt x="233" y="1306"/>
                </a:lnTo>
                <a:lnTo>
                  <a:pt x="272" y="1202"/>
                </a:lnTo>
                <a:lnTo>
                  <a:pt x="246" y="1192"/>
                </a:lnTo>
                <a:lnTo>
                  <a:pt x="208" y="1296"/>
                </a:lnTo>
                <a:close/>
                <a:moveTo>
                  <a:pt x="162" y="1429"/>
                </a:moveTo>
                <a:lnTo>
                  <a:pt x="188" y="1439"/>
                </a:lnTo>
                <a:lnTo>
                  <a:pt x="224" y="1335"/>
                </a:lnTo>
                <a:lnTo>
                  <a:pt x="198" y="1325"/>
                </a:lnTo>
                <a:lnTo>
                  <a:pt x="162" y="1429"/>
                </a:lnTo>
                <a:close/>
                <a:moveTo>
                  <a:pt x="114" y="1562"/>
                </a:moveTo>
                <a:lnTo>
                  <a:pt x="139" y="1572"/>
                </a:lnTo>
                <a:lnTo>
                  <a:pt x="178" y="1465"/>
                </a:lnTo>
                <a:lnTo>
                  <a:pt x="152" y="1455"/>
                </a:lnTo>
                <a:lnTo>
                  <a:pt x="114" y="1562"/>
                </a:lnTo>
                <a:close/>
                <a:moveTo>
                  <a:pt x="65" y="1695"/>
                </a:moveTo>
                <a:lnTo>
                  <a:pt x="91" y="1705"/>
                </a:lnTo>
                <a:lnTo>
                  <a:pt x="130" y="1598"/>
                </a:lnTo>
                <a:lnTo>
                  <a:pt x="104" y="1588"/>
                </a:lnTo>
                <a:lnTo>
                  <a:pt x="65" y="1695"/>
                </a:lnTo>
                <a:close/>
                <a:moveTo>
                  <a:pt x="16" y="1825"/>
                </a:moveTo>
                <a:lnTo>
                  <a:pt x="45" y="1835"/>
                </a:lnTo>
                <a:lnTo>
                  <a:pt x="81" y="1731"/>
                </a:lnTo>
                <a:lnTo>
                  <a:pt x="55" y="1721"/>
                </a:lnTo>
                <a:lnTo>
                  <a:pt x="16" y="1825"/>
                </a:lnTo>
                <a:close/>
                <a:moveTo>
                  <a:pt x="0" y="1871"/>
                </a:moveTo>
                <a:lnTo>
                  <a:pt x="29" y="1880"/>
                </a:lnTo>
                <a:lnTo>
                  <a:pt x="36" y="1861"/>
                </a:lnTo>
                <a:lnTo>
                  <a:pt x="7" y="1854"/>
                </a:lnTo>
                <a:lnTo>
                  <a:pt x="0" y="1871"/>
                </a:lnTo>
                <a:close/>
                <a:moveTo>
                  <a:pt x="0" y="1871"/>
                </a:moveTo>
                <a:lnTo>
                  <a:pt x="0" y="1871"/>
                </a:lnTo>
                <a:close/>
              </a:path>
            </a:pathLst>
          </a:custGeom>
          <a:solidFill>
            <a:srgbClr val="9EAB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6"/>
          <p:cNvSpPr>
            <a:spLocks noEditPoints="1"/>
          </p:cNvSpPr>
          <p:nvPr/>
        </p:nvSpPr>
        <p:spPr bwMode="auto">
          <a:xfrm>
            <a:off x="5513159" y="2676692"/>
            <a:ext cx="1116012" cy="2984500"/>
          </a:xfrm>
          <a:custGeom>
            <a:avLst/>
            <a:gdLst>
              <a:gd name="T0" fmla="*/ 665 w 703"/>
              <a:gd name="T1" fmla="*/ 117 h 1880"/>
              <a:gd name="T2" fmla="*/ 674 w 703"/>
              <a:gd name="T3" fmla="*/ 0 h 1880"/>
              <a:gd name="T4" fmla="*/ 590 w 703"/>
              <a:gd name="T5" fmla="*/ 240 h 1880"/>
              <a:gd name="T6" fmla="*/ 655 w 703"/>
              <a:gd name="T7" fmla="*/ 143 h 1880"/>
              <a:gd name="T8" fmla="*/ 590 w 703"/>
              <a:gd name="T9" fmla="*/ 240 h 1880"/>
              <a:gd name="T10" fmla="*/ 567 w 703"/>
              <a:gd name="T11" fmla="*/ 380 h 1880"/>
              <a:gd name="T12" fmla="*/ 580 w 703"/>
              <a:gd name="T13" fmla="*/ 266 h 1880"/>
              <a:gd name="T14" fmla="*/ 493 w 703"/>
              <a:gd name="T15" fmla="*/ 503 h 1880"/>
              <a:gd name="T16" fmla="*/ 558 w 703"/>
              <a:gd name="T17" fmla="*/ 409 h 1880"/>
              <a:gd name="T18" fmla="*/ 493 w 703"/>
              <a:gd name="T19" fmla="*/ 503 h 1880"/>
              <a:gd name="T20" fmla="*/ 473 w 703"/>
              <a:gd name="T21" fmla="*/ 646 h 1880"/>
              <a:gd name="T22" fmla="*/ 486 w 703"/>
              <a:gd name="T23" fmla="*/ 529 h 1880"/>
              <a:gd name="T24" fmla="*/ 399 w 703"/>
              <a:gd name="T25" fmla="*/ 770 h 1880"/>
              <a:gd name="T26" fmla="*/ 464 w 703"/>
              <a:gd name="T27" fmla="*/ 672 h 1880"/>
              <a:gd name="T28" fmla="*/ 399 w 703"/>
              <a:gd name="T29" fmla="*/ 770 h 1880"/>
              <a:gd name="T30" fmla="*/ 379 w 703"/>
              <a:gd name="T31" fmla="*/ 909 h 1880"/>
              <a:gd name="T32" fmla="*/ 389 w 703"/>
              <a:gd name="T33" fmla="*/ 796 h 1880"/>
              <a:gd name="T34" fmla="*/ 305 w 703"/>
              <a:gd name="T35" fmla="*/ 1033 h 1880"/>
              <a:gd name="T36" fmla="*/ 370 w 703"/>
              <a:gd name="T37" fmla="*/ 935 h 1880"/>
              <a:gd name="T38" fmla="*/ 305 w 703"/>
              <a:gd name="T39" fmla="*/ 1033 h 1880"/>
              <a:gd name="T40" fmla="*/ 282 w 703"/>
              <a:gd name="T41" fmla="*/ 1176 h 1880"/>
              <a:gd name="T42" fmla="*/ 295 w 703"/>
              <a:gd name="T43" fmla="*/ 1059 h 1880"/>
              <a:gd name="T44" fmla="*/ 208 w 703"/>
              <a:gd name="T45" fmla="*/ 1296 h 1880"/>
              <a:gd name="T46" fmla="*/ 272 w 703"/>
              <a:gd name="T47" fmla="*/ 1202 h 1880"/>
              <a:gd name="T48" fmla="*/ 208 w 703"/>
              <a:gd name="T49" fmla="*/ 1296 h 1880"/>
              <a:gd name="T50" fmla="*/ 188 w 703"/>
              <a:gd name="T51" fmla="*/ 1439 h 1880"/>
              <a:gd name="T52" fmla="*/ 198 w 703"/>
              <a:gd name="T53" fmla="*/ 1325 h 1880"/>
              <a:gd name="T54" fmla="*/ 114 w 703"/>
              <a:gd name="T55" fmla="*/ 1562 h 1880"/>
              <a:gd name="T56" fmla="*/ 178 w 703"/>
              <a:gd name="T57" fmla="*/ 1465 h 1880"/>
              <a:gd name="T58" fmla="*/ 114 w 703"/>
              <a:gd name="T59" fmla="*/ 1562 h 1880"/>
              <a:gd name="T60" fmla="*/ 91 w 703"/>
              <a:gd name="T61" fmla="*/ 1705 h 1880"/>
              <a:gd name="T62" fmla="*/ 104 w 703"/>
              <a:gd name="T63" fmla="*/ 1588 h 1880"/>
              <a:gd name="T64" fmla="*/ 16 w 703"/>
              <a:gd name="T65" fmla="*/ 1825 h 1880"/>
              <a:gd name="T66" fmla="*/ 81 w 703"/>
              <a:gd name="T67" fmla="*/ 1731 h 1880"/>
              <a:gd name="T68" fmla="*/ 16 w 703"/>
              <a:gd name="T69" fmla="*/ 1825 h 1880"/>
              <a:gd name="T70" fmla="*/ 29 w 703"/>
              <a:gd name="T71" fmla="*/ 1880 h 1880"/>
              <a:gd name="T72" fmla="*/ 7 w 703"/>
              <a:gd name="T73" fmla="*/ 1854 h 1880"/>
              <a:gd name="T74" fmla="*/ 0 w 703"/>
              <a:gd name="T75" fmla="*/ 1871 h 1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03" h="1880">
                <a:moveTo>
                  <a:pt x="639" y="107"/>
                </a:moveTo>
                <a:lnTo>
                  <a:pt x="665" y="117"/>
                </a:lnTo>
                <a:lnTo>
                  <a:pt x="703" y="10"/>
                </a:lnTo>
                <a:lnTo>
                  <a:pt x="674" y="0"/>
                </a:lnTo>
                <a:lnTo>
                  <a:pt x="639" y="107"/>
                </a:lnTo>
                <a:moveTo>
                  <a:pt x="590" y="240"/>
                </a:moveTo>
                <a:lnTo>
                  <a:pt x="616" y="250"/>
                </a:lnTo>
                <a:lnTo>
                  <a:pt x="655" y="143"/>
                </a:lnTo>
                <a:lnTo>
                  <a:pt x="629" y="133"/>
                </a:lnTo>
                <a:lnTo>
                  <a:pt x="590" y="240"/>
                </a:lnTo>
                <a:moveTo>
                  <a:pt x="541" y="370"/>
                </a:moveTo>
                <a:lnTo>
                  <a:pt x="567" y="380"/>
                </a:lnTo>
                <a:lnTo>
                  <a:pt x="606" y="276"/>
                </a:lnTo>
                <a:lnTo>
                  <a:pt x="580" y="266"/>
                </a:lnTo>
                <a:lnTo>
                  <a:pt x="541" y="370"/>
                </a:lnTo>
                <a:moveTo>
                  <a:pt x="493" y="503"/>
                </a:moveTo>
                <a:lnTo>
                  <a:pt x="522" y="513"/>
                </a:lnTo>
                <a:lnTo>
                  <a:pt x="558" y="409"/>
                </a:lnTo>
                <a:lnTo>
                  <a:pt x="532" y="399"/>
                </a:lnTo>
                <a:lnTo>
                  <a:pt x="493" y="503"/>
                </a:lnTo>
                <a:moveTo>
                  <a:pt x="447" y="637"/>
                </a:moveTo>
                <a:lnTo>
                  <a:pt x="473" y="646"/>
                </a:lnTo>
                <a:lnTo>
                  <a:pt x="512" y="539"/>
                </a:lnTo>
                <a:lnTo>
                  <a:pt x="486" y="529"/>
                </a:lnTo>
                <a:lnTo>
                  <a:pt x="447" y="637"/>
                </a:lnTo>
                <a:moveTo>
                  <a:pt x="399" y="770"/>
                </a:moveTo>
                <a:lnTo>
                  <a:pt x="425" y="779"/>
                </a:lnTo>
                <a:lnTo>
                  <a:pt x="464" y="672"/>
                </a:lnTo>
                <a:lnTo>
                  <a:pt x="438" y="662"/>
                </a:lnTo>
                <a:lnTo>
                  <a:pt x="399" y="770"/>
                </a:lnTo>
                <a:moveTo>
                  <a:pt x="350" y="900"/>
                </a:moveTo>
                <a:lnTo>
                  <a:pt x="379" y="909"/>
                </a:lnTo>
                <a:lnTo>
                  <a:pt x="415" y="805"/>
                </a:lnTo>
                <a:lnTo>
                  <a:pt x="389" y="796"/>
                </a:lnTo>
                <a:lnTo>
                  <a:pt x="350" y="900"/>
                </a:lnTo>
                <a:moveTo>
                  <a:pt x="305" y="1033"/>
                </a:moveTo>
                <a:lnTo>
                  <a:pt x="331" y="1042"/>
                </a:lnTo>
                <a:lnTo>
                  <a:pt x="370" y="935"/>
                </a:lnTo>
                <a:lnTo>
                  <a:pt x="340" y="926"/>
                </a:lnTo>
                <a:lnTo>
                  <a:pt x="305" y="1033"/>
                </a:lnTo>
                <a:moveTo>
                  <a:pt x="256" y="1166"/>
                </a:moveTo>
                <a:lnTo>
                  <a:pt x="282" y="1176"/>
                </a:lnTo>
                <a:lnTo>
                  <a:pt x="321" y="1068"/>
                </a:lnTo>
                <a:lnTo>
                  <a:pt x="295" y="1059"/>
                </a:lnTo>
                <a:lnTo>
                  <a:pt x="256" y="1166"/>
                </a:lnTo>
                <a:moveTo>
                  <a:pt x="208" y="1296"/>
                </a:moveTo>
                <a:lnTo>
                  <a:pt x="233" y="1306"/>
                </a:lnTo>
                <a:lnTo>
                  <a:pt x="272" y="1202"/>
                </a:lnTo>
                <a:lnTo>
                  <a:pt x="246" y="1192"/>
                </a:lnTo>
                <a:lnTo>
                  <a:pt x="208" y="1296"/>
                </a:lnTo>
                <a:moveTo>
                  <a:pt x="162" y="1429"/>
                </a:moveTo>
                <a:lnTo>
                  <a:pt x="188" y="1439"/>
                </a:lnTo>
                <a:lnTo>
                  <a:pt x="224" y="1335"/>
                </a:lnTo>
                <a:lnTo>
                  <a:pt x="198" y="1325"/>
                </a:lnTo>
                <a:lnTo>
                  <a:pt x="162" y="1429"/>
                </a:lnTo>
                <a:moveTo>
                  <a:pt x="114" y="1562"/>
                </a:moveTo>
                <a:lnTo>
                  <a:pt x="139" y="1572"/>
                </a:lnTo>
                <a:lnTo>
                  <a:pt x="178" y="1465"/>
                </a:lnTo>
                <a:lnTo>
                  <a:pt x="152" y="1455"/>
                </a:lnTo>
                <a:lnTo>
                  <a:pt x="114" y="1562"/>
                </a:lnTo>
                <a:moveTo>
                  <a:pt x="65" y="1695"/>
                </a:moveTo>
                <a:lnTo>
                  <a:pt x="91" y="1705"/>
                </a:lnTo>
                <a:lnTo>
                  <a:pt x="130" y="1598"/>
                </a:lnTo>
                <a:lnTo>
                  <a:pt x="104" y="1588"/>
                </a:lnTo>
                <a:lnTo>
                  <a:pt x="65" y="1695"/>
                </a:lnTo>
                <a:moveTo>
                  <a:pt x="16" y="1825"/>
                </a:moveTo>
                <a:lnTo>
                  <a:pt x="45" y="1835"/>
                </a:lnTo>
                <a:lnTo>
                  <a:pt x="81" y="1731"/>
                </a:lnTo>
                <a:lnTo>
                  <a:pt x="55" y="1721"/>
                </a:lnTo>
                <a:lnTo>
                  <a:pt x="16" y="1825"/>
                </a:lnTo>
                <a:moveTo>
                  <a:pt x="0" y="1871"/>
                </a:moveTo>
                <a:lnTo>
                  <a:pt x="29" y="1880"/>
                </a:lnTo>
                <a:lnTo>
                  <a:pt x="36" y="1861"/>
                </a:lnTo>
                <a:lnTo>
                  <a:pt x="7" y="1854"/>
                </a:lnTo>
                <a:lnTo>
                  <a:pt x="0" y="1871"/>
                </a:lnTo>
                <a:moveTo>
                  <a:pt x="0" y="1871"/>
                </a:moveTo>
                <a:lnTo>
                  <a:pt x="0" y="18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183884" y="2684049"/>
            <a:ext cx="2398875" cy="985918"/>
            <a:chOff x="1716417" y="2404261"/>
            <a:chExt cx="2133781" cy="876968"/>
          </a:xfrm>
        </p:grpSpPr>
        <p:sp>
          <p:nvSpPr>
            <p:cNvPr id="26" name="文本框 25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45733" y="4371055"/>
            <a:ext cx="2398875" cy="985918"/>
            <a:chOff x="1716417" y="2404261"/>
            <a:chExt cx="2133781" cy="876968"/>
          </a:xfrm>
        </p:grpSpPr>
        <p:sp>
          <p:nvSpPr>
            <p:cNvPr id="29" name="文本框 28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996078" y="2789325"/>
            <a:ext cx="2398875" cy="985918"/>
            <a:chOff x="1716417" y="2404261"/>
            <a:chExt cx="2133781" cy="876968"/>
          </a:xfrm>
        </p:grpSpPr>
        <p:sp>
          <p:nvSpPr>
            <p:cNvPr id="32" name="文本框 31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534393" y="4456283"/>
            <a:ext cx="2398875" cy="985918"/>
            <a:chOff x="1716417" y="2404261"/>
            <a:chExt cx="2133781" cy="876968"/>
          </a:xfrm>
        </p:grpSpPr>
        <p:sp>
          <p:nvSpPr>
            <p:cNvPr id="35" name="文本框 34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flipH="1">
            <a:off x="-2270631" y="-1068641"/>
            <a:ext cx="9090532" cy="9090532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flipH="1">
            <a:off x="1771650" y="952499"/>
            <a:ext cx="5048251" cy="5048251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0465550" y="1750173"/>
            <a:ext cx="1726450" cy="3452902"/>
          </a:xfrm>
          <a:custGeom>
            <a:avLst/>
            <a:gdLst>
              <a:gd name="connsiteX0" fmla="*/ 1726450 w 1726450"/>
              <a:gd name="connsiteY0" fmla="*/ 0 h 3452902"/>
              <a:gd name="connsiteX1" fmla="*/ 1726450 w 1726450"/>
              <a:gd name="connsiteY1" fmla="*/ 3452902 h 3452902"/>
              <a:gd name="connsiteX2" fmla="*/ 1549932 w 1726450"/>
              <a:gd name="connsiteY2" fmla="*/ 3443989 h 3452902"/>
              <a:gd name="connsiteX3" fmla="*/ 0 w 1726450"/>
              <a:gd name="connsiteY3" fmla="*/ 1726451 h 3452902"/>
              <a:gd name="connsiteX4" fmla="*/ 1549932 w 1726450"/>
              <a:gd name="connsiteY4" fmla="*/ 8914 h 345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450" h="3452902">
                <a:moveTo>
                  <a:pt x="1726450" y="0"/>
                </a:moveTo>
                <a:lnTo>
                  <a:pt x="1726450" y="3452902"/>
                </a:lnTo>
                <a:lnTo>
                  <a:pt x="1549932" y="3443989"/>
                </a:lnTo>
                <a:cubicBezTo>
                  <a:pt x="679358" y="3355577"/>
                  <a:pt x="0" y="2620351"/>
                  <a:pt x="0" y="1726451"/>
                </a:cubicBezTo>
                <a:cubicBezTo>
                  <a:pt x="0" y="832551"/>
                  <a:pt x="679358" y="97325"/>
                  <a:pt x="1549932" y="8914"/>
                </a:cubicBezTo>
                <a:close/>
              </a:path>
            </a:pathLst>
          </a:cu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821007" y="2599461"/>
            <a:ext cx="2949535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54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77358" y="1970844"/>
            <a:ext cx="2665673" cy="32322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</a:rPr>
              <a:t>film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The user can demonstrate on a projector or computer, or print the presentation and make it film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4619619" y="4806948"/>
            <a:ext cx="2955925" cy="1711325"/>
          </a:xfrm>
          <a:custGeom>
            <a:avLst/>
            <a:gdLst>
              <a:gd name="T0" fmla="*/ 0 w 1862"/>
              <a:gd name="T1" fmla="*/ 539 h 1078"/>
              <a:gd name="T2" fmla="*/ 932 w 1862"/>
              <a:gd name="T3" fmla="*/ 0 h 1078"/>
              <a:gd name="T4" fmla="*/ 1862 w 1862"/>
              <a:gd name="T5" fmla="*/ 539 h 1078"/>
              <a:gd name="T6" fmla="*/ 932 w 1862"/>
              <a:gd name="T7" fmla="*/ 1078 h 1078"/>
              <a:gd name="T8" fmla="*/ 0 w 1862"/>
              <a:gd name="T9" fmla="*/ 539 h 1078"/>
              <a:gd name="T10" fmla="*/ 0 w 1862"/>
              <a:gd name="T11" fmla="*/ 539 h 1078"/>
              <a:gd name="T12" fmla="*/ 0 w 1862"/>
              <a:gd name="T13" fmla="*/ 539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78">
                <a:moveTo>
                  <a:pt x="0" y="539"/>
                </a:moveTo>
                <a:lnTo>
                  <a:pt x="932" y="0"/>
                </a:lnTo>
                <a:lnTo>
                  <a:pt x="1862" y="539"/>
                </a:lnTo>
                <a:lnTo>
                  <a:pt x="932" y="1078"/>
                </a:lnTo>
                <a:lnTo>
                  <a:pt x="0" y="539"/>
                </a:lnTo>
                <a:close/>
                <a:moveTo>
                  <a:pt x="0" y="539"/>
                </a:moveTo>
                <a:lnTo>
                  <a:pt x="0" y="539"/>
                </a:lnTo>
                <a:close/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4619619" y="4806948"/>
            <a:ext cx="2955925" cy="1711325"/>
          </a:xfrm>
          <a:custGeom>
            <a:avLst/>
            <a:gdLst>
              <a:gd name="T0" fmla="*/ 0 w 1862"/>
              <a:gd name="T1" fmla="*/ 539 h 1078"/>
              <a:gd name="T2" fmla="*/ 932 w 1862"/>
              <a:gd name="T3" fmla="*/ 0 h 1078"/>
              <a:gd name="T4" fmla="*/ 1862 w 1862"/>
              <a:gd name="T5" fmla="*/ 539 h 1078"/>
              <a:gd name="T6" fmla="*/ 932 w 1862"/>
              <a:gd name="T7" fmla="*/ 1078 h 1078"/>
              <a:gd name="T8" fmla="*/ 0 w 1862"/>
              <a:gd name="T9" fmla="*/ 539 h 1078"/>
              <a:gd name="T10" fmla="*/ 0 w 1862"/>
              <a:gd name="T11" fmla="*/ 539 h 1078"/>
              <a:gd name="T12" fmla="*/ 0 w 1862"/>
              <a:gd name="T13" fmla="*/ 539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78">
                <a:moveTo>
                  <a:pt x="0" y="539"/>
                </a:moveTo>
                <a:lnTo>
                  <a:pt x="932" y="0"/>
                </a:lnTo>
                <a:lnTo>
                  <a:pt x="1862" y="539"/>
                </a:lnTo>
                <a:lnTo>
                  <a:pt x="932" y="1078"/>
                </a:lnTo>
                <a:lnTo>
                  <a:pt x="0" y="539"/>
                </a:lnTo>
                <a:moveTo>
                  <a:pt x="0" y="539"/>
                </a:moveTo>
                <a:lnTo>
                  <a:pt x="0" y="53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4619619" y="4806948"/>
            <a:ext cx="2955925" cy="1711325"/>
          </a:xfrm>
          <a:custGeom>
            <a:avLst/>
            <a:gdLst>
              <a:gd name="T0" fmla="*/ 0 w 1862"/>
              <a:gd name="T1" fmla="*/ 539 h 1078"/>
              <a:gd name="T2" fmla="*/ 932 w 1862"/>
              <a:gd name="T3" fmla="*/ 0 h 1078"/>
              <a:gd name="T4" fmla="*/ 1862 w 1862"/>
              <a:gd name="T5" fmla="*/ 539 h 1078"/>
              <a:gd name="T6" fmla="*/ 932 w 1862"/>
              <a:gd name="T7" fmla="*/ 1078 h 1078"/>
              <a:gd name="T8" fmla="*/ 0 w 1862"/>
              <a:gd name="T9" fmla="*/ 539 h 1078"/>
              <a:gd name="T10" fmla="*/ 0 w 1862"/>
              <a:gd name="T11" fmla="*/ 539 h 1078"/>
              <a:gd name="T12" fmla="*/ 0 w 1862"/>
              <a:gd name="T13" fmla="*/ 539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78">
                <a:moveTo>
                  <a:pt x="0" y="539"/>
                </a:moveTo>
                <a:lnTo>
                  <a:pt x="932" y="0"/>
                </a:lnTo>
                <a:lnTo>
                  <a:pt x="1862" y="539"/>
                </a:lnTo>
                <a:lnTo>
                  <a:pt x="932" y="1078"/>
                </a:lnTo>
                <a:lnTo>
                  <a:pt x="0" y="539"/>
                </a:lnTo>
                <a:moveTo>
                  <a:pt x="0" y="539"/>
                </a:moveTo>
                <a:lnTo>
                  <a:pt x="0" y="539"/>
                </a:lnTo>
              </a:path>
            </a:pathLst>
          </a:custGeom>
          <a:noFill/>
          <a:ln w="88900" cap="flat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4619619" y="3781423"/>
            <a:ext cx="2955925" cy="1714500"/>
          </a:xfrm>
          <a:custGeom>
            <a:avLst/>
            <a:gdLst>
              <a:gd name="T0" fmla="*/ 0 w 1862"/>
              <a:gd name="T1" fmla="*/ 540 h 1080"/>
              <a:gd name="T2" fmla="*/ 932 w 1862"/>
              <a:gd name="T3" fmla="*/ 0 h 1080"/>
              <a:gd name="T4" fmla="*/ 1862 w 1862"/>
              <a:gd name="T5" fmla="*/ 540 h 1080"/>
              <a:gd name="T6" fmla="*/ 932 w 1862"/>
              <a:gd name="T7" fmla="*/ 1080 h 1080"/>
              <a:gd name="T8" fmla="*/ 0 w 1862"/>
              <a:gd name="T9" fmla="*/ 540 h 1080"/>
              <a:gd name="T10" fmla="*/ 0 w 1862"/>
              <a:gd name="T11" fmla="*/ 540 h 1080"/>
              <a:gd name="T12" fmla="*/ 0 w 1862"/>
              <a:gd name="T13" fmla="*/ 54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80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80"/>
                </a:lnTo>
                <a:lnTo>
                  <a:pt x="0" y="540"/>
                </a:lnTo>
                <a:close/>
                <a:moveTo>
                  <a:pt x="0" y="540"/>
                </a:moveTo>
                <a:lnTo>
                  <a:pt x="0" y="540"/>
                </a:lnTo>
                <a:close/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4619619" y="3781423"/>
            <a:ext cx="2955925" cy="1714500"/>
          </a:xfrm>
          <a:custGeom>
            <a:avLst/>
            <a:gdLst>
              <a:gd name="T0" fmla="*/ 0 w 1862"/>
              <a:gd name="T1" fmla="*/ 540 h 1080"/>
              <a:gd name="T2" fmla="*/ 932 w 1862"/>
              <a:gd name="T3" fmla="*/ 0 h 1080"/>
              <a:gd name="T4" fmla="*/ 1862 w 1862"/>
              <a:gd name="T5" fmla="*/ 540 h 1080"/>
              <a:gd name="T6" fmla="*/ 932 w 1862"/>
              <a:gd name="T7" fmla="*/ 1080 h 1080"/>
              <a:gd name="T8" fmla="*/ 0 w 1862"/>
              <a:gd name="T9" fmla="*/ 540 h 1080"/>
              <a:gd name="T10" fmla="*/ 0 w 1862"/>
              <a:gd name="T11" fmla="*/ 540 h 1080"/>
              <a:gd name="T12" fmla="*/ 0 w 1862"/>
              <a:gd name="T13" fmla="*/ 54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80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80"/>
                </a:lnTo>
                <a:lnTo>
                  <a:pt x="0" y="540"/>
                </a:lnTo>
                <a:moveTo>
                  <a:pt x="0" y="540"/>
                </a:moveTo>
                <a:lnTo>
                  <a:pt x="0" y="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4619619" y="3781423"/>
            <a:ext cx="2955925" cy="1714500"/>
          </a:xfrm>
          <a:custGeom>
            <a:avLst/>
            <a:gdLst>
              <a:gd name="T0" fmla="*/ 0 w 1862"/>
              <a:gd name="T1" fmla="*/ 540 h 1080"/>
              <a:gd name="T2" fmla="*/ 932 w 1862"/>
              <a:gd name="T3" fmla="*/ 0 h 1080"/>
              <a:gd name="T4" fmla="*/ 1862 w 1862"/>
              <a:gd name="T5" fmla="*/ 540 h 1080"/>
              <a:gd name="T6" fmla="*/ 932 w 1862"/>
              <a:gd name="T7" fmla="*/ 1080 h 1080"/>
              <a:gd name="T8" fmla="*/ 0 w 1862"/>
              <a:gd name="T9" fmla="*/ 540 h 1080"/>
              <a:gd name="T10" fmla="*/ 0 w 1862"/>
              <a:gd name="T11" fmla="*/ 540 h 1080"/>
              <a:gd name="T12" fmla="*/ 0 w 1862"/>
              <a:gd name="T13" fmla="*/ 54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80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80"/>
                </a:lnTo>
                <a:lnTo>
                  <a:pt x="0" y="540"/>
                </a:lnTo>
                <a:moveTo>
                  <a:pt x="0" y="540"/>
                </a:moveTo>
                <a:lnTo>
                  <a:pt x="0" y="540"/>
                </a:lnTo>
              </a:path>
            </a:pathLst>
          </a:custGeom>
          <a:noFill/>
          <a:ln w="88900" cap="flat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4619619" y="2759073"/>
            <a:ext cx="2955925" cy="1711325"/>
          </a:xfrm>
          <a:custGeom>
            <a:avLst/>
            <a:gdLst>
              <a:gd name="T0" fmla="*/ 0 w 1862"/>
              <a:gd name="T1" fmla="*/ 540 h 1078"/>
              <a:gd name="T2" fmla="*/ 932 w 1862"/>
              <a:gd name="T3" fmla="*/ 0 h 1078"/>
              <a:gd name="T4" fmla="*/ 1862 w 1862"/>
              <a:gd name="T5" fmla="*/ 540 h 1078"/>
              <a:gd name="T6" fmla="*/ 932 w 1862"/>
              <a:gd name="T7" fmla="*/ 1078 h 1078"/>
              <a:gd name="T8" fmla="*/ 0 w 1862"/>
              <a:gd name="T9" fmla="*/ 540 h 1078"/>
              <a:gd name="T10" fmla="*/ 0 w 1862"/>
              <a:gd name="T11" fmla="*/ 540 h 1078"/>
              <a:gd name="T12" fmla="*/ 0 w 1862"/>
              <a:gd name="T13" fmla="*/ 540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78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78"/>
                </a:lnTo>
                <a:lnTo>
                  <a:pt x="0" y="540"/>
                </a:lnTo>
                <a:close/>
                <a:moveTo>
                  <a:pt x="0" y="540"/>
                </a:moveTo>
                <a:lnTo>
                  <a:pt x="0" y="540"/>
                </a:ln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"/>
          <p:cNvSpPr>
            <a:spLocks noEditPoints="1"/>
          </p:cNvSpPr>
          <p:nvPr/>
        </p:nvSpPr>
        <p:spPr bwMode="auto">
          <a:xfrm>
            <a:off x="4619619" y="2759073"/>
            <a:ext cx="2955925" cy="1711325"/>
          </a:xfrm>
          <a:custGeom>
            <a:avLst/>
            <a:gdLst>
              <a:gd name="T0" fmla="*/ 0 w 1862"/>
              <a:gd name="T1" fmla="*/ 540 h 1078"/>
              <a:gd name="T2" fmla="*/ 932 w 1862"/>
              <a:gd name="T3" fmla="*/ 0 h 1078"/>
              <a:gd name="T4" fmla="*/ 1862 w 1862"/>
              <a:gd name="T5" fmla="*/ 540 h 1078"/>
              <a:gd name="T6" fmla="*/ 932 w 1862"/>
              <a:gd name="T7" fmla="*/ 1078 h 1078"/>
              <a:gd name="T8" fmla="*/ 0 w 1862"/>
              <a:gd name="T9" fmla="*/ 540 h 1078"/>
              <a:gd name="T10" fmla="*/ 0 w 1862"/>
              <a:gd name="T11" fmla="*/ 540 h 1078"/>
              <a:gd name="T12" fmla="*/ 0 w 1862"/>
              <a:gd name="T13" fmla="*/ 540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78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78"/>
                </a:lnTo>
                <a:lnTo>
                  <a:pt x="0" y="540"/>
                </a:lnTo>
                <a:moveTo>
                  <a:pt x="0" y="540"/>
                </a:moveTo>
                <a:lnTo>
                  <a:pt x="0" y="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4619619" y="2759073"/>
            <a:ext cx="2955925" cy="1711325"/>
          </a:xfrm>
          <a:custGeom>
            <a:avLst/>
            <a:gdLst>
              <a:gd name="T0" fmla="*/ 0 w 1862"/>
              <a:gd name="T1" fmla="*/ 540 h 1078"/>
              <a:gd name="T2" fmla="*/ 932 w 1862"/>
              <a:gd name="T3" fmla="*/ 0 h 1078"/>
              <a:gd name="T4" fmla="*/ 1862 w 1862"/>
              <a:gd name="T5" fmla="*/ 540 h 1078"/>
              <a:gd name="T6" fmla="*/ 932 w 1862"/>
              <a:gd name="T7" fmla="*/ 1078 h 1078"/>
              <a:gd name="T8" fmla="*/ 0 w 1862"/>
              <a:gd name="T9" fmla="*/ 540 h 1078"/>
              <a:gd name="T10" fmla="*/ 0 w 1862"/>
              <a:gd name="T11" fmla="*/ 540 h 1078"/>
              <a:gd name="T12" fmla="*/ 0 w 1862"/>
              <a:gd name="T13" fmla="*/ 540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78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78"/>
                </a:lnTo>
                <a:lnTo>
                  <a:pt x="0" y="540"/>
                </a:lnTo>
                <a:moveTo>
                  <a:pt x="0" y="540"/>
                </a:moveTo>
                <a:lnTo>
                  <a:pt x="0" y="540"/>
                </a:lnTo>
              </a:path>
            </a:pathLst>
          </a:custGeom>
          <a:noFill/>
          <a:ln w="88900" cap="flat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4619619" y="1733548"/>
            <a:ext cx="2955925" cy="1714500"/>
          </a:xfrm>
          <a:custGeom>
            <a:avLst/>
            <a:gdLst>
              <a:gd name="T0" fmla="*/ 0 w 1862"/>
              <a:gd name="T1" fmla="*/ 540 h 1080"/>
              <a:gd name="T2" fmla="*/ 932 w 1862"/>
              <a:gd name="T3" fmla="*/ 0 h 1080"/>
              <a:gd name="T4" fmla="*/ 1862 w 1862"/>
              <a:gd name="T5" fmla="*/ 540 h 1080"/>
              <a:gd name="T6" fmla="*/ 932 w 1862"/>
              <a:gd name="T7" fmla="*/ 1080 h 1080"/>
              <a:gd name="T8" fmla="*/ 0 w 1862"/>
              <a:gd name="T9" fmla="*/ 540 h 1080"/>
              <a:gd name="T10" fmla="*/ 0 w 1862"/>
              <a:gd name="T11" fmla="*/ 540 h 1080"/>
              <a:gd name="T12" fmla="*/ 0 w 1862"/>
              <a:gd name="T13" fmla="*/ 54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80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80"/>
                </a:lnTo>
                <a:lnTo>
                  <a:pt x="0" y="540"/>
                </a:lnTo>
                <a:close/>
                <a:moveTo>
                  <a:pt x="0" y="540"/>
                </a:moveTo>
                <a:lnTo>
                  <a:pt x="0" y="540"/>
                </a:ln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>
            <a:off x="4619619" y="1733548"/>
            <a:ext cx="2955925" cy="1714500"/>
          </a:xfrm>
          <a:custGeom>
            <a:avLst/>
            <a:gdLst>
              <a:gd name="T0" fmla="*/ 0 w 1862"/>
              <a:gd name="T1" fmla="*/ 540 h 1080"/>
              <a:gd name="T2" fmla="*/ 932 w 1862"/>
              <a:gd name="T3" fmla="*/ 0 h 1080"/>
              <a:gd name="T4" fmla="*/ 1862 w 1862"/>
              <a:gd name="T5" fmla="*/ 540 h 1080"/>
              <a:gd name="T6" fmla="*/ 932 w 1862"/>
              <a:gd name="T7" fmla="*/ 1080 h 1080"/>
              <a:gd name="T8" fmla="*/ 0 w 1862"/>
              <a:gd name="T9" fmla="*/ 540 h 1080"/>
              <a:gd name="T10" fmla="*/ 0 w 1862"/>
              <a:gd name="T11" fmla="*/ 540 h 1080"/>
              <a:gd name="T12" fmla="*/ 0 w 1862"/>
              <a:gd name="T13" fmla="*/ 54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80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80"/>
                </a:lnTo>
                <a:lnTo>
                  <a:pt x="0" y="540"/>
                </a:lnTo>
                <a:moveTo>
                  <a:pt x="0" y="540"/>
                </a:moveTo>
                <a:lnTo>
                  <a:pt x="0" y="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6"/>
          <p:cNvSpPr>
            <a:spLocks noEditPoints="1"/>
          </p:cNvSpPr>
          <p:nvPr/>
        </p:nvSpPr>
        <p:spPr bwMode="auto">
          <a:xfrm>
            <a:off x="4619619" y="1733548"/>
            <a:ext cx="2955925" cy="1714500"/>
          </a:xfrm>
          <a:custGeom>
            <a:avLst/>
            <a:gdLst>
              <a:gd name="T0" fmla="*/ 0 w 1862"/>
              <a:gd name="T1" fmla="*/ 540 h 1080"/>
              <a:gd name="T2" fmla="*/ 932 w 1862"/>
              <a:gd name="T3" fmla="*/ 0 h 1080"/>
              <a:gd name="T4" fmla="*/ 1862 w 1862"/>
              <a:gd name="T5" fmla="*/ 540 h 1080"/>
              <a:gd name="T6" fmla="*/ 932 w 1862"/>
              <a:gd name="T7" fmla="*/ 1080 h 1080"/>
              <a:gd name="T8" fmla="*/ 0 w 1862"/>
              <a:gd name="T9" fmla="*/ 540 h 1080"/>
              <a:gd name="T10" fmla="*/ 0 w 1862"/>
              <a:gd name="T11" fmla="*/ 540 h 1080"/>
              <a:gd name="T12" fmla="*/ 0 w 1862"/>
              <a:gd name="T13" fmla="*/ 540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62" h="1080">
                <a:moveTo>
                  <a:pt x="0" y="540"/>
                </a:moveTo>
                <a:lnTo>
                  <a:pt x="932" y="0"/>
                </a:lnTo>
                <a:lnTo>
                  <a:pt x="1862" y="540"/>
                </a:lnTo>
                <a:lnTo>
                  <a:pt x="932" y="1080"/>
                </a:lnTo>
                <a:lnTo>
                  <a:pt x="0" y="540"/>
                </a:lnTo>
                <a:moveTo>
                  <a:pt x="0" y="540"/>
                </a:moveTo>
                <a:lnTo>
                  <a:pt x="0" y="540"/>
                </a:lnTo>
              </a:path>
            </a:pathLst>
          </a:custGeom>
          <a:noFill/>
          <a:ln w="88900" cap="flat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5848344" y="3532186"/>
            <a:ext cx="500063" cy="657225"/>
          </a:xfrm>
          <a:custGeom>
            <a:avLst/>
            <a:gdLst>
              <a:gd name="T0" fmla="*/ 183 w 315"/>
              <a:gd name="T1" fmla="*/ 414 h 414"/>
              <a:gd name="T2" fmla="*/ 269 w 315"/>
              <a:gd name="T3" fmla="*/ 414 h 414"/>
              <a:gd name="T4" fmla="*/ 315 w 315"/>
              <a:gd name="T5" fmla="*/ 0 h 414"/>
              <a:gd name="T6" fmla="*/ 259 w 315"/>
              <a:gd name="T7" fmla="*/ 0 h 414"/>
              <a:gd name="T8" fmla="*/ 226 w 315"/>
              <a:gd name="T9" fmla="*/ 329 h 414"/>
              <a:gd name="T10" fmla="*/ 224 w 315"/>
              <a:gd name="T11" fmla="*/ 329 h 414"/>
              <a:gd name="T12" fmla="*/ 193 w 315"/>
              <a:gd name="T13" fmla="*/ 0 h 414"/>
              <a:gd name="T14" fmla="*/ 130 w 315"/>
              <a:gd name="T15" fmla="*/ 0 h 414"/>
              <a:gd name="T16" fmla="*/ 98 w 315"/>
              <a:gd name="T17" fmla="*/ 327 h 414"/>
              <a:gd name="T18" fmla="*/ 98 w 315"/>
              <a:gd name="T19" fmla="*/ 327 h 414"/>
              <a:gd name="T20" fmla="*/ 63 w 315"/>
              <a:gd name="T21" fmla="*/ 0 h 414"/>
              <a:gd name="T22" fmla="*/ 0 w 315"/>
              <a:gd name="T23" fmla="*/ 0 h 414"/>
              <a:gd name="T24" fmla="*/ 47 w 315"/>
              <a:gd name="T25" fmla="*/ 414 h 414"/>
              <a:gd name="T26" fmla="*/ 135 w 315"/>
              <a:gd name="T27" fmla="*/ 414 h 414"/>
              <a:gd name="T28" fmla="*/ 158 w 315"/>
              <a:gd name="T29" fmla="*/ 193 h 414"/>
              <a:gd name="T30" fmla="*/ 160 w 315"/>
              <a:gd name="T31" fmla="*/ 193 h 414"/>
              <a:gd name="T32" fmla="*/ 183 w 315"/>
              <a:gd name="T33" fmla="*/ 414 h 414"/>
              <a:gd name="T34" fmla="*/ 183 w 315"/>
              <a:gd name="T35" fmla="*/ 414 h 414"/>
              <a:gd name="T36" fmla="*/ 183 w 315"/>
              <a:gd name="T37" fmla="*/ 41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5" h="414">
                <a:moveTo>
                  <a:pt x="183" y="414"/>
                </a:moveTo>
                <a:lnTo>
                  <a:pt x="269" y="414"/>
                </a:lnTo>
                <a:lnTo>
                  <a:pt x="315" y="0"/>
                </a:lnTo>
                <a:lnTo>
                  <a:pt x="259" y="0"/>
                </a:lnTo>
                <a:lnTo>
                  <a:pt x="226" y="329"/>
                </a:lnTo>
                <a:lnTo>
                  <a:pt x="224" y="329"/>
                </a:lnTo>
                <a:lnTo>
                  <a:pt x="193" y="0"/>
                </a:lnTo>
                <a:lnTo>
                  <a:pt x="130" y="0"/>
                </a:lnTo>
                <a:lnTo>
                  <a:pt x="98" y="327"/>
                </a:lnTo>
                <a:lnTo>
                  <a:pt x="98" y="327"/>
                </a:lnTo>
                <a:lnTo>
                  <a:pt x="63" y="0"/>
                </a:lnTo>
                <a:lnTo>
                  <a:pt x="0" y="0"/>
                </a:lnTo>
                <a:lnTo>
                  <a:pt x="47" y="414"/>
                </a:lnTo>
                <a:lnTo>
                  <a:pt x="135" y="414"/>
                </a:lnTo>
                <a:lnTo>
                  <a:pt x="158" y="193"/>
                </a:lnTo>
                <a:lnTo>
                  <a:pt x="160" y="193"/>
                </a:lnTo>
                <a:lnTo>
                  <a:pt x="183" y="414"/>
                </a:lnTo>
                <a:close/>
                <a:moveTo>
                  <a:pt x="183" y="414"/>
                </a:moveTo>
                <a:lnTo>
                  <a:pt x="183" y="4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8"/>
          <p:cNvSpPr>
            <a:spLocks noEditPoints="1"/>
          </p:cNvSpPr>
          <p:nvPr/>
        </p:nvSpPr>
        <p:spPr bwMode="auto">
          <a:xfrm>
            <a:off x="5848344" y="3532186"/>
            <a:ext cx="500063" cy="657225"/>
          </a:xfrm>
          <a:custGeom>
            <a:avLst/>
            <a:gdLst>
              <a:gd name="T0" fmla="*/ 183 w 315"/>
              <a:gd name="T1" fmla="*/ 414 h 414"/>
              <a:gd name="T2" fmla="*/ 269 w 315"/>
              <a:gd name="T3" fmla="*/ 414 h 414"/>
              <a:gd name="T4" fmla="*/ 315 w 315"/>
              <a:gd name="T5" fmla="*/ 0 h 414"/>
              <a:gd name="T6" fmla="*/ 259 w 315"/>
              <a:gd name="T7" fmla="*/ 0 h 414"/>
              <a:gd name="T8" fmla="*/ 226 w 315"/>
              <a:gd name="T9" fmla="*/ 329 h 414"/>
              <a:gd name="T10" fmla="*/ 224 w 315"/>
              <a:gd name="T11" fmla="*/ 329 h 414"/>
              <a:gd name="T12" fmla="*/ 193 w 315"/>
              <a:gd name="T13" fmla="*/ 0 h 414"/>
              <a:gd name="T14" fmla="*/ 130 w 315"/>
              <a:gd name="T15" fmla="*/ 0 h 414"/>
              <a:gd name="T16" fmla="*/ 98 w 315"/>
              <a:gd name="T17" fmla="*/ 327 h 414"/>
              <a:gd name="T18" fmla="*/ 98 w 315"/>
              <a:gd name="T19" fmla="*/ 327 h 414"/>
              <a:gd name="T20" fmla="*/ 63 w 315"/>
              <a:gd name="T21" fmla="*/ 0 h 414"/>
              <a:gd name="T22" fmla="*/ 0 w 315"/>
              <a:gd name="T23" fmla="*/ 0 h 414"/>
              <a:gd name="T24" fmla="*/ 47 w 315"/>
              <a:gd name="T25" fmla="*/ 414 h 414"/>
              <a:gd name="T26" fmla="*/ 135 w 315"/>
              <a:gd name="T27" fmla="*/ 414 h 414"/>
              <a:gd name="T28" fmla="*/ 158 w 315"/>
              <a:gd name="T29" fmla="*/ 193 h 414"/>
              <a:gd name="T30" fmla="*/ 160 w 315"/>
              <a:gd name="T31" fmla="*/ 193 h 414"/>
              <a:gd name="T32" fmla="*/ 183 w 315"/>
              <a:gd name="T33" fmla="*/ 414 h 414"/>
              <a:gd name="T34" fmla="*/ 183 w 315"/>
              <a:gd name="T35" fmla="*/ 414 h 414"/>
              <a:gd name="T36" fmla="*/ 183 w 315"/>
              <a:gd name="T37" fmla="*/ 41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5" h="414">
                <a:moveTo>
                  <a:pt x="183" y="414"/>
                </a:moveTo>
                <a:lnTo>
                  <a:pt x="269" y="414"/>
                </a:lnTo>
                <a:lnTo>
                  <a:pt x="315" y="0"/>
                </a:lnTo>
                <a:lnTo>
                  <a:pt x="259" y="0"/>
                </a:lnTo>
                <a:lnTo>
                  <a:pt x="226" y="329"/>
                </a:lnTo>
                <a:lnTo>
                  <a:pt x="224" y="329"/>
                </a:lnTo>
                <a:lnTo>
                  <a:pt x="193" y="0"/>
                </a:lnTo>
                <a:lnTo>
                  <a:pt x="130" y="0"/>
                </a:lnTo>
                <a:lnTo>
                  <a:pt x="98" y="327"/>
                </a:lnTo>
                <a:lnTo>
                  <a:pt x="98" y="327"/>
                </a:lnTo>
                <a:lnTo>
                  <a:pt x="63" y="0"/>
                </a:lnTo>
                <a:lnTo>
                  <a:pt x="0" y="0"/>
                </a:lnTo>
                <a:lnTo>
                  <a:pt x="47" y="414"/>
                </a:lnTo>
                <a:lnTo>
                  <a:pt x="135" y="414"/>
                </a:lnTo>
                <a:lnTo>
                  <a:pt x="158" y="193"/>
                </a:lnTo>
                <a:lnTo>
                  <a:pt x="160" y="193"/>
                </a:lnTo>
                <a:lnTo>
                  <a:pt x="183" y="414"/>
                </a:lnTo>
                <a:moveTo>
                  <a:pt x="183" y="414"/>
                </a:moveTo>
                <a:lnTo>
                  <a:pt x="183" y="4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9"/>
          <p:cNvSpPr>
            <a:spLocks noEditPoints="1"/>
          </p:cNvSpPr>
          <p:nvPr/>
        </p:nvSpPr>
        <p:spPr bwMode="auto">
          <a:xfrm>
            <a:off x="5943594" y="2339973"/>
            <a:ext cx="307975" cy="671513"/>
          </a:xfrm>
          <a:custGeom>
            <a:avLst/>
            <a:gdLst>
              <a:gd name="T0" fmla="*/ 1 w 117"/>
              <a:gd name="T1" fmla="*/ 63 h 255"/>
              <a:gd name="T2" fmla="*/ 44 w 117"/>
              <a:gd name="T3" fmla="*/ 141 h 255"/>
              <a:gd name="T4" fmla="*/ 78 w 117"/>
              <a:gd name="T5" fmla="*/ 195 h 255"/>
              <a:gd name="T6" fmla="*/ 58 w 117"/>
              <a:gd name="T7" fmla="*/ 219 h 255"/>
              <a:gd name="T8" fmla="*/ 37 w 117"/>
              <a:gd name="T9" fmla="*/ 195 h 255"/>
              <a:gd name="T10" fmla="*/ 37 w 117"/>
              <a:gd name="T11" fmla="*/ 177 h 255"/>
              <a:gd name="T12" fmla="*/ 0 w 117"/>
              <a:gd name="T13" fmla="*/ 177 h 255"/>
              <a:gd name="T14" fmla="*/ 0 w 117"/>
              <a:gd name="T15" fmla="*/ 193 h 255"/>
              <a:gd name="T16" fmla="*/ 59 w 117"/>
              <a:gd name="T17" fmla="*/ 255 h 255"/>
              <a:gd name="T18" fmla="*/ 117 w 117"/>
              <a:gd name="T19" fmla="*/ 193 h 255"/>
              <a:gd name="T20" fmla="*/ 74 w 117"/>
              <a:gd name="T21" fmla="*/ 114 h 255"/>
              <a:gd name="T22" fmla="*/ 41 w 117"/>
              <a:gd name="T23" fmla="*/ 60 h 255"/>
              <a:gd name="T24" fmla="*/ 60 w 117"/>
              <a:gd name="T25" fmla="*/ 36 h 255"/>
              <a:gd name="T26" fmla="*/ 80 w 117"/>
              <a:gd name="T27" fmla="*/ 60 h 255"/>
              <a:gd name="T28" fmla="*/ 80 w 117"/>
              <a:gd name="T29" fmla="*/ 71 h 255"/>
              <a:gd name="T30" fmla="*/ 117 w 117"/>
              <a:gd name="T31" fmla="*/ 71 h 255"/>
              <a:gd name="T32" fmla="*/ 117 w 117"/>
              <a:gd name="T33" fmla="*/ 63 h 255"/>
              <a:gd name="T34" fmla="*/ 59 w 117"/>
              <a:gd name="T35" fmla="*/ 0 h 255"/>
              <a:gd name="T36" fmla="*/ 1 w 117"/>
              <a:gd name="T37" fmla="*/ 63 h 255"/>
              <a:gd name="T38" fmla="*/ 1 w 117"/>
              <a:gd name="T39" fmla="*/ 63 h 255"/>
              <a:gd name="T40" fmla="*/ 1 w 117"/>
              <a:gd name="T41" fmla="*/ 6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7" h="255">
                <a:moveTo>
                  <a:pt x="1" y="63"/>
                </a:moveTo>
                <a:cubicBezTo>
                  <a:pt x="1" y="91"/>
                  <a:pt x="12" y="112"/>
                  <a:pt x="44" y="141"/>
                </a:cubicBezTo>
                <a:cubicBezTo>
                  <a:pt x="70" y="163"/>
                  <a:pt x="78" y="177"/>
                  <a:pt x="78" y="195"/>
                </a:cubicBezTo>
                <a:cubicBezTo>
                  <a:pt x="78" y="213"/>
                  <a:pt x="70" y="219"/>
                  <a:pt x="58" y="219"/>
                </a:cubicBezTo>
                <a:cubicBezTo>
                  <a:pt x="45" y="219"/>
                  <a:pt x="37" y="213"/>
                  <a:pt x="37" y="195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33"/>
                  <a:pt x="20" y="255"/>
                  <a:pt x="59" y="255"/>
                </a:cubicBezTo>
                <a:cubicBezTo>
                  <a:pt x="97" y="255"/>
                  <a:pt x="117" y="233"/>
                  <a:pt x="117" y="193"/>
                </a:cubicBezTo>
                <a:cubicBezTo>
                  <a:pt x="117" y="164"/>
                  <a:pt x="107" y="143"/>
                  <a:pt x="74" y="114"/>
                </a:cubicBezTo>
                <a:cubicBezTo>
                  <a:pt x="48" y="92"/>
                  <a:pt x="41" y="78"/>
                  <a:pt x="41" y="60"/>
                </a:cubicBezTo>
                <a:cubicBezTo>
                  <a:pt x="41" y="42"/>
                  <a:pt x="48" y="36"/>
                  <a:pt x="60" y="36"/>
                </a:cubicBezTo>
                <a:cubicBezTo>
                  <a:pt x="73" y="36"/>
                  <a:pt x="80" y="42"/>
                  <a:pt x="80" y="60"/>
                </a:cubicBezTo>
                <a:cubicBezTo>
                  <a:pt x="80" y="71"/>
                  <a:pt x="80" y="71"/>
                  <a:pt x="80" y="71"/>
                </a:cubicBezTo>
                <a:cubicBezTo>
                  <a:pt x="117" y="71"/>
                  <a:pt x="117" y="71"/>
                  <a:pt x="117" y="71"/>
                </a:cubicBezTo>
                <a:cubicBezTo>
                  <a:pt x="117" y="63"/>
                  <a:pt x="117" y="63"/>
                  <a:pt x="117" y="63"/>
                </a:cubicBezTo>
                <a:cubicBezTo>
                  <a:pt x="117" y="23"/>
                  <a:pt x="97" y="0"/>
                  <a:pt x="59" y="0"/>
                </a:cubicBezTo>
                <a:cubicBezTo>
                  <a:pt x="21" y="0"/>
                  <a:pt x="1" y="23"/>
                  <a:pt x="1" y="63"/>
                </a:cubicBezTo>
                <a:close/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0"/>
          <p:cNvSpPr>
            <a:spLocks noEditPoints="1"/>
          </p:cNvSpPr>
          <p:nvPr/>
        </p:nvSpPr>
        <p:spPr bwMode="auto">
          <a:xfrm>
            <a:off x="5940419" y="4556123"/>
            <a:ext cx="314325" cy="673100"/>
          </a:xfrm>
          <a:custGeom>
            <a:avLst/>
            <a:gdLst>
              <a:gd name="T0" fmla="*/ 39 w 119"/>
              <a:gd name="T1" fmla="*/ 60 h 256"/>
              <a:gd name="T2" fmla="*/ 60 w 119"/>
              <a:gd name="T3" fmla="*/ 36 h 256"/>
              <a:gd name="T4" fmla="*/ 80 w 119"/>
              <a:gd name="T5" fmla="*/ 60 h 256"/>
              <a:gd name="T6" fmla="*/ 80 w 119"/>
              <a:gd name="T7" fmla="*/ 195 h 256"/>
              <a:gd name="T8" fmla="*/ 60 w 119"/>
              <a:gd name="T9" fmla="*/ 220 h 256"/>
              <a:gd name="T10" fmla="*/ 39 w 119"/>
              <a:gd name="T11" fmla="*/ 195 h 256"/>
              <a:gd name="T12" fmla="*/ 39 w 119"/>
              <a:gd name="T13" fmla="*/ 60 h 256"/>
              <a:gd name="T14" fmla="*/ 0 w 119"/>
              <a:gd name="T15" fmla="*/ 193 h 256"/>
              <a:gd name="T16" fmla="*/ 60 w 119"/>
              <a:gd name="T17" fmla="*/ 256 h 256"/>
              <a:gd name="T18" fmla="*/ 119 w 119"/>
              <a:gd name="T19" fmla="*/ 193 h 256"/>
              <a:gd name="T20" fmla="*/ 119 w 119"/>
              <a:gd name="T21" fmla="*/ 63 h 256"/>
              <a:gd name="T22" fmla="*/ 60 w 119"/>
              <a:gd name="T23" fmla="*/ 0 h 256"/>
              <a:gd name="T24" fmla="*/ 0 w 119"/>
              <a:gd name="T25" fmla="*/ 63 h 256"/>
              <a:gd name="T26" fmla="*/ 0 w 119"/>
              <a:gd name="T27" fmla="*/ 193 h 256"/>
              <a:gd name="T28" fmla="*/ 0 w 119"/>
              <a:gd name="T29" fmla="*/ 193 h 256"/>
              <a:gd name="T30" fmla="*/ 0 w 119"/>
              <a:gd name="T31" fmla="*/ 19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9" h="256">
                <a:moveTo>
                  <a:pt x="39" y="60"/>
                </a:moveTo>
                <a:cubicBezTo>
                  <a:pt x="39" y="42"/>
                  <a:pt x="47" y="36"/>
                  <a:pt x="60" y="36"/>
                </a:cubicBezTo>
                <a:cubicBezTo>
                  <a:pt x="72" y="36"/>
                  <a:pt x="80" y="42"/>
                  <a:pt x="80" y="60"/>
                </a:cubicBezTo>
                <a:cubicBezTo>
                  <a:pt x="80" y="195"/>
                  <a:pt x="80" y="195"/>
                  <a:pt x="80" y="195"/>
                </a:cubicBezTo>
                <a:cubicBezTo>
                  <a:pt x="80" y="213"/>
                  <a:pt x="72" y="220"/>
                  <a:pt x="60" y="220"/>
                </a:cubicBezTo>
                <a:cubicBezTo>
                  <a:pt x="47" y="220"/>
                  <a:pt x="39" y="213"/>
                  <a:pt x="39" y="195"/>
                </a:cubicBezTo>
                <a:lnTo>
                  <a:pt x="39" y="60"/>
                </a:lnTo>
                <a:close/>
                <a:moveTo>
                  <a:pt x="0" y="193"/>
                </a:moveTo>
                <a:cubicBezTo>
                  <a:pt x="0" y="233"/>
                  <a:pt x="21" y="256"/>
                  <a:pt x="60" y="256"/>
                </a:cubicBezTo>
                <a:cubicBezTo>
                  <a:pt x="98" y="256"/>
                  <a:pt x="119" y="233"/>
                  <a:pt x="119" y="193"/>
                </a:cubicBezTo>
                <a:cubicBezTo>
                  <a:pt x="119" y="63"/>
                  <a:pt x="119" y="63"/>
                  <a:pt x="119" y="63"/>
                </a:cubicBezTo>
                <a:cubicBezTo>
                  <a:pt x="119" y="23"/>
                  <a:pt x="98" y="0"/>
                  <a:pt x="60" y="0"/>
                </a:cubicBezTo>
                <a:cubicBezTo>
                  <a:pt x="21" y="0"/>
                  <a:pt x="0" y="23"/>
                  <a:pt x="0" y="63"/>
                </a:cubicBezTo>
                <a:lnTo>
                  <a:pt x="0" y="193"/>
                </a:lnTo>
                <a:close/>
                <a:moveTo>
                  <a:pt x="0" y="193"/>
                </a:moveTo>
                <a:cubicBezTo>
                  <a:pt x="0" y="193"/>
                  <a:pt x="0" y="193"/>
                  <a:pt x="0" y="1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5938832" y="5580061"/>
            <a:ext cx="317500" cy="655638"/>
          </a:xfrm>
          <a:custGeom>
            <a:avLst/>
            <a:gdLst>
              <a:gd name="T0" fmla="*/ 0 w 200"/>
              <a:gd name="T1" fmla="*/ 59 h 413"/>
              <a:gd name="T2" fmla="*/ 68 w 200"/>
              <a:gd name="T3" fmla="*/ 59 h 413"/>
              <a:gd name="T4" fmla="*/ 68 w 200"/>
              <a:gd name="T5" fmla="*/ 413 h 413"/>
              <a:gd name="T6" fmla="*/ 132 w 200"/>
              <a:gd name="T7" fmla="*/ 413 h 413"/>
              <a:gd name="T8" fmla="*/ 132 w 200"/>
              <a:gd name="T9" fmla="*/ 59 h 413"/>
              <a:gd name="T10" fmla="*/ 200 w 200"/>
              <a:gd name="T11" fmla="*/ 59 h 413"/>
              <a:gd name="T12" fmla="*/ 200 w 200"/>
              <a:gd name="T13" fmla="*/ 0 h 413"/>
              <a:gd name="T14" fmla="*/ 0 w 200"/>
              <a:gd name="T15" fmla="*/ 0 h 413"/>
              <a:gd name="T16" fmla="*/ 0 w 200"/>
              <a:gd name="T17" fmla="*/ 59 h 413"/>
              <a:gd name="T18" fmla="*/ 0 w 200"/>
              <a:gd name="T19" fmla="*/ 59 h 413"/>
              <a:gd name="T20" fmla="*/ 0 w 200"/>
              <a:gd name="T21" fmla="*/ 5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0" h="413">
                <a:moveTo>
                  <a:pt x="0" y="59"/>
                </a:moveTo>
                <a:lnTo>
                  <a:pt x="68" y="59"/>
                </a:lnTo>
                <a:lnTo>
                  <a:pt x="68" y="413"/>
                </a:lnTo>
                <a:lnTo>
                  <a:pt x="132" y="413"/>
                </a:lnTo>
                <a:lnTo>
                  <a:pt x="132" y="59"/>
                </a:lnTo>
                <a:lnTo>
                  <a:pt x="200" y="59"/>
                </a:lnTo>
                <a:lnTo>
                  <a:pt x="200" y="0"/>
                </a:lnTo>
                <a:lnTo>
                  <a:pt x="0" y="0"/>
                </a:lnTo>
                <a:lnTo>
                  <a:pt x="0" y="59"/>
                </a:lnTo>
                <a:close/>
                <a:moveTo>
                  <a:pt x="0" y="59"/>
                </a:moveTo>
                <a:lnTo>
                  <a:pt x="0" y="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2"/>
          <p:cNvSpPr>
            <a:spLocks noEditPoints="1"/>
          </p:cNvSpPr>
          <p:nvPr/>
        </p:nvSpPr>
        <p:spPr bwMode="auto">
          <a:xfrm>
            <a:off x="5938832" y="5580061"/>
            <a:ext cx="317500" cy="655638"/>
          </a:xfrm>
          <a:custGeom>
            <a:avLst/>
            <a:gdLst>
              <a:gd name="T0" fmla="*/ 0 w 200"/>
              <a:gd name="T1" fmla="*/ 59 h 413"/>
              <a:gd name="T2" fmla="*/ 68 w 200"/>
              <a:gd name="T3" fmla="*/ 59 h 413"/>
              <a:gd name="T4" fmla="*/ 68 w 200"/>
              <a:gd name="T5" fmla="*/ 413 h 413"/>
              <a:gd name="T6" fmla="*/ 132 w 200"/>
              <a:gd name="T7" fmla="*/ 413 h 413"/>
              <a:gd name="T8" fmla="*/ 132 w 200"/>
              <a:gd name="T9" fmla="*/ 59 h 413"/>
              <a:gd name="T10" fmla="*/ 200 w 200"/>
              <a:gd name="T11" fmla="*/ 59 h 413"/>
              <a:gd name="T12" fmla="*/ 200 w 200"/>
              <a:gd name="T13" fmla="*/ 0 h 413"/>
              <a:gd name="T14" fmla="*/ 0 w 200"/>
              <a:gd name="T15" fmla="*/ 0 h 413"/>
              <a:gd name="T16" fmla="*/ 0 w 200"/>
              <a:gd name="T17" fmla="*/ 59 h 413"/>
              <a:gd name="T18" fmla="*/ 0 w 200"/>
              <a:gd name="T19" fmla="*/ 59 h 413"/>
              <a:gd name="T20" fmla="*/ 0 w 200"/>
              <a:gd name="T21" fmla="*/ 5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0" h="413">
                <a:moveTo>
                  <a:pt x="0" y="59"/>
                </a:moveTo>
                <a:lnTo>
                  <a:pt x="68" y="59"/>
                </a:lnTo>
                <a:lnTo>
                  <a:pt x="68" y="413"/>
                </a:lnTo>
                <a:lnTo>
                  <a:pt x="132" y="413"/>
                </a:lnTo>
                <a:lnTo>
                  <a:pt x="132" y="59"/>
                </a:lnTo>
                <a:lnTo>
                  <a:pt x="200" y="59"/>
                </a:lnTo>
                <a:lnTo>
                  <a:pt x="200" y="0"/>
                </a:lnTo>
                <a:lnTo>
                  <a:pt x="0" y="0"/>
                </a:lnTo>
                <a:lnTo>
                  <a:pt x="0" y="59"/>
                </a:lnTo>
                <a:moveTo>
                  <a:pt x="0" y="59"/>
                </a:moveTo>
                <a:lnTo>
                  <a:pt x="0" y="5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2096206" y="2382251"/>
            <a:ext cx="2398875" cy="985918"/>
            <a:chOff x="1716417" y="2404261"/>
            <a:chExt cx="2133781" cy="876968"/>
          </a:xfrm>
        </p:grpSpPr>
        <p:sp>
          <p:nvSpPr>
            <p:cNvPr id="32" name="文本框 31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109700" y="4189411"/>
            <a:ext cx="2398875" cy="985918"/>
            <a:chOff x="1716417" y="2404261"/>
            <a:chExt cx="2133781" cy="876968"/>
          </a:xfrm>
        </p:grpSpPr>
        <p:sp>
          <p:nvSpPr>
            <p:cNvPr id="35" name="文本框 34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613631" y="3203493"/>
            <a:ext cx="2398875" cy="985918"/>
            <a:chOff x="1716417" y="2404261"/>
            <a:chExt cx="2133781" cy="876968"/>
          </a:xfrm>
        </p:grpSpPr>
        <p:sp>
          <p:nvSpPr>
            <p:cNvPr id="38" name="文本框 37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627125" y="5010653"/>
            <a:ext cx="2398875" cy="985918"/>
            <a:chOff x="1716417" y="2404261"/>
            <a:chExt cx="2133781" cy="876968"/>
          </a:xfrm>
        </p:grpSpPr>
        <p:sp>
          <p:nvSpPr>
            <p:cNvPr id="41" name="文本框 40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1470"/>
          <p:cNvSpPr>
            <a:spLocks noEditPoints="1"/>
          </p:cNvSpPr>
          <p:nvPr/>
        </p:nvSpPr>
        <p:spPr bwMode="auto">
          <a:xfrm>
            <a:off x="4221481" y="2712852"/>
            <a:ext cx="3810000" cy="3810000"/>
          </a:xfrm>
          <a:custGeom>
            <a:avLst/>
            <a:gdLst>
              <a:gd name="T0" fmla="*/ 600 w 1200"/>
              <a:gd name="T1" fmla="*/ 1200 h 1200"/>
              <a:gd name="T2" fmla="*/ 0 w 1200"/>
              <a:gd name="T3" fmla="*/ 600 h 1200"/>
              <a:gd name="T4" fmla="*/ 600 w 1200"/>
              <a:gd name="T5" fmla="*/ 0 h 1200"/>
              <a:gd name="T6" fmla="*/ 1200 w 1200"/>
              <a:gd name="T7" fmla="*/ 600 h 1200"/>
              <a:gd name="T8" fmla="*/ 600 w 1200"/>
              <a:gd name="T9" fmla="*/ 1200 h 1200"/>
              <a:gd name="T10" fmla="*/ 600 w 1200"/>
              <a:gd name="T11" fmla="*/ 48 h 1200"/>
              <a:gd name="T12" fmla="*/ 48 w 1200"/>
              <a:gd name="T13" fmla="*/ 600 h 1200"/>
              <a:gd name="T14" fmla="*/ 600 w 1200"/>
              <a:gd name="T15" fmla="*/ 1152 h 1200"/>
              <a:gd name="T16" fmla="*/ 1152 w 1200"/>
              <a:gd name="T17" fmla="*/ 600 h 1200"/>
              <a:gd name="T18" fmla="*/ 600 w 1200"/>
              <a:gd name="T19" fmla="*/ 48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00" h="1200">
                <a:moveTo>
                  <a:pt x="600" y="1200"/>
                </a:moveTo>
                <a:cubicBezTo>
                  <a:pt x="269" y="1200"/>
                  <a:pt x="0" y="931"/>
                  <a:pt x="0" y="600"/>
                </a:cubicBezTo>
                <a:cubicBezTo>
                  <a:pt x="0" y="269"/>
                  <a:pt x="269" y="0"/>
                  <a:pt x="600" y="0"/>
                </a:cubicBezTo>
                <a:cubicBezTo>
                  <a:pt x="931" y="0"/>
                  <a:pt x="1200" y="269"/>
                  <a:pt x="1200" y="600"/>
                </a:cubicBezTo>
                <a:cubicBezTo>
                  <a:pt x="1200" y="931"/>
                  <a:pt x="931" y="1200"/>
                  <a:pt x="600" y="1200"/>
                </a:cubicBezTo>
                <a:close/>
                <a:moveTo>
                  <a:pt x="600" y="48"/>
                </a:moveTo>
                <a:cubicBezTo>
                  <a:pt x="295" y="48"/>
                  <a:pt x="48" y="296"/>
                  <a:pt x="48" y="600"/>
                </a:cubicBezTo>
                <a:cubicBezTo>
                  <a:pt x="48" y="905"/>
                  <a:pt x="295" y="1152"/>
                  <a:pt x="600" y="1152"/>
                </a:cubicBezTo>
                <a:cubicBezTo>
                  <a:pt x="905" y="1152"/>
                  <a:pt x="1152" y="905"/>
                  <a:pt x="1152" y="600"/>
                </a:cubicBezTo>
                <a:cubicBezTo>
                  <a:pt x="1152" y="296"/>
                  <a:pt x="905" y="48"/>
                  <a:pt x="600" y="48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98"/>
          <p:cNvSpPr/>
          <p:nvPr/>
        </p:nvSpPr>
        <p:spPr bwMode="auto">
          <a:xfrm>
            <a:off x="4805681" y="2481078"/>
            <a:ext cx="2641600" cy="1304925"/>
          </a:xfrm>
          <a:custGeom>
            <a:avLst/>
            <a:gdLst>
              <a:gd name="T0" fmla="*/ 416 w 832"/>
              <a:gd name="T1" fmla="*/ 0 h 411"/>
              <a:gd name="T2" fmla="*/ 831 w 832"/>
              <a:gd name="T3" fmla="*/ 371 h 411"/>
              <a:gd name="T4" fmla="*/ 825 w 832"/>
              <a:gd name="T5" fmla="*/ 387 h 411"/>
              <a:gd name="T6" fmla="*/ 808 w 832"/>
              <a:gd name="T7" fmla="*/ 389 h 411"/>
              <a:gd name="T8" fmla="*/ 637 w 832"/>
              <a:gd name="T9" fmla="*/ 355 h 411"/>
              <a:gd name="T10" fmla="*/ 427 w 832"/>
              <a:gd name="T11" fmla="*/ 408 h 411"/>
              <a:gd name="T12" fmla="*/ 405 w 832"/>
              <a:gd name="T13" fmla="*/ 408 h 411"/>
              <a:gd name="T14" fmla="*/ 195 w 832"/>
              <a:gd name="T15" fmla="*/ 355 h 411"/>
              <a:gd name="T16" fmla="*/ 24 w 832"/>
              <a:gd name="T17" fmla="*/ 389 h 411"/>
              <a:gd name="T18" fmla="*/ 7 w 832"/>
              <a:gd name="T19" fmla="*/ 387 h 411"/>
              <a:gd name="T20" fmla="*/ 1 w 832"/>
              <a:gd name="T21" fmla="*/ 371 h 411"/>
              <a:gd name="T22" fmla="*/ 416 w 832"/>
              <a:gd name="T23" fmla="*/ 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2" h="411">
                <a:moveTo>
                  <a:pt x="416" y="0"/>
                </a:moveTo>
                <a:cubicBezTo>
                  <a:pt x="631" y="0"/>
                  <a:pt x="808" y="163"/>
                  <a:pt x="831" y="371"/>
                </a:cubicBezTo>
                <a:cubicBezTo>
                  <a:pt x="832" y="377"/>
                  <a:pt x="830" y="383"/>
                  <a:pt x="825" y="387"/>
                </a:cubicBezTo>
                <a:cubicBezTo>
                  <a:pt x="820" y="390"/>
                  <a:pt x="814" y="391"/>
                  <a:pt x="808" y="389"/>
                </a:cubicBezTo>
                <a:cubicBezTo>
                  <a:pt x="755" y="367"/>
                  <a:pt x="698" y="355"/>
                  <a:pt x="637" y="355"/>
                </a:cubicBezTo>
                <a:cubicBezTo>
                  <a:pt x="561" y="355"/>
                  <a:pt x="489" y="374"/>
                  <a:pt x="427" y="408"/>
                </a:cubicBezTo>
                <a:cubicBezTo>
                  <a:pt x="420" y="411"/>
                  <a:pt x="412" y="411"/>
                  <a:pt x="405" y="408"/>
                </a:cubicBezTo>
                <a:cubicBezTo>
                  <a:pt x="343" y="374"/>
                  <a:pt x="271" y="355"/>
                  <a:pt x="195" y="355"/>
                </a:cubicBezTo>
                <a:cubicBezTo>
                  <a:pt x="134" y="355"/>
                  <a:pt x="77" y="367"/>
                  <a:pt x="24" y="389"/>
                </a:cubicBezTo>
                <a:cubicBezTo>
                  <a:pt x="18" y="391"/>
                  <a:pt x="12" y="390"/>
                  <a:pt x="7" y="387"/>
                </a:cubicBezTo>
                <a:cubicBezTo>
                  <a:pt x="2" y="383"/>
                  <a:pt x="0" y="377"/>
                  <a:pt x="1" y="371"/>
                </a:cubicBezTo>
                <a:cubicBezTo>
                  <a:pt x="24" y="163"/>
                  <a:pt x="201" y="0"/>
                  <a:pt x="416" y="0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" name="Freeform 99"/>
          <p:cNvSpPr/>
          <p:nvPr/>
        </p:nvSpPr>
        <p:spPr bwMode="auto">
          <a:xfrm>
            <a:off x="4097656" y="3941578"/>
            <a:ext cx="1892300" cy="2409825"/>
          </a:xfrm>
          <a:custGeom>
            <a:avLst/>
            <a:gdLst>
              <a:gd name="T0" fmla="*/ 418 w 596"/>
              <a:gd name="T1" fmla="*/ 759 h 759"/>
              <a:gd name="T2" fmla="*/ 0 w 596"/>
              <a:gd name="T3" fmla="*/ 341 h 759"/>
              <a:gd name="T4" fmla="*/ 170 w 596"/>
              <a:gd name="T5" fmla="*/ 5 h 759"/>
              <a:gd name="T6" fmla="*/ 187 w 596"/>
              <a:gd name="T7" fmla="*/ 3 h 759"/>
              <a:gd name="T8" fmla="*/ 197 w 596"/>
              <a:gd name="T9" fmla="*/ 16 h 759"/>
              <a:gd name="T10" fmla="*/ 404 w 596"/>
              <a:gd name="T11" fmla="*/ 336 h 759"/>
              <a:gd name="T12" fmla="*/ 415 w 596"/>
              <a:gd name="T13" fmla="*/ 355 h 759"/>
              <a:gd name="T14" fmla="*/ 589 w 596"/>
              <a:gd name="T15" fmla="*/ 695 h 759"/>
              <a:gd name="T16" fmla="*/ 596 w 596"/>
              <a:gd name="T17" fmla="*/ 710 h 759"/>
              <a:gd name="T18" fmla="*/ 585 w 596"/>
              <a:gd name="T19" fmla="*/ 724 h 759"/>
              <a:gd name="T20" fmla="*/ 418 w 596"/>
              <a:gd name="T21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759">
                <a:moveTo>
                  <a:pt x="418" y="759"/>
                </a:moveTo>
                <a:cubicBezTo>
                  <a:pt x="187" y="759"/>
                  <a:pt x="0" y="571"/>
                  <a:pt x="0" y="341"/>
                </a:cubicBezTo>
                <a:cubicBezTo>
                  <a:pt x="0" y="203"/>
                  <a:pt x="67" y="81"/>
                  <a:pt x="170" y="5"/>
                </a:cubicBezTo>
                <a:cubicBezTo>
                  <a:pt x="175" y="1"/>
                  <a:pt x="181" y="0"/>
                  <a:pt x="187" y="3"/>
                </a:cubicBezTo>
                <a:cubicBezTo>
                  <a:pt x="192" y="5"/>
                  <a:pt x="196" y="10"/>
                  <a:pt x="197" y="16"/>
                </a:cubicBezTo>
                <a:cubicBezTo>
                  <a:pt x="215" y="151"/>
                  <a:pt x="293" y="267"/>
                  <a:pt x="404" y="336"/>
                </a:cubicBezTo>
                <a:cubicBezTo>
                  <a:pt x="410" y="340"/>
                  <a:pt x="414" y="347"/>
                  <a:pt x="415" y="355"/>
                </a:cubicBezTo>
                <a:cubicBezTo>
                  <a:pt x="419" y="493"/>
                  <a:pt x="486" y="616"/>
                  <a:pt x="589" y="695"/>
                </a:cubicBezTo>
                <a:cubicBezTo>
                  <a:pt x="594" y="698"/>
                  <a:pt x="596" y="704"/>
                  <a:pt x="596" y="710"/>
                </a:cubicBezTo>
                <a:cubicBezTo>
                  <a:pt x="595" y="716"/>
                  <a:pt x="591" y="721"/>
                  <a:pt x="585" y="724"/>
                </a:cubicBezTo>
                <a:cubicBezTo>
                  <a:pt x="534" y="746"/>
                  <a:pt x="477" y="759"/>
                  <a:pt x="418" y="759"/>
                </a:cubicBez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100"/>
          <p:cNvSpPr/>
          <p:nvPr/>
        </p:nvSpPr>
        <p:spPr bwMode="auto">
          <a:xfrm>
            <a:off x="6263006" y="3941578"/>
            <a:ext cx="1892300" cy="2409825"/>
          </a:xfrm>
          <a:custGeom>
            <a:avLst/>
            <a:gdLst>
              <a:gd name="T0" fmla="*/ 178 w 596"/>
              <a:gd name="T1" fmla="*/ 759 h 759"/>
              <a:gd name="T2" fmla="*/ 11 w 596"/>
              <a:gd name="T3" fmla="*/ 724 h 759"/>
              <a:gd name="T4" fmla="*/ 0 w 596"/>
              <a:gd name="T5" fmla="*/ 710 h 759"/>
              <a:gd name="T6" fmla="*/ 7 w 596"/>
              <a:gd name="T7" fmla="*/ 695 h 759"/>
              <a:gd name="T8" fmla="*/ 181 w 596"/>
              <a:gd name="T9" fmla="*/ 355 h 759"/>
              <a:gd name="T10" fmla="*/ 192 w 596"/>
              <a:gd name="T11" fmla="*/ 336 h 759"/>
              <a:gd name="T12" fmla="*/ 399 w 596"/>
              <a:gd name="T13" fmla="*/ 16 h 759"/>
              <a:gd name="T14" fmla="*/ 409 w 596"/>
              <a:gd name="T15" fmla="*/ 3 h 759"/>
              <a:gd name="T16" fmla="*/ 426 w 596"/>
              <a:gd name="T17" fmla="*/ 4 h 759"/>
              <a:gd name="T18" fmla="*/ 596 w 596"/>
              <a:gd name="T19" fmla="*/ 341 h 759"/>
              <a:gd name="T20" fmla="*/ 178 w 596"/>
              <a:gd name="T21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759">
                <a:moveTo>
                  <a:pt x="178" y="759"/>
                </a:moveTo>
                <a:cubicBezTo>
                  <a:pt x="119" y="759"/>
                  <a:pt x="62" y="746"/>
                  <a:pt x="11" y="724"/>
                </a:cubicBezTo>
                <a:cubicBezTo>
                  <a:pt x="5" y="721"/>
                  <a:pt x="1" y="716"/>
                  <a:pt x="0" y="710"/>
                </a:cubicBezTo>
                <a:cubicBezTo>
                  <a:pt x="0" y="704"/>
                  <a:pt x="2" y="698"/>
                  <a:pt x="7" y="695"/>
                </a:cubicBezTo>
                <a:cubicBezTo>
                  <a:pt x="110" y="616"/>
                  <a:pt x="177" y="493"/>
                  <a:pt x="181" y="355"/>
                </a:cubicBezTo>
                <a:cubicBezTo>
                  <a:pt x="182" y="347"/>
                  <a:pt x="186" y="340"/>
                  <a:pt x="192" y="336"/>
                </a:cubicBezTo>
                <a:cubicBezTo>
                  <a:pt x="303" y="267"/>
                  <a:pt x="381" y="151"/>
                  <a:pt x="399" y="16"/>
                </a:cubicBezTo>
                <a:cubicBezTo>
                  <a:pt x="400" y="10"/>
                  <a:pt x="404" y="5"/>
                  <a:pt x="409" y="3"/>
                </a:cubicBezTo>
                <a:cubicBezTo>
                  <a:pt x="415" y="0"/>
                  <a:pt x="421" y="1"/>
                  <a:pt x="426" y="4"/>
                </a:cubicBezTo>
                <a:cubicBezTo>
                  <a:pt x="529" y="81"/>
                  <a:pt x="596" y="203"/>
                  <a:pt x="596" y="341"/>
                </a:cubicBezTo>
                <a:cubicBezTo>
                  <a:pt x="596" y="571"/>
                  <a:pt x="409" y="759"/>
                  <a:pt x="178" y="759"/>
                </a:cubicBezTo>
                <a:close/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" name="Freeform 1471"/>
          <p:cNvSpPr/>
          <p:nvPr/>
        </p:nvSpPr>
        <p:spPr bwMode="auto">
          <a:xfrm>
            <a:off x="6263007" y="3697103"/>
            <a:ext cx="1190625" cy="1190625"/>
          </a:xfrm>
          <a:custGeom>
            <a:avLst/>
            <a:gdLst>
              <a:gd name="T0" fmla="*/ 205 w 375"/>
              <a:gd name="T1" fmla="*/ 371 h 375"/>
              <a:gd name="T2" fmla="*/ 188 w 375"/>
              <a:gd name="T3" fmla="*/ 373 h 375"/>
              <a:gd name="T4" fmla="*/ 178 w 375"/>
              <a:gd name="T5" fmla="*/ 360 h 375"/>
              <a:gd name="T6" fmla="*/ 7 w 375"/>
              <a:gd name="T7" fmla="*/ 64 h 375"/>
              <a:gd name="T8" fmla="*/ 0 w 375"/>
              <a:gd name="T9" fmla="*/ 49 h 375"/>
              <a:gd name="T10" fmla="*/ 11 w 375"/>
              <a:gd name="T11" fmla="*/ 35 h 375"/>
              <a:gd name="T12" fmla="*/ 178 w 375"/>
              <a:gd name="T13" fmla="*/ 0 h 375"/>
              <a:gd name="T14" fmla="*/ 361 w 375"/>
              <a:gd name="T15" fmla="*/ 42 h 375"/>
              <a:gd name="T16" fmla="*/ 374 w 375"/>
              <a:gd name="T17" fmla="*/ 64 h 375"/>
              <a:gd name="T18" fmla="*/ 205 w 375"/>
              <a:gd name="T19" fmla="*/ 371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5" h="375">
                <a:moveTo>
                  <a:pt x="205" y="371"/>
                </a:moveTo>
                <a:cubicBezTo>
                  <a:pt x="200" y="375"/>
                  <a:pt x="194" y="375"/>
                  <a:pt x="188" y="373"/>
                </a:cubicBezTo>
                <a:cubicBezTo>
                  <a:pt x="183" y="371"/>
                  <a:pt x="179" y="365"/>
                  <a:pt x="178" y="360"/>
                </a:cubicBezTo>
                <a:cubicBezTo>
                  <a:pt x="162" y="240"/>
                  <a:pt x="99" y="135"/>
                  <a:pt x="7" y="64"/>
                </a:cubicBezTo>
                <a:cubicBezTo>
                  <a:pt x="2" y="60"/>
                  <a:pt x="0" y="55"/>
                  <a:pt x="0" y="49"/>
                </a:cubicBezTo>
                <a:cubicBezTo>
                  <a:pt x="1" y="43"/>
                  <a:pt x="5" y="38"/>
                  <a:pt x="11" y="35"/>
                </a:cubicBezTo>
                <a:cubicBezTo>
                  <a:pt x="62" y="12"/>
                  <a:pt x="119" y="0"/>
                  <a:pt x="178" y="0"/>
                </a:cubicBezTo>
                <a:cubicBezTo>
                  <a:pt x="244" y="0"/>
                  <a:pt x="306" y="15"/>
                  <a:pt x="361" y="42"/>
                </a:cubicBezTo>
                <a:cubicBezTo>
                  <a:pt x="370" y="46"/>
                  <a:pt x="375" y="55"/>
                  <a:pt x="374" y="64"/>
                </a:cubicBezTo>
                <a:cubicBezTo>
                  <a:pt x="365" y="190"/>
                  <a:pt x="301" y="300"/>
                  <a:pt x="205" y="371"/>
                </a:cubicBezTo>
                <a:close/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1472"/>
          <p:cNvSpPr/>
          <p:nvPr/>
        </p:nvSpPr>
        <p:spPr bwMode="auto">
          <a:xfrm>
            <a:off x="4799332" y="3697103"/>
            <a:ext cx="1190625" cy="1190625"/>
          </a:xfrm>
          <a:custGeom>
            <a:avLst/>
            <a:gdLst>
              <a:gd name="T0" fmla="*/ 1 w 375"/>
              <a:gd name="T1" fmla="*/ 64 h 375"/>
              <a:gd name="T2" fmla="*/ 14 w 375"/>
              <a:gd name="T3" fmla="*/ 42 h 375"/>
              <a:gd name="T4" fmla="*/ 197 w 375"/>
              <a:gd name="T5" fmla="*/ 0 h 375"/>
              <a:gd name="T6" fmla="*/ 364 w 375"/>
              <a:gd name="T7" fmla="*/ 35 h 375"/>
              <a:gd name="T8" fmla="*/ 375 w 375"/>
              <a:gd name="T9" fmla="*/ 49 h 375"/>
              <a:gd name="T10" fmla="*/ 368 w 375"/>
              <a:gd name="T11" fmla="*/ 64 h 375"/>
              <a:gd name="T12" fmla="*/ 197 w 375"/>
              <a:gd name="T13" fmla="*/ 360 h 375"/>
              <a:gd name="T14" fmla="*/ 187 w 375"/>
              <a:gd name="T15" fmla="*/ 373 h 375"/>
              <a:gd name="T16" fmla="*/ 170 w 375"/>
              <a:gd name="T17" fmla="*/ 371 h 375"/>
              <a:gd name="T18" fmla="*/ 1 w 375"/>
              <a:gd name="T19" fmla="*/ 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5" h="375">
                <a:moveTo>
                  <a:pt x="1" y="64"/>
                </a:moveTo>
                <a:cubicBezTo>
                  <a:pt x="0" y="55"/>
                  <a:pt x="5" y="46"/>
                  <a:pt x="14" y="42"/>
                </a:cubicBezTo>
                <a:cubicBezTo>
                  <a:pt x="69" y="15"/>
                  <a:pt x="131" y="0"/>
                  <a:pt x="197" y="0"/>
                </a:cubicBezTo>
                <a:cubicBezTo>
                  <a:pt x="256" y="0"/>
                  <a:pt x="313" y="12"/>
                  <a:pt x="364" y="35"/>
                </a:cubicBezTo>
                <a:cubicBezTo>
                  <a:pt x="370" y="38"/>
                  <a:pt x="374" y="43"/>
                  <a:pt x="375" y="49"/>
                </a:cubicBezTo>
                <a:cubicBezTo>
                  <a:pt x="375" y="55"/>
                  <a:pt x="373" y="60"/>
                  <a:pt x="368" y="64"/>
                </a:cubicBezTo>
                <a:cubicBezTo>
                  <a:pt x="276" y="135"/>
                  <a:pt x="213" y="240"/>
                  <a:pt x="197" y="360"/>
                </a:cubicBezTo>
                <a:cubicBezTo>
                  <a:pt x="196" y="365"/>
                  <a:pt x="192" y="371"/>
                  <a:pt x="187" y="373"/>
                </a:cubicBezTo>
                <a:cubicBezTo>
                  <a:pt x="181" y="375"/>
                  <a:pt x="175" y="375"/>
                  <a:pt x="170" y="371"/>
                </a:cubicBezTo>
                <a:cubicBezTo>
                  <a:pt x="74" y="300"/>
                  <a:pt x="10" y="190"/>
                  <a:pt x="1" y="64"/>
                </a:cubicBezTo>
                <a:close/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Freeform 1473"/>
          <p:cNvSpPr/>
          <p:nvPr/>
        </p:nvSpPr>
        <p:spPr bwMode="auto">
          <a:xfrm>
            <a:off x="5507356" y="5106803"/>
            <a:ext cx="1238250" cy="1031875"/>
          </a:xfrm>
          <a:custGeom>
            <a:avLst/>
            <a:gdLst>
              <a:gd name="T0" fmla="*/ 366 w 390"/>
              <a:gd name="T1" fmla="*/ 3 h 325"/>
              <a:gd name="T2" fmla="*/ 382 w 390"/>
              <a:gd name="T3" fmla="*/ 5 h 325"/>
              <a:gd name="T4" fmla="*/ 389 w 390"/>
              <a:gd name="T5" fmla="*/ 20 h 325"/>
              <a:gd name="T6" fmla="*/ 208 w 390"/>
              <a:gd name="T7" fmla="*/ 320 h 325"/>
              <a:gd name="T8" fmla="*/ 182 w 390"/>
              <a:gd name="T9" fmla="*/ 320 h 325"/>
              <a:gd name="T10" fmla="*/ 1 w 390"/>
              <a:gd name="T11" fmla="*/ 20 h 325"/>
              <a:gd name="T12" fmla="*/ 8 w 390"/>
              <a:gd name="T13" fmla="*/ 5 h 325"/>
              <a:gd name="T14" fmla="*/ 24 w 390"/>
              <a:gd name="T15" fmla="*/ 3 h 325"/>
              <a:gd name="T16" fmla="*/ 195 w 390"/>
              <a:gd name="T17" fmla="*/ 37 h 325"/>
              <a:gd name="T18" fmla="*/ 366 w 390"/>
              <a:gd name="T19" fmla="*/ 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0" h="325">
                <a:moveTo>
                  <a:pt x="366" y="3"/>
                </a:moveTo>
                <a:cubicBezTo>
                  <a:pt x="371" y="0"/>
                  <a:pt x="378" y="1"/>
                  <a:pt x="382" y="5"/>
                </a:cubicBezTo>
                <a:cubicBezTo>
                  <a:pt x="387" y="8"/>
                  <a:pt x="390" y="14"/>
                  <a:pt x="389" y="20"/>
                </a:cubicBezTo>
                <a:cubicBezTo>
                  <a:pt x="375" y="145"/>
                  <a:pt x="307" y="253"/>
                  <a:pt x="208" y="320"/>
                </a:cubicBezTo>
                <a:cubicBezTo>
                  <a:pt x="200" y="325"/>
                  <a:pt x="190" y="325"/>
                  <a:pt x="182" y="320"/>
                </a:cubicBezTo>
                <a:cubicBezTo>
                  <a:pt x="83" y="253"/>
                  <a:pt x="15" y="145"/>
                  <a:pt x="1" y="20"/>
                </a:cubicBezTo>
                <a:cubicBezTo>
                  <a:pt x="0" y="14"/>
                  <a:pt x="3" y="8"/>
                  <a:pt x="8" y="5"/>
                </a:cubicBezTo>
                <a:cubicBezTo>
                  <a:pt x="12" y="1"/>
                  <a:pt x="19" y="0"/>
                  <a:pt x="24" y="3"/>
                </a:cubicBezTo>
                <a:cubicBezTo>
                  <a:pt x="77" y="24"/>
                  <a:pt x="135" y="37"/>
                  <a:pt x="195" y="37"/>
                </a:cubicBezTo>
                <a:cubicBezTo>
                  <a:pt x="255" y="37"/>
                  <a:pt x="313" y="24"/>
                  <a:pt x="366" y="3"/>
                </a:cubicBezTo>
                <a:close/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274"/>
          <p:cNvSpPr>
            <a:spLocks noEditPoints="1"/>
          </p:cNvSpPr>
          <p:nvPr/>
        </p:nvSpPr>
        <p:spPr bwMode="auto">
          <a:xfrm>
            <a:off x="6803098" y="3980204"/>
            <a:ext cx="390525" cy="333375"/>
          </a:xfrm>
          <a:custGeom>
            <a:avLst/>
            <a:gdLst>
              <a:gd name="T0" fmla="*/ 5 w 123"/>
              <a:gd name="T1" fmla="*/ 100 h 105"/>
              <a:gd name="T2" fmla="*/ 10 w 123"/>
              <a:gd name="T3" fmla="*/ 105 h 105"/>
              <a:gd name="T4" fmla="*/ 32 w 123"/>
              <a:gd name="T5" fmla="*/ 105 h 105"/>
              <a:gd name="T6" fmla="*/ 32 w 123"/>
              <a:gd name="T7" fmla="*/ 57 h 105"/>
              <a:gd name="T8" fmla="*/ 5 w 123"/>
              <a:gd name="T9" fmla="*/ 84 h 105"/>
              <a:gd name="T10" fmla="*/ 5 w 123"/>
              <a:gd name="T11" fmla="*/ 100 h 105"/>
              <a:gd name="T12" fmla="*/ 43 w 123"/>
              <a:gd name="T13" fmla="*/ 68 h 105"/>
              <a:gd name="T14" fmla="*/ 43 w 123"/>
              <a:gd name="T15" fmla="*/ 105 h 105"/>
              <a:gd name="T16" fmla="*/ 71 w 123"/>
              <a:gd name="T17" fmla="*/ 105 h 105"/>
              <a:gd name="T18" fmla="*/ 71 w 123"/>
              <a:gd name="T19" fmla="*/ 72 h 105"/>
              <a:gd name="T20" fmla="*/ 59 w 123"/>
              <a:gd name="T21" fmla="*/ 84 h 105"/>
              <a:gd name="T22" fmla="*/ 43 w 123"/>
              <a:gd name="T23" fmla="*/ 68 h 105"/>
              <a:gd name="T24" fmla="*/ 82 w 123"/>
              <a:gd name="T25" fmla="*/ 61 h 105"/>
              <a:gd name="T26" fmla="*/ 82 w 123"/>
              <a:gd name="T27" fmla="*/ 105 h 105"/>
              <a:gd name="T28" fmla="*/ 104 w 123"/>
              <a:gd name="T29" fmla="*/ 105 h 105"/>
              <a:gd name="T30" fmla="*/ 109 w 123"/>
              <a:gd name="T31" fmla="*/ 100 h 105"/>
              <a:gd name="T32" fmla="*/ 109 w 123"/>
              <a:gd name="T33" fmla="*/ 33 h 105"/>
              <a:gd name="T34" fmla="*/ 85 w 123"/>
              <a:gd name="T35" fmla="*/ 57 h 105"/>
              <a:gd name="T36" fmla="*/ 82 w 123"/>
              <a:gd name="T37" fmla="*/ 61 h 105"/>
              <a:gd name="T38" fmla="*/ 98 w 123"/>
              <a:gd name="T39" fmla="*/ 2 h 105"/>
              <a:gd name="T40" fmla="*/ 94 w 123"/>
              <a:gd name="T41" fmla="*/ 8 h 105"/>
              <a:gd name="T42" fmla="*/ 99 w 123"/>
              <a:gd name="T43" fmla="*/ 12 h 105"/>
              <a:gd name="T44" fmla="*/ 104 w 123"/>
              <a:gd name="T45" fmla="*/ 12 h 105"/>
              <a:gd name="T46" fmla="*/ 59 w 123"/>
              <a:gd name="T47" fmla="*/ 57 h 105"/>
              <a:gd name="T48" fmla="*/ 32 w 123"/>
              <a:gd name="T49" fmla="*/ 30 h 105"/>
              <a:gd name="T50" fmla="*/ 2 w 123"/>
              <a:gd name="T51" fmla="*/ 61 h 105"/>
              <a:gd name="T52" fmla="*/ 2 w 123"/>
              <a:gd name="T53" fmla="*/ 68 h 105"/>
              <a:gd name="T54" fmla="*/ 8 w 123"/>
              <a:gd name="T55" fmla="*/ 68 h 105"/>
              <a:gd name="T56" fmla="*/ 32 w 123"/>
              <a:gd name="T57" fmla="*/ 44 h 105"/>
              <a:gd name="T58" fmla="*/ 59 w 123"/>
              <a:gd name="T59" fmla="*/ 71 h 105"/>
              <a:gd name="T60" fmla="*/ 111 w 123"/>
              <a:gd name="T61" fmla="*/ 19 h 105"/>
              <a:gd name="T62" fmla="*/ 111 w 123"/>
              <a:gd name="T63" fmla="*/ 24 h 105"/>
              <a:gd name="T64" fmla="*/ 115 w 123"/>
              <a:gd name="T65" fmla="*/ 29 h 105"/>
              <a:gd name="T66" fmla="*/ 116 w 123"/>
              <a:gd name="T67" fmla="*/ 29 h 105"/>
              <a:gd name="T68" fmla="*/ 121 w 123"/>
              <a:gd name="T69" fmla="*/ 25 h 105"/>
              <a:gd name="T70" fmla="*/ 123 w 123"/>
              <a:gd name="T71" fmla="*/ 0 h 105"/>
              <a:gd name="T72" fmla="*/ 98 w 123"/>
              <a:gd name="T73" fmla="*/ 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05">
                <a:moveTo>
                  <a:pt x="5" y="100"/>
                </a:moveTo>
                <a:cubicBezTo>
                  <a:pt x="5" y="102"/>
                  <a:pt x="7" y="105"/>
                  <a:pt x="10" y="105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57"/>
                  <a:pt x="32" y="57"/>
                  <a:pt x="32" y="57"/>
                </a:cubicBezTo>
                <a:cubicBezTo>
                  <a:pt x="5" y="84"/>
                  <a:pt x="5" y="84"/>
                  <a:pt x="5" y="84"/>
                </a:cubicBezTo>
                <a:lnTo>
                  <a:pt x="5" y="100"/>
                </a:lnTo>
                <a:close/>
                <a:moveTo>
                  <a:pt x="43" y="68"/>
                </a:moveTo>
                <a:cubicBezTo>
                  <a:pt x="43" y="105"/>
                  <a:pt x="43" y="105"/>
                  <a:pt x="4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72"/>
                  <a:pt x="71" y="72"/>
                  <a:pt x="71" y="72"/>
                </a:cubicBezTo>
                <a:cubicBezTo>
                  <a:pt x="59" y="84"/>
                  <a:pt x="59" y="84"/>
                  <a:pt x="59" y="84"/>
                </a:cubicBezTo>
                <a:lnTo>
                  <a:pt x="43" y="68"/>
                </a:lnTo>
                <a:close/>
                <a:moveTo>
                  <a:pt x="82" y="61"/>
                </a:moveTo>
                <a:cubicBezTo>
                  <a:pt x="82" y="105"/>
                  <a:pt x="82" y="105"/>
                  <a:pt x="82" y="105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07" y="105"/>
                  <a:pt x="109" y="102"/>
                  <a:pt x="109" y="100"/>
                </a:cubicBezTo>
                <a:cubicBezTo>
                  <a:pt x="109" y="33"/>
                  <a:pt x="109" y="33"/>
                  <a:pt x="109" y="33"/>
                </a:cubicBezTo>
                <a:cubicBezTo>
                  <a:pt x="85" y="57"/>
                  <a:pt x="85" y="57"/>
                  <a:pt x="85" y="57"/>
                </a:cubicBezTo>
                <a:lnTo>
                  <a:pt x="82" y="61"/>
                </a:lnTo>
                <a:close/>
                <a:moveTo>
                  <a:pt x="98" y="2"/>
                </a:moveTo>
                <a:cubicBezTo>
                  <a:pt x="95" y="2"/>
                  <a:pt x="93" y="5"/>
                  <a:pt x="94" y="8"/>
                </a:cubicBezTo>
                <a:cubicBezTo>
                  <a:pt x="94" y="10"/>
                  <a:pt x="96" y="12"/>
                  <a:pt x="99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59" y="57"/>
                  <a:pt x="59" y="57"/>
                  <a:pt x="59" y="57"/>
                </a:cubicBezTo>
                <a:cubicBezTo>
                  <a:pt x="32" y="30"/>
                  <a:pt x="32" y="30"/>
                  <a:pt x="32" y="30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3" y="70"/>
                  <a:pt x="7" y="70"/>
                  <a:pt x="8" y="68"/>
                </a:cubicBezTo>
                <a:cubicBezTo>
                  <a:pt x="32" y="44"/>
                  <a:pt x="32" y="44"/>
                  <a:pt x="32" y="44"/>
                </a:cubicBezTo>
                <a:cubicBezTo>
                  <a:pt x="59" y="71"/>
                  <a:pt x="59" y="71"/>
                  <a:pt x="59" y="71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26"/>
                  <a:pt x="113" y="29"/>
                  <a:pt x="115" y="29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8" y="29"/>
                  <a:pt x="120" y="27"/>
                  <a:pt x="121" y="25"/>
                </a:cubicBezTo>
                <a:cubicBezTo>
                  <a:pt x="123" y="0"/>
                  <a:pt x="123" y="0"/>
                  <a:pt x="123" y="0"/>
                </a:cubicBezTo>
                <a:lnTo>
                  <a:pt x="98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275"/>
          <p:cNvSpPr>
            <a:spLocks noEditPoints="1"/>
          </p:cNvSpPr>
          <p:nvPr/>
        </p:nvSpPr>
        <p:spPr bwMode="auto">
          <a:xfrm>
            <a:off x="5947297" y="5401797"/>
            <a:ext cx="333375" cy="415925"/>
          </a:xfrm>
          <a:custGeom>
            <a:avLst/>
            <a:gdLst>
              <a:gd name="T0" fmla="*/ 150 w 210"/>
              <a:gd name="T1" fmla="*/ 108 h 262"/>
              <a:gd name="T2" fmla="*/ 36 w 210"/>
              <a:gd name="T3" fmla="*/ 108 h 262"/>
              <a:gd name="T4" fmla="*/ 36 w 210"/>
              <a:gd name="T5" fmla="*/ 124 h 262"/>
              <a:gd name="T6" fmla="*/ 150 w 210"/>
              <a:gd name="T7" fmla="*/ 124 h 262"/>
              <a:gd name="T8" fmla="*/ 150 w 210"/>
              <a:gd name="T9" fmla="*/ 108 h 262"/>
              <a:gd name="T10" fmla="*/ 150 w 210"/>
              <a:gd name="T11" fmla="*/ 42 h 262"/>
              <a:gd name="T12" fmla="*/ 36 w 210"/>
              <a:gd name="T13" fmla="*/ 42 h 262"/>
              <a:gd name="T14" fmla="*/ 36 w 210"/>
              <a:gd name="T15" fmla="*/ 58 h 262"/>
              <a:gd name="T16" fmla="*/ 150 w 210"/>
              <a:gd name="T17" fmla="*/ 58 h 262"/>
              <a:gd name="T18" fmla="*/ 150 w 210"/>
              <a:gd name="T19" fmla="*/ 42 h 262"/>
              <a:gd name="T20" fmla="*/ 150 w 210"/>
              <a:gd name="T21" fmla="*/ 74 h 262"/>
              <a:gd name="T22" fmla="*/ 36 w 210"/>
              <a:gd name="T23" fmla="*/ 74 h 262"/>
              <a:gd name="T24" fmla="*/ 36 w 210"/>
              <a:gd name="T25" fmla="*/ 92 h 262"/>
              <a:gd name="T26" fmla="*/ 150 w 210"/>
              <a:gd name="T27" fmla="*/ 92 h 262"/>
              <a:gd name="T28" fmla="*/ 150 w 210"/>
              <a:gd name="T29" fmla="*/ 74 h 262"/>
              <a:gd name="T30" fmla="*/ 186 w 210"/>
              <a:gd name="T31" fmla="*/ 22 h 262"/>
              <a:gd name="T32" fmla="*/ 186 w 210"/>
              <a:gd name="T33" fmla="*/ 0 h 262"/>
              <a:gd name="T34" fmla="*/ 0 w 210"/>
              <a:gd name="T35" fmla="*/ 0 h 262"/>
              <a:gd name="T36" fmla="*/ 0 w 210"/>
              <a:gd name="T37" fmla="*/ 240 h 262"/>
              <a:gd name="T38" fmla="*/ 24 w 210"/>
              <a:gd name="T39" fmla="*/ 240 h 262"/>
              <a:gd name="T40" fmla="*/ 24 w 210"/>
              <a:gd name="T41" fmla="*/ 262 h 262"/>
              <a:gd name="T42" fmla="*/ 210 w 210"/>
              <a:gd name="T43" fmla="*/ 262 h 262"/>
              <a:gd name="T44" fmla="*/ 210 w 210"/>
              <a:gd name="T45" fmla="*/ 22 h 262"/>
              <a:gd name="T46" fmla="*/ 186 w 210"/>
              <a:gd name="T47" fmla="*/ 22 h 262"/>
              <a:gd name="T48" fmla="*/ 14 w 210"/>
              <a:gd name="T49" fmla="*/ 226 h 262"/>
              <a:gd name="T50" fmla="*/ 14 w 210"/>
              <a:gd name="T51" fmla="*/ 12 h 262"/>
              <a:gd name="T52" fmla="*/ 174 w 210"/>
              <a:gd name="T53" fmla="*/ 12 h 262"/>
              <a:gd name="T54" fmla="*/ 174 w 210"/>
              <a:gd name="T55" fmla="*/ 172 h 262"/>
              <a:gd name="T56" fmla="*/ 118 w 210"/>
              <a:gd name="T57" fmla="*/ 172 h 262"/>
              <a:gd name="T58" fmla="*/ 118 w 210"/>
              <a:gd name="T59" fmla="*/ 226 h 262"/>
              <a:gd name="T60" fmla="*/ 14 w 210"/>
              <a:gd name="T61" fmla="*/ 226 h 262"/>
              <a:gd name="T62" fmla="*/ 196 w 210"/>
              <a:gd name="T63" fmla="*/ 250 h 262"/>
              <a:gd name="T64" fmla="*/ 36 w 210"/>
              <a:gd name="T65" fmla="*/ 250 h 262"/>
              <a:gd name="T66" fmla="*/ 36 w 210"/>
              <a:gd name="T67" fmla="*/ 240 h 262"/>
              <a:gd name="T68" fmla="*/ 126 w 210"/>
              <a:gd name="T69" fmla="*/ 240 h 262"/>
              <a:gd name="T70" fmla="*/ 186 w 210"/>
              <a:gd name="T71" fmla="*/ 178 h 262"/>
              <a:gd name="T72" fmla="*/ 186 w 210"/>
              <a:gd name="T73" fmla="*/ 36 h 262"/>
              <a:gd name="T74" fmla="*/ 196 w 210"/>
              <a:gd name="T75" fmla="*/ 36 h 262"/>
              <a:gd name="T76" fmla="*/ 196 w 210"/>
              <a:gd name="T77" fmla="*/ 250 h 262"/>
              <a:gd name="T78" fmla="*/ 36 w 210"/>
              <a:gd name="T79" fmla="*/ 156 h 262"/>
              <a:gd name="T80" fmla="*/ 94 w 210"/>
              <a:gd name="T81" fmla="*/ 156 h 262"/>
              <a:gd name="T82" fmla="*/ 94 w 210"/>
              <a:gd name="T83" fmla="*/ 140 h 262"/>
              <a:gd name="T84" fmla="*/ 36 w 210"/>
              <a:gd name="T85" fmla="*/ 140 h 262"/>
              <a:gd name="T86" fmla="*/ 36 w 210"/>
              <a:gd name="T87" fmla="*/ 156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0" h="262">
                <a:moveTo>
                  <a:pt x="150" y="108"/>
                </a:moveTo>
                <a:lnTo>
                  <a:pt x="36" y="108"/>
                </a:lnTo>
                <a:lnTo>
                  <a:pt x="36" y="124"/>
                </a:lnTo>
                <a:lnTo>
                  <a:pt x="150" y="124"/>
                </a:lnTo>
                <a:lnTo>
                  <a:pt x="150" y="108"/>
                </a:lnTo>
                <a:close/>
                <a:moveTo>
                  <a:pt x="150" y="42"/>
                </a:moveTo>
                <a:lnTo>
                  <a:pt x="36" y="42"/>
                </a:lnTo>
                <a:lnTo>
                  <a:pt x="36" y="58"/>
                </a:lnTo>
                <a:lnTo>
                  <a:pt x="150" y="58"/>
                </a:lnTo>
                <a:lnTo>
                  <a:pt x="150" y="42"/>
                </a:lnTo>
                <a:close/>
                <a:moveTo>
                  <a:pt x="150" y="74"/>
                </a:moveTo>
                <a:lnTo>
                  <a:pt x="36" y="74"/>
                </a:lnTo>
                <a:lnTo>
                  <a:pt x="36" y="92"/>
                </a:lnTo>
                <a:lnTo>
                  <a:pt x="150" y="92"/>
                </a:lnTo>
                <a:lnTo>
                  <a:pt x="150" y="74"/>
                </a:lnTo>
                <a:close/>
                <a:moveTo>
                  <a:pt x="186" y="22"/>
                </a:moveTo>
                <a:lnTo>
                  <a:pt x="186" y="0"/>
                </a:lnTo>
                <a:lnTo>
                  <a:pt x="0" y="0"/>
                </a:lnTo>
                <a:lnTo>
                  <a:pt x="0" y="240"/>
                </a:lnTo>
                <a:lnTo>
                  <a:pt x="24" y="240"/>
                </a:lnTo>
                <a:lnTo>
                  <a:pt x="24" y="262"/>
                </a:lnTo>
                <a:lnTo>
                  <a:pt x="210" y="262"/>
                </a:lnTo>
                <a:lnTo>
                  <a:pt x="210" y="22"/>
                </a:lnTo>
                <a:lnTo>
                  <a:pt x="186" y="22"/>
                </a:lnTo>
                <a:close/>
                <a:moveTo>
                  <a:pt x="14" y="226"/>
                </a:moveTo>
                <a:lnTo>
                  <a:pt x="14" y="12"/>
                </a:lnTo>
                <a:lnTo>
                  <a:pt x="174" y="12"/>
                </a:lnTo>
                <a:lnTo>
                  <a:pt x="174" y="172"/>
                </a:lnTo>
                <a:lnTo>
                  <a:pt x="118" y="172"/>
                </a:lnTo>
                <a:lnTo>
                  <a:pt x="118" y="226"/>
                </a:lnTo>
                <a:lnTo>
                  <a:pt x="14" y="226"/>
                </a:lnTo>
                <a:close/>
                <a:moveTo>
                  <a:pt x="196" y="250"/>
                </a:moveTo>
                <a:lnTo>
                  <a:pt x="36" y="250"/>
                </a:lnTo>
                <a:lnTo>
                  <a:pt x="36" y="240"/>
                </a:lnTo>
                <a:lnTo>
                  <a:pt x="126" y="240"/>
                </a:lnTo>
                <a:lnTo>
                  <a:pt x="186" y="178"/>
                </a:lnTo>
                <a:lnTo>
                  <a:pt x="186" y="36"/>
                </a:lnTo>
                <a:lnTo>
                  <a:pt x="196" y="36"/>
                </a:lnTo>
                <a:lnTo>
                  <a:pt x="196" y="250"/>
                </a:lnTo>
                <a:close/>
                <a:moveTo>
                  <a:pt x="36" y="156"/>
                </a:moveTo>
                <a:lnTo>
                  <a:pt x="94" y="156"/>
                </a:lnTo>
                <a:lnTo>
                  <a:pt x="94" y="140"/>
                </a:lnTo>
                <a:lnTo>
                  <a:pt x="36" y="140"/>
                </a:lnTo>
                <a:lnTo>
                  <a:pt x="36" y="1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273"/>
          <p:cNvSpPr>
            <a:spLocks noEditPoints="1"/>
          </p:cNvSpPr>
          <p:nvPr/>
        </p:nvSpPr>
        <p:spPr bwMode="auto">
          <a:xfrm>
            <a:off x="5094065" y="3949124"/>
            <a:ext cx="320573" cy="463437"/>
          </a:xfrm>
          <a:custGeom>
            <a:avLst/>
            <a:gdLst>
              <a:gd name="T0" fmla="*/ 46 w 92"/>
              <a:gd name="T1" fmla="*/ 19 h 133"/>
              <a:gd name="T2" fmla="*/ 48 w 92"/>
              <a:gd name="T3" fmla="*/ 16 h 133"/>
              <a:gd name="T4" fmla="*/ 46 w 92"/>
              <a:gd name="T5" fmla="*/ 14 h 133"/>
              <a:gd name="T6" fmla="*/ 14 w 92"/>
              <a:gd name="T7" fmla="*/ 46 h 133"/>
              <a:gd name="T8" fmla="*/ 16 w 92"/>
              <a:gd name="T9" fmla="*/ 48 h 133"/>
              <a:gd name="T10" fmla="*/ 19 w 92"/>
              <a:gd name="T11" fmla="*/ 46 h 133"/>
              <a:gd name="T12" fmla="*/ 46 w 92"/>
              <a:gd name="T13" fmla="*/ 19 h 133"/>
              <a:gd name="T14" fmla="*/ 26 w 92"/>
              <a:gd name="T15" fmla="*/ 115 h 133"/>
              <a:gd name="T16" fmla="*/ 27 w 92"/>
              <a:gd name="T17" fmla="*/ 122 h 133"/>
              <a:gd name="T18" fmla="*/ 34 w 92"/>
              <a:gd name="T19" fmla="*/ 126 h 133"/>
              <a:gd name="T20" fmla="*/ 34 w 92"/>
              <a:gd name="T21" fmla="*/ 130 h 133"/>
              <a:gd name="T22" fmla="*/ 46 w 92"/>
              <a:gd name="T23" fmla="*/ 133 h 133"/>
              <a:gd name="T24" fmla="*/ 57 w 92"/>
              <a:gd name="T25" fmla="*/ 130 h 133"/>
              <a:gd name="T26" fmla="*/ 58 w 92"/>
              <a:gd name="T27" fmla="*/ 126 h 133"/>
              <a:gd name="T28" fmla="*/ 64 w 92"/>
              <a:gd name="T29" fmla="*/ 122 h 133"/>
              <a:gd name="T30" fmla="*/ 65 w 92"/>
              <a:gd name="T31" fmla="*/ 115 h 133"/>
              <a:gd name="T32" fmla="*/ 46 w 92"/>
              <a:gd name="T33" fmla="*/ 118 h 133"/>
              <a:gd name="T34" fmla="*/ 26 w 92"/>
              <a:gd name="T35" fmla="*/ 115 h 133"/>
              <a:gd name="T36" fmla="*/ 25 w 92"/>
              <a:gd name="T37" fmla="*/ 102 h 133"/>
              <a:gd name="T38" fmla="*/ 26 w 92"/>
              <a:gd name="T39" fmla="*/ 109 h 133"/>
              <a:gd name="T40" fmla="*/ 46 w 92"/>
              <a:gd name="T41" fmla="*/ 113 h 133"/>
              <a:gd name="T42" fmla="*/ 66 w 92"/>
              <a:gd name="T43" fmla="*/ 109 h 133"/>
              <a:gd name="T44" fmla="*/ 67 w 92"/>
              <a:gd name="T45" fmla="*/ 102 h 133"/>
              <a:gd name="T46" fmla="*/ 46 w 92"/>
              <a:gd name="T47" fmla="*/ 106 h 133"/>
              <a:gd name="T48" fmla="*/ 25 w 92"/>
              <a:gd name="T49" fmla="*/ 102 h 133"/>
              <a:gd name="T50" fmla="*/ 46 w 92"/>
              <a:gd name="T51" fmla="*/ 0 h 133"/>
              <a:gd name="T52" fmla="*/ 0 w 92"/>
              <a:gd name="T53" fmla="*/ 46 h 133"/>
              <a:gd name="T54" fmla="*/ 22 w 92"/>
              <a:gd name="T55" fmla="*/ 85 h 133"/>
              <a:gd name="T56" fmla="*/ 24 w 92"/>
              <a:gd name="T57" fmla="*/ 96 h 133"/>
              <a:gd name="T58" fmla="*/ 46 w 92"/>
              <a:gd name="T59" fmla="*/ 101 h 133"/>
              <a:gd name="T60" fmla="*/ 68 w 92"/>
              <a:gd name="T61" fmla="*/ 96 h 133"/>
              <a:gd name="T62" fmla="*/ 69 w 92"/>
              <a:gd name="T63" fmla="*/ 85 h 133"/>
              <a:gd name="T64" fmla="*/ 92 w 92"/>
              <a:gd name="T65" fmla="*/ 46 h 133"/>
              <a:gd name="T66" fmla="*/ 46 w 92"/>
              <a:gd name="T67" fmla="*/ 0 h 133"/>
              <a:gd name="T68" fmla="*/ 63 w 92"/>
              <a:gd name="T69" fmla="*/ 79 h 133"/>
              <a:gd name="T70" fmla="*/ 62 w 92"/>
              <a:gd name="T71" fmla="*/ 90 h 133"/>
              <a:gd name="T72" fmla="*/ 46 w 92"/>
              <a:gd name="T73" fmla="*/ 93 h 133"/>
              <a:gd name="T74" fmla="*/ 30 w 92"/>
              <a:gd name="T75" fmla="*/ 90 h 133"/>
              <a:gd name="T76" fmla="*/ 29 w 92"/>
              <a:gd name="T77" fmla="*/ 79 h 133"/>
              <a:gd name="T78" fmla="*/ 8 w 92"/>
              <a:gd name="T79" fmla="*/ 46 h 133"/>
              <a:gd name="T80" fmla="*/ 46 w 92"/>
              <a:gd name="T81" fmla="*/ 8 h 133"/>
              <a:gd name="T82" fmla="*/ 83 w 92"/>
              <a:gd name="T83" fmla="*/ 46 h 133"/>
              <a:gd name="T84" fmla="*/ 63 w 92"/>
              <a:gd name="T85" fmla="*/ 79 h 133"/>
              <a:gd name="T86" fmla="*/ 56 w 92"/>
              <a:gd name="T87" fmla="*/ 63 h 133"/>
              <a:gd name="T88" fmla="*/ 46 w 92"/>
              <a:gd name="T89" fmla="*/ 44 h 133"/>
              <a:gd name="T90" fmla="*/ 36 w 92"/>
              <a:gd name="T91" fmla="*/ 63 h 133"/>
              <a:gd name="T92" fmla="*/ 31 w 92"/>
              <a:gd name="T93" fmla="*/ 54 h 133"/>
              <a:gd name="T94" fmla="*/ 25 w 92"/>
              <a:gd name="T95" fmla="*/ 57 h 133"/>
              <a:gd name="T96" fmla="*/ 35 w 92"/>
              <a:gd name="T97" fmla="*/ 78 h 133"/>
              <a:gd name="T98" fmla="*/ 46 w 92"/>
              <a:gd name="T99" fmla="*/ 59 h 133"/>
              <a:gd name="T100" fmla="*/ 56 w 92"/>
              <a:gd name="T101" fmla="*/ 78 h 133"/>
              <a:gd name="T102" fmla="*/ 67 w 92"/>
              <a:gd name="T103" fmla="*/ 57 h 133"/>
              <a:gd name="T104" fmla="*/ 60 w 92"/>
              <a:gd name="T105" fmla="*/ 54 h 133"/>
              <a:gd name="T106" fmla="*/ 56 w 92"/>
              <a:gd name="T107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2" h="133">
                <a:moveTo>
                  <a:pt x="46" y="19"/>
                </a:moveTo>
                <a:cubicBezTo>
                  <a:pt x="47" y="19"/>
                  <a:pt x="48" y="18"/>
                  <a:pt x="48" y="16"/>
                </a:cubicBezTo>
                <a:cubicBezTo>
                  <a:pt x="48" y="15"/>
                  <a:pt x="47" y="14"/>
                  <a:pt x="46" y="14"/>
                </a:cubicBezTo>
                <a:cubicBezTo>
                  <a:pt x="28" y="14"/>
                  <a:pt x="14" y="28"/>
                  <a:pt x="14" y="46"/>
                </a:cubicBezTo>
                <a:cubicBezTo>
                  <a:pt x="14" y="47"/>
                  <a:pt x="15" y="48"/>
                  <a:pt x="16" y="48"/>
                </a:cubicBezTo>
                <a:cubicBezTo>
                  <a:pt x="18" y="48"/>
                  <a:pt x="19" y="47"/>
                  <a:pt x="19" y="46"/>
                </a:cubicBezTo>
                <a:cubicBezTo>
                  <a:pt x="19" y="31"/>
                  <a:pt x="31" y="19"/>
                  <a:pt x="46" y="19"/>
                </a:cubicBezTo>
                <a:close/>
                <a:moveTo>
                  <a:pt x="26" y="115"/>
                </a:moveTo>
                <a:cubicBezTo>
                  <a:pt x="27" y="122"/>
                  <a:pt x="27" y="122"/>
                  <a:pt x="27" y="122"/>
                </a:cubicBezTo>
                <a:cubicBezTo>
                  <a:pt x="27" y="122"/>
                  <a:pt x="29" y="124"/>
                  <a:pt x="34" y="126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7" y="133"/>
                  <a:pt x="46" y="133"/>
                </a:cubicBezTo>
                <a:cubicBezTo>
                  <a:pt x="55" y="133"/>
                  <a:pt x="57" y="130"/>
                  <a:pt x="57" y="130"/>
                </a:cubicBezTo>
                <a:cubicBezTo>
                  <a:pt x="58" y="126"/>
                  <a:pt x="58" y="126"/>
                  <a:pt x="58" y="126"/>
                </a:cubicBezTo>
                <a:cubicBezTo>
                  <a:pt x="63" y="124"/>
                  <a:pt x="64" y="122"/>
                  <a:pt x="64" y="122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59" y="117"/>
                  <a:pt x="53" y="118"/>
                  <a:pt x="46" y="118"/>
                </a:cubicBezTo>
                <a:cubicBezTo>
                  <a:pt x="39" y="118"/>
                  <a:pt x="32" y="117"/>
                  <a:pt x="26" y="115"/>
                </a:cubicBezTo>
                <a:close/>
                <a:moveTo>
                  <a:pt x="25" y="102"/>
                </a:moveTo>
                <a:cubicBezTo>
                  <a:pt x="26" y="109"/>
                  <a:pt x="26" y="109"/>
                  <a:pt x="26" y="109"/>
                </a:cubicBezTo>
                <a:cubicBezTo>
                  <a:pt x="32" y="111"/>
                  <a:pt x="38" y="113"/>
                  <a:pt x="46" y="113"/>
                </a:cubicBezTo>
                <a:cubicBezTo>
                  <a:pt x="53" y="113"/>
                  <a:pt x="60" y="111"/>
                  <a:pt x="66" y="109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1" y="105"/>
                  <a:pt x="53" y="106"/>
                  <a:pt x="46" y="106"/>
                </a:cubicBezTo>
                <a:cubicBezTo>
                  <a:pt x="38" y="106"/>
                  <a:pt x="31" y="105"/>
                  <a:pt x="25" y="102"/>
                </a:cubicBezTo>
                <a:close/>
                <a:moveTo>
                  <a:pt x="46" y="0"/>
                </a:moveTo>
                <a:cubicBezTo>
                  <a:pt x="21" y="0"/>
                  <a:pt x="0" y="20"/>
                  <a:pt x="0" y="46"/>
                </a:cubicBezTo>
                <a:cubicBezTo>
                  <a:pt x="0" y="62"/>
                  <a:pt x="9" y="77"/>
                  <a:pt x="22" y="85"/>
                </a:cubicBezTo>
                <a:cubicBezTo>
                  <a:pt x="24" y="96"/>
                  <a:pt x="24" y="96"/>
                  <a:pt x="24" y="96"/>
                </a:cubicBezTo>
                <a:cubicBezTo>
                  <a:pt x="30" y="99"/>
                  <a:pt x="38" y="101"/>
                  <a:pt x="46" y="101"/>
                </a:cubicBezTo>
                <a:cubicBezTo>
                  <a:pt x="54" y="101"/>
                  <a:pt x="61" y="99"/>
                  <a:pt x="68" y="96"/>
                </a:cubicBezTo>
                <a:cubicBezTo>
                  <a:pt x="69" y="85"/>
                  <a:pt x="69" y="85"/>
                  <a:pt x="69" y="85"/>
                </a:cubicBezTo>
                <a:cubicBezTo>
                  <a:pt x="83" y="77"/>
                  <a:pt x="92" y="62"/>
                  <a:pt x="92" y="46"/>
                </a:cubicBezTo>
                <a:cubicBezTo>
                  <a:pt x="92" y="20"/>
                  <a:pt x="71" y="0"/>
                  <a:pt x="46" y="0"/>
                </a:cubicBezTo>
                <a:close/>
                <a:moveTo>
                  <a:pt x="63" y="79"/>
                </a:moveTo>
                <a:cubicBezTo>
                  <a:pt x="62" y="90"/>
                  <a:pt x="62" y="90"/>
                  <a:pt x="62" y="90"/>
                </a:cubicBezTo>
                <a:cubicBezTo>
                  <a:pt x="62" y="90"/>
                  <a:pt x="57" y="93"/>
                  <a:pt x="46" y="93"/>
                </a:cubicBezTo>
                <a:cubicBezTo>
                  <a:pt x="34" y="93"/>
                  <a:pt x="30" y="90"/>
                  <a:pt x="30" y="90"/>
                </a:cubicBezTo>
                <a:cubicBezTo>
                  <a:pt x="29" y="79"/>
                  <a:pt x="29" y="79"/>
                  <a:pt x="29" y="79"/>
                </a:cubicBezTo>
                <a:cubicBezTo>
                  <a:pt x="17" y="73"/>
                  <a:pt x="8" y="60"/>
                  <a:pt x="8" y="46"/>
                </a:cubicBezTo>
                <a:cubicBezTo>
                  <a:pt x="8" y="25"/>
                  <a:pt x="25" y="8"/>
                  <a:pt x="46" y="8"/>
                </a:cubicBezTo>
                <a:cubicBezTo>
                  <a:pt x="67" y="8"/>
                  <a:pt x="83" y="25"/>
                  <a:pt x="83" y="46"/>
                </a:cubicBezTo>
                <a:cubicBezTo>
                  <a:pt x="83" y="60"/>
                  <a:pt x="75" y="73"/>
                  <a:pt x="63" y="79"/>
                </a:cubicBezTo>
                <a:close/>
                <a:moveTo>
                  <a:pt x="56" y="63"/>
                </a:moveTo>
                <a:cubicBezTo>
                  <a:pt x="46" y="44"/>
                  <a:pt x="46" y="44"/>
                  <a:pt x="46" y="44"/>
                </a:cubicBezTo>
                <a:cubicBezTo>
                  <a:pt x="36" y="63"/>
                  <a:pt x="36" y="63"/>
                  <a:pt x="36" y="63"/>
                </a:cubicBezTo>
                <a:cubicBezTo>
                  <a:pt x="31" y="54"/>
                  <a:pt x="31" y="54"/>
                  <a:pt x="31" y="54"/>
                </a:cubicBezTo>
                <a:cubicBezTo>
                  <a:pt x="25" y="57"/>
                  <a:pt x="25" y="57"/>
                  <a:pt x="25" y="57"/>
                </a:cubicBezTo>
                <a:cubicBezTo>
                  <a:pt x="35" y="78"/>
                  <a:pt x="35" y="78"/>
                  <a:pt x="35" y="78"/>
                </a:cubicBezTo>
                <a:cubicBezTo>
                  <a:pt x="46" y="59"/>
                  <a:pt x="46" y="59"/>
                  <a:pt x="46" y="59"/>
                </a:cubicBezTo>
                <a:cubicBezTo>
                  <a:pt x="56" y="78"/>
                  <a:pt x="56" y="78"/>
                  <a:pt x="56" y="78"/>
                </a:cubicBezTo>
                <a:cubicBezTo>
                  <a:pt x="67" y="57"/>
                  <a:pt x="67" y="57"/>
                  <a:pt x="67" y="57"/>
                </a:cubicBezTo>
                <a:cubicBezTo>
                  <a:pt x="60" y="54"/>
                  <a:pt x="60" y="54"/>
                  <a:pt x="60" y="54"/>
                </a:cubicBezTo>
                <a:lnTo>
                  <a:pt x="56" y="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文本框 22"/>
          <p:cNvSpPr txBox="1"/>
          <p:nvPr/>
        </p:nvSpPr>
        <p:spPr>
          <a:xfrm>
            <a:off x="4383192" y="4887728"/>
            <a:ext cx="832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FFFFFF"/>
                </a:solidFill>
                <a:latin typeface="Calibri" panose="020F0502020204030204" pitchFamily="34" charset="0"/>
                <a:ea typeface="张海山锐线体2.0" panose="02000000000000000000" pitchFamily="2" charset="-122"/>
              </a:rPr>
              <a:t>02</a:t>
            </a:r>
            <a:endParaRPr lang="zh-CN" altLang="en-US" sz="4800" b="1" dirty="0">
              <a:solidFill>
                <a:srgbClr val="FFFFFF"/>
              </a:solidFill>
              <a:latin typeface="Calibri" panose="020F0502020204030204" pitchFamily="34" charset="0"/>
              <a:ea typeface="张海山锐线体2.0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29274" y="4971645"/>
            <a:ext cx="832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FFFFFF"/>
                </a:solidFill>
                <a:latin typeface="Calibri" panose="020F0502020204030204" pitchFamily="34" charset="0"/>
                <a:ea typeface="张海山锐线体2.0" panose="02000000000000000000" pitchFamily="2" charset="-122"/>
              </a:rPr>
              <a:t>03</a:t>
            </a:r>
            <a:endParaRPr lang="zh-CN" altLang="en-US" sz="4800" b="1" dirty="0">
              <a:solidFill>
                <a:srgbClr val="FFFFFF"/>
              </a:solidFill>
              <a:latin typeface="Calibri" panose="020F0502020204030204" pitchFamily="34" charset="0"/>
              <a:ea typeface="张海山锐线体2.0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67159" y="2730764"/>
            <a:ext cx="832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FFFFFF"/>
                </a:solidFill>
                <a:latin typeface="Calibri" panose="020F0502020204030204" pitchFamily="34" charset="0"/>
                <a:ea typeface="张海山锐线体2.0" panose="02000000000000000000" pitchFamily="2" charset="-122"/>
              </a:rPr>
              <a:t>01</a:t>
            </a:r>
            <a:endParaRPr lang="zh-CN" altLang="en-US" sz="4800" b="1" dirty="0">
              <a:solidFill>
                <a:srgbClr val="FFFFFF"/>
              </a:solidFill>
              <a:latin typeface="Calibri" panose="020F0502020204030204" pitchFamily="34" charset="0"/>
              <a:ea typeface="张海山锐线体2.0" panose="02000000000000000000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08473" y="2797985"/>
            <a:ext cx="2600299" cy="1042484"/>
            <a:chOff x="1626835" y="2404261"/>
            <a:chExt cx="2312946" cy="927283"/>
          </a:xfrm>
        </p:grpSpPr>
        <p:sp>
          <p:nvSpPr>
            <p:cNvPr id="27" name="文本框 26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26835" y="2687681"/>
              <a:ext cx="2312946" cy="6438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01048" y="4998851"/>
            <a:ext cx="2600299" cy="1042484"/>
            <a:chOff x="1626835" y="2404261"/>
            <a:chExt cx="2312946" cy="927283"/>
          </a:xfrm>
        </p:grpSpPr>
        <p:sp>
          <p:nvSpPr>
            <p:cNvPr id="30" name="文本框 29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26835" y="2687681"/>
              <a:ext cx="2312946" cy="6438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571572" y="3575368"/>
            <a:ext cx="2600299" cy="1042484"/>
            <a:chOff x="1626835" y="2404261"/>
            <a:chExt cx="2312946" cy="927283"/>
          </a:xfrm>
        </p:grpSpPr>
        <p:sp>
          <p:nvSpPr>
            <p:cNvPr id="33" name="文本框 32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26835" y="2687681"/>
              <a:ext cx="2312946" cy="6438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9697" y="942775"/>
            <a:ext cx="3748195" cy="500726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525037" y="568817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70396" y="4780208"/>
            <a:ext cx="1066800" cy="106680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795493" y="6122256"/>
            <a:ext cx="1384479" cy="138447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0667999" y="-309093"/>
            <a:ext cx="1927538" cy="1927538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32831" y="1019578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1368807" y="6043230"/>
            <a:ext cx="1646385" cy="1646385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894235" y="2721426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648349" y="3726613"/>
            <a:ext cx="54549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Lorem Ipsum Dolor Far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far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away, behind the word mountains, far from the countries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Vokalia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and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Consonantia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, there live the blind texts. </a:t>
            </a:r>
            <a:endParaRPr lang="en-US" altLang="en-US" sz="1400" dirty="0">
              <a:solidFill>
                <a:schemeClr val="bg1">
                  <a:lumMod val="65000"/>
                </a:schemeClr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25" name="矩形 1024"/>
          <p:cNvSpPr>
            <a:spLocks noChangeAspect="1"/>
          </p:cNvSpPr>
          <p:nvPr/>
        </p:nvSpPr>
        <p:spPr>
          <a:xfrm>
            <a:off x="1039813" y="942975"/>
            <a:ext cx="3748088" cy="5006975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1237733" y="2467234"/>
            <a:ext cx="2615374" cy="1770372"/>
          </a:xfrm>
          <a:custGeom>
            <a:avLst/>
            <a:gdLst>
              <a:gd name="T0" fmla="*/ 784 w 963"/>
              <a:gd name="T1" fmla="*/ 651 h 651"/>
              <a:gd name="T2" fmla="*/ 0 w 963"/>
              <a:gd name="T3" fmla="*/ 651 h 651"/>
              <a:gd name="T4" fmla="*/ 131 w 963"/>
              <a:gd name="T5" fmla="*/ 0 h 651"/>
              <a:gd name="T6" fmla="*/ 963 w 963"/>
              <a:gd name="T7" fmla="*/ 0 h 651"/>
              <a:gd name="T8" fmla="*/ 917 w 963"/>
              <a:gd name="T9" fmla="*/ 233 h 651"/>
              <a:gd name="T10" fmla="*/ 813 w 963"/>
              <a:gd name="T11" fmla="*/ 233 h 651"/>
              <a:gd name="T12" fmla="*/ 806 w 963"/>
              <a:gd name="T13" fmla="*/ 248 h 651"/>
              <a:gd name="T14" fmla="*/ 788 w 963"/>
              <a:gd name="T15" fmla="*/ 270 h 651"/>
              <a:gd name="T16" fmla="*/ 758 w 963"/>
              <a:gd name="T17" fmla="*/ 282 h 651"/>
              <a:gd name="T18" fmla="*/ 736 w 963"/>
              <a:gd name="T19" fmla="*/ 286 h 651"/>
              <a:gd name="T20" fmla="*/ 736 w 963"/>
              <a:gd name="T21" fmla="*/ 396 h 651"/>
              <a:gd name="T22" fmla="*/ 762 w 963"/>
              <a:gd name="T23" fmla="*/ 396 h 651"/>
              <a:gd name="T24" fmla="*/ 773 w 963"/>
              <a:gd name="T25" fmla="*/ 396 h 651"/>
              <a:gd name="T26" fmla="*/ 784 w 963"/>
              <a:gd name="T27" fmla="*/ 394 h 651"/>
              <a:gd name="T28" fmla="*/ 784 w 963"/>
              <a:gd name="T29" fmla="*/ 651 h 651"/>
              <a:gd name="T30" fmla="*/ 25 w 963"/>
              <a:gd name="T31" fmla="*/ 631 h 651"/>
              <a:gd name="T32" fmla="*/ 764 w 963"/>
              <a:gd name="T33" fmla="*/ 631 h 651"/>
              <a:gd name="T34" fmla="*/ 764 w 963"/>
              <a:gd name="T35" fmla="*/ 416 h 651"/>
              <a:gd name="T36" fmla="*/ 762 w 963"/>
              <a:gd name="T37" fmla="*/ 416 h 651"/>
              <a:gd name="T38" fmla="*/ 716 w 963"/>
              <a:gd name="T39" fmla="*/ 416 h 651"/>
              <a:gd name="T40" fmla="*/ 716 w 963"/>
              <a:gd name="T41" fmla="*/ 269 h 651"/>
              <a:gd name="T42" fmla="*/ 755 w 963"/>
              <a:gd name="T43" fmla="*/ 262 h 651"/>
              <a:gd name="T44" fmla="*/ 777 w 963"/>
              <a:gd name="T45" fmla="*/ 253 h 651"/>
              <a:gd name="T46" fmla="*/ 788 w 963"/>
              <a:gd name="T47" fmla="*/ 241 h 651"/>
              <a:gd name="T48" fmla="*/ 800 w 963"/>
              <a:gd name="T49" fmla="*/ 213 h 651"/>
              <a:gd name="T50" fmla="*/ 900 w 963"/>
              <a:gd name="T51" fmla="*/ 213 h 651"/>
              <a:gd name="T52" fmla="*/ 939 w 963"/>
              <a:gd name="T53" fmla="*/ 20 h 651"/>
              <a:gd name="T54" fmla="*/ 147 w 963"/>
              <a:gd name="T55" fmla="*/ 20 h 651"/>
              <a:gd name="T56" fmla="*/ 25 w 963"/>
              <a:gd name="T57" fmla="*/ 63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3" h="651">
                <a:moveTo>
                  <a:pt x="784" y="651"/>
                </a:moveTo>
                <a:cubicBezTo>
                  <a:pt x="0" y="651"/>
                  <a:pt x="0" y="651"/>
                  <a:pt x="0" y="651"/>
                </a:cubicBezTo>
                <a:cubicBezTo>
                  <a:pt x="131" y="0"/>
                  <a:pt x="131" y="0"/>
                  <a:pt x="131" y="0"/>
                </a:cubicBezTo>
                <a:cubicBezTo>
                  <a:pt x="963" y="0"/>
                  <a:pt x="963" y="0"/>
                  <a:pt x="963" y="0"/>
                </a:cubicBezTo>
                <a:cubicBezTo>
                  <a:pt x="917" y="233"/>
                  <a:pt x="917" y="233"/>
                  <a:pt x="917" y="233"/>
                </a:cubicBezTo>
                <a:cubicBezTo>
                  <a:pt x="813" y="233"/>
                  <a:pt x="813" y="233"/>
                  <a:pt x="813" y="233"/>
                </a:cubicBezTo>
                <a:cubicBezTo>
                  <a:pt x="806" y="248"/>
                  <a:pt x="806" y="248"/>
                  <a:pt x="806" y="248"/>
                </a:cubicBezTo>
                <a:cubicBezTo>
                  <a:pt x="803" y="257"/>
                  <a:pt x="797" y="264"/>
                  <a:pt x="788" y="270"/>
                </a:cubicBezTo>
                <a:cubicBezTo>
                  <a:pt x="778" y="276"/>
                  <a:pt x="768" y="281"/>
                  <a:pt x="758" y="282"/>
                </a:cubicBezTo>
                <a:cubicBezTo>
                  <a:pt x="736" y="286"/>
                  <a:pt x="736" y="286"/>
                  <a:pt x="736" y="286"/>
                </a:cubicBezTo>
                <a:cubicBezTo>
                  <a:pt x="736" y="396"/>
                  <a:pt x="736" y="396"/>
                  <a:pt x="736" y="396"/>
                </a:cubicBezTo>
                <a:cubicBezTo>
                  <a:pt x="762" y="396"/>
                  <a:pt x="762" y="396"/>
                  <a:pt x="762" y="396"/>
                </a:cubicBezTo>
                <a:cubicBezTo>
                  <a:pt x="766" y="396"/>
                  <a:pt x="769" y="396"/>
                  <a:pt x="773" y="396"/>
                </a:cubicBezTo>
                <a:cubicBezTo>
                  <a:pt x="784" y="394"/>
                  <a:pt x="784" y="394"/>
                  <a:pt x="784" y="394"/>
                </a:cubicBezTo>
                <a:lnTo>
                  <a:pt x="784" y="651"/>
                </a:lnTo>
                <a:close/>
                <a:moveTo>
                  <a:pt x="25" y="631"/>
                </a:moveTo>
                <a:cubicBezTo>
                  <a:pt x="764" y="631"/>
                  <a:pt x="764" y="631"/>
                  <a:pt x="764" y="631"/>
                </a:cubicBezTo>
                <a:cubicBezTo>
                  <a:pt x="764" y="416"/>
                  <a:pt x="764" y="416"/>
                  <a:pt x="764" y="416"/>
                </a:cubicBezTo>
                <a:cubicBezTo>
                  <a:pt x="763" y="416"/>
                  <a:pt x="763" y="416"/>
                  <a:pt x="762" y="416"/>
                </a:cubicBezTo>
                <a:cubicBezTo>
                  <a:pt x="716" y="416"/>
                  <a:pt x="716" y="416"/>
                  <a:pt x="716" y="416"/>
                </a:cubicBezTo>
                <a:cubicBezTo>
                  <a:pt x="716" y="269"/>
                  <a:pt x="716" y="269"/>
                  <a:pt x="716" y="269"/>
                </a:cubicBezTo>
                <a:cubicBezTo>
                  <a:pt x="755" y="262"/>
                  <a:pt x="755" y="262"/>
                  <a:pt x="755" y="262"/>
                </a:cubicBezTo>
                <a:cubicBezTo>
                  <a:pt x="762" y="261"/>
                  <a:pt x="769" y="258"/>
                  <a:pt x="777" y="253"/>
                </a:cubicBezTo>
                <a:cubicBezTo>
                  <a:pt x="782" y="250"/>
                  <a:pt x="786" y="246"/>
                  <a:pt x="788" y="241"/>
                </a:cubicBezTo>
                <a:cubicBezTo>
                  <a:pt x="800" y="213"/>
                  <a:pt x="800" y="213"/>
                  <a:pt x="800" y="213"/>
                </a:cubicBezTo>
                <a:cubicBezTo>
                  <a:pt x="900" y="213"/>
                  <a:pt x="900" y="213"/>
                  <a:pt x="900" y="213"/>
                </a:cubicBezTo>
                <a:cubicBezTo>
                  <a:pt x="939" y="20"/>
                  <a:pt x="939" y="20"/>
                  <a:pt x="939" y="20"/>
                </a:cubicBezTo>
                <a:cubicBezTo>
                  <a:pt x="147" y="20"/>
                  <a:pt x="147" y="20"/>
                  <a:pt x="147" y="20"/>
                </a:cubicBezTo>
                <a:lnTo>
                  <a:pt x="25" y="631"/>
                </a:ln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/>
          <p:nvPr/>
        </p:nvSpPr>
        <p:spPr bwMode="auto">
          <a:xfrm>
            <a:off x="3306611" y="3172167"/>
            <a:ext cx="355912" cy="1065437"/>
          </a:xfrm>
          <a:custGeom>
            <a:avLst/>
            <a:gdLst>
              <a:gd name="T0" fmla="*/ 48 w 131"/>
              <a:gd name="T1" fmla="*/ 90 h 392"/>
              <a:gd name="T2" fmla="*/ 27 w 131"/>
              <a:gd name="T3" fmla="*/ 105 h 392"/>
              <a:gd name="T4" fmla="*/ 0 w 131"/>
              <a:gd name="T5" fmla="*/ 111 h 392"/>
              <a:gd name="T6" fmla="*/ 0 w 131"/>
              <a:gd name="T7" fmla="*/ 49 h 392"/>
              <a:gd name="T8" fmla="*/ 40 w 131"/>
              <a:gd name="T9" fmla="*/ 33 h 392"/>
              <a:gd name="T10" fmla="*/ 68 w 131"/>
              <a:gd name="T11" fmla="*/ 0 h 392"/>
              <a:gd name="T12" fmla="*/ 131 w 131"/>
              <a:gd name="T13" fmla="*/ 0 h 392"/>
              <a:gd name="T14" fmla="*/ 131 w 131"/>
              <a:gd name="T15" fmla="*/ 392 h 392"/>
              <a:gd name="T16" fmla="*/ 48 w 131"/>
              <a:gd name="T17" fmla="*/ 392 h 392"/>
              <a:gd name="T18" fmla="*/ 48 w 131"/>
              <a:gd name="T19" fmla="*/ 9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" h="392">
                <a:moveTo>
                  <a:pt x="48" y="90"/>
                </a:moveTo>
                <a:cubicBezTo>
                  <a:pt x="43" y="96"/>
                  <a:pt x="36" y="101"/>
                  <a:pt x="27" y="105"/>
                </a:cubicBezTo>
                <a:cubicBezTo>
                  <a:pt x="17" y="109"/>
                  <a:pt x="8" y="111"/>
                  <a:pt x="0" y="111"/>
                </a:cubicBezTo>
                <a:cubicBezTo>
                  <a:pt x="0" y="49"/>
                  <a:pt x="0" y="49"/>
                  <a:pt x="0" y="49"/>
                </a:cubicBezTo>
                <a:cubicBezTo>
                  <a:pt x="13" y="47"/>
                  <a:pt x="27" y="41"/>
                  <a:pt x="40" y="33"/>
                </a:cubicBezTo>
                <a:cubicBezTo>
                  <a:pt x="53" y="24"/>
                  <a:pt x="63" y="13"/>
                  <a:pt x="68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392"/>
                  <a:pt x="131" y="392"/>
                  <a:pt x="131" y="392"/>
                </a:cubicBezTo>
                <a:cubicBezTo>
                  <a:pt x="48" y="392"/>
                  <a:pt x="48" y="392"/>
                  <a:pt x="48" y="392"/>
                </a:cubicBezTo>
                <a:lnTo>
                  <a:pt x="48" y="90"/>
                </a:ln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4769291" y="2467234"/>
            <a:ext cx="2619966" cy="1770372"/>
          </a:xfrm>
          <a:custGeom>
            <a:avLst/>
            <a:gdLst>
              <a:gd name="T0" fmla="*/ 744 w 964"/>
              <a:gd name="T1" fmla="*/ 651 h 651"/>
              <a:gd name="T2" fmla="*/ 0 w 964"/>
              <a:gd name="T3" fmla="*/ 651 h 651"/>
              <a:gd name="T4" fmla="*/ 131 w 964"/>
              <a:gd name="T5" fmla="*/ 0 h 651"/>
              <a:gd name="T6" fmla="*/ 964 w 964"/>
              <a:gd name="T7" fmla="*/ 0 h 651"/>
              <a:gd name="T8" fmla="*/ 916 w 964"/>
              <a:gd name="T9" fmla="*/ 236 h 651"/>
              <a:gd name="T10" fmla="*/ 906 w 964"/>
              <a:gd name="T11" fmla="*/ 234 h 651"/>
              <a:gd name="T12" fmla="*/ 873 w 964"/>
              <a:gd name="T13" fmla="*/ 231 h 651"/>
              <a:gd name="T14" fmla="*/ 796 w 964"/>
              <a:gd name="T15" fmla="*/ 251 h 651"/>
              <a:gd name="T16" fmla="*/ 754 w 964"/>
              <a:gd name="T17" fmla="*/ 308 h 651"/>
              <a:gd name="T18" fmla="*/ 743 w 964"/>
              <a:gd name="T19" fmla="*/ 389 h 651"/>
              <a:gd name="T20" fmla="*/ 743 w 964"/>
              <a:gd name="T21" fmla="*/ 390 h 651"/>
              <a:gd name="T22" fmla="*/ 745 w 964"/>
              <a:gd name="T23" fmla="*/ 440 h 651"/>
              <a:gd name="T24" fmla="*/ 844 w 964"/>
              <a:gd name="T25" fmla="*/ 440 h 651"/>
              <a:gd name="T26" fmla="*/ 832 w 964"/>
              <a:gd name="T27" fmla="*/ 456 h 651"/>
              <a:gd name="T28" fmla="*/ 812 w 964"/>
              <a:gd name="T29" fmla="*/ 482 h 651"/>
              <a:gd name="T30" fmla="*/ 778 w 964"/>
              <a:gd name="T31" fmla="*/ 527 h 651"/>
              <a:gd name="T32" fmla="*/ 754 w 964"/>
              <a:gd name="T33" fmla="*/ 573 h 651"/>
              <a:gd name="T34" fmla="*/ 754 w 964"/>
              <a:gd name="T35" fmla="*/ 573 h 651"/>
              <a:gd name="T36" fmla="*/ 744 w 964"/>
              <a:gd name="T37" fmla="*/ 632 h 651"/>
              <a:gd name="T38" fmla="*/ 744 w 964"/>
              <a:gd name="T39" fmla="*/ 651 h 651"/>
              <a:gd name="T40" fmla="*/ 25 w 964"/>
              <a:gd name="T41" fmla="*/ 631 h 651"/>
              <a:gd name="T42" fmla="*/ 724 w 964"/>
              <a:gd name="T43" fmla="*/ 631 h 651"/>
              <a:gd name="T44" fmla="*/ 736 w 964"/>
              <a:gd name="T45" fmla="*/ 566 h 651"/>
              <a:gd name="T46" fmla="*/ 736 w 964"/>
              <a:gd name="T47" fmla="*/ 566 h 651"/>
              <a:gd name="T48" fmla="*/ 761 w 964"/>
              <a:gd name="T49" fmla="*/ 516 h 651"/>
              <a:gd name="T50" fmla="*/ 796 w 964"/>
              <a:gd name="T51" fmla="*/ 469 h 651"/>
              <a:gd name="T52" fmla="*/ 804 w 964"/>
              <a:gd name="T53" fmla="*/ 460 h 651"/>
              <a:gd name="T54" fmla="*/ 726 w 964"/>
              <a:gd name="T55" fmla="*/ 460 h 651"/>
              <a:gd name="T56" fmla="*/ 723 w 964"/>
              <a:gd name="T57" fmla="*/ 389 h 651"/>
              <a:gd name="T58" fmla="*/ 735 w 964"/>
              <a:gd name="T59" fmla="*/ 302 h 651"/>
              <a:gd name="T60" fmla="*/ 785 w 964"/>
              <a:gd name="T61" fmla="*/ 234 h 651"/>
              <a:gd name="T62" fmla="*/ 873 w 964"/>
              <a:gd name="T63" fmla="*/ 211 h 651"/>
              <a:gd name="T64" fmla="*/ 900 w 964"/>
              <a:gd name="T65" fmla="*/ 213 h 651"/>
              <a:gd name="T66" fmla="*/ 939 w 964"/>
              <a:gd name="T67" fmla="*/ 20 h 651"/>
              <a:gd name="T68" fmla="*/ 147 w 964"/>
              <a:gd name="T69" fmla="*/ 20 h 651"/>
              <a:gd name="T70" fmla="*/ 25 w 964"/>
              <a:gd name="T71" fmla="*/ 63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4" h="651">
                <a:moveTo>
                  <a:pt x="744" y="651"/>
                </a:moveTo>
                <a:cubicBezTo>
                  <a:pt x="0" y="651"/>
                  <a:pt x="0" y="651"/>
                  <a:pt x="0" y="651"/>
                </a:cubicBezTo>
                <a:cubicBezTo>
                  <a:pt x="131" y="0"/>
                  <a:pt x="131" y="0"/>
                  <a:pt x="131" y="0"/>
                </a:cubicBezTo>
                <a:cubicBezTo>
                  <a:pt x="964" y="0"/>
                  <a:pt x="964" y="0"/>
                  <a:pt x="964" y="0"/>
                </a:cubicBezTo>
                <a:cubicBezTo>
                  <a:pt x="916" y="236"/>
                  <a:pt x="916" y="236"/>
                  <a:pt x="916" y="236"/>
                </a:cubicBezTo>
                <a:cubicBezTo>
                  <a:pt x="906" y="234"/>
                  <a:pt x="906" y="234"/>
                  <a:pt x="906" y="234"/>
                </a:cubicBezTo>
                <a:cubicBezTo>
                  <a:pt x="896" y="232"/>
                  <a:pt x="885" y="231"/>
                  <a:pt x="873" y="231"/>
                </a:cubicBezTo>
                <a:cubicBezTo>
                  <a:pt x="841" y="231"/>
                  <a:pt x="815" y="238"/>
                  <a:pt x="796" y="251"/>
                </a:cubicBezTo>
                <a:cubicBezTo>
                  <a:pt x="776" y="264"/>
                  <a:pt x="762" y="283"/>
                  <a:pt x="754" y="308"/>
                </a:cubicBezTo>
                <a:cubicBezTo>
                  <a:pt x="747" y="330"/>
                  <a:pt x="743" y="357"/>
                  <a:pt x="743" y="389"/>
                </a:cubicBezTo>
                <a:cubicBezTo>
                  <a:pt x="743" y="390"/>
                  <a:pt x="743" y="390"/>
                  <a:pt x="743" y="390"/>
                </a:cubicBezTo>
                <a:cubicBezTo>
                  <a:pt x="745" y="440"/>
                  <a:pt x="745" y="440"/>
                  <a:pt x="745" y="440"/>
                </a:cubicBezTo>
                <a:cubicBezTo>
                  <a:pt x="844" y="440"/>
                  <a:pt x="844" y="440"/>
                  <a:pt x="844" y="440"/>
                </a:cubicBezTo>
                <a:cubicBezTo>
                  <a:pt x="832" y="456"/>
                  <a:pt x="832" y="456"/>
                  <a:pt x="832" y="456"/>
                </a:cubicBezTo>
                <a:cubicBezTo>
                  <a:pt x="826" y="463"/>
                  <a:pt x="819" y="472"/>
                  <a:pt x="812" y="482"/>
                </a:cubicBezTo>
                <a:cubicBezTo>
                  <a:pt x="798" y="499"/>
                  <a:pt x="786" y="514"/>
                  <a:pt x="778" y="527"/>
                </a:cubicBezTo>
                <a:cubicBezTo>
                  <a:pt x="769" y="541"/>
                  <a:pt x="761" y="556"/>
                  <a:pt x="754" y="573"/>
                </a:cubicBezTo>
                <a:cubicBezTo>
                  <a:pt x="754" y="573"/>
                  <a:pt x="754" y="573"/>
                  <a:pt x="754" y="573"/>
                </a:cubicBezTo>
                <a:cubicBezTo>
                  <a:pt x="748" y="591"/>
                  <a:pt x="744" y="611"/>
                  <a:pt x="744" y="632"/>
                </a:cubicBezTo>
                <a:lnTo>
                  <a:pt x="744" y="651"/>
                </a:lnTo>
                <a:close/>
                <a:moveTo>
                  <a:pt x="25" y="631"/>
                </a:moveTo>
                <a:cubicBezTo>
                  <a:pt x="724" y="631"/>
                  <a:pt x="724" y="631"/>
                  <a:pt x="724" y="631"/>
                </a:cubicBezTo>
                <a:cubicBezTo>
                  <a:pt x="724" y="608"/>
                  <a:pt x="728" y="586"/>
                  <a:pt x="736" y="566"/>
                </a:cubicBezTo>
                <a:cubicBezTo>
                  <a:pt x="736" y="566"/>
                  <a:pt x="736" y="566"/>
                  <a:pt x="736" y="566"/>
                </a:cubicBezTo>
                <a:cubicBezTo>
                  <a:pt x="742" y="548"/>
                  <a:pt x="751" y="531"/>
                  <a:pt x="761" y="516"/>
                </a:cubicBezTo>
                <a:cubicBezTo>
                  <a:pt x="770" y="502"/>
                  <a:pt x="782" y="487"/>
                  <a:pt x="796" y="469"/>
                </a:cubicBezTo>
                <a:cubicBezTo>
                  <a:pt x="799" y="466"/>
                  <a:pt x="801" y="463"/>
                  <a:pt x="804" y="460"/>
                </a:cubicBezTo>
                <a:cubicBezTo>
                  <a:pt x="726" y="460"/>
                  <a:pt x="726" y="460"/>
                  <a:pt x="726" y="460"/>
                </a:cubicBezTo>
                <a:cubicBezTo>
                  <a:pt x="723" y="389"/>
                  <a:pt x="723" y="389"/>
                  <a:pt x="723" y="389"/>
                </a:cubicBezTo>
                <a:cubicBezTo>
                  <a:pt x="723" y="355"/>
                  <a:pt x="727" y="326"/>
                  <a:pt x="735" y="302"/>
                </a:cubicBezTo>
                <a:cubicBezTo>
                  <a:pt x="744" y="273"/>
                  <a:pt x="761" y="250"/>
                  <a:pt x="785" y="234"/>
                </a:cubicBezTo>
                <a:cubicBezTo>
                  <a:pt x="808" y="219"/>
                  <a:pt x="837" y="211"/>
                  <a:pt x="873" y="211"/>
                </a:cubicBezTo>
                <a:cubicBezTo>
                  <a:pt x="883" y="211"/>
                  <a:pt x="892" y="212"/>
                  <a:pt x="900" y="213"/>
                </a:cubicBezTo>
                <a:cubicBezTo>
                  <a:pt x="939" y="20"/>
                  <a:pt x="939" y="20"/>
                  <a:pt x="939" y="20"/>
                </a:cubicBezTo>
                <a:cubicBezTo>
                  <a:pt x="147" y="20"/>
                  <a:pt x="147" y="20"/>
                  <a:pt x="147" y="20"/>
                </a:cubicBezTo>
                <a:lnTo>
                  <a:pt x="25" y="631"/>
                </a:ln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8"/>
          <p:cNvSpPr/>
          <p:nvPr/>
        </p:nvSpPr>
        <p:spPr bwMode="auto">
          <a:xfrm>
            <a:off x="6858834" y="3165279"/>
            <a:ext cx="562570" cy="1072326"/>
          </a:xfrm>
          <a:custGeom>
            <a:avLst/>
            <a:gdLst>
              <a:gd name="T0" fmla="*/ 1 w 207"/>
              <a:gd name="T1" fmla="*/ 375 h 394"/>
              <a:gd name="T2" fmla="*/ 10 w 207"/>
              <a:gd name="T3" fmla="*/ 325 h 394"/>
              <a:gd name="T4" fmla="*/ 30 w 207"/>
              <a:gd name="T5" fmla="*/ 284 h 394"/>
              <a:gd name="T6" fmla="*/ 63 w 207"/>
              <a:gd name="T7" fmla="*/ 241 h 394"/>
              <a:gd name="T8" fmla="*/ 95 w 207"/>
              <a:gd name="T9" fmla="*/ 198 h 394"/>
              <a:gd name="T10" fmla="*/ 116 w 207"/>
              <a:gd name="T11" fmla="*/ 157 h 394"/>
              <a:gd name="T12" fmla="*/ 124 w 207"/>
              <a:gd name="T13" fmla="*/ 107 h 394"/>
              <a:gd name="T14" fmla="*/ 120 w 207"/>
              <a:gd name="T15" fmla="*/ 82 h 394"/>
              <a:gd name="T16" fmla="*/ 103 w 207"/>
              <a:gd name="T17" fmla="*/ 74 h 394"/>
              <a:gd name="T18" fmla="*/ 84 w 207"/>
              <a:gd name="T19" fmla="*/ 109 h 394"/>
              <a:gd name="T20" fmla="*/ 84 w 207"/>
              <a:gd name="T21" fmla="*/ 157 h 394"/>
              <a:gd name="T22" fmla="*/ 1 w 207"/>
              <a:gd name="T23" fmla="*/ 157 h 394"/>
              <a:gd name="T24" fmla="*/ 0 w 207"/>
              <a:gd name="T25" fmla="*/ 132 h 394"/>
              <a:gd name="T26" fmla="*/ 9 w 207"/>
              <a:gd name="T27" fmla="*/ 59 h 394"/>
              <a:gd name="T28" fmla="*/ 41 w 207"/>
              <a:gd name="T29" fmla="*/ 15 h 394"/>
              <a:gd name="T30" fmla="*/ 104 w 207"/>
              <a:gd name="T31" fmla="*/ 0 h 394"/>
              <a:gd name="T32" fmla="*/ 180 w 207"/>
              <a:gd name="T33" fmla="*/ 28 h 394"/>
              <a:gd name="T34" fmla="*/ 207 w 207"/>
              <a:gd name="T35" fmla="*/ 106 h 394"/>
              <a:gd name="T36" fmla="*/ 198 w 207"/>
              <a:gd name="T37" fmla="*/ 165 h 394"/>
              <a:gd name="T38" fmla="*/ 177 w 207"/>
              <a:gd name="T39" fmla="*/ 210 h 394"/>
              <a:gd name="T40" fmla="*/ 142 w 207"/>
              <a:gd name="T41" fmla="*/ 256 h 394"/>
              <a:gd name="T42" fmla="*/ 116 w 207"/>
              <a:gd name="T43" fmla="*/ 290 h 394"/>
              <a:gd name="T44" fmla="*/ 98 w 207"/>
              <a:gd name="T45" fmla="*/ 320 h 394"/>
              <a:gd name="T46" fmla="*/ 205 w 207"/>
              <a:gd name="T47" fmla="*/ 320 h 394"/>
              <a:gd name="T48" fmla="*/ 205 w 207"/>
              <a:gd name="T49" fmla="*/ 394 h 394"/>
              <a:gd name="T50" fmla="*/ 1 w 207"/>
              <a:gd name="T51" fmla="*/ 394 h 394"/>
              <a:gd name="T52" fmla="*/ 1 w 207"/>
              <a:gd name="T53" fmla="*/ 375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7" h="394">
                <a:moveTo>
                  <a:pt x="1" y="375"/>
                </a:moveTo>
                <a:cubicBezTo>
                  <a:pt x="1" y="357"/>
                  <a:pt x="4" y="341"/>
                  <a:pt x="10" y="325"/>
                </a:cubicBezTo>
                <a:cubicBezTo>
                  <a:pt x="15" y="310"/>
                  <a:pt x="22" y="296"/>
                  <a:pt x="30" y="284"/>
                </a:cubicBezTo>
                <a:cubicBezTo>
                  <a:pt x="39" y="272"/>
                  <a:pt x="49" y="258"/>
                  <a:pt x="63" y="241"/>
                </a:cubicBezTo>
                <a:cubicBezTo>
                  <a:pt x="76" y="224"/>
                  <a:pt x="87" y="210"/>
                  <a:pt x="95" y="198"/>
                </a:cubicBezTo>
                <a:cubicBezTo>
                  <a:pt x="103" y="186"/>
                  <a:pt x="110" y="173"/>
                  <a:pt x="116" y="157"/>
                </a:cubicBezTo>
                <a:cubicBezTo>
                  <a:pt x="122" y="142"/>
                  <a:pt x="124" y="125"/>
                  <a:pt x="124" y="107"/>
                </a:cubicBezTo>
                <a:cubicBezTo>
                  <a:pt x="124" y="97"/>
                  <a:pt x="123" y="88"/>
                  <a:pt x="120" y="82"/>
                </a:cubicBezTo>
                <a:cubicBezTo>
                  <a:pt x="117" y="77"/>
                  <a:pt x="111" y="74"/>
                  <a:pt x="103" y="74"/>
                </a:cubicBezTo>
                <a:cubicBezTo>
                  <a:pt x="90" y="74"/>
                  <a:pt x="84" y="85"/>
                  <a:pt x="84" y="109"/>
                </a:cubicBezTo>
                <a:cubicBezTo>
                  <a:pt x="84" y="157"/>
                  <a:pt x="84" y="157"/>
                  <a:pt x="84" y="157"/>
                </a:cubicBezTo>
                <a:cubicBezTo>
                  <a:pt x="1" y="157"/>
                  <a:pt x="1" y="157"/>
                  <a:pt x="1" y="157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03"/>
                  <a:pt x="3" y="78"/>
                  <a:pt x="9" y="59"/>
                </a:cubicBezTo>
                <a:cubicBezTo>
                  <a:pt x="16" y="40"/>
                  <a:pt x="26" y="25"/>
                  <a:pt x="41" y="15"/>
                </a:cubicBezTo>
                <a:cubicBezTo>
                  <a:pt x="57" y="5"/>
                  <a:pt x="78" y="0"/>
                  <a:pt x="104" y="0"/>
                </a:cubicBezTo>
                <a:cubicBezTo>
                  <a:pt x="137" y="0"/>
                  <a:pt x="163" y="9"/>
                  <a:pt x="180" y="28"/>
                </a:cubicBezTo>
                <a:cubicBezTo>
                  <a:pt x="198" y="46"/>
                  <a:pt x="207" y="72"/>
                  <a:pt x="207" y="106"/>
                </a:cubicBezTo>
                <a:cubicBezTo>
                  <a:pt x="207" y="128"/>
                  <a:pt x="204" y="147"/>
                  <a:pt x="198" y="165"/>
                </a:cubicBezTo>
                <a:cubicBezTo>
                  <a:pt x="193" y="182"/>
                  <a:pt x="185" y="197"/>
                  <a:pt x="177" y="210"/>
                </a:cubicBezTo>
                <a:cubicBezTo>
                  <a:pt x="168" y="223"/>
                  <a:pt x="156" y="239"/>
                  <a:pt x="142" y="256"/>
                </a:cubicBezTo>
                <a:cubicBezTo>
                  <a:pt x="132" y="269"/>
                  <a:pt x="123" y="280"/>
                  <a:pt x="116" y="290"/>
                </a:cubicBezTo>
                <a:cubicBezTo>
                  <a:pt x="110" y="299"/>
                  <a:pt x="103" y="310"/>
                  <a:pt x="98" y="320"/>
                </a:cubicBezTo>
                <a:cubicBezTo>
                  <a:pt x="205" y="320"/>
                  <a:pt x="205" y="320"/>
                  <a:pt x="205" y="320"/>
                </a:cubicBezTo>
                <a:cubicBezTo>
                  <a:pt x="205" y="394"/>
                  <a:pt x="205" y="394"/>
                  <a:pt x="205" y="394"/>
                </a:cubicBezTo>
                <a:cubicBezTo>
                  <a:pt x="1" y="394"/>
                  <a:pt x="1" y="394"/>
                  <a:pt x="1" y="394"/>
                </a:cubicBezTo>
                <a:lnTo>
                  <a:pt x="1" y="375"/>
                </a:ln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8303144" y="2467234"/>
            <a:ext cx="2617669" cy="1770372"/>
          </a:xfrm>
          <a:custGeom>
            <a:avLst/>
            <a:gdLst>
              <a:gd name="T0" fmla="*/ 771 w 963"/>
              <a:gd name="T1" fmla="*/ 651 h 651"/>
              <a:gd name="T2" fmla="*/ 0 w 963"/>
              <a:gd name="T3" fmla="*/ 651 h 651"/>
              <a:gd name="T4" fmla="*/ 130 w 963"/>
              <a:gd name="T5" fmla="*/ 0 h 651"/>
              <a:gd name="T6" fmla="*/ 963 w 963"/>
              <a:gd name="T7" fmla="*/ 0 h 651"/>
              <a:gd name="T8" fmla="*/ 915 w 963"/>
              <a:gd name="T9" fmla="*/ 238 h 651"/>
              <a:gd name="T10" fmla="*/ 905 w 963"/>
              <a:gd name="T11" fmla="*/ 236 h 651"/>
              <a:gd name="T12" fmla="*/ 869 w 963"/>
              <a:gd name="T13" fmla="*/ 232 h 651"/>
              <a:gd name="T14" fmla="*/ 773 w 963"/>
              <a:gd name="T15" fmla="*/ 265 h 651"/>
              <a:gd name="T16" fmla="*/ 740 w 963"/>
              <a:gd name="T17" fmla="*/ 362 h 651"/>
              <a:gd name="T18" fmla="*/ 740 w 963"/>
              <a:gd name="T19" fmla="*/ 363 h 651"/>
              <a:gd name="T20" fmla="*/ 740 w 963"/>
              <a:gd name="T21" fmla="*/ 363 h 651"/>
              <a:gd name="T22" fmla="*/ 741 w 963"/>
              <a:gd name="T23" fmla="*/ 402 h 651"/>
              <a:gd name="T24" fmla="*/ 820 w 963"/>
              <a:gd name="T25" fmla="*/ 402 h 651"/>
              <a:gd name="T26" fmla="*/ 820 w 963"/>
              <a:gd name="T27" fmla="*/ 478 h 651"/>
              <a:gd name="T28" fmla="*/ 738 w 963"/>
              <a:gd name="T29" fmla="*/ 478 h 651"/>
              <a:gd name="T30" fmla="*/ 738 w 963"/>
              <a:gd name="T31" fmla="*/ 545 h 651"/>
              <a:gd name="T32" fmla="*/ 761 w 963"/>
              <a:gd name="T33" fmla="*/ 635 h 651"/>
              <a:gd name="T34" fmla="*/ 771 w 963"/>
              <a:gd name="T35" fmla="*/ 651 h 651"/>
              <a:gd name="T36" fmla="*/ 24 w 963"/>
              <a:gd name="T37" fmla="*/ 631 h 651"/>
              <a:gd name="T38" fmla="*/ 735 w 963"/>
              <a:gd name="T39" fmla="*/ 631 h 651"/>
              <a:gd name="T40" fmla="*/ 718 w 963"/>
              <a:gd name="T41" fmla="*/ 545 h 651"/>
              <a:gd name="T42" fmla="*/ 718 w 963"/>
              <a:gd name="T43" fmla="*/ 458 h 651"/>
              <a:gd name="T44" fmla="*/ 800 w 963"/>
              <a:gd name="T45" fmla="*/ 458 h 651"/>
              <a:gd name="T46" fmla="*/ 800 w 963"/>
              <a:gd name="T47" fmla="*/ 422 h 651"/>
              <a:gd name="T48" fmla="*/ 722 w 963"/>
              <a:gd name="T49" fmla="*/ 422 h 651"/>
              <a:gd name="T50" fmla="*/ 720 w 963"/>
              <a:gd name="T51" fmla="*/ 362 h 651"/>
              <a:gd name="T52" fmla="*/ 759 w 963"/>
              <a:gd name="T53" fmla="*/ 251 h 651"/>
              <a:gd name="T54" fmla="*/ 869 w 963"/>
              <a:gd name="T55" fmla="*/ 212 h 651"/>
              <a:gd name="T56" fmla="*/ 899 w 963"/>
              <a:gd name="T57" fmla="*/ 214 h 651"/>
              <a:gd name="T58" fmla="*/ 938 w 963"/>
              <a:gd name="T59" fmla="*/ 20 h 651"/>
              <a:gd name="T60" fmla="*/ 147 w 963"/>
              <a:gd name="T61" fmla="*/ 20 h 651"/>
              <a:gd name="T62" fmla="*/ 24 w 963"/>
              <a:gd name="T63" fmla="*/ 63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3" h="651">
                <a:moveTo>
                  <a:pt x="771" y="651"/>
                </a:moveTo>
                <a:cubicBezTo>
                  <a:pt x="0" y="651"/>
                  <a:pt x="0" y="651"/>
                  <a:pt x="0" y="651"/>
                </a:cubicBezTo>
                <a:cubicBezTo>
                  <a:pt x="130" y="0"/>
                  <a:pt x="130" y="0"/>
                  <a:pt x="130" y="0"/>
                </a:cubicBezTo>
                <a:cubicBezTo>
                  <a:pt x="963" y="0"/>
                  <a:pt x="963" y="0"/>
                  <a:pt x="963" y="0"/>
                </a:cubicBezTo>
                <a:cubicBezTo>
                  <a:pt x="915" y="238"/>
                  <a:pt x="915" y="238"/>
                  <a:pt x="915" y="238"/>
                </a:cubicBezTo>
                <a:cubicBezTo>
                  <a:pt x="905" y="236"/>
                  <a:pt x="905" y="236"/>
                  <a:pt x="905" y="236"/>
                </a:cubicBezTo>
                <a:cubicBezTo>
                  <a:pt x="894" y="233"/>
                  <a:pt x="882" y="232"/>
                  <a:pt x="869" y="232"/>
                </a:cubicBezTo>
                <a:cubicBezTo>
                  <a:pt x="827" y="232"/>
                  <a:pt x="795" y="243"/>
                  <a:pt x="773" y="265"/>
                </a:cubicBezTo>
                <a:cubicBezTo>
                  <a:pt x="752" y="287"/>
                  <a:pt x="741" y="320"/>
                  <a:pt x="740" y="362"/>
                </a:cubicBezTo>
                <a:cubicBezTo>
                  <a:pt x="740" y="363"/>
                  <a:pt x="740" y="363"/>
                  <a:pt x="740" y="363"/>
                </a:cubicBezTo>
                <a:cubicBezTo>
                  <a:pt x="740" y="363"/>
                  <a:pt x="740" y="363"/>
                  <a:pt x="740" y="363"/>
                </a:cubicBezTo>
                <a:cubicBezTo>
                  <a:pt x="741" y="402"/>
                  <a:pt x="741" y="402"/>
                  <a:pt x="741" y="402"/>
                </a:cubicBezTo>
                <a:cubicBezTo>
                  <a:pt x="820" y="402"/>
                  <a:pt x="820" y="402"/>
                  <a:pt x="820" y="402"/>
                </a:cubicBezTo>
                <a:cubicBezTo>
                  <a:pt x="820" y="478"/>
                  <a:pt x="820" y="478"/>
                  <a:pt x="820" y="478"/>
                </a:cubicBezTo>
                <a:cubicBezTo>
                  <a:pt x="738" y="478"/>
                  <a:pt x="738" y="478"/>
                  <a:pt x="738" y="478"/>
                </a:cubicBezTo>
                <a:cubicBezTo>
                  <a:pt x="738" y="545"/>
                  <a:pt x="738" y="545"/>
                  <a:pt x="738" y="545"/>
                </a:cubicBezTo>
                <a:cubicBezTo>
                  <a:pt x="738" y="583"/>
                  <a:pt x="746" y="613"/>
                  <a:pt x="761" y="635"/>
                </a:cubicBezTo>
                <a:lnTo>
                  <a:pt x="771" y="651"/>
                </a:lnTo>
                <a:close/>
                <a:moveTo>
                  <a:pt x="24" y="631"/>
                </a:moveTo>
                <a:cubicBezTo>
                  <a:pt x="735" y="631"/>
                  <a:pt x="735" y="631"/>
                  <a:pt x="735" y="631"/>
                </a:cubicBezTo>
                <a:cubicBezTo>
                  <a:pt x="724" y="608"/>
                  <a:pt x="718" y="579"/>
                  <a:pt x="718" y="545"/>
                </a:cubicBezTo>
                <a:cubicBezTo>
                  <a:pt x="718" y="458"/>
                  <a:pt x="718" y="458"/>
                  <a:pt x="718" y="458"/>
                </a:cubicBezTo>
                <a:cubicBezTo>
                  <a:pt x="800" y="458"/>
                  <a:pt x="800" y="458"/>
                  <a:pt x="800" y="458"/>
                </a:cubicBezTo>
                <a:cubicBezTo>
                  <a:pt x="800" y="422"/>
                  <a:pt x="800" y="422"/>
                  <a:pt x="800" y="422"/>
                </a:cubicBezTo>
                <a:cubicBezTo>
                  <a:pt x="722" y="422"/>
                  <a:pt x="722" y="422"/>
                  <a:pt x="722" y="422"/>
                </a:cubicBezTo>
                <a:cubicBezTo>
                  <a:pt x="720" y="362"/>
                  <a:pt x="720" y="362"/>
                  <a:pt x="720" y="362"/>
                </a:cubicBezTo>
                <a:cubicBezTo>
                  <a:pt x="721" y="314"/>
                  <a:pt x="734" y="277"/>
                  <a:pt x="759" y="251"/>
                </a:cubicBezTo>
                <a:cubicBezTo>
                  <a:pt x="785" y="225"/>
                  <a:pt x="822" y="212"/>
                  <a:pt x="869" y="212"/>
                </a:cubicBezTo>
                <a:cubicBezTo>
                  <a:pt x="879" y="212"/>
                  <a:pt x="890" y="213"/>
                  <a:pt x="899" y="214"/>
                </a:cubicBezTo>
                <a:cubicBezTo>
                  <a:pt x="938" y="20"/>
                  <a:pt x="938" y="20"/>
                  <a:pt x="938" y="20"/>
                </a:cubicBezTo>
                <a:cubicBezTo>
                  <a:pt x="147" y="20"/>
                  <a:pt x="147" y="20"/>
                  <a:pt x="147" y="20"/>
                </a:cubicBezTo>
                <a:lnTo>
                  <a:pt x="24" y="631"/>
                </a:lnTo>
                <a:close/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0"/>
          <p:cNvSpPr/>
          <p:nvPr/>
        </p:nvSpPr>
        <p:spPr bwMode="auto">
          <a:xfrm>
            <a:off x="10378909" y="3169871"/>
            <a:ext cx="560273" cy="1079214"/>
          </a:xfrm>
          <a:custGeom>
            <a:avLst/>
            <a:gdLst>
              <a:gd name="T0" fmla="*/ 24 w 206"/>
              <a:gd name="T1" fmla="*/ 370 h 397"/>
              <a:gd name="T2" fmla="*/ 0 w 206"/>
              <a:gd name="T3" fmla="*/ 287 h 397"/>
              <a:gd name="T4" fmla="*/ 0 w 206"/>
              <a:gd name="T5" fmla="*/ 246 h 397"/>
              <a:gd name="T6" fmla="*/ 81 w 206"/>
              <a:gd name="T7" fmla="*/ 246 h 397"/>
              <a:gd name="T8" fmla="*/ 81 w 206"/>
              <a:gd name="T9" fmla="*/ 287 h 397"/>
              <a:gd name="T10" fmla="*/ 85 w 206"/>
              <a:gd name="T11" fmla="*/ 315 h 397"/>
              <a:gd name="T12" fmla="*/ 103 w 206"/>
              <a:gd name="T13" fmla="*/ 325 h 397"/>
              <a:gd name="T14" fmla="*/ 117 w 206"/>
              <a:gd name="T15" fmla="*/ 318 h 397"/>
              <a:gd name="T16" fmla="*/ 123 w 206"/>
              <a:gd name="T17" fmla="*/ 302 h 397"/>
              <a:gd name="T18" fmla="*/ 123 w 206"/>
              <a:gd name="T19" fmla="*/ 275 h 397"/>
              <a:gd name="T20" fmla="*/ 123 w 206"/>
              <a:gd name="T21" fmla="*/ 265 h 397"/>
              <a:gd name="T22" fmla="*/ 90 w 206"/>
              <a:gd name="T23" fmla="*/ 214 h 397"/>
              <a:gd name="T24" fmla="*/ 82 w 206"/>
              <a:gd name="T25" fmla="*/ 215 h 397"/>
              <a:gd name="T26" fmla="*/ 82 w 206"/>
              <a:gd name="T27" fmla="*/ 145 h 397"/>
              <a:gd name="T28" fmla="*/ 114 w 206"/>
              <a:gd name="T29" fmla="*/ 135 h 397"/>
              <a:gd name="T30" fmla="*/ 124 w 206"/>
              <a:gd name="T31" fmla="*/ 105 h 397"/>
              <a:gd name="T32" fmla="*/ 105 w 206"/>
              <a:gd name="T33" fmla="*/ 72 h 397"/>
              <a:gd name="T34" fmla="*/ 90 w 206"/>
              <a:gd name="T35" fmla="*/ 78 h 397"/>
              <a:gd name="T36" fmla="*/ 85 w 206"/>
              <a:gd name="T37" fmla="*/ 93 h 397"/>
              <a:gd name="T38" fmla="*/ 84 w 206"/>
              <a:gd name="T39" fmla="*/ 106 h 397"/>
              <a:gd name="T40" fmla="*/ 84 w 206"/>
              <a:gd name="T41" fmla="*/ 118 h 397"/>
              <a:gd name="T42" fmla="*/ 3 w 206"/>
              <a:gd name="T43" fmla="*/ 118 h 397"/>
              <a:gd name="T44" fmla="*/ 2 w 206"/>
              <a:gd name="T45" fmla="*/ 105 h 397"/>
              <a:gd name="T46" fmla="*/ 28 w 206"/>
              <a:gd name="T47" fmla="*/ 25 h 397"/>
              <a:gd name="T48" fmla="*/ 105 w 206"/>
              <a:gd name="T49" fmla="*/ 0 h 397"/>
              <a:gd name="T50" fmla="*/ 205 w 206"/>
              <a:gd name="T51" fmla="*/ 105 h 397"/>
              <a:gd name="T52" fmla="*/ 196 w 206"/>
              <a:gd name="T53" fmla="*/ 153 h 397"/>
              <a:gd name="T54" fmla="*/ 168 w 206"/>
              <a:gd name="T55" fmla="*/ 178 h 397"/>
              <a:gd name="T56" fmla="*/ 193 w 206"/>
              <a:gd name="T57" fmla="*/ 199 h 397"/>
              <a:gd name="T58" fmla="*/ 203 w 206"/>
              <a:gd name="T59" fmla="*/ 228 h 397"/>
              <a:gd name="T60" fmla="*/ 206 w 206"/>
              <a:gd name="T61" fmla="*/ 275 h 397"/>
              <a:gd name="T62" fmla="*/ 180 w 206"/>
              <a:gd name="T63" fmla="*/ 366 h 397"/>
              <a:gd name="T64" fmla="*/ 99 w 206"/>
              <a:gd name="T65" fmla="*/ 397 h 397"/>
              <a:gd name="T66" fmla="*/ 24 w 206"/>
              <a:gd name="T67" fmla="*/ 37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" h="397">
                <a:moveTo>
                  <a:pt x="24" y="370"/>
                </a:moveTo>
                <a:cubicBezTo>
                  <a:pt x="8" y="352"/>
                  <a:pt x="0" y="324"/>
                  <a:pt x="0" y="287"/>
                </a:cubicBezTo>
                <a:cubicBezTo>
                  <a:pt x="0" y="246"/>
                  <a:pt x="0" y="246"/>
                  <a:pt x="0" y="246"/>
                </a:cubicBezTo>
                <a:cubicBezTo>
                  <a:pt x="81" y="246"/>
                  <a:pt x="81" y="246"/>
                  <a:pt x="81" y="246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1" y="299"/>
                  <a:pt x="82" y="308"/>
                  <a:pt x="85" y="315"/>
                </a:cubicBezTo>
                <a:cubicBezTo>
                  <a:pt x="88" y="322"/>
                  <a:pt x="94" y="325"/>
                  <a:pt x="103" y="325"/>
                </a:cubicBezTo>
                <a:cubicBezTo>
                  <a:pt x="110" y="325"/>
                  <a:pt x="114" y="322"/>
                  <a:pt x="117" y="318"/>
                </a:cubicBezTo>
                <a:cubicBezTo>
                  <a:pt x="120" y="313"/>
                  <a:pt x="122" y="308"/>
                  <a:pt x="123" y="302"/>
                </a:cubicBezTo>
                <a:cubicBezTo>
                  <a:pt x="123" y="296"/>
                  <a:pt x="123" y="286"/>
                  <a:pt x="123" y="275"/>
                </a:cubicBezTo>
                <a:cubicBezTo>
                  <a:pt x="123" y="265"/>
                  <a:pt x="123" y="265"/>
                  <a:pt x="123" y="265"/>
                </a:cubicBezTo>
                <a:cubicBezTo>
                  <a:pt x="123" y="231"/>
                  <a:pt x="112" y="214"/>
                  <a:pt x="90" y="214"/>
                </a:cubicBezTo>
                <a:cubicBezTo>
                  <a:pt x="86" y="214"/>
                  <a:pt x="84" y="215"/>
                  <a:pt x="82" y="215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96" y="145"/>
                  <a:pt x="107" y="142"/>
                  <a:pt x="114" y="135"/>
                </a:cubicBezTo>
                <a:cubicBezTo>
                  <a:pt x="121" y="129"/>
                  <a:pt x="124" y="119"/>
                  <a:pt x="124" y="105"/>
                </a:cubicBezTo>
                <a:cubicBezTo>
                  <a:pt x="124" y="83"/>
                  <a:pt x="118" y="72"/>
                  <a:pt x="105" y="72"/>
                </a:cubicBezTo>
                <a:cubicBezTo>
                  <a:pt x="97" y="72"/>
                  <a:pt x="92" y="74"/>
                  <a:pt x="90" y="78"/>
                </a:cubicBezTo>
                <a:cubicBezTo>
                  <a:pt x="88" y="82"/>
                  <a:pt x="86" y="87"/>
                  <a:pt x="85" y="93"/>
                </a:cubicBezTo>
                <a:cubicBezTo>
                  <a:pt x="85" y="99"/>
                  <a:pt x="84" y="104"/>
                  <a:pt x="84" y="106"/>
                </a:cubicBezTo>
                <a:cubicBezTo>
                  <a:pt x="84" y="118"/>
                  <a:pt x="84" y="118"/>
                  <a:pt x="84" y="118"/>
                </a:cubicBezTo>
                <a:cubicBezTo>
                  <a:pt x="3" y="118"/>
                  <a:pt x="3" y="118"/>
                  <a:pt x="3" y="118"/>
                </a:cubicBezTo>
                <a:cubicBezTo>
                  <a:pt x="2" y="105"/>
                  <a:pt x="2" y="105"/>
                  <a:pt x="2" y="105"/>
                </a:cubicBezTo>
                <a:cubicBezTo>
                  <a:pt x="2" y="69"/>
                  <a:pt x="11" y="42"/>
                  <a:pt x="28" y="25"/>
                </a:cubicBezTo>
                <a:cubicBezTo>
                  <a:pt x="44" y="9"/>
                  <a:pt x="70" y="0"/>
                  <a:pt x="105" y="0"/>
                </a:cubicBezTo>
                <a:cubicBezTo>
                  <a:pt x="171" y="0"/>
                  <a:pt x="205" y="35"/>
                  <a:pt x="205" y="105"/>
                </a:cubicBezTo>
                <a:cubicBezTo>
                  <a:pt x="205" y="125"/>
                  <a:pt x="202" y="141"/>
                  <a:pt x="196" y="153"/>
                </a:cubicBezTo>
                <a:cubicBezTo>
                  <a:pt x="191" y="165"/>
                  <a:pt x="182" y="174"/>
                  <a:pt x="168" y="178"/>
                </a:cubicBezTo>
                <a:cubicBezTo>
                  <a:pt x="179" y="184"/>
                  <a:pt x="187" y="191"/>
                  <a:pt x="193" y="199"/>
                </a:cubicBezTo>
                <a:cubicBezTo>
                  <a:pt x="198" y="207"/>
                  <a:pt x="201" y="217"/>
                  <a:pt x="203" y="228"/>
                </a:cubicBezTo>
                <a:cubicBezTo>
                  <a:pt x="205" y="240"/>
                  <a:pt x="206" y="255"/>
                  <a:pt x="206" y="275"/>
                </a:cubicBezTo>
                <a:cubicBezTo>
                  <a:pt x="206" y="315"/>
                  <a:pt x="197" y="346"/>
                  <a:pt x="180" y="366"/>
                </a:cubicBezTo>
                <a:cubicBezTo>
                  <a:pt x="163" y="387"/>
                  <a:pt x="136" y="397"/>
                  <a:pt x="99" y="397"/>
                </a:cubicBezTo>
                <a:cubicBezTo>
                  <a:pt x="65" y="397"/>
                  <a:pt x="40" y="388"/>
                  <a:pt x="24" y="370"/>
                </a:cubicBezTo>
                <a:close/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1237733" y="4561369"/>
            <a:ext cx="2615374" cy="1765779"/>
          </a:xfrm>
          <a:custGeom>
            <a:avLst/>
            <a:gdLst>
              <a:gd name="T0" fmla="*/ 985 w 1139"/>
              <a:gd name="T1" fmla="*/ 769 h 769"/>
              <a:gd name="T2" fmla="*/ 0 w 1139"/>
              <a:gd name="T3" fmla="*/ 769 h 769"/>
              <a:gd name="T4" fmla="*/ 155 w 1139"/>
              <a:gd name="T5" fmla="*/ 0 h 769"/>
              <a:gd name="T6" fmla="*/ 1139 w 1139"/>
              <a:gd name="T7" fmla="*/ 0 h 769"/>
              <a:gd name="T8" fmla="*/ 1085 w 1139"/>
              <a:gd name="T9" fmla="*/ 274 h 769"/>
              <a:gd name="T10" fmla="*/ 964 w 1139"/>
              <a:gd name="T11" fmla="*/ 274 h 769"/>
              <a:gd name="T12" fmla="*/ 869 w 1139"/>
              <a:gd name="T13" fmla="*/ 619 h 769"/>
              <a:gd name="T14" fmla="*/ 869 w 1139"/>
              <a:gd name="T15" fmla="*/ 726 h 769"/>
              <a:gd name="T16" fmla="*/ 994 w 1139"/>
              <a:gd name="T17" fmla="*/ 726 h 769"/>
              <a:gd name="T18" fmla="*/ 985 w 1139"/>
              <a:gd name="T19" fmla="*/ 769 h 769"/>
              <a:gd name="T20" fmla="*/ 29 w 1139"/>
              <a:gd name="T21" fmla="*/ 745 h 769"/>
              <a:gd name="T22" fmla="*/ 846 w 1139"/>
              <a:gd name="T23" fmla="*/ 745 h 769"/>
              <a:gd name="T24" fmla="*/ 846 w 1139"/>
              <a:gd name="T25" fmla="*/ 616 h 769"/>
              <a:gd name="T26" fmla="*/ 945 w 1139"/>
              <a:gd name="T27" fmla="*/ 251 h 769"/>
              <a:gd name="T28" fmla="*/ 1065 w 1139"/>
              <a:gd name="T29" fmla="*/ 251 h 769"/>
              <a:gd name="T30" fmla="*/ 1111 w 1139"/>
              <a:gd name="T31" fmla="*/ 23 h 769"/>
              <a:gd name="T32" fmla="*/ 174 w 1139"/>
              <a:gd name="T33" fmla="*/ 23 h 769"/>
              <a:gd name="T34" fmla="*/ 29 w 1139"/>
              <a:gd name="T35" fmla="*/ 745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9" h="769">
                <a:moveTo>
                  <a:pt x="985" y="769"/>
                </a:moveTo>
                <a:lnTo>
                  <a:pt x="0" y="769"/>
                </a:lnTo>
                <a:lnTo>
                  <a:pt x="155" y="0"/>
                </a:lnTo>
                <a:lnTo>
                  <a:pt x="1139" y="0"/>
                </a:lnTo>
                <a:lnTo>
                  <a:pt x="1085" y="274"/>
                </a:lnTo>
                <a:lnTo>
                  <a:pt x="964" y="274"/>
                </a:lnTo>
                <a:lnTo>
                  <a:pt x="869" y="619"/>
                </a:lnTo>
                <a:lnTo>
                  <a:pt x="869" y="726"/>
                </a:lnTo>
                <a:lnTo>
                  <a:pt x="994" y="726"/>
                </a:lnTo>
                <a:lnTo>
                  <a:pt x="985" y="769"/>
                </a:lnTo>
                <a:close/>
                <a:moveTo>
                  <a:pt x="29" y="745"/>
                </a:moveTo>
                <a:lnTo>
                  <a:pt x="846" y="745"/>
                </a:lnTo>
                <a:lnTo>
                  <a:pt x="846" y="616"/>
                </a:lnTo>
                <a:lnTo>
                  <a:pt x="945" y="251"/>
                </a:lnTo>
                <a:lnTo>
                  <a:pt x="1065" y="251"/>
                </a:lnTo>
                <a:lnTo>
                  <a:pt x="1111" y="23"/>
                </a:lnTo>
                <a:lnTo>
                  <a:pt x="174" y="23"/>
                </a:lnTo>
                <a:lnTo>
                  <a:pt x="29" y="745"/>
                </a:lnTo>
                <a:close/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"/>
          <p:cNvSpPr>
            <a:spLocks noEditPoints="1"/>
          </p:cNvSpPr>
          <p:nvPr/>
        </p:nvSpPr>
        <p:spPr bwMode="auto">
          <a:xfrm>
            <a:off x="3304315" y="5261710"/>
            <a:ext cx="590124" cy="1065437"/>
          </a:xfrm>
          <a:custGeom>
            <a:avLst/>
            <a:gdLst>
              <a:gd name="T0" fmla="*/ 138 w 257"/>
              <a:gd name="T1" fmla="*/ 464 h 464"/>
              <a:gd name="T2" fmla="*/ 138 w 257"/>
              <a:gd name="T3" fmla="*/ 391 h 464"/>
              <a:gd name="T4" fmla="*/ 0 w 257"/>
              <a:gd name="T5" fmla="*/ 391 h 464"/>
              <a:gd name="T6" fmla="*/ 0 w 257"/>
              <a:gd name="T7" fmla="*/ 318 h 464"/>
              <a:gd name="T8" fmla="*/ 87 w 257"/>
              <a:gd name="T9" fmla="*/ 0 h 464"/>
              <a:gd name="T10" fmla="*/ 232 w 257"/>
              <a:gd name="T11" fmla="*/ 0 h 464"/>
              <a:gd name="T12" fmla="*/ 232 w 257"/>
              <a:gd name="T13" fmla="*/ 314 h 464"/>
              <a:gd name="T14" fmla="*/ 257 w 257"/>
              <a:gd name="T15" fmla="*/ 314 h 464"/>
              <a:gd name="T16" fmla="*/ 257 w 257"/>
              <a:gd name="T17" fmla="*/ 391 h 464"/>
              <a:gd name="T18" fmla="*/ 232 w 257"/>
              <a:gd name="T19" fmla="*/ 391 h 464"/>
              <a:gd name="T20" fmla="*/ 232 w 257"/>
              <a:gd name="T21" fmla="*/ 464 h 464"/>
              <a:gd name="T22" fmla="*/ 138 w 257"/>
              <a:gd name="T23" fmla="*/ 464 h 464"/>
              <a:gd name="T24" fmla="*/ 82 w 257"/>
              <a:gd name="T25" fmla="*/ 314 h 464"/>
              <a:gd name="T26" fmla="*/ 138 w 257"/>
              <a:gd name="T27" fmla="*/ 314 h 464"/>
              <a:gd name="T28" fmla="*/ 138 w 257"/>
              <a:gd name="T29" fmla="*/ 79 h 464"/>
              <a:gd name="T30" fmla="*/ 82 w 257"/>
              <a:gd name="T31" fmla="*/ 314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464">
                <a:moveTo>
                  <a:pt x="138" y="464"/>
                </a:moveTo>
                <a:lnTo>
                  <a:pt x="138" y="391"/>
                </a:lnTo>
                <a:lnTo>
                  <a:pt x="0" y="391"/>
                </a:lnTo>
                <a:lnTo>
                  <a:pt x="0" y="318"/>
                </a:lnTo>
                <a:lnTo>
                  <a:pt x="87" y="0"/>
                </a:lnTo>
                <a:lnTo>
                  <a:pt x="232" y="0"/>
                </a:lnTo>
                <a:lnTo>
                  <a:pt x="232" y="314"/>
                </a:lnTo>
                <a:lnTo>
                  <a:pt x="257" y="314"/>
                </a:lnTo>
                <a:lnTo>
                  <a:pt x="257" y="391"/>
                </a:lnTo>
                <a:lnTo>
                  <a:pt x="232" y="391"/>
                </a:lnTo>
                <a:lnTo>
                  <a:pt x="232" y="464"/>
                </a:lnTo>
                <a:lnTo>
                  <a:pt x="138" y="464"/>
                </a:lnTo>
                <a:close/>
                <a:moveTo>
                  <a:pt x="82" y="314"/>
                </a:moveTo>
                <a:lnTo>
                  <a:pt x="138" y="314"/>
                </a:lnTo>
                <a:lnTo>
                  <a:pt x="138" y="79"/>
                </a:lnTo>
                <a:lnTo>
                  <a:pt x="82" y="314"/>
                </a:lnTo>
                <a:close/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4769291" y="4561369"/>
            <a:ext cx="2619966" cy="1765779"/>
          </a:xfrm>
          <a:custGeom>
            <a:avLst/>
            <a:gdLst>
              <a:gd name="T0" fmla="*/ 772 w 964"/>
              <a:gd name="T1" fmla="*/ 650 h 650"/>
              <a:gd name="T2" fmla="*/ 0 w 964"/>
              <a:gd name="T3" fmla="*/ 650 h 650"/>
              <a:gd name="T4" fmla="*/ 131 w 964"/>
              <a:gd name="T5" fmla="*/ 0 h 650"/>
              <a:gd name="T6" fmla="*/ 964 w 964"/>
              <a:gd name="T7" fmla="*/ 0 h 650"/>
              <a:gd name="T8" fmla="*/ 917 w 964"/>
              <a:gd name="T9" fmla="*/ 232 h 650"/>
              <a:gd name="T10" fmla="*/ 750 w 964"/>
              <a:gd name="T11" fmla="*/ 232 h 650"/>
              <a:gd name="T12" fmla="*/ 750 w 964"/>
              <a:gd name="T13" fmla="*/ 480 h 650"/>
              <a:gd name="T14" fmla="*/ 741 w 964"/>
              <a:gd name="T15" fmla="*/ 480 h 650"/>
              <a:gd name="T16" fmla="*/ 741 w 964"/>
              <a:gd name="T17" fmla="*/ 564 h 650"/>
              <a:gd name="T18" fmla="*/ 761 w 964"/>
              <a:gd name="T19" fmla="*/ 634 h 650"/>
              <a:gd name="T20" fmla="*/ 772 w 964"/>
              <a:gd name="T21" fmla="*/ 650 h 650"/>
              <a:gd name="T22" fmla="*/ 25 w 964"/>
              <a:gd name="T23" fmla="*/ 630 h 650"/>
              <a:gd name="T24" fmla="*/ 735 w 964"/>
              <a:gd name="T25" fmla="*/ 630 h 650"/>
              <a:gd name="T26" fmla="*/ 721 w 964"/>
              <a:gd name="T27" fmla="*/ 564 h 650"/>
              <a:gd name="T28" fmla="*/ 721 w 964"/>
              <a:gd name="T29" fmla="*/ 460 h 650"/>
              <a:gd name="T30" fmla="*/ 730 w 964"/>
              <a:gd name="T31" fmla="*/ 460 h 650"/>
              <a:gd name="T32" fmla="*/ 730 w 964"/>
              <a:gd name="T33" fmla="*/ 212 h 650"/>
              <a:gd name="T34" fmla="*/ 901 w 964"/>
              <a:gd name="T35" fmla="*/ 212 h 650"/>
              <a:gd name="T36" fmla="*/ 939 w 964"/>
              <a:gd name="T37" fmla="*/ 20 h 650"/>
              <a:gd name="T38" fmla="*/ 147 w 964"/>
              <a:gd name="T39" fmla="*/ 20 h 650"/>
              <a:gd name="T40" fmla="*/ 25 w 964"/>
              <a:gd name="T41" fmla="*/ 63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4" h="650">
                <a:moveTo>
                  <a:pt x="772" y="650"/>
                </a:moveTo>
                <a:cubicBezTo>
                  <a:pt x="0" y="650"/>
                  <a:pt x="0" y="650"/>
                  <a:pt x="0" y="650"/>
                </a:cubicBezTo>
                <a:cubicBezTo>
                  <a:pt x="131" y="0"/>
                  <a:pt x="131" y="0"/>
                  <a:pt x="131" y="0"/>
                </a:cubicBezTo>
                <a:cubicBezTo>
                  <a:pt x="964" y="0"/>
                  <a:pt x="964" y="0"/>
                  <a:pt x="964" y="0"/>
                </a:cubicBezTo>
                <a:cubicBezTo>
                  <a:pt x="917" y="232"/>
                  <a:pt x="917" y="232"/>
                  <a:pt x="917" y="232"/>
                </a:cubicBezTo>
                <a:cubicBezTo>
                  <a:pt x="750" y="232"/>
                  <a:pt x="750" y="232"/>
                  <a:pt x="750" y="232"/>
                </a:cubicBezTo>
                <a:cubicBezTo>
                  <a:pt x="750" y="480"/>
                  <a:pt x="750" y="480"/>
                  <a:pt x="750" y="480"/>
                </a:cubicBezTo>
                <a:cubicBezTo>
                  <a:pt x="741" y="480"/>
                  <a:pt x="741" y="480"/>
                  <a:pt x="741" y="480"/>
                </a:cubicBezTo>
                <a:cubicBezTo>
                  <a:pt x="741" y="564"/>
                  <a:pt x="741" y="564"/>
                  <a:pt x="741" y="564"/>
                </a:cubicBezTo>
                <a:cubicBezTo>
                  <a:pt x="741" y="592"/>
                  <a:pt x="747" y="615"/>
                  <a:pt x="761" y="634"/>
                </a:cubicBezTo>
                <a:lnTo>
                  <a:pt x="772" y="650"/>
                </a:lnTo>
                <a:close/>
                <a:moveTo>
                  <a:pt x="25" y="630"/>
                </a:moveTo>
                <a:cubicBezTo>
                  <a:pt x="735" y="630"/>
                  <a:pt x="735" y="630"/>
                  <a:pt x="735" y="630"/>
                </a:cubicBezTo>
                <a:cubicBezTo>
                  <a:pt x="725" y="611"/>
                  <a:pt x="721" y="589"/>
                  <a:pt x="721" y="564"/>
                </a:cubicBezTo>
                <a:cubicBezTo>
                  <a:pt x="721" y="460"/>
                  <a:pt x="721" y="460"/>
                  <a:pt x="721" y="460"/>
                </a:cubicBezTo>
                <a:cubicBezTo>
                  <a:pt x="730" y="460"/>
                  <a:pt x="730" y="460"/>
                  <a:pt x="730" y="460"/>
                </a:cubicBezTo>
                <a:cubicBezTo>
                  <a:pt x="730" y="212"/>
                  <a:pt x="730" y="212"/>
                  <a:pt x="730" y="212"/>
                </a:cubicBezTo>
                <a:cubicBezTo>
                  <a:pt x="901" y="212"/>
                  <a:pt x="901" y="212"/>
                  <a:pt x="901" y="212"/>
                </a:cubicBezTo>
                <a:cubicBezTo>
                  <a:pt x="939" y="20"/>
                  <a:pt x="939" y="20"/>
                  <a:pt x="939" y="20"/>
                </a:cubicBezTo>
                <a:cubicBezTo>
                  <a:pt x="147" y="20"/>
                  <a:pt x="147" y="20"/>
                  <a:pt x="147" y="20"/>
                </a:cubicBezTo>
                <a:lnTo>
                  <a:pt x="25" y="630"/>
                </a:ln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4"/>
          <p:cNvSpPr/>
          <p:nvPr/>
        </p:nvSpPr>
        <p:spPr bwMode="auto">
          <a:xfrm>
            <a:off x="6851945" y="5261710"/>
            <a:ext cx="562570" cy="1079214"/>
          </a:xfrm>
          <a:custGeom>
            <a:avLst/>
            <a:gdLst>
              <a:gd name="T0" fmla="*/ 27 w 207"/>
              <a:gd name="T1" fmla="*/ 374 h 397"/>
              <a:gd name="T2" fmla="*/ 0 w 207"/>
              <a:gd name="T3" fmla="*/ 306 h 397"/>
              <a:gd name="T4" fmla="*/ 0 w 207"/>
              <a:gd name="T5" fmla="*/ 248 h 397"/>
              <a:gd name="T6" fmla="*/ 81 w 207"/>
              <a:gd name="T7" fmla="*/ 248 h 397"/>
              <a:gd name="T8" fmla="*/ 81 w 207"/>
              <a:gd name="T9" fmla="*/ 282 h 397"/>
              <a:gd name="T10" fmla="*/ 85 w 207"/>
              <a:gd name="T11" fmla="*/ 313 h 397"/>
              <a:gd name="T12" fmla="*/ 102 w 207"/>
              <a:gd name="T13" fmla="*/ 325 h 397"/>
              <a:gd name="T14" fmla="*/ 118 w 207"/>
              <a:gd name="T15" fmla="*/ 317 h 397"/>
              <a:gd name="T16" fmla="*/ 123 w 207"/>
              <a:gd name="T17" fmla="*/ 294 h 397"/>
              <a:gd name="T18" fmla="*/ 123 w 207"/>
              <a:gd name="T19" fmla="*/ 217 h 397"/>
              <a:gd name="T20" fmla="*/ 119 w 207"/>
              <a:gd name="T21" fmla="*/ 187 h 397"/>
              <a:gd name="T22" fmla="*/ 103 w 207"/>
              <a:gd name="T23" fmla="*/ 176 h 397"/>
              <a:gd name="T24" fmla="*/ 80 w 207"/>
              <a:gd name="T25" fmla="*/ 208 h 397"/>
              <a:gd name="T26" fmla="*/ 9 w 207"/>
              <a:gd name="T27" fmla="*/ 208 h 397"/>
              <a:gd name="T28" fmla="*/ 9 w 207"/>
              <a:gd name="T29" fmla="*/ 0 h 397"/>
              <a:gd name="T30" fmla="*/ 195 w 207"/>
              <a:gd name="T31" fmla="*/ 0 h 397"/>
              <a:gd name="T32" fmla="*/ 195 w 207"/>
              <a:gd name="T33" fmla="*/ 73 h 397"/>
              <a:gd name="T34" fmla="*/ 83 w 207"/>
              <a:gd name="T35" fmla="*/ 73 h 397"/>
              <a:gd name="T36" fmla="*/ 83 w 207"/>
              <a:gd name="T37" fmla="*/ 128 h 397"/>
              <a:gd name="T38" fmla="*/ 99 w 207"/>
              <a:gd name="T39" fmla="*/ 116 h 397"/>
              <a:gd name="T40" fmla="*/ 122 w 207"/>
              <a:gd name="T41" fmla="*/ 111 h 397"/>
              <a:gd name="T42" fmla="*/ 189 w 207"/>
              <a:gd name="T43" fmla="*/ 145 h 397"/>
              <a:gd name="T44" fmla="*/ 207 w 207"/>
              <a:gd name="T45" fmla="*/ 243 h 397"/>
              <a:gd name="T46" fmla="*/ 200 w 207"/>
              <a:gd name="T47" fmla="*/ 328 h 397"/>
              <a:gd name="T48" fmla="*/ 169 w 207"/>
              <a:gd name="T49" fmla="*/ 379 h 397"/>
              <a:gd name="T50" fmla="*/ 102 w 207"/>
              <a:gd name="T51" fmla="*/ 397 h 397"/>
              <a:gd name="T52" fmla="*/ 27 w 207"/>
              <a:gd name="T53" fmla="*/ 374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7" h="397">
                <a:moveTo>
                  <a:pt x="27" y="374"/>
                </a:moveTo>
                <a:cubicBezTo>
                  <a:pt x="9" y="359"/>
                  <a:pt x="0" y="336"/>
                  <a:pt x="0" y="306"/>
                </a:cubicBezTo>
                <a:cubicBezTo>
                  <a:pt x="0" y="248"/>
                  <a:pt x="0" y="248"/>
                  <a:pt x="0" y="248"/>
                </a:cubicBezTo>
                <a:cubicBezTo>
                  <a:pt x="81" y="248"/>
                  <a:pt x="81" y="248"/>
                  <a:pt x="81" y="248"/>
                </a:cubicBezTo>
                <a:cubicBezTo>
                  <a:pt x="81" y="282"/>
                  <a:pt x="81" y="282"/>
                  <a:pt x="81" y="282"/>
                </a:cubicBezTo>
                <a:cubicBezTo>
                  <a:pt x="81" y="295"/>
                  <a:pt x="83" y="306"/>
                  <a:pt x="85" y="313"/>
                </a:cubicBezTo>
                <a:cubicBezTo>
                  <a:pt x="88" y="321"/>
                  <a:pt x="94" y="325"/>
                  <a:pt x="102" y="325"/>
                </a:cubicBezTo>
                <a:cubicBezTo>
                  <a:pt x="110" y="325"/>
                  <a:pt x="115" y="322"/>
                  <a:pt x="118" y="317"/>
                </a:cubicBezTo>
                <a:cubicBezTo>
                  <a:pt x="121" y="312"/>
                  <a:pt x="123" y="304"/>
                  <a:pt x="123" y="294"/>
                </a:cubicBezTo>
                <a:cubicBezTo>
                  <a:pt x="123" y="217"/>
                  <a:pt x="123" y="217"/>
                  <a:pt x="123" y="217"/>
                </a:cubicBezTo>
                <a:cubicBezTo>
                  <a:pt x="123" y="204"/>
                  <a:pt x="121" y="194"/>
                  <a:pt x="119" y="187"/>
                </a:cubicBezTo>
                <a:cubicBezTo>
                  <a:pt x="116" y="180"/>
                  <a:pt x="111" y="176"/>
                  <a:pt x="103" y="176"/>
                </a:cubicBezTo>
                <a:cubicBezTo>
                  <a:pt x="88" y="176"/>
                  <a:pt x="80" y="187"/>
                  <a:pt x="80" y="208"/>
                </a:cubicBezTo>
                <a:cubicBezTo>
                  <a:pt x="9" y="208"/>
                  <a:pt x="9" y="208"/>
                  <a:pt x="9" y="208"/>
                </a:cubicBezTo>
                <a:cubicBezTo>
                  <a:pt x="9" y="0"/>
                  <a:pt x="9" y="0"/>
                  <a:pt x="9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95" y="73"/>
                  <a:pt x="195" y="73"/>
                  <a:pt x="195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128"/>
                  <a:pt x="83" y="128"/>
                  <a:pt x="83" y="128"/>
                </a:cubicBezTo>
                <a:cubicBezTo>
                  <a:pt x="87" y="123"/>
                  <a:pt x="92" y="119"/>
                  <a:pt x="99" y="116"/>
                </a:cubicBezTo>
                <a:cubicBezTo>
                  <a:pt x="106" y="112"/>
                  <a:pt x="113" y="111"/>
                  <a:pt x="122" y="111"/>
                </a:cubicBezTo>
                <a:cubicBezTo>
                  <a:pt x="155" y="111"/>
                  <a:pt x="177" y="122"/>
                  <a:pt x="189" y="145"/>
                </a:cubicBezTo>
                <a:cubicBezTo>
                  <a:pt x="201" y="168"/>
                  <a:pt x="207" y="201"/>
                  <a:pt x="207" y="243"/>
                </a:cubicBezTo>
                <a:cubicBezTo>
                  <a:pt x="207" y="278"/>
                  <a:pt x="205" y="307"/>
                  <a:pt x="200" y="328"/>
                </a:cubicBezTo>
                <a:cubicBezTo>
                  <a:pt x="195" y="350"/>
                  <a:pt x="184" y="367"/>
                  <a:pt x="169" y="379"/>
                </a:cubicBezTo>
                <a:cubicBezTo>
                  <a:pt x="154" y="391"/>
                  <a:pt x="132" y="397"/>
                  <a:pt x="102" y="397"/>
                </a:cubicBezTo>
                <a:cubicBezTo>
                  <a:pt x="71" y="397"/>
                  <a:pt x="46" y="390"/>
                  <a:pt x="27" y="374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>
            <a:off x="8303144" y="4561369"/>
            <a:ext cx="2617669" cy="1765779"/>
          </a:xfrm>
          <a:custGeom>
            <a:avLst/>
            <a:gdLst>
              <a:gd name="T0" fmla="*/ 777 w 963"/>
              <a:gd name="T1" fmla="*/ 650 h 650"/>
              <a:gd name="T2" fmla="*/ 0 w 963"/>
              <a:gd name="T3" fmla="*/ 650 h 650"/>
              <a:gd name="T4" fmla="*/ 130 w 963"/>
              <a:gd name="T5" fmla="*/ 0 h 650"/>
              <a:gd name="T6" fmla="*/ 963 w 963"/>
              <a:gd name="T7" fmla="*/ 0 h 650"/>
              <a:gd name="T8" fmla="*/ 916 w 963"/>
              <a:gd name="T9" fmla="*/ 233 h 650"/>
              <a:gd name="T10" fmla="*/ 906 w 963"/>
              <a:gd name="T11" fmla="*/ 231 h 650"/>
              <a:gd name="T12" fmla="*/ 876 w 963"/>
              <a:gd name="T13" fmla="*/ 229 h 650"/>
              <a:gd name="T14" fmla="*/ 790 w 963"/>
              <a:gd name="T15" fmla="*/ 253 h 650"/>
              <a:gd name="T16" fmla="*/ 750 w 963"/>
              <a:gd name="T17" fmla="*/ 321 h 650"/>
              <a:gd name="T18" fmla="*/ 742 w 963"/>
              <a:gd name="T19" fmla="*/ 422 h 650"/>
              <a:gd name="T20" fmla="*/ 742 w 963"/>
              <a:gd name="T21" fmla="*/ 528 h 650"/>
              <a:gd name="T22" fmla="*/ 753 w 963"/>
              <a:gd name="T23" fmla="*/ 608 h 650"/>
              <a:gd name="T24" fmla="*/ 766 w 963"/>
              <a:gd name="T25" fmla="*/ 634 h 650"/>
              <a:gd name="T26" fmla="*/ 777 w 963"/>
              <a:gd name="T27" fmla="*/ 650 h 650"/>
              <a:gd name="T28" fmla="*/ 24 w 963"/>
              <a:gd name="T29" fmla="*/ 630 h 650"/>
              <a:gd name="T30" fmla="*/ 740 w 963"/>
              <a:gd name="T31" fmla="*/ 630 h 650"/>
              <a:gd name="T32" fmla="*/ 734 w 963"/>
              <a:gd name="T33" fmla="*/ 614 h 650"/>
              <a:gd name="T34" fmla="*/ 734 w 963"/>
              <a:gd name="T35" fmla="*/ 614 h 650"/>
              <a:gd name="T36" fmla="*/ 722 w 963"/>
              <a:gd name="T37" fmla="*/ 528 h 650"/>
              <a:gd name="T38" fmla="*/ 722 w 963"/>
              <a:gd name="T39" fmla="*/ 422 h 650"/>
              <a:gd name="T40" fmla="*/ 730 w 963"/>
              <a:gd name="T41" fmla="*/ 317 h 650"/>
              <a:gd name="T42" fmla="*/ 777 w 963"/>
              <a:gd name="T43" fmla="*/ 237 h 650"/>
              <a:gd name="T44" fmla="*/ 876 w 963"/>
              <a:gd name="T45" fmla="*/ 209 h 650"/>
              <a:gd name="T46" fmla="*/ 900 w 963"/>
              <a:gd name="T47" fmla="*/ 210 h 650"/>
              <a:gd name="T48" fmla="*/ 938 w 963"/>
              <a:gd name="T49" fmla="*/ 20 h 650"/>
              <a:gd name="T50" fmla="*/ 147 w 963"/>
              <a:gd name="T51" fmla="*/ 20 h 650"/>
              <a:gd name="T52" fmla="*/ 24 w 963"/>
              <a:gd name="T53" fmla="*/ 63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63" h="650">
                <a:moveTo>
                  <a:pt x="777" y="650"/>
                </a:moveTo>
                <a:cubicBezTo>
                  <a:pt x="0" y="650"/>
                  <a:pt x="0" y="650"/>
                  <a:pt x="0" y="650"/>
                </a:cubicBezTo>
                <a:cubicBezTo>
                  <a:pt x="130" y="0"/>
                  <a:pt x="130" y="0"/>
                  <a:pt x="130" y="0"/>
                </a:cubicBezTo>
                <a:cubicBezTo>
                  <a:pt x="963" y="0"/>
                  <a:pt x="963" y="0"/>
                  <a:pt x="963" y="0"/>
                </a:cubicBezTo>
                <a:cubicBezTo>
                  <a:pt x="916" y="233"/>
                  <a:pt x="916" y="233"/>
                  <a:pt x="916" y="233"/>
                </a:cubicBezTo>
                <a:cubicBezTo>
                  <a:pt x="906" y="231"/>
                  <a:pt x="906" y="231"/>
                  <a:pt x="906" y="231"/>
                </a:cubicBezTo>
                <a:cubicBezTo>
                  <a:pt x="896" y="230"/>
                  <a:pt x="886" y="229"/>
                  <a:pt x="876" y="229"/>
                </a:cubicBezTo>
                <a:cubicBezTo>
                  <a:pt x="838" y="229"/>
                  <a:pt x="810" y="237"/>
                  <a:pt x="790" y="253"/>
                </a:cubicBezTo>
                <a:cubicBezTo>
                  <a:pt x="769" y="269"/>
                  <a:pt x="756" y="292"/>
                  <a:pt x="750" y="321"/>
                </a:cubicBezTo>
                <a:cubicBezTo>
                  <a:pt x="744" y="346"/>
                  <a:pt x="742" y="379"/>
                  <a:pt x="742" y="422"/>
                </a:cubicBezTo>
                <a:cubicBezTo>
                  <a:pt x="742" y="528"/>
                  <a:pt x="742" y="528"/>
                  <a:pt x="742" y="528"/>
                </a:cubicBezTo>
                <a:cubicBezTo>
                  <a:pt x="742" y="560"/>
                  <a:pt x="745" y="586"/>
                  <a:pt x="753" y="608"/>
                </a:cubicBezTo>
                <a:cubicBezTo>
                  <a:pt x="756" y="617"/>
                  <a:pt x="761" y="626"/>
                  <a:pt x="766" y="634"/>
                </a:cubicBezTo>
                <a:lnTo>
                  <a:pt x="777" y="650"/>
                </a:lnTo>
                <a:close/>
                <a:moveTo>
                  <a:pt x="24" y="630"/>
                </a:moveTo>
                <a:cubicBezTo>
                  <a:pt x="740" y="630"/>
                  <a:pt x="740" y="630"/>
                  <a:pt x="740" y="630"/>
                </a:cubicBezTo>
                <a:cubicBezTo>
                  <a:pt x="738" y="625"/>
                  <a:pt x="736" y="620"/>
                  <a:pt x="734" y="614"/>
                </a:cubicBezTo>
                <a:cubicBezTo>
                  <a:pt x="734" y="614"/>
                  <a:pt x="734" y="614"/>
                  <a:pt x="734" y="614"/>
                </a:cubicBezTo>
                <a:cubicBezTo>
                  <a:pt x="726" y="591"/>
                  <a:pt x="722" y="563"/>
                  <a:pt x="722" y="528"/>
                </a:cubicBezTo>
                <a:cubicBezTo>
                  <a:pt x="722" y="422"/>
                  <a:pt x="722" y="422"/>
                  <a:pt x="722" y="422"/>
                </a:cubicBezTo>
                <a:cubicBezTo>
                  <a:pt x="722" y="378"/>
                  <a:pt x="724" y="343"/>
                  <a:pt x="730" y="317"/>
                </a:cubicBezTo>
                <a:cubicBezTo>
                  <a:pt x="737" y="283"/>
                  <a:pt x="753" y="256"/>
                  <a:pt x="777" y="237"/>
                </a:cubicBezTo>
                <a:cubicBezTo>
                  <a:pt x="801" y="218"/>
                  <a:pt x="834" y="209"/>
                  <a:pt x="876" y="209"/>
                </a:cubicBezTo>
                <a:cubicBezTo>
                  <a:pt x="884" y="209"/>
                  <a:pt x="892" y="209"/>
                  <a:pt x="900" y="210"/>
                </a:cubicBezTo>
                <a:cubicBezTo>
                  <a:pt x="938" y="20"/>
                  <a:pt x="938" y="20"/>
                  <a:pt x="938" y="20"/>
                </a:cubicBezTo>
                <a:cubicBezTo>
                  <a:pt x="147" y="20"/>
                  <a:pt x="147" y="20"/>
                  <a:pt x="147" y="20"/>
                </a:cubicBezTo>
                <a:lnTo>
                  <a:pt x="24" y="630"/>
                </a:ln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6"/>
          <p:cNvSpPr>
            <a:spLocks noEditPoints="1"/>
          </p:cNvSpPr>
          <p:nvPr/>
        </p:nvSpPr>
        <p:spPr bwMode="auto">
          <a:xfrm>
            <a:off x="10390391" y="5254822"/>
            <a:ext cx="562570" cy="1083807"/>
          </a:xfrm>
          <a:custGeom>
            <a:avLst/>
            <a:gdLst>
              <a:gd name="T0" fmla="*/ 42 w 207"/>
              <a:gd name="T1" fmla="*/ 385 h 399"/>
              <a:gd name="T2" fmla="*/ 9 w 207"/>
              <a:gd name="T3" fmla="*/ 344 h 399"/>
              <a:gd name="T4" fmla="*/ 0 w 207"/>
              <a:gd name="T5" fmla="*/ 273 h 399"/>
              <a:gd name="T6" fmla="*/ 0 w 207"/>
              <a:gd name="T7" fmla="*/ 167 h 399"/>
              <a:gd name="T8" fmla="*/ 7 w 207"/>
              <a:gd name="T9" fmla="*/ 71 h 399"/>
              <a:gd name="T10" fmla="*/ 38 w 207"/>
              <a:gd name="T11" fmla="*/ 18 h 399"/>
              <a:gd name="T12" fmla="*/ 108 w 207"/>
              <a:gd name="T13" fmla="*/ 0 h 399"/>
              <a:gd name="T14" fmla="*/ 155 w 207"/>
              <a:gd name="T15" fmla="*/ 8 h 399"/>
              <a:gd name="T16" fmla="*/ 189 w 207"/>
              <a:gd name="T17" fmla="*/ 34 h 399"/>
              <a:gd name="T18" fmla="*/ 202 w 207"/>
              <a:gd name="T19" fmla="*/ 76 h 399"/>
              <a:gd name="T20" fmla="*/ 202 w 207"/>
              <a:gd name="T21" fmla="*/ 119 h 399"/>
              <a:gd name="T22" fmla="*/ 126 w 207"/>
              <a:gd name="T23" fmla="*/ 119 h 399"/>
              <a:gd name="T24" fmla="*/ 126 w 207"/>
              <a:gd name="T25" fmla="*/ 110 h 399"/>
              <a:gd name="T26" fmla="*/ 122 w 207"/>
              <a:gd name="T27" fmla="*/ 79 h 399"/>
              <a:gd name="T28" fmla="*/ 106 w 207"/>
              <a:gd name="T29" fmla="*/ 69 h 399"/>
              <a:gd name="T30" fmla="*/ 88 w 207"/>
              <a:gd name="T31" fmla="*/ 75 h 399"/>
              <a:gd name="T32" fmla="*/ 83 w 207"/>
              <a:gd name="T33" fmla="*/ 96 h 399"/>
              <a:gd name="T34" fmla="*/ 83 w 207"/>
              <a:gd name="T35" fmla="*/ 175 h 399"/>
              <a:gd name="T36" fmla="*/ 100 w 207"/>
              <a:gd name="T37" fmla="*/ 158 h 399"/>
              <a:gd name="T38" fmla="*/ 127 w 207"/>
              <a:gd name="T39" fmla="*/ 152 h 399"/>
              <a:gd name="T40" fmla="*/ 176 w 207"/>
              <a:gd name="T41" fmla="*/ 165 h 399"/>
              <a:gd name="T42" fmla="*/ 201 w 207"/>
              <a:gd name="T43" fmla="*/ 203 h 399"/>
              <a:gd name="T44" fmla="*/ 207 w 207"/>
              <a:gd name="T45" fmla="*/ 268 h 399"/>
              <a:gd name="T46" fmla="*/ 184 w 207"/>
              <a:gd name="T47" fmla="*/ 365 h 399"/>
              <a:gd name="T48" fmla="*/ 105 w 207"/>
              <a:gd name="T49" fmla="*/ 399 h 399"/>
              <a:gd name="T50" fmla="*/ 42 w 207"/>
              <a:gd name="T51" fmla="*/ 385 h 399"/>
              <a:gd name="T52" fmla="*/ 118 w 207"/>
              <a:gd name="T53" fmla="*/ 317 h 399"/>
              <a:gd name="T54" fmla="*/ 122 w 207"/>
              <a:gd name="T55" fmla="*/ 285 h 399"/>
              <a:gd name="T56" fmla="*/ 122 w 207"/>
              <a:gd name="T57" fmla="*/ 253 h 399"/>
              <a:gd name="T58" fmla="*/ 104 w 207"/>
              <a:gd name="T59" fmla="*/ 221 h 399"/>
              <a:gd name="T60" fmla="*/ 83 w 207"/>
              <a:gd name="T61" fmla="*/ 249 h 399"/>
              <a:gd name="T62" fmla="*/ 83 w 207"/>
              <a:gd name="T63" fmla="*/ 297 h 399"/>
              <a:gd name="T64" fmla="*/ 103 w 207"/>
              <a:gd name="T65" fmla="*/ 327 h 399"/>
              <a:gd name="T66" fmla="*/ 118 w 207"/>
              <a:gd name="T67" fmla="*/ 31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7" h="399">
                <a:moveTo>
                  <a:pt x="42" y="385"/>
                </a:moveTo>
                <a:cubicBezTo>
                  <a:pt x="26" y="376"/>
                  <a:pt x="15" y="362"/>
                  <a:pt x="9" y="344"/>
                </a:cubicBezTo>
                <a:cubicBezTo>
                  <a:pt x="3" y="326"/>
                  <a:pt x="0" y="302"/>
                  <a:pt x="0" y="273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27"/>
                  <a:pt x="2" y="95"/>
                  <a:pt x="7" y="71"/>
                </a:cubicBezTo>
                <a:cubicBezTo>
                  <a:pt x="12" y="48"/>
                  <a:pt x="22" y="30"/>
                  <a:pt x="38" y="18"/>
                </a:cubicBezTo>
                <a:cubicBezTo>
                  <a:pt x="53" y="6"/>
                  <a:pt x="77" y="0"/>
                  <a:pt x="108" y="0"/>
                </a:cubicBezTo>
                <a:cubicBezTo>
                  <a:pt x="125" y="0"/>
                  <a:pt x="140" y="3"/>
                  <a:pt x="155" y="8"/>
                </a:cubicBezTo>
                <a:cubicBezTo>
                  <a:pt x="169" y="14"/>
                  <a:pt x="180" y="23"/>
                  <a:pt x="189" y="34"/>
                </a:cubicBezTo>
                <a:cubicBezTo>
                  <a:pt x="197" y="46"/>
                  <a:pt x="202" y="60"/>
                  <a:pt x="202" y="76"/>
                </a:cubicBezTo>
                <a:cubicBezTo>
                  <a:pt x="202" y="119"/>
                  <a:pt x="202" y="119"/>
                  <a:pt x="202" y="119"/>
                </a:cubicBezTo>
                <a:cubicBezTo>
                  <a:pt x="126" y="119"/>
                  <a:pt x="126" y="119"/>
                  <a:pt x="126" y="119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26" y="97"/>
                  <a:pt x="125" y="87"/>
                  <a:pt x="122" y="79"/>
                </a:cubicBezTo>
                <a:cubicBezTo>
                  <a:pt x="120" y="72"/>
                  <a:pt x="115" y="69"/>
                  <a:pt x="106" y="69"/>
                </a:cubicBezTo>
                <a:cubicBezTo>
                  <a:pt x="98" y="69"/>
                  <a:pt x="92" y="71"/>
                  <a:pt x="88" y="75"/>
                </a:cubicBezTo>
                <a:cubicBezTo>
                  <a:pt x="85" y="80"/>
                  <a:pt x="83" y="87"/>
                  <a:pt x="83" y="96"/>
                </a:cubicBezTo>
                <a:cubicBezTo>
                  <a:pt x="83" y="175"/>
                  <a:pt x="83" y="175"/>
                  <a:pt x="83" y="175"/>
                </a:cubicBezTo>
                <a:cubicBezTo>
                  <a:pt x="87" y="168"/>
                  <a:pt x="92" y="162"/>
                  <a:pt x="100" y="158"/>
                </a:cubicBezTo>
                <a:cubicBezTo>
                  <a:pt x="107" y="154"/>
                  <a:pt x="116" y="152"/>
                  <a:pt x="127" y="152"/>
                </a:cubicBezTo>
                <a:cubicBezTo>
                  <a:pt x="148" y="152"/>
                  <a:pt x="165" y="156"/>
                  <a:pt x="176" y="165"/>
                </a:cubicBezTo>
                <a:cubicBezTo>
                  <a:pt x="188" y="173"/>
                  <a:pt x="196" y="186"/>
                  <a:pt x="201" y="203"/>
                </a:cubicBezTo>
                <a:cubicBezTo>
                  <a:pt x="205" y="219"/>
                  <a:pt x="207" y="241"/>
                  <a:pt x="207" y="268"/>
                </a:cubicBezTo>
                <a:cubicBezTo>
                  <a:pt x="207" y="310"/>
                  <a:pt x="200" y="342"/>
                  <a:pt x="184" y="365"/>
                </a:cubicBezTo>
                <a:cubicBezTo>
                  <a:pt x="168" y="387"/>
                  <a:pt x="142" y="399"/>
                  <a:pt x="105" y="399"/>
                </a:cubicBezTo>
                <a:cubicBezTo>
                  <a:pt x="79" y="399"/>
                  <a:pt x="57" y="394"/>
                  <a:pt x="42" y="385"/>
                </a:cubicBezTo>
                <a:close/>
                <a:moveTo>
                  <a:pt x="118" y="317"/>
                </a:moveTo>
                <a:cubicBezTo>
                  <a:pt x="121" y="310"/>
                  <a:pt x="122" y="300"/>
                  <a:pt x="122" y="285"/>
                </a:cubicBezTo>
                <a:cubicBezTo>
                  <a:pt x="122" y="253"/>
                  <a:pt x="122" y="253"/>
                  <a:pt x="122" y="253"/>
                </a:cubicBezTo>
                <a:cubicBezTo>
                  <a:pt x="122" y="232"/>
                  <a:pt x="116" y="221"/>
                  <a:pt x="104" y="221"/>
                </a:cubicBezTo>
                <a:cubicBezTo>
                  <a:pt x="90" y="221"/>
                  <a:pt x="83" y="231"/>
                  <a:pt x="83" y="249"/>
                </a:cubicBezTo>
                <a:cubicBezTo>
                  <a:pt x="83" y="297"/>
                  <a:pt x="83" y="297"/>
                  <a:pt x="83" y="297"/>
                </a:cubicBezTo>
                <a:cubicBezTo>
                  <a:pt x="83" y="317"/>
                  <a:pt x="90" y="327"/>
                  <a:pt x="103" y="327"/>
                </a:cubicBezTo>
                <a:cubicBezTo>
                  <a:pt x="111" y="327"/>
                  <a:pt x="116" y="323"/>
                  <a:pt x="118" y="317"/>
                </a:cubicBez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115011" y="2846246"/>
            <a:ext cx="2398875" cy="1108736"/>
            <a:chOff x="1530889" y="2455550"/>
            <a:chExt cx="2133781" cy="986213"/>
          </a:xfrm>
        </p:grpSpPr>
        <p:sp>
          <p:nvSpPr>
            <p:cNvPr id="26" name="文本框 25"/>
            <p:cNvSpPr txBox="1"/>
            <p:nvPr/>
          </p:nvSpPr>
          <p:spPr>
            <a:xfrm>
              <a:off x="1530889" y="2455550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87680" y="2672939"/>
              <a:ext cx="1617197" cy="7688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41244" y="2835684"/>
            <a:ext cx="2398875" cy="1108736"/>
            <a:chOff x="1530889" y="2455550"/>
            <a:chExt cx="2133781" cy="986213"/>
          </a:xfrm>
        </p:grpSpPr>
        <p:sp>
          <p:nvSpPr>
            <p:cNvPr id="29" name="文本框 28"/>
            <p:cNvSpPr txBox="1"/>
            <p:nvPr/>
          </p:nvSpPr>
          <p:spPr>
            <a:xfrm>
              <a:off x="1530889" y="2455550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787680" y="2672939"/>
              <a:ext cx="1617197" cy="7688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219311" y="2835684"/>
            <a:ext cx="2398875" cy="1108736"/>
            <a:chOff x="1530889" y="2455550"/>
            <a:chExt cx="2133781" cy="986213"/>
          </a:xfrm>
        </p:grpSpPr>
        <p:sp>
          <p:nvSpPr>
            <p:cNvPr id="32" name="文本框 31"/>
            <p:cNvSpPr txBox="1"/>
            <p:nvPr/>
          </p:nvSpPr>
          <p:spPr>
            <a:xfrm>
              <a:off x="1530889" y="2455550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787680" y="2672939"/>
              <a:ext cx="1617197" cy="7688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51193" y="4960719"/>
            <a:ext cx="2398875" cy="1108736"/>
            <a:chOff x="1530889" y="2455550"/>
            <a:chExt cx="2133781" cy="986213"/>
          </a:xfrm>
        </p:grpSpPr>
        <p:sp>
          <p:nvSpPr>
            <p:cNvPr id="35" name="文本框 34"/>
            <p:cNvSpPr txBox="1"/>
            <p:nvPr/>
          </p:nvSpPr>
          <p:spPr>
            <a:xfrm>
              <a:off x="1530889" y="2455550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787680" y="2672939"/>
              <a:ext cx="1617197" cy="7688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777426" y="4950157"/>
            <a:ext cx="2398875" cy="1108736"/>
            <a:chOff x="1530889" y="2455550"/>
            <a:chExt cx="2133781" cy="986213"/>
          </a:xfrm>
        </p:grpSpPr>
        <p:sp>
          <p:nvSpPr>
            <p:cNvPr id="38" name="文本框 37"/>
            <p:cNvSpPr txBox="1"/>
            <p:nvPr/>
          </p:nvSpPr>
          <p:spPr>
            <a:xfrm>
              <a:off x="1530889" y="2455550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787680" y="2672939"/>
              <a:ext cx="1617197" cy="7688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255493" y="4950157"/>
            <a:ext cx="2398875" cy="1108736"/>
            <a:chOff x="1530889" y="2455550"/>
            <a:chExt cx="2133781" cy="986213"/>
          </a:xfrm>
        </p:grpSpPr>
        <p:sp>
          <p:nvSpPr>
            <p:cNvPr id="41" name="文本框 40"/>
            <p:cNvSpPr txBox="1"/>
            <p:nvPr/>
          </p:nvSpPr>
          <p:spPr>
            <a:xfrm>
              <a:off x="1530889" y="2455550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787680" y="2672939"/>
              <a:ext cx="1617197" cy="7688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5943021" y="5322180"/>
            <a:ext cx="7849565" cy="731520"/>
          </a:xfrm>
          <a:prstGeom prst="roundRect">
            <a:avLst>
              <a:gd name="adj" fmla="val 50000"/>
            </a:avLst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6238067" y="5506284"/>
            <a:ext cx="363312" cy="363312"/>
            <a:chOff x="4427654" y="3049909"/>
            <a:chExt cx="464344" cy="464344"/>
          </a:xfrm>
          <a:solidFill>
            <a:schemeClr val="bg1"/>
          </a:solidFill>
        </p:grpSpPr>
        <p:sp>
          <p:nvSpPr>
            <p:cNvPr id="40" name="AutoShape 123"/>
            <p:cNvSpPr/>
            <p:nvPr/>
          </p:nvSpPr>
          <p:spPr bwMode="auto">
            <a:xfrm>
              <a:off x="4427654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124"/>
            <p:cNvSpPr/>
            <p:nvPr/>
          </p:nvSpPr>
          <p:spPr bwMode="auto">
            <a:xfrm>
              <a:off x="4558623" y="318008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125"/>
            <p:cNvSpPr/>
            <p:nvPr/>
          </p:nvSpPr>
          <p:spPr bwMode="auto">
            <a:xfrm>
              <a:off x="4601485" y="322374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726864" y="5518289"/>
            <a:ext cx="434240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Ipsum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dolor sit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amet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adispicing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consectetur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381171" y="4329170"/>
            <a:ext cx="7849565" cy="731520"/>
          </a:xfrm>
          <a:prstGeom prst="roundRect">
            <a:avLst>
              <a:gd name="adj" fmla="val 50000"/>
            </a:avLst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6702497" y="4525653"/>
            <a:ext cx="363934" cy="306176"/>
            <a:chOff x="5356342" y="3093565"/>
            <a:chExt cx="465138" cy="391319"/>
          </a:xfrm>
          <a:solidFill>
            <a:schemeClr val="bg1"/>
          </a:solidFill>
        </p:grpSpPr>
        <p:sp>
          <p:nvSpPr>
            <p:cNvPr id="28" name="AutoShape 120"/>
            <p:cNvSpPr/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21"/>
            <p:cNvSpPr/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" name="AutoShape 122"/>
            <p:cNvSpPr/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226980" y="4525653"/>
            <a:ext cx="434240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Ipsum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dolor sit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amet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adispicing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consectetur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381171" y="3336159"/>
            <a:ext cx="7849565" cy="731520"/>
          </a:xfrm>
          <a:prstGeom prst="roundRect">
            <a:avLst>
              <a:gd name="adj" fmla="val 50000"/>
            </a:avLst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utoShape 59"/>
          <p:cNvSpPr/>
          <p:nvPr/>
        </p:nvSpPr>
        <p:spPr bwMode="auto">
          <a:xfrm>
            <a:off x="6702497" y="3520263"/>
            <a:ext cx="363934" cy="363312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26980" y="3532642"/>
            <a:ext cx="434240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Ipsum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dolor sit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amet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adispicing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consectetur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943021" y="2343148"/>
            <a:ext cx="7849565" cy="731520"/>
          </a:xfrm>
          <a:prstGeom prst="roundRect">
            <a:avLst>
              <a:gd name="adj" fmla="val 50000"/>
            </a:avLst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utoShape 112"/>
          <p:cNvSpPr/>
          <p:nvPr/>
        </p:nvSpPr>
        <p:spPr bwMode="auto">
          <a:xfrm>
            <a:off x="6238067" y="2526941"/>
            <a:ext cx="363312" cy="36393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26864" y="2539631"/>
            <a:ext cx="434240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Ipsum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dolor sit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amet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adispicing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consectetur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0" r="14610"/>
          <a:stretch>
            <a:fillRect/>
          </a:stretch>
        </p:blipFill>
        <p:spPr>
          <a:xfrm>
            <a:off x="-34925" y="2260600"/>
            <a:ext cx="5943600" cy="3711575"/>
          </a:xfrm>
        </p:spPr>
      </p:pic>
      <p:sp>
        <p:nvSpPr>
          <p:cNvPr id="48" name="椭圆 47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137" y="914733"/>
            <a:ext cx="3378286" cy="5054052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525037" y="568817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70396" y="4780208"/>
            <a:ext cx="1066800" cy="106680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795493" y="6122256"/>
            <a:ext cx="1384479" cy="138447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667999" y="-309093"/>
            <a:ext cx="1927538" cy="1927538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32831" y="1019578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368807" y="6043230"/>
            <a:ext cx="1646385" cy="1646385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894235" y="2721426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648349" y="3726613"/>
            <a:ext cx="54549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Lorem Ipsum Dolor Far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far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away, behind the word mountains, far from the countries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Vokalia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and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Consonantia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, there live the blind texts. </a:t>
            </a:r>
            <a:endParaRPr lang="en-US" altLang="en-US" sz="1400" dirty="0">
              <a:solidFill>
                <a:schemeClr val="bg1">
                  <a:lumMod val="65000"/>
                </a:schemeClr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1143138" y="3735577"/>
            <a:ext cx="1043497" cy="1048478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2664799" y="3680788"/>
            <a:ext cx="1045987" cy="105594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/>
          <p:nvPr/>
        </p:nvSpPr>
        <p:spPr bwMode="auto">
          <a:xfrm>
            <a:off x="1661151" y="3386915"/>
            <a:ext cx="1504229" cy="1693503"/>
          </a:xfrm>
          <a:custGeom>
            <a:avLst/>
            <a:gdLst>
              <a:gd name="T0" fmla="*/ 100 w 226"/>
              <a:gd name="T1" fmla="*/ 126 h 252"/>
              <a:gd name="T2" fmla="*/ 0 w 226"/>
              <a:gd name="T3" fmla="*/ 27 h 252"/>
              <a:gd name="T4" fmla="*/ 0 w 226"/>
              <a:gd name="T5" fmla="*/ 27 h 252"/>
              <a:gd name="T6" fmla="*/ 0 w 226"/>
              <a:gd name="T7" fmla="*/ 0 h 252"/>
              <a:gd name="T8" fmla="*/ 126 w 226"/>
              <a:gd name="T9" fmla="*/ 126 h 252"/>
              <a:gd name="T10" fmla="*/ 126 w 226"/>
              <a:gd name="T11" fmla="*/ 126 h 252"/>
              <a:gd name="T12" fmla="*/ 226 w 226"/>
              <a:gd name="T13" fmla="*/ 226 h 252"/>
              <a:gd name="T14" fmla="*/ 226 w 226"/>
              <a:gd name="T15" fmla="*/ 226 h 252"/>
              <a:gd name="T16" fmla="*/ 226 w 226"/>
              <a:gd name="T17" fmla="*/ 252 h 252"/>
              <a:gd name="T18" fmla="*/ 100 w 226"/>
              <a:gd name="T19" fmla="*/ 12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252">
                <a:moveTo>
                  <a:pt x="100" y="126"/>
                </a:moveTo>
                <a:cubicBezTo>
                  <a:pt x="100" y="71"/>
                  <a:pt x="55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0"/>
                  <a:pt x="0" y="0"/>
                  <a:pt x="0" y="0"/>
                </a:cubicBezTo>
                <a:cubicBezTo>
                  <a:pt x="70" y="0"/>
                  <a:pt x="126" y="57"/>
                  <a:pt x="126" y="12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81"/>
                  <a:pt x="171" y="226"/>
                  <a:pt x="226" y="226"/>
                </a:cubicBezTo>
                <a:cubicBezTo>
                  <a:pt x="226" y="226"/>
                  <a:pt x="226" y="226"/>
                  <a:pt x="226" y="226"/>
                </a:cubicBezTo>
                <a:cubicBezTo>
                  <a:pt x="226" y="252"/>
                  <a:pt x="226" y="252"/>
                  <a:pt x="226" y="252"/>
                </a:cubicBezTo>
                <a:cubicBezTo>
                  <a:pt x="156" y="252"/>
                  <a:pt x="100" y="196"/>
                  <a:pt x="100" y="126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4243741" y="3735577"/>
            <a:ext cx="1038516" cy="1048478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0"/>
          <p:cNvSpPr/>
          <p:nvPr/>
        </p:nvSpPr>
        <p:spPr bwMode="auto">
          <a:xfrm>
            <a:off x="3237602" y="3386915"/>
            <a:ext cx="1499248" cy="1693503"/>
          </a:xfrm>
          <a:custGeom>
            <a:avLst/>
            <a:gdLst>
              <a:gd name="T0" fmla="*/ 0 w 225"/>
              <a:gd name="T1" fmla="*/ 226 h 252"/>
              <a:gd name="T2" fmla="*/ 99 w 225"/>
              <a:gd name="T3" fmla="*/ 126 h 252"/>
              <a:gd name="T4" fmla="*/ 99 w 225"/>
              <a:gd name="T5" fmla="*/ 126 h 252"/>
              <a:gd name="T6" fmla="*/ 225 w 225"/>
              <a:gd name="T7" fmla="*/ 0 h 252"/>
              <a:gd name="T8" fmla="*/ 225 w 225"/>
              <a:gd name="T9" fmla="*/ 0 h 252"/>
              <a:gd name="T10" fmla="*/ 225 w 225"/>
              <a:gd name="T11" fmla="*/ 27 h 252"/>
              <a:gd name="T12" fmla="*/ 126 w 225"/>
              <a:gd name="T13" fmla="*/ 126 h 252"/>
              <a:gd name="T14" fmla="*/ 126 w 225"/>
              <a:gd name="T15" fmla="*/ 126 h 252"/>
              <a:gd name="T16" fmla="*/ 0 w 225"/>
              <a:gd name="T17" fmla="*/ 252 h 252"/>
              <a:gd name="T18" fmla="*/ 0 w 225"/>
              <a:gd name="T19" fmla="*/ 252 h 252"/>
              <a:gd name="T20" fmla="*/ 0 w 225"/>
              <a:gd name="T21" fmla="*/ 22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5" h="252">
                <a:moveTo>
                  <a:pt x="0" y="226"/>
                </a:moveTo>
                <a:cubicBezTo>
                  <a:pt x="55" y="226"/>
                  <a:pt x="99" y="181"/>
                  <a:pt x="99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99" y="57"/>
                  <a:pt x="156" y="0"/>
                  <a:pt x="225" y="0"/>
                </a:cubicBezTo>
                <a:cubicBezTo>
                  <a:pt x="225" y="0"/>
                  <a:pt x="225" y="0"/>
                  <a:pt x="225" y="0"/>
                </a:cubicBezTo>
                <a:cubicBezTo>
                  <a:pt x="225" y="27"/>
                  <a:pt x="225" y="27"/>
                  <a:pt x="225" y="27"/>
                </a:cubicBezTo>
                <a:cubicBezTo>
                  <a:pt x="170" y="27"/>
                  <a:pt x="126" y="71"/>
                  <a:pt x="126" y="12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96"/>
                  <a:pt x="69" y="252"/>
                  <a:pt x="0" y="252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26"/>
                  <a:pt x="0" y="226"/>
                  <a:pt x="0" y="226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2"/>
          <p:cNvSpPr>
            <a:spLocks noChangeArrowheads="1"/>
          </p:cNvSpPr>
          <p:nvPr/>
        </p:nvSpPr>
        <p:spPr bwMode="auto">
          <a:xfrm>
            <a:off x="5840117" y="3680788"/>
            <a:ext cx="1045987" cy="1055949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3"/>
          <p:cNvSpPr>
            <a:spLocks noEditPoints="1"/>
          </p:cNvSpPr>
          <p:nvPr/>
        </p:nvSpPr>
        <p:spPr bwMode="auto">
          <a:xfrm>
            <a:off x="4816544" y="3386915"/>
            <a:ext cx="1496758" cy="1693503"/>
          </a:xfrm>
          <a:custGeom>
            <a:avLst/>
            <a:gdLst>
              <a:gd name="T0" fmla="*/ 99 w 225"/>
              <a:gd name="T1" fmla="*/ 126 h 252"/>
              <a:gd name="T2" fmla="*/ 0 w 225"/>
              <a:gd name="T3" fmla="*/ 27 h 252"/>
              <a:gd name="T4" fmla="*/ 0 w 225"/>
              <a:gd name="T5" fmla="*/ 27 h 252"/>
              <a:gd name="T6" fmla="*/ 0 w 225"/>
              <a:gd name="T7" fmla="*/ 0 h 252"/>
              <a:gd name="T8" fmla="*/ 125 w 225"/>
              <a:gd name="T9" fmla="*/ 126 h 252"/>
              <a:gd name="T10" fmla="*/ 125 w 225"/>
              <a:gd name="T11" fmla="*/ 126 h 252"/>
              <a:gd name="T12" fmla="*/ 225 w 225"/>
              <a:gd name="T13" fmla="*/ 226 h 252"/>
              <a:gd name="T14" fmla="*/ 225 w 225"/>
              <a:gd name="T15" fmla="*/ 226 h 252"/>
              <a:gd name="T16" fmla="*/ 225 w 225"/>
              <a:gd name="T17" fmla="*/ 252 h 252"/>
              <a:gd name="T18" fmla="*/ 99 w 225"/>
              <a:gd name="T19" fmla="*/ 126 h 252"/>
              <a:gd name="T20" fmla="*/ 0 w 225"/>
              <a:gd name="T21" fmla="*/ 27 h 252"/>
              <a:gd name="T22" fmla="*/ 0 w 225"/>
              <a:gd name="T23" fmla="*/ 27 h 252"/>
              <a:gd name="T24" fmla="*/ 0 w 225"/>
              <a:gd name="T25" fmla="*/ 2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252">
                <a:moveTo>
                  <a:pt x="99" y="126"/>
                </a:moveTo>
                <a:cubicBezTo>
                  <a:pt x="99" y="71"/>
                  <a:pt x="54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0"/>
                  <a:pt x="0" y="0"/>
                  <a:pt x="0" y="0"/>
                </a:cubicBezTo>
                <a:cubicBezTo>
                  <a:pt x="69" y="0"/>
                  <a:pt x="125" y="57"/>
                  <a:pt x="125" y="126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5" y="181"/>
                  <a:pt x="170" y="226"/>
                  <a:pt x="225" y="226"/>
                </a:cubicBezTo>
                <a:cubicBezTo>
                  <a:pt x="225" y="226"/>
                  <a:pt x="225" y="226"/>
                  <a:pt x="225" y="226"/>
                </a:cubicBezTo>
                <a:cubicBezTo>
                  <a:pt x="225" y="252"/>
                  <a:pt x="225" y="252"/>
                  <a:pt x="225" y="252"/>
                </a:cubicBezTo>
                <a:cubicBezTo>
                  <a:pt x="155" y="252"/>
                  <a:pt x="99" y="196"/>
                  <a:pt x="99" y="126"/>
                </a:cubicBezTo>
                <a:close/>
                <a:moveTo>
                  <a:pt x="0" y="27"/>
                </a:move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5"/>
          <p:cNvSpPr/>
          <p:nvPr/>
        </p:nvSpPr>
        <p:spPr bwMode="auto">
          <a:xfrm>
            <a:off x="6385524" y="3386915"/>
            <a:ext cx="1496758" cy="1693503"/>
          </a:xfrm>
          <a:custGeom>
            <a:avLst/>
            <a:gdLst>
              <a:gd name="T0" fmla="*/ 0 w 225"/>
              <a:gd name="T1" fmla="*/ 226 h 252"/>
              <a:gd name="T2" fmla="*/ 100 w 225"/>
              <a:gd name="T3" fmla="*/ 126 h 252"/>
              <a:gd name="T4" fmla="*/ 100 w 225"/>
              <a:gd name="T5" fmla="*/ 126 h 252"/>
              <a:gd name="T6" fmla="*/ 225 w 225"/>
              <a:gd name="T7" fmla="*/ 0 h 252"/>
              <a:gd name="T8" fmla="*/ 225 w 225"/>
              <a:gd name="T9" fmla="*/ 0 h 252"/>
              <a:gd name="T10" fmla="*/ 225 w 225"/>
              <a:gd name="T11" fmla="*/ 0 h 252"/>
              <a:gd name="T12" fmla="*/ 225 w 225"/>
              <a:gd name="T13" fmla="*/ 27 h 252"/>
              <a:gd name="T14" fmla="*/ 126 w 225"/>
              <a:gd name="T15" fmla="*/ 126 h 252"/>
              <a:gd name="T16" fmla="*/ 126 w 225"/>
              <a:gd name="T17" fmla="*/ 126 h 252"/>
              <a:gd name="T18" fmla="*/ 0 w 225"/>
              <a:gd name="T19" fmla="*/ 252 h 252"/>
              <a:gd name="T20" fmla="*/ 0 w 225"/>
              <a:gd name="T21" fmla="*/ 252 h 252"/>
              <a:gd name="T22" fmla="*/ 0 w 225"/>
              <a:gd name="T23" fmla="*/ 22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" h="252">
                <a:moveTo>
                  <a:pt x="0" y="226"/>
                </a:moveTo>
                <a:cubicBezTo>
                  <a:pt x="55" y="226"/>
                  <a:pt x="99" y="181"/>
                  <a:pt x="100" y="126"/>
                </a:cubicBezTo>
                <a:cubicBezTo>
                  <a:pt x="100" y="126"/>
                  <a:pt x="100" y="126"/>
                  <a:pt x="100" y="126"/>
                </a:cubicBezTo>
                <a:cubicBezTo>
                  <a:pt x="100" y="57"/>
                  <a:pt x="156" y="0"/>
                  <a:pt x="225" y="0"/>
                </a:cubicBezTo>
                <a:cubicBezTo>
                  <a:pt x="225" y="0"/>
                  <a:pt x="225" y="0"/>
                  <a:pt x="225" y="0"/>
                </a:cubicBezTo>
                <a:cubicBezTo>
                  <a:pt x="225" y="0"/>
                  <a:pt x="225" y="0"/>
                  <a:pt x="225" y="0"/>
                </a:cubicBezTo>
                <a:cubicBezTo>
                  <a:pt x="225" y="27"/>
                  <a:pt x="225" y="27"/>
                  <a:pt x="225" y="27"/>
                </a:cubicBezTo>
                <a:cubicBezTo>
                  <a:pt x="170" y="27"/>
                  <a:pt x="126" y="71"/>
                  <a:pt x="126" y="12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96"/>
                  <a:pt x="70" y="252"/>
                  <a:pt x="0" y="252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26"/>
                  <a:pt x="0" y="226"/>
                  <a:pt x="0" y="226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6"/>
          <p:cNvSpPr/>
          <p:nvPr/>
        </p:nvSpPr>
        <p:spPr bwMode="auto">
          <a:xfrm>
            <a:off x="9528466" y="3386915"/>
            <a:ext cx="1496758" cy="1693503"/>
          </a:xfrm>
          <a:custGeom>
            <a:avLst/>
            <a:gdLst>
              <a:gd name="T0" fmla="*/ 0 w 225"/>
              <a:gd name="T1" fmla="*/ 226 h 252"/>
              <a:gd name="T2" fmla="*/ 99 w 225"/>
              <a:gd name="T3" fmla="*/ 126 h 252"/>
              <a:gd name="T4" fmla="*/ 99 w 225"/>
              <a:gd name="T5" fmla="*/ 126 h 252"/>
              <a:gd name="T6" fmla="*/ 225 w 225"/>
              <a:gd name="T7" fmla="*/ 0 h 252"/>
              <a:gd name="T8" fmla="*/ 225 w 225"/>
              <a:gd name="T9" fmla="*/ 0 h 252"/>
              <a:gd name="T10" fmla="*/ 225 w 225"/>
              <a:gd name="T11" fmla="*/ 0 h 252"/>
              <a:gd name="T12" fmla="*/ 225 w 225"/>
              <a:gd name="T13" fmla="*/ 27 h 252"/>
              <a:gd name="T14" fmla="*/ 125 w 225"/>
              <a:gd name="T15" fmla="*/ 126 h 252"/>
              <a:gd name="T16" fmla="*/ 125 w 225"/>
              <a:gd name="T17" fmla="*/ 126 h 252"/>
              <a:gd name="T18" fmla="*/ 0 w 225"/>
              <a:gd name="T19" fmla="*/ 252 h 252"/>
              <a:gd name="T20" fmla="*/ 0 w 225"/>
              <a:gd name="T21" fmla="*/ 252 h 252"/>
              <a:gd name="T22" fmla="*/ 0 w 225"/>
              <a:gd name="T23" fmla="*/ 22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" h="252">
                <a:moveTo>
                  <a:pt x="0" y="226"/>
                </a:moveTo>
                <a:cubicBezTo>
                  <a:pt x="55" y="226"/>
                  <a:pt x="99" y="181"/>
                  <a:pt x="99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99" y="57"/>
                  <a:pt x="155" y="0"/>
                  <a:pt x="225" y="0"/>
                </a:cubicBezTo>
                <a:cubicBezTo>
                  <a:pt x="225" y="0"/>
                  <a:pt x="225" y="0"/>
                  <a:pt x="225" y="0"/>
                </a:cubicBezTo>
                <a:cubicBezTo>
                  <a:pt x="225" y="0"/>
                  <a:pt x="225" y="0"/>
                  <a:pt x="225" y="0"/>
                </a:cubicBezTo>
                <a:cubicBezTo>
                  <a:pt x="225" y="27"/>
                  <a:pt x="225" y="27"/>
                  <a:pt x="225" y="27"/>
                </a:cubicBezTo>
                <a:cubicBezTo>
                  <a:pt x="170" y="27"/>
                  <a:pt x="126" y="71"/>
                  <a:pt x="125" y="126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5" y="196"/>
                  <a:pt x="69" y="252"/>
                  <a:pt x="0" y="252"/>
                </a:cubicBezTo>
                <a:cubicBezTo>
                  <a:pt x="0" y="252"/>
                  <a:pt x="0" y="252"/>
                  <a:pt x="0" y="252"/>
                </a:cubicBezTo>
                <a:cubicBezTo>
                  <a:pt x="0" y="226"/>
                  <a:pt x="0" y="226"/>
                  <a:pt x="0" y="226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8980568" y="3680788"/>
            <a:ext cx="1045987" cy="1055949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8"/>
          <p:cNvSpPr/>
          <p:nvPr/>
        </p:nvSpPr>
        <p:spPr bwMode="auto">
          <a:xfrm>
            <a:off x="7949524" y="3386915"/>
            <a:ext cx="1504229" cy="1693503"/>
          </a:xfrm>
          <a:custGeom>
            <a:avLst/>
            <a:gdLst>
              <a:gd name="T0" fmla="*/ 100 w 226"/>
              <a:gd name="T1" fmla="*/ 126 h 252"/>
              <a:gd name="T2" fmla="*/ 0 w 226"/>
              <a:gd name="T3" fmla="*/ 27 h 252"/>
              <a:gd name="T4" fmla="*/ 0 w 226"/>
              <a:gd name="T5" fmla="*/ 27 h 252"/>
              <a:gd name="T6" fmla="*/ 0 w 226"/>
              <a:gd name="T7" fmla="*/ 0 h 252"/>
              <a:gd name="T8" fmla="*/ 126 w 226"/>
              <a:gd name="T9" fmla="*/ 126 h 252"/>
              <a:gd name="T10" fmla="*/ 126 w 226"/>
              <a:gd name="T11" fmla="*/ 126 h 252"/>
              <a:gd name="T12" fmla="*/ 226 w 226"/>
              <a:gd name="T13" fmla="*/ 226 h 252"/>
              <a:gd name="T14" fmla="*/ 226 w 226"/>
              <a:gd name="T15" fmla="*/ 226 h 252"/>
              <a:gd name="T16" fmla="*/ 226 w 226"/>
              <a:gd name="T17" fmla="*/ 252 h 252"/>
              <a:gd name="T18" fmla="*/ 100 w 226"/>
              <a:gd name="T19" fmla="*/ 12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252">
                <a:moveTo>
                  <a:pt x="100" y="126"/>
                </a:moveTo>
                <a:cubicBezTo>
                  <a:pt x="100" y="71"/>
                  <a:pt x="55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0"/>
                  <a:pt x="0" y="0"/>
                  <a:pt x="0" y="0"/>
                </a:cubicBezTo>
                <a:cubicBezTo>
                  <a:pt x="70" y="0"/>
                  <a:pt x="126" y="57"/>
                  <a:pt x="126" y="12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81"/>
                  <a:pt x="171" y="226"/>
                  <a:pt x="226" y="226"/>
                </a:cubicBezTo>
                <a:cubicBezTo>
                  <a:pt x="226" y="226"/>
                  <a:pt x="226" y="226"/>
                  <a:pt x="226" y="226"/>
                </a:cubicBezTo>
                <a:cubicBezTo>
                  <a:pt x="226" y="252"/>
                  <a:pt x="226" y="252"/>
                  <a:pt x="226" y="252"/>
                </a:cubicBezTo>
                <a:cubicBezTo>
                  <a:pt x="156" y="252"/>
                  <a:pt x="100" y="196"/>
                  <a:pt x="100" y="126"/>
                </a:cubicBezTo>
                <a:close/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20"/>
          <p:cNvSpPr>
            <a:spLocks noChangeArrowheads="1"/>
          </p:cNvSpPr>
          <p:nvPr/>
        </p:nvSpPr>
        <p:spPr bwMode="auto">
          <a:xfrm>
            <a:off x="7396645" y="3680788"/>
            <a:ext cx="1045987" cy="105594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2955167" y="3978052"/>
            <a:ext cx="465250" cy="413040"/>
          </a:xfrm>
          <a:custGeom>
            <a:avLst/>
            <a:gdLst>
              <a:gd name="T0" fmla="*/ 234 w 245"/>
              <a:gd name="T1" fmla="*/ 105 h 216"/>
              <a:gd name="T2" fmla="*/ 188 w 245"/>
              <a:gd name="T3" fmla="*/ 88 h 216"/>
              <a:gd name="T4" fmla="*/ 188 w 245"/>
              <a:gd name="T5" fmla="*/ 36 h 216"/>
              <a:gd name="T6" fmla="*/ 177 w 245"/>
              <a:gd name="T7" fmla="*/ 20 h 216"/>
              <a:gd name="T8" fmla="*/ 129 w 245"/>
              <a:gd name="T9" fmla="*/ 2 h 216"/>
              <a:gd name="T10" fmla="*/ 117 w 245"/>
              <a:gd name="T11" fmla="*/ 2 h 216"/>
              <a:gd name="T12" fmla="*/ 69 w 245"/>
              <a:gd name="T13" fmla="*/ 20 h 216"/>
              <a:gd name="T14" fmla="*/ 58 w 245"/>
              <a:gd name="T15" fmla="*/ 36 h 216"/>
              <a:gd name="T16" fmla="*/ 58 w 245"/>
              <a:gd name="T17" fmla="*/ 88 h 216"/>
              <a:gd name="T18" fmla="*/ 12 w 245"/>
              <a:gd name="T19" fmla="*/ 105 h 216"/>
              <a:gd name="T20" fmla="*/ 0 w 245"/>
              <a:gd name="T21" fmla="*/ 121 h 216"/>
              <a:gd name="T22" fmla="*/ 0 w 245"/>
              <a:gd name="T23" fmla="*/ 174 h 216"/>
              <a:gd name="T24" fmla="*/ 10 w 245"/>
              <a:gd name="T25" fmla="*/ 189 h 216"/>
              <a:gd name="T26" fmla="*/ 58 w 245"/>
              <a:gd name="T27" fmla="*/ 213 h 216"/>
              <a:gd name="T28" fmla="*/ 73 w 245"/>
              <a:gd name="T29" fmla="*/ 213 h 216"/>
              <a:gd name="T30" fmla="*/ 123 w 245"/>
              <a:gd name="T31" fmla="*/ 188 h 216"/>
              <a:gd name="T32" fmla="*/ 173 w 245"/>
              <a:gd name="T33" fmla="*/ 213 h 216"/>
              <a:gd name="T34" fmla="*/ 188 w 245"/>
              <a:gd name="T35" fmla="*/ 213 h 216"/>
              <a:gd name="T36" fmla="*/ 236 w 245"/>
              <a:gd name="T37" fmla="*/ 189 h 216"/>
              <a:gd name="T38" fmla="*/ 245 w 245"/>
              <a:gd name="T39" fmla="*/ 174 h 216"/>
              <a:gd name="T40" fmla="*/ 245 w 245"/>
              <a:gd name="T41" fmla="*/ 121 h 216"/>
              <a:gd name="T42" fmla="*/ 234 w 245"/>
              <a:gd name="T43" fmla="*/ 105 h 216"/>
              <a:gd name="T44" fmla="*/ 172 w 245"/>
              <a:gd name="T45" fmla="*/ 88 h 216"/>
              <a:gd name="T46" fmla="*/ 131 w 245"/>
              <a:gd name="T47" fmla="*/ 103 h 216"/>
              <a:gd name="T48" fmla="*/ 131 w 245"/>
              <a:gd name="T49" fmla="*/ 71 h 216"/>
              <a:gd name="T50" fmla="*/ 172 w 245"/>
              <a:gd name="T51" fmla="*/ 53 h 216"/>
              <a:gd name="T52" fmla="*/ 172 w 245"/>
              <a:gd name="T53" fmla="*/ 88 h 216"/>
              <a:gd name="T54" fmla="*/ 74 w 245"/>
              <a:gd name="T55" fmla="*/ 35 h 216"/>
              <a:gd name="T56" fmla="*/ 123 w 245"/>
              <a:gd name="T57" fmla="*/ 17 h 216"/>
              <a:gd name="T58" fmla="*/ 172 w 245"/>
              <a:gd name="T59" fmla="*/ 35 h 216"/>
              <a:gd name="T60" fmla="*/ 172 w 245"/>
              <a:gd name="T61" fmla="*/ 35 h 216"/>
              <a:gd name="T62" fmla="*/ 123 w 245"/>
              <a:gd name="T63" fmla="*/ 55 h 216"/>
              <a:gd name="T64" fmla="*/ 74 w 245"/>
              <a:gd name="T65" fmla="*/ 35 h 216"/>
              <a:gd name="T66" fmla="*/ 114 w 245"/>
              <a:gd name="T67" fmla="*/ 174 h 216"/>
              <a:gd name="T68" fmla="*/ 74 w 245"/>
              <a:gd name="T69" fmla="*/ 195 h 216"/>
              <a:gd name="T70" fmla="*/ 74 w 245"/>
              <a:gd name="T71" fmla="*/ 157 h 216"/>
              <a:gd name="T72" fmla="*/ 114 w 245"/>
              <a:gd name="T73" fmla="*/ 138 h 216"/>
              <a:gd name="T74" fmla="*/ 114 w 245"/>
              <a:gd name="T75" fmla="*/ 174 h 216"/>
              <a:gd name="T76" fmla="*/ 114 w 245"/>
              <a:gd name="T77" fmla="*/ 121 h 216"/>
              <a:gd name="T78" fmla="*/ 65 w 245"/>
              <a:gd name="T79" fmla="*/ 141 h 216"/>
              <a:gd name="T80" fmla="*/ 17 w 245"/>
              <a:gd name="T81" fmla="*/ 121 h 216"/>
              <a:gd name="T82" fmla="*/ 17 w 245"/>
              <a:gd name="T83" fmla="*/ 121 h 216"/>
              <a:gd name="T84" fmla="*/ 65 w 245"/>
              <a:gd name="T85" fmla="*/ 102 h 216"/>
              <a:gd name="T86" fmla="*/ 114 w 245"/>
              <a:gd name="T87" fmla="*/ 121 h 216"/>
              <a:gd name="T88" fmla="*/ 229 w 245"/>
              <a:gd name="T89" fmla="*/ 174 h 216"/>
              <a:gd name="T90" fmla="*/ 188 w 245"/>
              <a:gd name="T91" fmla="*/ 195 h 216"/>
              <a:gd name="T92" fmla="*/ 188 w 245"/>
              <a:gd name="T93" fmla="*/ 157 h 216"/>
              <a:gd name="T94" fmla="*/ 229 w 245"/>
              <a:gd name="T95" fmla="*/ 138 h 216"/>
              <a:gd name="T96" fmla="*/ 229 w 245"/>
              <a:gd name="T97" fmla="*/ 174 h 216"/>
              <a:gd name="T98" fmla="*/ 229 w 245"/>
              <a:gd name="T99" fmla="*/ 121 h 216"/>
              <a:gd name="T100" fmla="*/ 180 w 245"/>
              <a:gd name="T101" fmla="*/ 141 h 216"/>
              <a:gd name="T102" fmla="*/ 132 w 245"/>
              <a:gd name="T103" fmla="*/ 121 h 216"/>
              <a:gd name="T104" fmla="*/ 132 w 245"/>
              <a:gd name="T105" fmla="*/ 121 h 216"/>
              <a:gd name="T106" fmla="*/ 180 w 245"/>
              <a:gd name="T107" fmla="*/ 102 h 216"/>
              <a:gd name="T108" fmla="*/ 229 w 245"/>
              <a:gd name="T109" fmla="*/ 121 h 216"/>
              <a:gd name="T110" fmla="*/ 229 w 245"/>
              <a:gd name="T111" fmla="*/ 121 h 216"/>
              <a:gd name="T112" fmla="*/ 229 w 245"/>
              <a:gd name="T113" fmla="*/ 1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5" h="216">
                <a:moveTo>
                  <a:pt x="234" y="105"/>
                </a:moveTo>
                <a:cubicBezTo>
                  <a:pt x="188" y="88"/>
                  <a:pt x="188" y="88"/>
                  <a:pt x="188" y="88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88" y="29"/>
                  <a:pt x="184" y="22"/>
                  <a:pt x="177" y="20"/>
                </a:cubicBezTo>
                <a:cubicBezTo>
                  <a:pt x="129" y="2"/>
                  <a:pt x="129" y="2"/>
                  <a:pt x="129" y="2"/>
                </a:cubicBezTo>
                <a:cubicBezTo>
                  <a:pt x="125" y="0"/>
                  <a:pt x="121" y="0"/>
                  <a:pt x="117" y="2"/>
                </a:cubicBezTo>
                <a:cubicBezTo>
                  <a:pt x="69" y="20"/>
                  <a:pt x="69" y="20"/>
                  <a:pt x="69" y="20"/>
                </a:cubicBezTo>
                <a:cubicBezTo>
                  <a:pt x="62" y="22"/>
                  <a:pt x="58" y="29"/>
                  <a:pt x="58" y="36"/>
                </a:cubicBezTo>
                <a:cubicBezTo>
                  <a:pt x="58" y="88"/>
                  <a:pt x="58" y="88"/>
                  <a:pt x="58" y="88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5" y="108"/>
                  <a:pt x="0" y="114"/>
                  <a:pt x="0" y="121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0"/>
                  <a:pt x="4" y="186"/>
                  <a:pt x="10" y="189"/>
                </a:cubicBezTo>
                <a:cubicBezTo>
                  <a:pt x="58" y="213"/>
                  <a:pt x="58" y="213"/>
                  <a:pt x="58" y="213"/>
                </a:cubicBezTo>
                <a:cubicBezTo>
                  <a:pt x="63" y="216"/>
                  <a:pt x="68" y="216"/>
                  <a:pt x="73" y="213"/>
                </a:cubicBezTo>
                <a:cubicBezTo>
                  <a:pt x="123" y="188"/>
                  <a:pt x="123" y="188"/>
                  <a:pt x="123" y="188"/>
                </a:cubicBezTo>
                <a:cubicBezTo>
                  <a:pt x="173" y="213"/>
                  <a:pt x="173" y="213"/>
                  <a:pt x="173" y="213"/>
                </a:cubicBezTo>
                <a:cubicBezTo>
                  <a:pt x="177" y="216"/>
                  <a:pt x="183" y="216"/>
                  <a:pt x="188" y="213"/>
                </a:cubicBezTo>
                <a:cubicBezTo>
                  <a:pt x="236" y="189"/>
                  <a:pt x="236" y="189"/>
                  <a:pt x="236" y="189"/>
                </a:cubicBezTo>
                <a:cubicBezTo>
                  <a:pt x="242" y="186"/>
                  <a:pt x="245" y="180"/>
                  <a:pt x="245" y="174"/>
                </a:cubicBezTo>
                <a:cubicBezTo>
                  <a:pt x="245" y="121"/>
                  <a:pt x="245" y="121"/>
                  <a:pt x="245" y="121"/>
                </a:cubicBezTo>
                <a:cubicBezTo>
                  <a:pt x="245" y="114"/>
                  <a:pt x="241" y="108"/>
                  <a:pt x="234" y="105"/>
                </a:cubicBezTo>
                <a:close/>
                <a:moveTo>
                  <a:pt x="172" y="88"/>
                </a:moveTo>
                <a:cubicBezTo>
                  <a:pt x="131" y="103"/>
                  <a:pt x="131" y="103"/>
                  <a:pt x="131" y="103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72" y="53"/>
                  <a:pt x="172" y="53"/>
                  <a:pt x="172" y="53"/>
                </a:cubicBezTo>
                <a:lnTo>
                  <a:pt x="172" y="88"/>
                </a:lnTo>
                <a:close/>
                <a:moveTo>
                  <a:pt x="74" y="35"/>
                </a:moveTo>
                <a:cubicBezTo>
                  <a:pt x="123" y="17"/>
                  <a:pt x="123" y="17"/>
                  <a:pt x="123" y="17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74" y="35"/>
                  <a:pt x="74" y="35"/>
                  <a:pt x="74" y="35"/>
                </a:cubicBezTo>
                <a:close/>
                <a:moveTo>
                  <a:pt x="114" y="174"/>
                </a:moveTo>
                <a:cubicBezTo>
                  <a:pt x="74" y="195"/>
                  <a:pt x="74" y="195"/>
                  <a:pt x="74" y="195"/>
                </a:cubicBezTo>
                <a:cubicBezTo>
                  <a:pt x="74" y="157"/>
                  <a:pt x="74" y="157"/>
                  <a:pt x="74" y="157"/>
                </a:cubicBezTo>
                <a:cubicBezTo>
                  <a:pt x="114" y="138"/>
                  <a:pt x="114" y="138"/>
                  <a:pt x="114" y="138"/>
                </a:cubicBezTo>
                <a:lnTo>
                  <a:pt x="114" y="174"/>
                </a:lnTo>
                <a:close/>
                <a:moveTo>
                  <a:pt x="114" y="121"/>
                </a:moveTo>
                <a:cubicBezTo>
                  <a:pt x="65" y="141"/>
                  <a:pt x="65" y="141"/>
                  <a:pt x="65" y="141"/>
                </a:cubicBezTo>
                <a:cubicBezTo>
                  <a:pt x="17" y="121"/>
                  <a:pt x="17" y="121"/>
                  <a:pt x="17" y="121"/>
                </a:cubicBezTo>
                <a:cubicBezTo>
                  <a:pt x="17" y="121"/>
                  <a:pt x="17" y="121"/>
                  <a:pt x="17" y="121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114" y="121"/>
                  <a:pt x="114" y="121"/>
                  <a:pt x="114" y="121"/>
                </a:cubicBezTo>
                <a:close/>
                <a:moveTo>
                  <a:pt x="229" y="174"/>
                </a:moveTo>
                <a:cubicBezTo>
                  <a:pt x="188" y="195"/>
                  <a:pt x="188" y="195"/>
                  <a:pt x="188" y="195"/>
                </a:cubicBezTo>
                <a:cubicBezTo>
                  <a:pt x="188" y="157"/>
                  <a:pt x="188" y="157"/>
                  <a:pt x="188" y="157"/>
                </a:cubicBezTo>
                <a:cubicBezTo>
                  <a:pt x="229" y="138"/>
                  <a:pt x="229" y="138"/>
                  <a:pt x="229" y="138"/>
                </a:cubicBezTo>
                <a:lnTo>
                  <a:pt x="229" y="174"/>
                </a:lnTo>
                <a:close/>
                <a:moveTo>
                  <a:pt x="229" y="121"/>
                </a:moveTo>
                <a:cubicBezTo>
                  <a:pt x="180" y="141"/>
                  <a:pt x="180" y="141"/>
                  <a:pt x="180" y="141"/>
                </a:cubicBezTo>
                <a:cubicBezTo>
                  <a:pt x="132" y="121"/>
                  <a:pt x="132" y="121"/>
                  <a:pt x="132" y="121"/>
                </a:cubicBezTo>
                <a:cubicBezTo>
                  <a:pt x="132" y="121"/>
                  <a:pt x="132" y="121"/>
                  <a:pt x="132" y="121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29" y="121"/>
                  <a:pt x="229" y="121"/>
                  <a:pt x="229" y="121"/>
                </a:cubicBezTo>
                <a:close/>
                <a:moveTo>
                  <a:pt x="229" y="121"/>
                </a:moveTo>
                <a:cubicBezTo>
                  <a:pt x="229" y="121"/>
                  <a:pt x="229" y="121"/>
                  <a:pt x="229" y="12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6"/>
          <p:cNvSpPr>
            <a:spLocks noEditPoints="1"/>
          </p:cNvSpPr>
          <p:nvPr/>
        </p:nvSpPr>
        <p:spPr bwMode="auto">
          <a:xfrm>
            <a:off x="9265654" y="3948291"/>
            <a:ext cx="458289" cy="404918"/>
          </a:xfrm>
          <a:custGeom>
            <a:avLst/>
            <a:gdLst>
              <a:gd name="T0" fmla="*/ 7 w 241"/>
              <a:gd name="T1" fmla="*/ 145 h 212"/>
              <a:gd name="T2" fmla="*/ 20 w 241"/>
              <a:gd name="T3" fmla="*/ 145 h 212"/>
              <a:gd name="T4" fmla="*/ 121 w 241"/>
              <a:gd name="T5" fmla="*/ 212 h 212"/>
              <a:gd name="T6" fmla="*/ 221 w 241"/>
              <a:gd name="T7" fmla="*/ 145 h 212"/>
              <a:gd name="T8" fmla="*/ 234 w 241"/>
              <a:gd name="T9" fmla="*/ 145 h 212"/>
              <a:gd name="T10" fmla="*/ 238 w 241"/>
              <a:gd name="T11" fmla="*/ 137 h 212"/>
              <a:gd name="T12" fmla="*/ 210 w 241"/>
              <a:gd name="T13" fmla="*/ 109 h 212"/>
              <a:gd name="T14" fmla="*/ 203 w 241"/>
              <a:gd name="T15" fmla="*/ 109 h 212"/>
              <a:gd name="T16" fmla="*/ 175 w 241"/>
              <a:gd name="T17" fmla="*/ 137 h 212"/>
              <a:gd name="T18" fmla="*/ 179 w 241"/>
              <a:gd name="T19" fmla="*/ 145 h 212"/>
              <a:gd name="T20" fmla="*/ 193 w 241"/>
              <a:gd name="T21" fmla="*/ 145 h 212"/>
              <a:gd name="T22" fmla="*/ 134 w 241"/>
              <a:gd name="T23" fmla="*/ 184 h 212"/>
              <a:gd name="T24" fmla="*/ 134 w 241"/>
              <a:gd name="T25" fmla="*/ 106 h 212"/>
              <a:gd name="T26" fmla="*/ 155 w 241"/>
              <a:gd name="T27" fmla="*/ 106 h 212"/>
              <a:gd name="T28" fmla="*/ 160 w 241"/>
              <a:gd name="T29" fmla="*/ 101 h 212"/>
              <a:gd name="T30" fmla="*/ 160 w 241"/>
              <a:gd name="T31" fmla="*/ 84 h 212"/>
              <a:gd name="T32" fmla="*/ 155 w 241"/>
              <a:gd name="T33" fmla="*/ 79 h 212"/>
              <a:gd name="T34" fmla="*/ 134 w 241"/>
              <a:gd name="T35" fmla="*/ 79 h 212"/>
              <a:gd name="T36" fmla="*/ 134 w 241"/>
              <a:gd name="T37" fmla="*/ 77 h 212"/>
              <a:gd name="T38" fmla="*/ 160 w 241"/>
              <a:gd name="T39" fmla="*/ 40 h 212"/>
              <a:gd name="T40" fmla="*/ 121 w 241"/>
              <a:gd name="T41" fmla="*/ 0 h 212"/>
              <a:gd name="T42" fmla="*/ 81 w 241"/>
              <a:gd name="T43" fmla="*/ 40 h 212"/>
              <a:gd name="T44" fmla="*/ 107 w 241"/>
              <a:gd name="T45" fmla="*/ 77 h 212"/>
              <a:gd name="T46" fmla="*/ 107 w 241"/>
              <a:gd name="T47" fmla="*/ 79 h 212"/>
              <a:gd name="T48" fmla="*/ 86 w 241"/>
              <a:gd name="T49" fmla="*/ 79 h 212"/>
              <a:gd name="T50" fmla="*/ 81 w 241"/>
              <a:gd name="T51" fmla="*/ 84 h 212"/>
              <a:gd name="T52" fmla="*/ 81 w 241"/>
              <a:gd name="T53" fmla="*/ 101 h 212"/>
              <a:gd name="T54" fmla="*/ 86 w 241"/>
              <a:gd name="T55" fmla="*/ 106 h 212"/>
              <a:gd name="T56" fmla="*/ 107 w 241"/>
              <a:gd name="T57" fmla="*/ 106 h 212"/>
              <a:gd name="T58" fmla="*/ 107 w 241"/>
              <a:gd name="T59" fmla="*/ 184 h 212"/>
              <a:gd name="T60" fmla="*/ 48 w 241"/>
              <a:gd name="T61" fmla="*/ 145 h 212"/>
              <a:gd name="T62" fmla="*/ 62 w 241"/>
              <a:gd name="T63" fmla="*/ 145 h 212"/>
              <a:gd name="T64" fmla="*/ 66 w 241"/>
              <a:gd name="T65" fmla="*/ 137 h 212"/>
              <a:gd name="T66" fmla="*/ 38 w 241"/>
              <a:gd name="T67" fmla="*/ 109 h 212"/>
              <a:gd name="T68" fmla="*/ 31 w 241"/>
              <a:gd name="T69" fmla="*/ 109 h 212"/>
              <a:gd name="T70" fmla="*/ 3 w 241"/>
              <a:gd name="T71" fmla="*/ 137 h 212"/>
              <a:gd name="T72" fmla="*/ 7 w 241"/>
              <a:gd name="T73" fmla="*/ 145 h 212"/>
              <a:gd name="T74" fmla="*/ 121 w 241"/>
              <a:gd name="T75" fmla="*/ 26 h 212"/>
              <a:gd name="T76" fmla="*/ 134 w 241"/>
              <a:gd name="T77" fmla="*/ 40 h 212"/>
              <a:gd name="T78" fmla="*/ 121 w 241"/>
              <a:gd name="T79" fmla="*/ 53 h 212"/>
              <a:gd name="T80" fmla="*/ 107 w 241"/>
              <a:gd name="T81" fmla="*/ 40 h 212"/>
              <a:gd name="T82" fmla="*/ 121 w 241"/>
              <a:gd name="T83" fmla="*/ 26 h 212"/>
              <a:gd name="T84" fmla="*/ 121 w 241"/>
              <a:gd name="T85" fmla="*/ 26 h 212"/>
              <a:gd name="T86" fmla="*/ 121 w 241"/>
              <a:gd name="T87" fmla="*/ 26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1" h="212">
                <a:moveTo>
                  <a:pt x="7" y="145"/>
                </a:moveTo>
                <a:cubicBezTo>
                  <a:pt x="20" y="145"/>
                  <a:pt x="20" y="145"/>
                  <a:pt x="20" y="145"/>
                </a:cubicBezTo>
                <a:cubicBezTo>
                  <a:pt x="29" y="188"/>
                  <a:pt x="77" y="212"/>
                  <a:pt x="121" y="212"/>
                </a:cubicBezTo>
                <a:cubicBezTo>
                  <a:pt x="164" y="212"/>
                  <a:pt x="212" y="188"/>
                  <a:pt x="221" y="145"/>
                </a:cubicBezTo>
                <a:cubicBezTo>
                  <a:pt x="234" y="145"/>
                  <a:pt x="234" y="145"/>
                  <a:pt x="234" y="145"/>
                </a:cubicBezTo>
                <a:cubicBezTo>
                  <a:pt x="239" y="145"/>
                  <a:pt x="241" y="140"/>
                  <a:pt x="238" y="137"/>
                </a:cubicBezTo>
                <a:cubicBezTo>
                  <a:pt x="210" y="109"/>
                  <a:pt x="210" y="109"/>
                  <a:pt x="210" y="109"/>
                </a:cubicBezTo>
                <a:cubicBezTo>
                  <a:pt x="208" y="107"/>
                  <a:pt x="205" y="107"/>
                  <a:pt x="203" y="109"/>
                </a:cubicBezTo>
                <a:cubicBezTo>
                  <a:pt x="175" y="137"/>
                  <a:pt x="175" y="137"/>
                  <a:pt x="175" y="137"/>
                </a:cubicBezTo>
                <a:cubicBezTo>
                  <a:pt x="172" y="140"/>
                  <a:pt x="174" y="145"/>
                  <a:pt x="179" y="145"/>
                </a:cubicBezTo>
                <a:cubicBezTo>
                  <a:pt x="193" y="145"/>
                  <a:pt x="193" y="145"/>
                  <a:pt x="193" y="145"/>
                </a:cubicBezTo>
                <a:cubicBezTo>
                  <a:pt x="185" y="168"/>
                  <a:pt x="158" y="181"/>
                  <a:pt x="134" y="184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8" y="106"/>
                  <a:pt x="160" y="104"/>
                  <a:pt x="160" y="101"/>
                </a:cubicBezTo>
                <a:cubicBezTo>
                  <a:pt x="160" y="84"/>
                  <a:pt x="160" y="84"/>
                  <a:pt x="160" y="84"/>
                </a:cubicBezTo>
                <a:cubicBezTo>
                  <a:pt x="160" y="82"/>
                  <a:pt x="158" y="79"/>
                  <a:pt x="155" y="79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34" y="77"/>
                  <a:pt x="134" y="77"/>
                  <a:pt x="134" y="77"/>
                </a:cubicBezTo>
                <a:cubicBezTo>
                  <a:pt x="149" y="72"/>
                  <a:pt x="160" y="57"/>
                  <a:pt x="160" y="40"/>
                </a:cubicBezTo>
                <a:cubicBezTo>
                  <a:pt x="160" y="18"/>
                  <a:pt x="143" y="0"/>
                  <a:pt x="121" y="0"/>
                </a:cubicBezTo>
                <a:cubicBezTo>
                  <a:pt x="99" y="0"/>
                  <a:pt x="81" y="18"/>
                  <a:pt x="81" y="40"/>
                </a:cubicBezTo>
                <a:cubicBezTo>
                  <a:pt x="81" y="57"/>
                  <a:pt x="92" y="72"/>
                  <a:pt x="107" y="77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86" y="79"/>
                  <a:pt x="86" y="79"/>
                  <a:pt x="86" y="79"/>
                </a:cubicBezTo>
                <a:cubicBezTo>
                  <a:pt x="83" y="79"/>
                  <a:pt x="81" y="82"/>
                  <a:pt x="81" y="84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1" y="104"/>
                  <a:pt x="83" y="106"/>
                  <a:pt x="86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83" y="181"/>
                  <a:pt x="56" y="168"/>
                  <a:pt x="48" y="145"/>
                </a:cubicBezTo>
                <a:cubicBezTo>
                  <a:pt x="62" y="145"/>
                  <a:pt x="62" y="145"/>
                  <a:pt x="62" y="145"/>
                </a:cubicBezTo>
                <a:cubicBezTo>
                  <a:pt x="67" y="145"/>
                  <a:pt x="69" y="140"/>
                  <a:pt x="66" y="137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36" y="107"/>
                  <a:pt x="33" y="107"/>
                  <a:pt x="31" y="109"/>
                </a:cubicBezTo>
                <a:cubicBezTo>
                  <a:pt x="3" y="137"/>
                  <a:pt x="3" y="137"/>
                  <a:pt x="3" y="137"/>
                </a:cubicBezTo>
                <a:cubicBezTo>
                  <a:pt x="0" y="140"/>
                  <a:pt x="2" y="145"/>
                  <a:pt x="7" y="145"/>
                </a:cubicBezTo>
                <a:close/>
                <a:moveTo>
                  <a:pt x="121" y="26"/>
                </a:moveTo>
                <a:cubicBezTo>
                  <a:pt x="128" y="26"/>
                  <a:pt x="134" y="32"/>
                  <a:pt x="134" y="40"/>
                </a:cubicBezTo>
                <a:cubicBezTo>
                  <a:pt x="134" y="47"/>
                  <a:pt x="128" y="53"/>
                  <a:pt x="121" y="53"/>
                </a:cubicBezTo>
                <a:cubicBezTo>
                  <a:pt x="113" y="53"/>
                  <a:pt x="107" y="47"/>
                  <a:pt x="107" y="40"/>
                </a:cubicBezTo>
                <a:cubicBezTo>
                  <a:pt x="107" y="32"/>
                  <a:pt x="113" y="26"/>
                  <a:pt x="121" y="26"/>
                </a:cubicBezTo>
                <a:close/>
                <a:moveTo>
                  <a:pt x="121" y="26"/>
                </a:moveTo>
                <a:cubicBezTo>
                  <a:pt x="121" y="26"/>
                  <a:pt x="121" y="26"/>
                  <a:pt x="121" y="2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6095099" y="4012430"/>
            <a:ext cx="496576" cy="425802"/>
          </a:xfrm>
          <a:custGeom>
            <a:avLst/>
            <a:gdLst>
              <a:gd name="T0" fmla="*/ 16 w 261"/>
              <a:gd name="T1" fmla="*/ 111 h 223"/>
              <a:gd name="T2" fmla="*/ 0 w 261"/>
              <a:gd name="T3" fmla="*/ 67 h 223"/>
              <a:gd name="T4" fmla="*/ 70 w 261"/>
              <a:gd name="T5" fmla="*/ 0 h 223"/>
              <a:gd name="T6" fmla="*/ 131 w 261"/>
              <a:gd name="T7" fmla="*/ 31 h 223"/>
              <a:gd name="T8" fmla="*/ 191 w 261"/>
              <a:gd name="T9" fmla="*/ 0 h 223"/>
              <a:gd name="T10" fmla="*/ 261 w 261"/>
              <a:gd name="T11" fmla="*/ 67 h 223"/>
              <a:gd name="T12" fmla="*/ 246 w 261"/>
              <a:gd name="T13" fmla="*/ 111 h 223"/>
              <a:gd name="T14" fmla="*/ 188 w 261"/>
              <a:gd name="T15" fmla="*/ 111 h 223"/>
              <a:gd name="T16" fmla="*/ 175 w 261"/>
              <a:gd name="T17" fmla="*/ 83 h 223"/>
              <a:gd name="T18" fmla="*/ 165 w 261"/>
              <a:gd name="T19" fmla="*/ 84 h 223"/>
              <a:gd name="T20" fmla="*/ 140 w 261"/>
              <a:gd name="T21" fmla="*/ 148 h 223"/>
              <a:gd name="T22" fmla="*/ 105 w 261"/>
              <a:gd name="T23" fmla="*/ 46 h 223"/>
              <a:gd name="T24" fmla="*/ 95 w 261"/>
              <a:gd name="T25" fmla="*/ 46 h 223"/>
              <a:gd name="T26" fmla="*/ 72 w 261"/>
              <a:gd name="T27" fmla="*/ 111 h 223"/>
              <a:gd name="T28" fmla="*/ 16 w 261"/>
              <a:gd name="T29" fmla="*/ 111 h 223"/>
              <a:gd name="T30" fmla="*/ 182 w 261"/>
              <a:gd name="T31" fmla="*/ 127 h 223"/>
              <a:gd name="T32" fmla="*/ 177 w 261"/>
              <a:gd name="T33" fmla="*/ 124 h 223"/>
              <a:gd name="T34" fmla="*/ 171 w 261"/>
              <a:gd name="T35" fmla="*/ 108 h 223"/>
              <a:gd name="T36" fmla="*/ 144 w 261"/>
              <a:gd name="T37" fmla="*/ 176 h 223"/>
              <a:gd name="T38" fmla="*/ 133 w 261"/>
              <a:gd name="T39" fmla="*/ 176 h 223"/>
              <a:gd name="T40" fmla="*/ 100 w 261"/>
              <a:gd name="T41" fmla="*/ 76 h 223"/>
              <a:gd name="T42" fmla="*/ 84 w 261"/>
              <a:gd name="T43" fmla="*/ 123 h 223"/>
              <a:gd name="T44" fmla="*/ 78 w 261"/>
              <a:gd name="T45" fmla="*/ 127 h 223"/>
              <a:gd name="T46" fmla="*/ 28 w 261"/>
              <a:gd name="T47" fmla="*/ 127 h 223"/>
              <a:gd name="T48" fmla="*/ 123 w 261"/>
              <a:gd name="T49" fmla="*/ 219 h 223"/>
              <a:gd name="T50" fmla="*/ 138 w 261"/>
              <a:gd name="T51" fmla="*/ 219 h 223"/>
              <a:gd name="T52" fmla="*/ 234 w 261"/>
              <a:gd name="T53" fmla="*/ 127 h 223"/>
              <a:gd name="T54" fmla="*/ 182 w 261"/>
              <a:gd name="T55" fmla="*/ 127 h 223"/>
              <a:gd name="T56" fmla="*/ 182 w 261"/>
              <a:gd name="T57" fmla="*/ 127 h 223"/>
              <a:gd name="T58" fmla="*/ 182 w 261"/>
              <a:gd name="T59" fmla="*/ 127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1" h="223">
                <a:moveTo>
                  <a:pt x="16" y="111"/>
                </a:moveTo>
                <a:cubicBezTo>
                  <a:pt x="8" y="100"/>
                  <a:pt x="0" y="84"/>
                  <a:pt x="0" y="67"/>
                </a:cubicBezTo>
                <a:cubicBezTo>
                  <a:pt x="0" y="25"/>
                  <a:pt x="26" y="0"/>
                  <a:pt x="70" y="0"/>
                </a:cubicBezTo>
                <a:cubicBezTo>
                  <a:pt x="95" y="0"/>
                  <a:pt x="119" y="20"/>
                  <a:pt x="131" y="31"/>
                </a:cubicBezTo>
                <a:cubicBezTo>
                  <a:pt x="142" y="20"/>
                  <a:pt x="166" y="0"/>
                  <a:pt x="191" y="0"/>
                </a:cubicBezTo>
                <a:cubicBezTo>
                  <a:pt x="235" y="0"/>
                  <a:pt x="261" y="25"/>
                  <a:pt x="261" y="67"/>
                </a:cubicBezTo>
                <a:cubicBezTo>
                  <a:pt x="261" y="84"/>
                  <a:pt x="253" y="100"/>
                  <a:pt x="246" y="111"/>
                </a:cubicBezTo>
                <a:cubicBezTo>
                  <a:pt x="188" y="111"/>
                  <a:pt x="188" y="111"/>
                  <a:pt x="188" y="111"/>
                </a:cubicBezTo>
                <a:cubicBezTo>
                  <a:pt x="175" y="83"/>
                  <a:pt x="175" y="83"/>
                  <a:pt x="175" y="83"/>
                </a:cubicBezTo>
                <a:cubicBezTo>
                  <a:pt x="173" y="79"/>
                  <a:pt x="167" y="79"/>
                  <a:pt x="165" y="84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4" y="41"/>
                  <a:pt x="96" y="41"/>
                  <a:pt x="95" y="46"/>
                </a:cubicBezTo>
                <a:cubicBezTo>
                  <a:pt x="72" y="111"/>
                  <a:pt x="72" y="111"/>
                  <a:pt x="72" y="111"/>
                </a:cubicBezTo>
                <a:lnTo>
                  <a:pt x="16" y="111"/>
                </a:lnTo>
                <a:close/>
                <a:moveTo>
                  <a:pt x="182" y="127"/>
                </a:moveTo>
                <a:cubicBezTo>
                  <a:pt x="180" y="127"/>
                  <a:pt x="178" y="125"/>
                  <a:pt x="177" y="124"/>
                </a:cubicBezTo>
                <a:cubicBezTo>
                  <a:pt x="171" y="108"/>
                  <a:pt x="171" y="108"/>
                  <a:pt x="171" y="108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2" y="181"/>
                  <a:pt x="135" y="181"/>
                  <a:pt x="133" y="1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83" y="125"/>
                  <a:pt x="81" y="127"/>
                  <a:pt x="78" y="127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30" y="129"/>
                  <a:pt x="22" y="121"/>
                  <a:pt x="123" y="219"/>
                </a:cubicBezTo>
                <a:cubicBezTo>
                  <a:pt x="127" y="223"/>
                  <a:pt x="134" y="223"/>
                  <a:pt x="138" y="219"/>
                </a:cubicBezTo>
                <a:cubicBezTo>
                  <a:pt x="236" y="124"/>
                  <a:pt x="230" y="131"/>
                  <a:pt x="234" y="127"/>
                </a:cubicBezTo>
                <a:lnTo>
                  <a:pt x="182" y="127"/>
                </a:lnTo>
                <a:close/>
                <a:moveTo>
                  <a:pt x="182" y="127"/>
                </a:moveTo>
                <a:cubicBezTo>
                  <a:pt x="182" y="127"/>
                  <a:pt x="182" y="127"/>
                  <a:pt x="182" y="12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8"/>
          <p:cNvSpPr>
            <a:spLocks noEditPoints="1"/>
          </p:cNvSpPr>
          <p:nvPr/>
        </p:nvSpPr>
        <p:spPr bwMode="auto">
          <a:xfrm>
            <a:off x="7643350" y="3959550"/>
            <a:ext cx="523262" cy="409559"/>
          </a:xfrm>
          <a:custGeom>
            <a:avLst/>
            <a:gdLst>
              <a:gd name="T0" fmla="*/ 189 w 275"/>
              <a:gd name="T1" fmla="*/ 186 h 214"/>
              <a:gd name="T2" fmla="*/ 122 w 275"/>
              <a:gd name="T3" fmla="*/ 202 h 214"/>
              <a:gd name="T4" fmla="*/ 49 w 275"/>
              <a:gd name="T5" fmla="*/ 183 h 214"/>
              <a:gd name="T6" fmla="*/ 19 w 275"/>
              <a:gd name="T7" fmla="*/ 214 h 214"/>
              <a:gd name="T8" fmla="*/ 0 w 275"/>
              <a:gd name="T9" fmla="*/ 196 h 214"/>
              <a:gd name="T10" fmla="*/ 30 w 275"/>
              <a:gd name="T11" fmla="*/ 159 h 214"/>
              <a:gd name="T12" fmla="*/ 24 w 275"/>
              <a:gd name="T13" fmla="*/ 130 h 214"/>
              <a:gd name="T14" fmla="*/ 107 w 275"/>
              <a:gd name="T15" fmla="*/ 33 h 214"/>
              <a:gd name="T16" fmla="*/ 227 w 275"/>
              <a:gd name="T17" fmla="*/ 14 h 214"/>
              <a:gd name="T18" fmla="*/ 252 w 275"/>
              <a:gd name="T19" fmla="*/ 0 h 214"/>
              <a:gd name="T20" fmla="*/ 275 w 275"/>
              <a:gd name="T21" fmla="*/ 57 h 214"/>
              <a:gd name="T22" fmla="*/ 189 w 275"/>
              <a:gd name="T23" fmla="*/ 186 h 214"/>
              <a:gd name="T24" fmla="*/ 67 w 275"/>
              <a:gd name="T25" fmla="*/ 150 h 214"/>
              <a:gd name="T26" fmla="*/ 191 w 275"/>
              <a:gd name="T27" fmla="*/ 92 h 214"/>
              <a:gd name="T28" fmla="*/ 199 w 275"/>
              <a:gd name="T29" fmla="*/ 85 h 214"/>
              <a:gd name="T30" fmla="*/ 192 w 275"/>
              <a:gd name="T31" fmla="*/ 77 h 214"/>
              <a:gd name="T32" fmla="*/ 55 w 275"/>
              <a:gd name="T33" fmla="*/ 141 h 214"/>
              <a:gd name="T34" fmla="*/ 56 w 275"/>
              <a:gd name="T35" fmla="*/ 151 h 214"/>
              <a:gd name="T36" fmla="*/ 67 w 275"/>
              <a:gd name="T37" fmla="*/ 150 h 214"/>
              <a:gd name="T38" fmla="*/ 67 w 275"/>
              <a:gd name="T39" fmla="*/ 150 h 214"/>
              <a:gd name="T40" fmla="*/ 67 w 275"/>
              <a:gd name="T41" fmla="*/ 15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5" h="214">
                <a:moveTo>
                  <a:pt x="189" y="186"/>
                </a:moveTo>
                <a:cubicBezTo>
                  <a:pt x="168" y="196"/>
                  <a:pt x="145" y="202"/>
                  <a:pt x="122" y="202"/>
                </a:cubicBezTo>
                <a:cubicBezTo>
                  <a:pt x="82" y="202"/>
                  <a:pt x="49" y="183"/>
                  <a:pt x="49" y="183"/>
                </a:cubicBezTo>
                <a:cubicBezTo>
                  <a:pt x="41" y="183"/>
                  <a:pt x="32" y="214"/>
                  <a:pt x="19" y="214"/>
                </a:cubicBezTo>
                <a:cubicBezTo>
                  <a:pt x="6" y="214"/>
                  <a:pt x="0" y="203"/>
                  <a:pt x="0" y="196"/>
                </a:cubicBezTo>
                <a:cubicBezTo>
                  <a:pt x="0" y="180"/>
                  <a:pt x="30" y="167"/>
                  <a:pt x="30" y="159"/>
                </a:cubicBezTo>
                <a:cubicBezTo>
                  <a:pt x="30" y="159"/>
                  <a:pt x="24" y="148"/>
                  <a:pt x="24" y="130"/>
                </a:cubicBezTo>
                <a:cubicBezTo>
                  <a:pt x="24" y="82"/>
                  <a:pt x="63" y="47"/>
                  <a:pt x="107" y="33"/>
                </a:cubicBezTo>
                <a:cubicBezTo>
                  <a:pt x="138" y="23"/>
                  <a:pt x="205" y="35"/>
                  <a:pt x="227" y="14"/>
                </a:cubicBezTo>
                <a:cubicBezTo>
                  <a:pt x="235" y="7"/>
                  <a:pt x="239" y="0"/>
                  <a:pt x="252" y="0"/>
                </a:cubicBezTo>
                <a:cubicBezTo>
                  <a:pt x="270" y="0"/>
                  <a:pt x="275" y="44"/>
                  <a:pt x="275" y="57"/>
                </a:cubicBezTo>
                <a:cubicBezTo>
                  <a:pt x="275" y="110"/>
                  <a:pt x="249" y="156"/>
                  <a:pt x="189" y="186"/>
                </a:cubicBezTo>
                <a:close/>
                <a:moveTo>
                  <a:pt x="67" y="150"/>
                </a:moveTo>
                <a:cubicBezTo>
                  <a:pt x="98" y="106"/>
                  <a:pt x="136" y="88"/>
                  <a:pt x="191" y="92"/>
                </a:cubicBezTo>
                <a:cubicBezTo>
                  <a:pt x="195" y="92"/>
                  <a:pt x="198" y="89"/>
                  <a:pt x="199" y="85"/>
                </a:cubicBezTo>
                <a:cubicBezTo>
                  <a:pt x="199" y="81"/>
                  <a:pt x="196" y="77"/>
                  <a:pt x="192" y="77"/>
                </a:cubicBezTo>
                <a:cubicBezTo>
                  <a:pt x="132" y="72"/>
                  <a:pt x="88" y="93"/>
                  <a:pt x="55" y="141"/>
                </a:cubicBezTo>
                <a:cubicBezTo>
                  <a:pt x="52" y="144"/>
                  <a:pt x="53" y="149"/>
                  <a:pt x="56" y="151"/>
                </a:cubicBezTo>
                <a:cubicBezTo>
                  <a:pt x="60" y="154"/>
                  <a:pt x="65" y="153"/>
                  <a:pt x="67" y="150"/>
                </a:cubicBezTo>
                <a:close/>
                <a:moveTo>
                  <a:pt x="67" y="150"/>
                </a:moveTo>
                <a:cubicBezTo>
                  <a:pt x="67" y="150"/>
                  <a:pt x="67" y="150"/>
                  <a:pt x="67" y="1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9"/>
          <p:cNvSpPr>
            <a:spLocks noEditPoints="1"/>
          </p:cNvSpPr>
          <p:nvPr/>
        </p:nvSpPr>
        <p:spPr bwMode="auto">
          <a:xfrm>
            <a:off x="4581140" y="4026031"/>
            <a:ext cx="321382" cy="467569"/>
          </a:xfrm>
          <a:custGeom>
            <a:avLst/>
            <a:gdLst>
              <a:gd name="T0" fmla="*/ 123 w 169"/>
              <a:gd name="T1" fmla="*/ 205 h 245"/>
              <a:gd name="T2" fmla="*/ 123 w 169"/>
              <a:gd name="T3" fmla="*/ 219 h 245"/>
              <a:gd name="T4" fmla="*/ 115 w 169"/>
              <a:gd name="T5" fmla="*/ 229 h 245"/>
              <a:gd name="T6" fmla="*/ 115 w 169"/>
              <a:gd name="T7" fmla="*/ 234 h 245"/>
              <a:gd name="T8" fmla="*/ 104 w 169"/>
              <a:gd name="T9" fmla="*/ 245 h 245"/>
              <a:gd name="T10" fmla="*/ 65 w 169"/>
              <a:gd name="T11" fmla="*/ 245 h 245"/>
              <a:gd name="T12" fmla="*/ 54 w 169"/>
              <a:gd name="T13" fmla="*/ 234 h 245"/>
              <a:gd name="T14" fmla="*/ 54 w 169"/>
              <a:gd name="T15" fmla="*/ 229 h 245"/>
              <a:gd name="T16" fmla="*/ 46 w 169"/>
              <a:gd name="T17" fmla="*/ 219 h 245"/>
              <a:gd name="T18" fmla="*/ 46 w 169"/>
              <a:gd name="T19" fmla="*/ 205 h 245"/>
              <a:gd name="T20" fmla="*/ 52 w 169"/>
              <a:gd name="T21" fmla="*/ 199 h 245"/>
              <a:gd name="T22" fmla="*/ 117 w 169"/>
              <a:gd name="T23" fmla="*/ 199 h 245"/>
              <a:gd name="T24" fmla="*/ 123 w 169"/>
              <a:gd name="T25" fmla="*/ 205 h 245"/>
              <a:gd name="T26" fmla="*/ 54 w 169"/>
              <a:gd name="T27" fmla="*/ 184 h 245"/>
              <a:gd name="T28" fmla="*/ 44 w 169"/>
              <a:gd name="T29" fmla="*/ 177 h 245"/>
              <a:gd name="T30" fmla="*/ 0 w 169"/>
              <a:gd name="T31" fmla="*/ 85 h 245"/>
              <a:gd name="T32" fmla="*/ 85 w 169"/>
              <a:gd name="T33" fmla="*/ 0 h 245"/>
              <a:gd name="T34" fmla="*/ 169 w 169"/>
              <a:gd name="T35" fmla="*/ 85 h 245"/>
              <a:gd name="T36" fmla="*/ 125 w 169"/>
              <a:gd name="T37" fmla="*/ 177 h 245"/>
              <a:gd name="T38" fmla="*/ 115 w 169"/>
              <a:gd name="T39" fmla="*/ 184 h 245"/>
              <a:gd name="T40" fmla="*/ 54 w 169"/>
              <a:gd name="T41" fmla="*/ 184 h 245"/>
              <a:gd name="T42" fmla="*/ 46 w 169"/>
              <a:gd name="T43" fmla="*/ 85 h 245"/>
              <a:gd name="T44" fmla="*/ 85 w 169"/>
              <a:gd name="T45" fmla="*/ 46 h 245"/>
              <a:gd name="T46" fmla="*/ 92 w 169"/>
              <a:gd name="T47" fmla="*/ 39 h 245"/>
              <a:gd name="T48" fmla="*/ 85 w 169"/>
              <a:gd name="T49" fmla="*/ 31 h 245"/>
              <a:gd name="T50" fmla="*/ 31 w 169"/>
              <a:gd name="T51" fmla="*/ 85 h 245"/>
              <a:gd name="T52" fmla="*/ 39 w 169"/>
              <a:gd name="T53" fmla="*/ 92 h 245"/>
              <a:gd name="T54" fmla="*/ 46 w 169"/>
              <a:gd name="T55" fmla="*/ 85 h 245"/>
              <a:gd name="T56" fmla="*/ 46 w 169"/>
              <a:gd name="T57" fmla="*/ 85 h 245"/>
              <a:gd name="T58" fmla="*/ 46 w 169"/>
              <a:gd name="T59" fmla="*/ 8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9" h="245">
                <a:moveTo>
                  <a:pt x="123" y="205"/>
                </a:moveTo>
                <a:cubicBezTo>
                  <a:pt x="123" y="219"/>
                  <a:pt x="123" y="219"/>
                  <a:pt x="123" y="219"/>
                </a:cubicBezTo>
                <a:cubicBezTo>
                  <a:pt x="123" y="224"/>
                  <a:pt x="120" y="228"/>
                  <a:pt x="115" y="229"/>
                </a:cubicBezTo>
                <a:cubicBezTo>
                  <a:pt x="115" y="234"/>
                  <a:pt x="115" y="234"/>
                  <a:pt x="115" y="234"/>
                </a:cubicBezTo>
                <a:cubicBezTo>
                  <a:pt x="115" y="240"/>
                  <a:pt x="110" y="245"/>
                  <a:pt x="104" y="245"/>
                </a:cubicBezTo>
                <a:cubicBezTo>
                  <a:pt x="65" y="245"/>
                  <a:pt x="65" y="245"/>
                  <a:pt x="65" y="245"/>
                </a:cubicBezTo>
                <a:cubicBezTo>
                  <a:pt x="59" y="245"/>
                  <a:pt x="54" y="240"/>
                  <a:pt x="54" y="234"/>
                </a:cubicBezTo>
                <a:cubicBezTo>
                  <a:pt x="54" y="229"/>
                  <a:pt x="54" y="229"/>
                  <a:pt x="54" y="229"/>
                </a:cubicBezTo>
                <a:cubicBezTo>
                  <a:pt x="49" y="228"/>
                  <a:pt x="46" y="224"/>
                  <a:pt x="46" y="219"/>
                </a:cubicBezTo>
                <a:cubicBezTo>
                  <a:pt x="46" y="205"/>
                  <a:pt x="46" y="205"/>
                  <a:pt x="46" y="205"/>
                </a:cubicBezTo>
                <a:cubicBezTo>
                  <a:pt x="46" y="202"/>
                  <a:pt x="49" y="199"/>
                  <a:pt x="52" y="199"/>
                </a:cubicBezTo>
                <a:cubicBezTo>
                  <a:pt x="117" y="199"/>
                  <a:pt x="117" y="199"/>
                  <a:pt x="117" y="199"/>
                </a:cubicBezTo>
                <a:cubicBezTo>
                  <a:pt x="120" y="199"/>
                  <a:pt x="123" y="202"/>
                  <a:pt x="123" y="205"/>
                </a:cubicBezTo>
                <a:close/>
                <a:moveTo>
                  <a:pt x="54" y="184"/>
                </a:moveTo>
                <a:cubicBezTo>
                  <a:pt x="50" y="184"/>
                  <a:pt x="45" y="181"/>
                  <a:pt x="44" y="177"/>
                </a:cubicBezTo>
                <a:cubicBezTo>
                  <a:pt x="25" y="128"/>
                  <a:pt x="0" y="133"/>
                  <a:pt x="0" y="85"/>
                </a:cubicBezTo>
                <a:cubicBezTo>
                  <a:pt x="0" y="38"/>
                  <a:pt x="38" y="0"/>
                  <a:pt x="85" y="0"/>
                </a:cubicBezTo>
                <a:cubicBezTo>
                  <a:pt x="131" y="0"/>
                  <a:pt x="169" y="38"/>
                  <a:pt x="169" y="85"/>
                </a:cubicBezTo>
                <a:cubicBezTo>
                  <a:pt x="169" y="133"/>
                  <a:pt x="144" y="128"/>
                  <a:pt x="125" y="177"/>
                </a:cubicBezTo>
                <a:cubicBezTo>
                  <a:pt x="124" y="181"/>
                  <a:pt x="119" y="184"/>
                  <a:pt x="115" y="184"/>
                </a:cubicBezTo>
                <a:lnTo>
                  <a:pt x="54" y="184"/>
                </a:lnTo>
                <a:close/>
                <a:moveTo>
                  <a:pt x="46" y="85"/>
                </a:moveTo>
                <a:cubicBezTo>
                  <a:pt x="46" y="63"/>
                  <a:pt x="63" y="46"/>
                  <a:pt x="85" y="46"/>
                </a:cubicBezTo>
                <a:cubicBezTo>
                  <a:pt x="89" y="46"/>
                  <a:pt x="92" y="43"/>
                  <a:pt x="92" y="39"/>
                </a:cubicBezTo>
                <a:cubicBezTo>
                  <a:pt x="92" y="34"/>
                  <a:pt x="89" y="31"/>
                  <a:pt x="85" y="31"/>
                </a:cubicBezTo>
                <a:cubicBezTo>
                  <a:pt x="55" y="31"/>
                  <a:pt x="31" y="55"/>
                  <a:pt x="31" y="85"/>
                </a:cubicBezTo>
                <a:cubicBezTo>
                  <a:pt x="31" y="89"/>
                  <a:pt x="34" y="92"/>
                  <a:pt x="39" y="92"/>
                </a:cubicBezTo>
                <a:cubicBezTo>
                  <a:pt x="43" y="92"/>
                  <a:pt x="46" y="89"/>
                  <a:pt x="46" y="85"/>
                </a:cubicBezTo>
                <a:close/>
                <a:moveTo>
                  <a:pt x="46" y="85"/>
                </a:moveTo>
                <a:cubicBezTo>
                  <a:pt x="46" y="85"/>
                  <a:pt x="46" y="85"/>
                  <a:pt x="46" y="8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2"/>
          <p:cNvSpPr>
            <a:spLocks noEditPoints="1"/>
          </p:cNvSpPr>
          <p:nvPr/>
        </p:nvSpPr>
        <p:spPr bwMode="auto">
          <a:xfrm>
            <a:off x="1439928" y="4097881"/>
            <a:ext cx="410362" cy="308267"/>
          </a:xfrm>
          <a:custGeom>
            <a:avLst/>
            <a:gdLst>
              <a:gd name="T0" fmla="*/ 152 w 155"/>
              <a:gd name="T1" fmla="*/ 38 h 116"/>
              <a:gd name="T2" fmla="*/ 155 w 155"/>
              <a:gd name="T3" fmla="*/ 40 h 116"/>
              <a:gd name="T4" fmla="*/ 155 w 155"/>
              <a:gd name="T5" fmla="*/ 102 h 116"/>
              <a:gd name="T6" fmla="*/ 140 w 155"/>
              <a:gd name="T7" fmla="*/ 116 h 116"/>
              <a:gd name="T8" fmla="*/ 15 w 155"/>
              <a:gd name="T9" fmla="*/ 116 h 116"/>
              <a:gd name="T10" fmla="*/ 0 w 155"/>
              <a:gd name="T11" fmla="*/ 102 h 116"/>
              <a:gd name="T12" fmla="*/ 0 w 155"/>
              <a:gd name="T13" fmla="*/ 40 h 116"/>
              <a:gd name="T14" fmla="*/ 3 w 155"/>
              <a:gd name="T15" fmla="*/ 39 h 116"/>
              <a:gd name="T16" fmla="*/ 50 w 155"/>
              <a:gd name="T17" fmla="*/ 73 h 116"/>
              <a:gd name="T18" fmla="*/ 77 w 155"/>
              <a:gd name="T19" fmla="*/ 87 h 116"/>
              <a:gd name="T20" fmla="*/ 105 w 155"/>
              <a:gd name="T21" fmla="*/ 73 h 116"/>
              <a:gd name="T22" fmla="*/ 152 w 155"/>
              <a:gd name="T23" fmla="*/ 38 h 116"/>
              <a:gd name="T24" fmla="*/ 77 w 155"/>
              <a:gd name="T25" fmla="*/ 78 h 116"/>
              <a:gd name="T26" fmla="*/ 100 w 155"/>
              <a:gd name="T27" fmla="*/ 65 h 116"/>
              <a:gd name="T28" fmla="*/ 152 w 155"/>
              <a:gd name="T29" fmla="*/ 26 h 116"/>
              <a:gd name="T30" fmla="*/ 155 w 155"/>
              <a:gd name="T31" fmla="*/ 20 h 116"/>
              <a:gd name="T32" fmla="*/ 155 w 155"/>
              <a:gd name="T33" fmla="*/ 15 h 116"/>
              <a:gd name="T34" fmla="*/ 140 w 155"/>
              <a:gd name="T35" fmla="*/ 0 h 116"/>
              <a:gd name="T36" fmla="*/ 15 w 155"/>
              <a:gd name="T37" fmla="*/ 0 h 116"/>
              <a:gd name="T38" fmla="*/ 0 w 155"/>
              <a:gd name="T39" fmla="*/ 15 h 116"/>
              <a:gd name="T40" fmla="*/ 0 w 155"/>
              <a:gd name="T41" fmla="*/ 20 h 116"/>
              <a:gd name="T42" fmla="*/ 3 w 155"/>
              <a:gd name="T43" fmla="*/ 26 h 116"/>
              <a:gd name="T44" fmla="*/ 55 w 155"/>
              <a:gd name="T45" fmla="*/ 65 h 116"/>
              <a:gd name="T46" fmla="*/ 77 w 155"/>
              <a:gd name="T47" fmla="*/ 78 h 116"/>
              <a:gd name="T48" fmla="*/ 77 w 155"/>
              <a:gd name="T49" fmla="*/ 78 h 116"/>
              <a:gd name="T50" fmla="*/ 77 w 155"/>
              <a:gd name="T51" fmla="*/ 7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5" h="116">
                <a:moveTo>
                  <a:pt x="152" y="38"/>
                </a:moveTo>
                <a:cubicBezTo>
                  <a:pt x="153" y="38"/>
                  <a:pt x="155" y="38"/>
                  <a:pt x="155" y="40"/>
                </a:cubicBezTo>
                <a:cubicBezTo>
                  <a:pt x="155" y="102"/>
                  <a:pt x="155" y="102"/>
                  <a:pt x="155" y="102"/>
                </a:cubicBezTo>
                <a:cubicBezTo>
                  <a:pt x="155" y="110"/>
                  <a:pt x="148" y="116"/>
                  <a:pt x="140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7" y="116"/>
                  <a:pt x="0" y="110"/>
                  <a:pt x="0" y="10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2" y="38"/>
                  <a:pt x="3" y="39"/>
                </a:cubicBezTo>
                <a:cubicBezTo>
                  <a:pt x="10" y="44"/>
                  <a:pt x="19" y="50"/>
                  <a:pt x="50" y="73"/>
                </a:cubicBezTo>
                <a:cubicBezTo>
                  <a:pt x="56" y="77"/>
                  <a:pt x="67" y="87"/>
                  <a:pt x="77" y="87"/>
                </a:cubicBezTo>
                <a:cubicBezTo>
                  <a:pt x="88" y="87"/>
                  <a:pt x="99" y="77"/>
                  <a:pt x="105" y="73"/>
                </a:cubicBezTo>
                <a:cubicBezTo>
                  <a:pt x="136" y="50"/>
                  <a:pt x="145" y="44"/>
                  <a:pt x="152" y="38"/>
                </a:cubicBezTo>
                <a:close/>
                <a:moveTo>
                  <a:pt x="77" y="78"/>
                </a:moveTo>
                <a:cubicBezTo>
                  <a:pt x="84" y="78"/>
                  <a:pt x="95" y="69"/>
                  <a:pt x="100" y="65"/>
                </a:cubicBezTo>
                <a:cubicBezTo>
                  <a:pt x="140" y="36"/>
                  <a:pt x="143" y="33"/>
                  <a:pt x="152" y="26"/>
                </a:cubicBezTo>
                <a:cubicBezTo>
                  <a:pt x="154" y="25"/>
                  <a:pt x="155" y="23"/>
                  <a:pt x="155" y="20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5" y="7"/>
                  <a:pt x="148" y="0"/>
                  <a:pt x="14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1" y="25"/>
                  <a:pt x="3" y="26"/>
                </a:cubicBezTo>
                <a:cubicBezTo>
                  <a:pt x="12" y="33"/>
                  <a:pt x="15" y="36"/>
                  <a:pt x="55" y="65"/>
                </a:cubicBezTo>
                <a:cubicBezTo>
                  <a:pt x="60" y="69"/>
                  <a:pt x="70" y="78"/>
                  <a:pt x="77" y="78"/>
                </a:cubicBezTo>
                <a:close/>
                <a:moveTo>
                  <a:pt x="77" y="78"/>
                </a:moveTo>
                <a:cubicBezTo>
                  <a:pt x="77" y="78"/>
                  <a:pt x="77" y="78"/>
                  <a:pt x="77" y="7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461713" y="5146359"/>
            <a:ext cx="2398875" cy="985918"/>
            <a:chOff x="1716417" y="2404261"/>
            <a:chExt cx="2133781" cy="876968"/>
          </a:xfrm>
        </p:grpSpPr>
        <p:sp>
          <p:nvSpPr>
            <p:cNvPr id="32" name="文本框 31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573268" y="5146359"/>
            <a:ext cx="2398875" cy="985918"/>
            <a:chOff x="1716417" y="2404261"/>
            <a:chExt cx="2133781" cy="876968"/>
          </a:xfrm>
        </p:grpSpPr>
        <p:sp>
          <p:nvSpPr>
            <p:cNvPr id="35" name="文本框 34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750086" y="5146359"/>
            <a:ext cx="2398875" cy="985918"/>
            <a:chOff x="1716417" y="2404261"/>
            <a:chExt cx="2133781" cy="876968"/>
          </a:xfrm>
        </p:grpSpPr>
        <p:sp>
          <p:nvSpPr>
            <p:cNvPr id="38" name="文本框 37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097332" y="2318023"/>
            <a:ext cx="2398875" cy="985918"/>
            <a:chOff x="1716417" y="2404261"/>
            <a:chExt cx="2133781" cy="876968"/>
          </a:xfrm>
        </p:grpSpPr>
        <p:sp>
          <p:nvSpPr>
            <p:cNvPr id="41" name="文本框 40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08887" y="2318023"/>
            <a:ext cx="2398875" cy="985918"/>
            <a:chOff x="1716417" y="2404261"/>
            <a:chExt cx="2133781" cy="876968"/>
          </a:xfrm>
        </p:grpSpPr>
        <p:sp>
          <p:nvSpPr>
            <p:cNvPr id="44" name="文本框 43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385705" y="2318023"/>
            <a:ext cx="2398875" cy="985918"/>
            <a:chOff x="1716417" y="2404261"/>
            <a:chExt cx="2133781" cy="876968"/>
          </a:xfrm>
        </p:grpSpPr>
        <p:sp>
          <p:nvSpPr>
            <p:cNvPr id="47" name="文本框 46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034448" y="2261359"/>
            <a:ext cx="4699224" cy="1652544"/>
            <a:chOff x="1034448" y="2261359"/>
            <a:chExt cx="4699224" cy="1652544"/>
          </a:xfrm>
          <a:solidFill>
            <a:srgbClr val="47B7E6"/>
          </a:solidFill>
        </p:grpSpPr>
        <p:sp>
          <p:nvSpPr>
            <p:cNvPr id="13" name="Freeform 5"/>
            <p:cNvSpPr/>
            <p:nvPr/>
          </p:nvSpPr>
          <p:spPr bwMode="auto">
            <a:xfrm>
              <a:off x="4758401" y="2261359"/>
              <a:ext cx="975271" cy="1652544"/>
            </a:xfrm>
            <a:custGeom>
              <a:avLst/>
              <a:gdLst>
                <a:gd name="T0" fmla="*/ 17 w 103"/>
                <a:gd name="T1" fmla="*/ 166 h 173"/>
                <a:gd name="T2" fmla="*/ 24 w 103"/>
                <a:gd name="T3" fmla="*/ 173 h 173"/>
                <a:gd name="T4" fmla="*/ 30 w 103"/>
                <a:gd name="T5" fmla="*/ 170 h 173"/>
                <a:gd name="T6" fmla="*/ 101 w 103"/>
                <a:gd name="T7" fmla="*/ 90 h 173"/>
                <a:gd name="T8" fmla="*/ 103 w 103"/>
                <a:gd name="T9" fmla="*/ 86 h 173"/>
                <a:gd name="T10" fmla="*/ 101 w 103"/>
                <a:gd name="T11" fmla="*/ 82 h 173"/>
                <a:gd name="T12" fmla="*/ 30 w 103"/>
                <a:gd name="T13" fmla="*/ 3 h 173"/>
                <a:gd name="T14" fmla="*/ 24 w 103"/>
                <a:gd name="T15" fmla="*/ 0 h 173"/>
                <a:gd name="T16" fmla="*/ 17 w 103"/>
                <a:gd name="T17" fmla="*/ 6 h 173"/>
                <a:gd name="T18" fmla="*/ 17 w 103"/>
                <a:gd name="T19" fmla="*/ 30 h 173"/>
                <a:gd name="T20" fmla="*/ 10 w 103"/>
                <a:gd name="T21" fmla="*/ 36 h 173"/>
                <a:gd name="T22" fmla="*/ 0 w 103"/>
                <a:gd name="T23" fmla="*/ 36 h 173"/>
                <a:gd name="T24" fmla="*/ 0 w 103"/>
                <a:gd name="T25" fmla="*/ 138 h 173"/>
                <a:gd name="T26" fmla="*/ 10 w 103"/>
                <a:gd name="T27" fmla="*/ 138 h 173"/>
                <a:gd name="T28" fmla="*/ 17 w 103"/>
                <a:gd name="T29" fmla="*/ 144 h 173"/>
                <a:gd name="T30" fmla="*/ 17 w 103"/>
                <a:gd name="T31" fmla="*/ 16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173">
                  <a:moveTo>
                    <a:pt x="17" y="166"/>
                  </a:moveTo>
                  <a:cubicBezTo>
                    <a:pt x="17" y="170"/>
                    <a:pt x="20" y="173"/>
                    <a:pt x="24" y="173"/>
                  </a:cubicBezTo>
                  <a:cubicBezTo>
                    <a:pt x="26" y="173"/>
                    <a:pt x="28" y="172"/>
                    <a:pt x="30" y="170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2" y="89"/>
                    <a:pt x="103" y="88"/>
                    <a:pt x="103" y="86"/>
                  </a:cubicBezTo>
                  <a:cubicBezTo>
                    <a:pt x="103" y="85"/>
                    <a:pt x="102" y="83"/>
                    <a:pt x="101" y="8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1"/>
                    <a:pt x="26" y="0"/>
                    <a:pt x="24" y="0"/>
                  </a:cubicBezTo>
                  <a:cubicBezTo>
                    <a:pt x="20" y="0"/>
                    <a:pt x="17" y="3"/>
                    <a:pt x="17" y="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3"/>
                    <a:pt x="14" y="36"/>
                    <a:pt x="1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" y="138"/>
                    <a:pt x="10" y="138"/>
                    <a:pt x="10" y="138"/>
                  </a:cubicBezTo>
                  <a:cubicBezTo>
                    <a:pt x="14" y="138"/>
                    <a:pt x="17" y="141"/>
                    <a:pt x="17" y="144"/>
                  </a:cubicBezTo>
                  <a:lnTo>
                    <a:pt x="17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1034448" y="2605204"/>
              <a:ext cx="3440540" cy="975271"/>
            </a:xfrm>
            <a:custGeom>
              <a:avLst/>
              <a:gdLst>
                <a:gd name="T0" fmla="*/ 364 w 364"/>
                <a:gd name="T1" fmla="*/ 102 h 102"/>
                <a:gd name="T2" fmla="*/ 7 w 364"/>
                <a:gd name="T3" fmla="*/ 102 h 102"/>
                <a:gd name="T4" fmla="*/ 0 w 364"/>
                <a:gd name="T5" fmla="*/ 95 h 102"/>
                <a:gd name="T6" fmla="*/ 0 w 364"/>
                <a:gd name="T7" fmla="*/ 7 h 102"/>
                <a:gd name="T8" fmla="*/ 7 w 364"/>
                <a:gd name="T9" fmla="*/ 0 h 102"/>
                <a:gd name="T10" fmla="*/ 364 w 364"/>
                <a:gd name="T11" fmla="*/ 0 h 102"/>
                <a:gd name="T12" fmla="*/ 364 w 364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2">
                  <a:moveTo>
                    <a:pt x="364" y="102"/>
                  </a:moveTo>
                  <a:cubicBezTo>
                    <a:pt x="7" y="102"/>
                    <a:pt x="7" y="102"/>
                    <a:pt x="7" y="102"/>
                  </a:cubicBezTo>
                  <a:cubicBezTo>
                    <a:pt x="3" y="102"/>
                    <a:pt x="0" y="99"/>
                    <a:pt x="0" y="9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4552092" y="2605204"/>
              <a:ext cx="122950" cy="9752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49063" y="2701064"/>
            <a:ext cx="4424147" cy="773133"/>
            <a:chOff x="1149063" y="2701064"/>
            <a:chExt cx="4424147" cy="773133"/>
          </a:xfrm>
          <a:solidFill>
            <a:srgbClr val="FFFFFF"/>
          </a:solidFill>
        </p:grpSpPr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5439840" y="3026155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Oval 9"/>
            <p:cNvSpPr>
              <a:spLocks noChangeArrowheads="1"/>
            </p:cNvSpPr>
            <p:nvPr/>
          </p:nvSpPr>
          <p:spPr bwMode="auto">
            <a:xfrm>
              <a:off x="5156427" y="3026155"/>
              <a:ext cx="14170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5308554" y="286360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5166848" y="270106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5308554" y="3188700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5166848" y="3351245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Oval 14"/>
            <p:cNvSpPr>
              <a:spLocks noChangeArrowheads="1"/>
            </p:cNvSpPr>
            <p:nvPr/>
          </p:nvSpPr>
          <p:spPr bwMode="auto">
            <a:xfrm>
              <a:off x="1422055" y="3026155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Oval 15"/>
            <p:cNvSpPr>
              <a:spLocks noChangeArrowheads="1"/>
            </p:cNvSpPr>
            <p:nvPr/>
          </p:nvSpPr>
          <p:spPr bwMode="auto">
            <a:xfrm>
              <a:off x="1149063" y="3026155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1290769" y="286360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Oval 17"/>
            <p:cNvSpPr>
              <a:spLocks noChangeArrowheads="1"/>
            </p:cNvSpPr>
            <p:nvPr/>
          </p:nvSpPr>
          <p:spPr bwMode="auto">
            <a:xfrm>
              <a:off x="1149063" y="270106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Oval 18"/>
            <p:cNvSpPr>
              <a:spLocks noChangeArrowheads="1"/>
            </p:cNvSpPr>
            <p:nvPr/>
          </p:nvSpPr>
          <p:spPr bwMode="auto">
            <a:xfrm>
              <a:off x="1290769" y="3188700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Oval 19"/>
            <p:cNvSpPr>
              <a:spLocks noChangeArrowheads="1"/>
            </p:cNvSpPr>
            <p:nvPr/>
          </p:nvSpPr>
          <p:spPr bwMode="auto">
            <a:xfrm>
              <a:off x="1149063" y="3351245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034448" y="4516153"/>
            <a:ext cx="4699224" cy="1652544"/>
            <a:chOff x="1034448" y="4516153"/>
            <a:chExt cx="4699224" cy="1652544"/>
          </a:xfrm>
          <a:solidFill>
            <a:srgbClr val="FDF367"/>
          </a:solidFill>
        </p:grpSpPr>
        <p:sp>
          <p:nvSpPr>
            <p:cNvPr id="29" name="Freeform 5"/>
            <p:cNvSpPr/>
            <p:nvPr/>
          </p:nvSpPr>
          <p:spPr bwMode="auto">
            <a:xfrm>
              <a:off x="4758401" y="4516153"/>
              <a:ext cx="975271" cy="1652544"/>
            </a:xfrm>
            <a:custGeom>
              <a:avLst/>
              <a:gdLst>
                <a:gd name="T0" fmla="*/ 17 w 103"/>
                <a:gd name="T1" fmla="*/ 166 h 173"/>
                <a:gd name="T2" fmla="*/ 24 w 103"/>
                <a:gd name="T3" fmla="*/ 173 h 173"/>
                <a:gd name="T4" fmla="*/ 30 w 103"/>
                <a:gd name="T5" fmla="*/ 170 h 173"/>
                <a:gd name="T6" fmla="*/ 101 w 103"/>
                <a:gd name="T7" fmla="*/ 90 h 173"/>
                <a:gd name="T8" fmla="*/ 103 w 103"/>
                <a:gd name="T9" fmla="*/ 86 h 173"/>
                <a:gd name="T10" fmla="*/ 101 w 103"/>
                <a:gd name="T11" fmla="*/ 82 h 173"/>
                <a:gd name="T12" fmla="*/ 30 w 103"/>
                <a:gd name="T13" fmla="*/ 3 h 173"/>
                <a:gd name="T14" fmla="*/ 24 w 103"/>
                <a:gd name="T15" fmla="*/ 0 h 173"/>
                <a:gd name="T16" fmla="*/ 17 w 103"/>
                <a:gd name="T17" fmla="*/ 6 h 173"/>
                <a:gd name="T18" fmla="*/ 17 w 103"/>
                <a:gd name="T19" fmla="*/ 30 h 173"/>
                <a:gd name="T20" fmla="*/ 10 w 103"/>
                <a:gd name="T21" fmla="*/ 36 h 173"/>
                <a:gd name="T22" fmla="*/ 0 w 103"/>
                <a:gd name="T23" fmla="*/ 36 h 173"/>
                <a:gd name="T24" fmla="*/ 0 w 103"/>
                <a:gd name="T25" fmla="*/ 138 h 173"/>
                <a:gd name="T26" fmla="*/ 10 w 103"/>
                <a:gd name="T27" fmla="*/ 138 h 173"/>
                <a:gd name="T28" fmla="*/ 17 w 103"/>
                <a:gd name="T29" fmla="*/ 144 h 173"/>
                <a:gd name="T30" fmla="*/ 17 w 103"/>
                <a:gd name="T31" fmla="*/ 16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173">
                  <a:moveTo>
                    <a:pt x="17" y="166"/>
                  </a:moveTo>
                  <a:cubicBezTo>
                    <a:pt x="17" y="170"/>
                    <a:pt x="20" y="173"/>
                    <a:pt x="24" y="173"/>
                  </a:cubicBezTo>
                  <a:cubicBezTo>
                    <a:pt x="26" y="173"/>
                    <a:pt x="28" y="172"/>
                    <a:pt x="30" y="170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2" y="89"/>
                    <a:pt x="103" y="88"/>
                    <a:pt x="103" y="86"/>
                  </a:cubicBezTo>
                  <a:cubicBezTo>
                    <a:pt x="103" y="85"/>
                    <a:pt x="102" y="83"/>
                    <a:pt x="101" y="8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1"/>
                    <a:pt x="26" y="0"/>
                    <a:pt x="24" y="0"/>
                  </a:cubicBezTo>
                  <a:cubicBezTo>
                    <a:pt x="20" y="0"/>
                    <a:pt x="17" y="3"/>
                    <a:pt x="17" y="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3"/>
                    <a:pt x="14" y="36"/>
                    <a:pt x="1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" y="138"/>
                    <a:pt x="10" y="138"/>
                    <a:pt x="10" y="138"/>
                  </a:cubicBezTo>
                  <a:cubicBezTo>
                    <a:pt x="14" y="138"/>
                    <a:pt x="17" y="141"/>
                    <a:pt x="17" y="144"/>
                  </a:cubicBezTo>
                  <a:lnTo>
                    <a:pt x="17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"/>
            <p:cNvSpPr/>
            <p:nvPr/>
          </p:nvSpPr>
          <p:spPr bwMode="auto">
            <a:xfrm>
              <a:off x="1034448" y="4859998"/>
              <a:ext cx="3440540" cy="975271"/>
            </a:xfrm>
            <a:custGeom>
              <a:avLst/>
              <a:gdLst>
                <a:gd name="T0" fmla="*/ 364 w 364"/>
                <a:gd name="T1" fmla="*/ 102 h 102"/>
                <a:gd name="T2" fmla="*/ 7 w 364"/>
                <a:gd name="T3" fmla="*/ 102 h 102"/>
                <a:gd name="T4" fmla="*/ 0 w 364"/>
                <a:gd name="T5" fmla="*/ 95 h 102"/>
                <a:gd name="T6" fmla="*/ 0 w 364"/>
                <a:gd name="T7" fmla="*/ 7 h 102"/>
                <a:gd name="T8" fmla="*/ 7 w 364"/>
                <a:gd name="T9" fmla="*/ 0 h 102"/>
                <a:gd name="T10" fmla="*/ 364 w 364"/>
                <a:gd name="T11" fmla="*/ 0 h 102"/>
                <a:gd name="T12" fmla="*/ 364 w 364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2">
                  <a:moveTo>
                    <a:pt x="364" y="102"/>
                  </a:moveTo>
                  <a:cubicBezTo>
                    <a:pt x="7" y="102"/>
                    <a:pt x="7" y="102"/>
                    <a:pt x="7" y="102"/>
                  </a:cubicBezTo>
                  <a:cubicBezTo>
                    <a:pt x="3" y="102"/>
                    <a:pt x="0" y="99"/>
                    <a:pt x="0" y="9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4552092" y="4859998"/>
              <a:ext cx="122950" cy="9752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49063" y="4955858"/>
            <a:ext cx="4424147" cy="773133"/>
            <a:chOff x="1149063" y="4955858"/>
            <a:chExt cx="4424147" cy="773133"/>
          </a:xfrm>
          <a:solidFill>
            <a:srgbClr val="FFFFFF"/>
          </a:solidFill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5439840" y="5280949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5156427" y="5280949"/>
              <a:ext cx="14170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5308554" y="5118403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5166848" y="4955858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5308554" y="544349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5166848" y="560603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Oval 14"/>
            <p:cNvSpPr>
              <a:spLocks noChangeArrowheads="1"/>
            </p:cNvSpPr>
            <p:nvPr/>
          </p:nvSpPr>
          <p:spPr bwMode="auto">
            <a:xfrm>
              <a:off x="1422055" y="5280949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1149063" y="528094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Oval 16"/>
            <p:cNvSpPr>
              <a:spLocks noChangeArrowheads="1"/>
            </p:cNvSpPr>
            <p:nvPr/>
          </p:nvSpPr>
          <p:spPr bwMode="auto">
            <a:xfrm>
              <a:off x="1290769" y="5118403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17"/>
            <p:cNvSpPr>
              <a:spLocks noChangeArrowheads="1"/>
            </p:cNvSpPr>
            <p:nvPr/>
          </p:nvSpPr>
          <p:spPr bwMode="auto">
            <a:xfrm>
              <a:off x="1149063" y="4955858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1290769" y="544349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149063" y="560603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498167" y="2261359"/>
            <a:ext cx="4699224" cy="1652544"/>
            <a:chOff x="6498167" y="2261359"/>
            <a:chExt cx="4699224" cy="1652544"/>
          </a:xfrm>
          <a:solidFill>
            <a:srgbClr val="D05C67"/>
          </a:solidFill>
        </p:grpSpPr>
        <p:sp>
          <p:nvSpPr>
            <p:cNvPr id="45" name="Freeform 5"/>
            <p:cNvSpPr/>
            <p:nvPr/>
          </p:nvSpPr>
          <p:spPr bwMode="auto">
            <a:xfrm>
              <a:off x="10222120" y="2261359"/>
              <a:ext cx="975271" cy="1652544"/>
            </a:xfrm>
            <a:custGeom>
              <a:avLst/>
              <a:gdLst>
                <a:gd name="T0" fmla="*/ 17 w 103"/>
                <a:gd name="T1" fmla="*/ 166 h 173"/>
                <a:gd name="T2" fmla="*/ 24 w 103"/>
                <a:gd name="T3" fmla="*/ 173 h 173"/>
                <a:gd name="T4" fmla="*/ 30 w 103"/>
                <a:gd name="T5" fmla="*/ 170 h 173"/>
                <a:gd name="T6" fmla="*/ 101 w 103"/>
                <a:gd name="T7" fmla="*/ 90 h 173"/>
                <a:gd name="T8" fmla="*/ 103 w 103"/>
                <a:gd name="T9" fmla="*/ 86 h 173"/>
                <a:gd name="T10" fmla="*/ 101 w 103"/>
                <a:gd name="T11" fmla="*/ 82 h 173"/>
                <a:gd name="T12" fmla="*/ 30 w 103"/>
                <a:gd name="T13" fmla="*/ 3 h 173"/>
                <a:gd name="T14" fmla="*/ 24 w 103"/>
                <a:gd name="T15" fmla="*/ 0 h 173"/>
                <a:gd name="T16" fmla="*/ 17 w 103"/>
                <a:gd name="T17" fmla="*/ 6 h 173"/>
                <a:gd name="T18" fmla="*/ 17 w 103"/>
                <a:gd name="T19" fmla="*/ 30 h 173"/>
                <a:gd name="T20" fmla="*/ 10 w 103"/>
                <a:gd name="T21" fmla="*/ 36 h 173"/>
                <a:gd name="T22" fmla="*/ 0 w 103"/>
                <a:gd name="T23" fmla="*/ 36 h 173"/>
                <a:gd name="T24" fmla="*/ 0 w 103"/>
                <a:gd name="T25" fmla="*/ 138 h 173"/>
                <a:gd name="T26" fmla="*/ 10 w 103"/>
                <a:gd name="T27" fmla="*/ 138 h 173"/>
                <a:gd name="T28" fmla="*/ 17 w 103"/>
                <a:gd name="T29" fmla="*/ 144 h 173"/>
                <a:gd name="T30" fmla="*/ 17 w 103"/>
                <a:gd name="T31" fmla="*/ 16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173">
                  <a:moveTo>
                    <a:pt x="17" y="166"/>
                  </a:moveTo>
                  <a:cubicBezTo>
                    <a:pt x="17" y="170"/>
                    <a:pt x="20" y="173"/>
                    <a:pt x="24" y="173"/>
                  </a:cubicBezTo>
                  <a:cubicBezTo>
                    <a:pt x="26" y="173"/>
                    <a:pt x="28" y="172"/>
                    <a:pt x="30" y="170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2" y="89"/>
                    <a:pt x="103" y="88"/>
                    <a:pt x="103" y="86"/>
                  </a:cubicBezTo>
                  <a:cubicBezTo>
                    <a:pt x="103" y="85"/>
                    <a:pt x="102" y="83"/>
                    <a:pt x="101" y="8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1"/>
                    <a:pt x="26" y="0"/>
                    <a:pt x="24" y="0"/>
                  </a:cubicBezTo>
                  <a:cubicBezTo>
                    <a:pt x="20" y="0"/>
                    <a:pt x="17" y="3"/>
                    <a:pt x="17" y="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3"/>
                    <a:pt x="14" y="36"/>
                    <a:pt x="1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" y="138"/>
                    <a:pt x="10" y="138"/>
                    <a:pt x="10" y="138"/>
                  </a:cubicBezTo>
                  <a:cubicBezTo>
                    <a:pt x="14" y="138"/>
                    <a:pt x="17" y="141"/>
                    <a:pt x="17" y="144"/>
                  </a:cubicBezTo>
                  <a:lnTo>
                    <a:pt x="17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6498167" y="2605204"/>
              <a:ext cx="3440540" cy="975271"/>
            </a:xfrm>
            <a:custGeom>
              <a:avLst/>
              <a:gdLst>
                <a:gd name="T0" fmla="*/ 364 w 364"/>
                <a:gd name="T1" fmla="*/ 102 h 102"/>
                <a:gd name="T2" fmla="*/ 7 w 364"/>
                <a:gd name="T3" fmla="*/ 102 h 102"/>
                <a:gd name="T4" fmla="*/ 0 w 364"/>
                <a:gd name="T5" fmla="*/ 95 h 102"/>
                <a:gd name="T6" fmla="*/ 0 w 364"/>
                <a:gd name="T7" fmla="*/ 7 h 102"/>
                <a:gd name="T8" fmla="*/ 7 w 364"/>
                <a:gd name="T9" fmla="*/ 0 h 102"/>
                <a:gd name="T10" fmla="*/ 364 w 364"/>
                <a:gd name="T11" fmla="*/ 0 h 102"/>
                <a:gd name="T12" fmla="*/ 364 w 364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2">
                  <a:moveTo>
                    <a:pt x="364" y="102"/>
                  </a:moveTo>
                  <a:cubicBezTo>
                    <a:pt x="7" y="102"/>
                    <a:pt x="7" y="102"/>
                    <a:pt x="7" y="102"/>
                  </a:cubicBezTo>
                  <a:cubicBezTo>
                    <a:pt x="3" y="102"/>
                    <a:pt x="0" y="99"/>
                    <a:pt x="0" y="9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10015811" y="2605204"/>
              <a:ext cx="122950" cy="9752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612782" y="2701064"/>
            <a:ext cx="4424147" cy="773133"/>
            <a:chOff x="6612782" y="2701064"/>
            <a:chExt cx="4424147" cy="773133"/>
          </a:xfrm>
          <a:solidFill>
            <a:srgbClr val="FFFFFF"/>
          </a:solidFill>
        </p:grpSpPr>
        <p:sp>
          <p:nvSpPr>
            <p:cNvPr id="49" name="Oval 8"/>
            <p:cNvSpPr>
              <a:spLocks noChangeArrowheads="1"/>
            </p:cNvSpPr>
            <p:nvPr/>
          </p:nvSpPr>
          <p:spPr bwMode="auto">
            <a:xfrm>
              <a:off x="10903559" y="3026155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9"/>
            <p:cNvSpPr>
              <a:spLocks noChangeArrowheads="1"/>
            </p:cNvSpPr>
            <p:nvPr/>
          </p:nvSpPr>
          <p:spPr bwMode="auto">
            <a:xfrm>
              <a:off x="10620146" y="3026155"/>
              <a:ext cx="14170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Oval 10"/>
            <p:cNvSpPr>
              <a:spLocks noChangeArrowheads="1"/>
            </p:cNvSpPr>
            <p:nvPr/>
          </p:nvSpPr>
          <p:spPr bwMode="auto">
            <a:xfrm>
              <a:off x="10772273" y="286360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11"/>
            <p:cNvSpPr>
              <a:spLocks noChangeArrowheads="1"/>
            </p:cNvSpPr>
            <p:nvPr/>
          </p:nvSpPr>
          <p:spPr bwMode="auto">
            <a:xfrm>
              <a:off x="10630567" y="270106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12"/>
            <p:cNvSpPr>
              <a:spLocks noChangeArrowheads="1"/>
            </p:cNvSpPr>
            <p:nvPr/>
          </p:nvSpPr>
          <p:spPr bwMode="auto">
            <a:xfrm>
              <a:off x="10772273" y="3188700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10630567" y="3351245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Oval 14"/>
            <p:cNvSpPr>
              <a:spLocks noChangeArrowheads="1"/>
            </p:cNvSpPr>
            <p:nvPr/>
          </p:nvSpPr>
          <p:spPr bwMode="auto">
            <a:xfrm>
              <a:off x="6885774" y="3026155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Oval 15"/>
            <p:cNvSpPr>
              <a:spLocks noChangeArrowheads="1"/>
            </p:cNvSpPr>
            <p:nvPr/>
          </p:nvSpPr>
          <p:spPr bwMode="auto">
            <a:xfrm>
              <a:off x="6612782" y="3026155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Oval 16"/>
            <p:cNvSpPr>
              <a:spLocks noChangeArrowheads="1"/>
            </p:cNvSpPr>
            <p:nvPr/>
          </p:nvSpPr>
          <p:spPr bwMode="auto">
            <a:xfrm>
              <a:off x="6754488" y="286360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Oval 17"/>
            <p:cNvSpPr>
              <a:spLocks noChangeArrowheads="1"/>
            </p:cNvSpPr>
            <p:nvPr/>
          </p:nvSpPr>
          <p:spPr bwMode="auto">
            <a:xfrm>
              <a:off x="6612782" y="270106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18"/>
            <p:cNvSpPr>
              <a:spLocks noChangeArrowheads="1"/>
            </p:cNvSpPr>
            <p:nvPr/>
          </p:nvSpPr>
          <p:spPr bwMode="auto">
            <a:xfrm>
              <a:off x="6754488" y="3188700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Oval 19"/>
            <p:cNvSpPr>
              <a:spLocks noChangeArrowheads="1"/>
            </p:cNvSpPr>
            <p:nvPr/>
          </p:nvSpPr>
          <p:spPr bwMode="auto">
            <a:xfrm>
              <a:off x="6612782" y="3351245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498167" y="4516153"/>
            <a:ext cx="4699224" cy="1652544"/>
            <a:chOff x="6498167" y="4516153"/>
            <a:chExt cx="4699224" cy="1652544"/>
          </a:xfrm>
          <a:solidFill>
            <a:srgbClr val="AEE0B5"/>
          </a:solidFill>
        </p:grpSpPr>
        <p:sp>
          <p:nvSpPr>
            <p:cNvPr id="61" name="Freeform 5"/>
            <p:cNvSpPr/>
            <p:nvPr/>
          </p:nvSpPr>
          <p:spPr bwMode="auto">
            <a:xfrm>
              <a:off x="10222120" y="4516153"/>
              <a:ext cx="975271" cy="1652544"/>
            </a:xfrm>
            <a:custGeom>
              <a:avLst/>
              <a:gdLst>
                <a:gd name="T0" fmla="*/ 17 w 103"/>
                <a:gd name="T1" fmla="*/ 166 h 173"/>
                <a:gd name="T2" fmla="*/ 24 w 103"/>
                <a:gd name="T3" fmla="*/ 173 h 173"/>
                <a:gd name="T4" fmla="*/ 30 w 103"/>
                <a:gd name="T5" fmla="*/ 170 h 173"/>
                <a:gd name="T6" fmla="*/ 101 w 103"/>
                <a:gd name="T7" fmla="*/ 90 h 173"/>
                <a:gd name="T8" fmla="*/ 103 w 103"/>
                <a:gd name="T9" fmla="*/ 86 h 173"/>
                <a:gd name="T10" fmla="*/ 101 w 103"/>
                <a:gd name="T11" fmla="*/ 82 h 173"/>
                <a:gd name="T12" fmla="*/ 30 w 103"/>
                <a:gd name="T13" fmla="*/ 3 h 173"/>
                <a:gd name="T14" fmla="*/ 24 w 103"/>
                <a:gd name="T15" fmla="*/ 0 h 173"/>
                <a:gd name="T16" fmla="*/ 17 w 103"/>
                <a:gd name="T17" fmla="*/ 6 h 173"/>
                <a:gd name="T18" fmla="*/ 17 w 103"/>
                <a:gd name="T19" fmla="*/ 30 h 173"/>
                <a:gd name="T20" fmla="*/ 10 w 103"/>
                <a:gd name="T21" fmla="*/ 36 h 173"/>
                <a:gd name="T22" fmla="*/ 0 w 103"/>
                <a:gd name="T23" fmla="*/ 36 h 173"/>
                <a:gd name="T24" fmla="*/ 0 w 103"/>
                <a:gd name="T25" fmla="*/ 138 h 173"/>
                <a:gd name="T26" fmla="*/ 10 w 103"/>
                <a:gd name="T27" fmla="*/ 138 h 173"/>
                <a:gd name="T28" fmla="*/ 17 w 103"/>
                <a:gd name="T29" fmla="*/ 144 h 173"/>
                <a:gd name="T30" fmla="*/ 17 w 103"/>
                <a:gd name="T31" fmla="*/ 16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" h="173">
                  <a:moveTo>
                    <a:pt x="17" y="166"/>
                  </a:moveTo>
                  <a:cubicBezTo>
                    <a:pt x="17" y="170"/>
                    <a:pt x="20" y="173"/>
                    <a:pt x="24" y="173"/>
                  </a:cubicBezTo>
                  <a:cubicBezTo>
                    <a:pt x="26" y="173"/>
                    <a:pt x="28" y="172"/>
                    <a:pt x="30" y="170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2" y="89"/>
                    <a:pt x="103" y="88"/>
                    <a:pt x="103" y="86"/>
                  </a:cubicBezTo>
                  <a:cubicBezTo>
                    <a:pt x="103" y="85"/>
                    <a:pt x="102" y="83"/>
                    <a:pt x="101" y="8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1"/>
                    <a:pt x="26" y="0"/>
                    <a:pt x="24" y="0"/>
                  </a:cubicBezTo>
                  <a:cubicBezTo>
                    <a:pt x="20" y="0"/>
                    <a:pt x="17" y="3"/>
                    <a:pt x="17" y="6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3"/>
                    <a:pt x="14" y="36"/>
                    <a:pt x="1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" y="138"/>
                    <a:pt x="10" y="138"/>
                    <a:pt x="10" y="138"/>
                  </a:cubicBezTo>
                  <a:cubicBezTo>
                    <a:pt x="14" y="138"/>
                    <a:pt x="17" y="141"/>
                    <a:pt x="17" y="144"/>
                  </a:cubicBezTo>
                  <a:lnTo>
                    <a:pt x="17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"/>
            <p:cNvSpPr/>
            <p:nvPr/>
          </p:nvSpPr>
          <p:spPr bwMode="auto">
            <a:xfrm>
              <a:off x="6498167" y="4859998"/>
              <a:ext cx="3440540" cy="975271"/>
            </a:xfrm>
            <a:custGeom>
              <a:avLst/>
              <a:gdLst>
                <a:gd name="T0" fmla="*/ 364 w 364"/>
                <a:gd name="T1" fmla="*/ 102 h 102"/>
                <a:gd name="T2" fmla="*/ 7 w 364"/>
                <a:gd name="T3" fmla="*/ 102 h 102"/>
                <a:gd name="T4" fmla="*/ 0 w 364"/>
                <a:gd name="T5" fmla="*/ 95 h 102"/>
                <a:gd name="T6" fmla="*/ 0 w 364"/>
                <a:gd name="T7" fmla="*/ 7 h 102"/>
                <a:gd name="T8" fmla="*/ 7 w 364"/>
                <a:gd name="T9" fmla="*/ 0 h 102"/>
                <a:gd name="T10" fmla="*/ 364 w 364"/>
                <a:gd name="T11" fmla="*/ 0 h 102"/>
                <a:gd name="T12" fmla="*/ 364 w 364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2">
                  <a:moveTo>
                    <a:pt x="364" y="102"/>
                  </a:moveTo>
                  <a:cubicBezTo>
                    <a:pt x="7" y="102"/>
                    <a:pt x="7" y="102"/>
                    <a:pt x="7" y="102"/>
                  </a:cubicBezTo>
                  <a:cubicBezTo>
                    <a:pt x="3" y="102"/>
                    <a:pt x="0" y="99"/>
                    <a:pt x="0" y="9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Rectangle 7"/>
            <p:cNvSpPr>
              <a:spLocks noChangeArrowheads="1"/>
            </p:cNvSpPr>
            <p:nvPr/>
          </p:nvSpPr>
          <p:spPr bwMode="auto">
            <a:xfrm>
              <a:off x="10015811" y="4859998"/>
              <a:ext cx="122950" cy="9752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612782" y="4955858"/>
            <a:ext cx="4424147" cy="773133"/>
            <a:chOff x="6612782" y="4955858"/>
            <a:chExt cx="4424147" cy="773133"/>
          </a:xfrm>
          <a:solidFill>
            <a:srgbClr val="FFFFFF"/>
          </a:solidFill>
        </p:grpSpPr>
        <p:sp>
          <p:nvSpPr>
            <p:cNvPr id="65" name="Oval 8"/>
            <p:cNvSpPr>
              <a:spLocks noChangeArrowheads="1"/>
            </p:cNvSpPr>
            <p:nvPr/>
          </p:nvSpPr>
          <p:spPr bwMode="auto">
            <a:xfrm>
              <a:off x="10903559" y="5280949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9"/>
            <p:cNvSpPr>
              <a:spLocks noChangeArrowheads="1"/>
            </p:cNvSpPr>
            <p:nvPr/>
          </p:nvSpPr>
          <p:spPr bwMode="auto">
            <a:xfrm>
              <a:off x="10620146" y="5280949"/>
              <a:ext cx="14170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Oval 10"/>
            <p:cNvSpPr>
              <a:spLocks noChangeArrowheads="1"/>
            </p:cNvSpPr>
            <p:nvPr/>
          </p:nvSpPr>
          <p:spPr bwMode="auto">
            <a:xfrm>
              <a:off x="10772273" y="5118403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11"/>
            <p:cNvSpPr>
              <a:spLocks noChangeArrowheads="1"/>
            </p:cNvSpPr>
            <p:nvPr/>
          </p:nvSpPr>
          <p:spPr bwMode="auto">
            <a:xfrm>
              <a:off x="10630567" y="4955858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Oval 12"/>
            <p:cNvSpPr>
              <a:spLocks noChangeArrowheads="1"/>
            </p:cNvSpPr>
            <p:nvPr/>
          </p:nvSpPr>
          <p:spPr bwMode="auto">
            <a:xfrm>
              <a:off x="10772273" y="544349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10630567" y="560603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Oval 14"/>
            <p:cNvSpPr>
              <a:spLocks noChangeArrowheads="1"/>
            </p:cNvSpPr>
            <p:nvPr/>
          </p:nvSpPr>
          <p:spPr bwMode="auto">
            <a:xfrm>
              <a:off x="6885774" y="5280949"/>
              <a:ext cx="133370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Oval 15"/>
            <p:cNvSpPr>
              <a:spLocks noChangeArrowheads="1"/>
            </p:cNvSpPr>
            <p:nvPr/>
          </p:nvSpPr>
          <p:spPr bwMode="auto">
            <a:xfrm>
              <a:off x="6612782" y="528094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Oval 16"/>
            <p:cNvSpPr>
              <a:spLocks noChangeArrowheads="1"/>
            </p:cNvSpPr>
            <p:nvPr/>
          </p:nvSpPr>
          <p:spPr bwMode="auto">
            <a:xfrm>
              <a:off x="6754488" y="5118403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Oval 17"/>
            <p:cNvSpPr>
              <a:spLocks noChangeArrowheads="1"/>
            </p:cNvSpPr>
            <p:nvPr/>
          </p:nvSpPr>
          <p:spPr bwMode="auto">
            <a:xfrm>
              <a:off x="6612782" y="4955858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Oval 18"/>
            <p:cNvSpPr>
              <a:spLocks noChangeArrowheads="1"/>
            </p:cNvSpPr>
            <p:nvPr/>
          </p:nvSpPr>
          <p:spPr bwMode="auto">
            <a:xfrm>
              <a:off x="6754488" y="5443494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Oval 19"/>
            <p:cNvSpPr>
              <a:spLocks noChangeArrowheads="1"/>
            </p:cNvSpPr>
            <p:nvPr/>
          </p:nvSpPr>
          <p:spPr bwMode="auto">
            <a:xfrm>
              <a:off x="6612782" y="5606039"/>
              <a:ext cx="131286" cy="1229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688796" y="2657147"/>
            <a:ext cx="2629014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682186" y="4899918"/>
            <a:ext cx="2629014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169187" y="2684315"/>
            <a:ext cx="2629014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162577" y="4927086"/>
            <a:ext cx="2629014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chemeClr val="bg1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chemeClr val="bg1"/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7195" y="0"/>
            <a:ext cx="3952236" cy="6122256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25037" y="568817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70396" y="4780208"/>
            <a:ext cx="1066800" cy="106680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795493" y="6122256"/>
            <a:ext cx="1384479" cy="138447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67999" y="-309093"/>
            <a:ext cx="1927538" cy="1927538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32831" y="1019578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1368807" y="6043230"/>
            <a:ext cx="1646385" cy="1646385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5795493" y="2269033"/>
            <a:ext cx="57795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14CACA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     </a:t>
            </a:r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感谢聆听</a:t>
            </a:r>
            <a:endParaRPr lang="en-US" altLang="zh-CN" sz="5400" b="1" dirty="0" smtClean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Aharoni" panose="02010803020104030203" pitchFamily="2" charset="-79"/>
            </a:endParaRPr>
          </a:p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  <a:cs typeface="Aharoni" panose="02010803020104030203" pitchFamily="2" charset="-79"/>
              </a:rPr>
              <a:t>  工作总结模板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17" name="文本框 16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6292055" y="4123618"/>
            <a:ext cx="4252045" cy="369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BUSINESS   ANNUAL    REPORT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01312" y="1066995"/>
            <a:ext cx="1537037" cy="20452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635" y="1009830"/>
            <a:ext cx="1600551" cy="21595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9472" y="1028885"/>
            <a:ext cx="1613254" cy="20833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828" y="3743438"/>
            <a:ext cx="1562442" cy="2439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3232" y="3921282"/>
            <a:ext cx="1524334" cy="20833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528" y="3921282"/>
            <a:ext cx="1359198" cy="2235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325775" y="3347183"/>
            <a:ext cx="1773279" cy="1773279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同心圆 14"/>
          <p:cNvSpPr/>
          <p:nvPr/>
        </p:nvSpPr>
        <p:spPr>
          <a:xfrm>
            <a:off x="1030466" y="2051279"/>
            <a:ext cx="4363897" cy="4363897"/>
          </a:xfrm>
          <a:prstGeom prst="donut">
            <a:avLst>
              <a:gd name="adj" fmla="val 19337"/>
            </a:avLst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60638" y="3817728"/>
            <a:ext cx="23035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03170" y="3048287"/>
            <a:ext cx="491933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 smtClean="0">
                <a:solidFill>
                  <a:srgbClr val="47B7E6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4400" b="1" dirty="0">
              <a:solidFill>
                <a:srgbClr val="47B7E6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44528" y="4089304"/>
            <a:ext cx="4636618" cy="14959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rgbClr val="1A1A1A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600" dirty="0" smtClean="0">
                <a:solidFill>
                  <a:srgbClr val="1A1A1A"/>
                </a:solidFill>
                <a:latin typeface="Calibri" panose="020F0502020204030204" pitchFamily="34" charset="0"/>
                <a:ea typeface="+mj-ea"/>
              </a:rPr>
              <a:t>film </a:t>
            </a:r>
            <a:r>
              <a:rPr lang="en-US" altLang="zh-CN" sz="1600" dirty="0">
                <a:solidFill>
                  <a:srgbClr val="1A1A1A"/>
                </a:solidFill>
                <a:latin typeface="Calibri" panose="020F0502020204030204" pitchFamily="34" charset="0"/>
              </a:rPr>
              <a:t>The user can demonstrate on a projector or computer, or print the presentation and make it film</a:t>
            </a:r>
            <a:endParaRPr lang="en-US" altLang="zh-CN" sz="1600" dirty="0">
              <a:solidFill>
                <a:srgbClr val="1A1A1A"/>
              </a:solidFill>
              <a:latin typeface="Calibri" panose="020F0502020204030204" pitchFamily="34" charset="0"/>
            </a:endParaRPr>
          </a:p>
          <a:p>
            <a:pPr>
              <a:lnSpc>
                <a:spcPct val="114000"/>
              </a:lnSpc>
            </a:pPr>
            <a:endParaRPr lang="en-US" altLang="zh-CN" sz="1600" dirty="0">
              <a:solidFill>
                <a:srgbClr val="1A1A1A"/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4228572" y="4193910"/>
            <a:ext cx="1374112" cy="1322839"/>
          </a:xfrm>
          <a:custGeom>
            <a:avLst/>
            <a:gdLst>
              <a:gd name="T0" fmla="*/ 54 w 244"/>
              <a:gd name="T1" fmla="*/ 35 h 235"/>
              <a:gd name="T2" fmla="*/ 26 w 244"/>
              <a:gd name="T3" fmla="*/ 66 h 235"/>
              <a:gd name="T4" fmla="*/ 10 w 244"/>
              <a:gd name="T5" fmla="*/ 92 h 235"/>
              <a:gd name="T6" fmla="*/ 3 w 244"/>
              <a:gd name="T7" fmla="*/ 111 h 235"/>
              <a:gd name="T8" fmla="*/ 0 w 244"/>
              <a:gd name="T9" fmla="*/ 131 h 235"/>
              <a:gd name="T10" fmla="*/ 2 w 244"/>
              <a:gd name="T11" fmla="*/ 152 h 235"/>
              <a:gd name="T12" fmla="*/ 9 w 244"/>
              <a:gd name="T13" fmla="*/ 174 h 235"/>
              <a:gd name="T14" fmla="*/ 21 w 244"/>
              <a:gd name="T15" fmla="*/ 194 h 235"/>
              <a:gd name="T16" fmla="*/ 36 w 244"/>
              <a:gd name="T17" fmla="*/ 211 h 235"/>
              <a:gd name="T18" fmla="*/ 53 w 244"/>
              <a:gd name="T19" fmla="*/ 223 h 235"/>
              <a:gd name="T20" fmla="*/ 72 w 244"/>
              <a:gd name="T21" fmla="*/ 231 h 235"/>
              <a:gd name="T22" fmla="*/ 92 w 244"/>
              <a:gd name="T23" fmla="*/ 234 h 235"/>
              <a:gd name="T24" fmla="*/ 122 w 244"/>
              <a:gd name="T25" fmla="*/ 233 h 235"/>
              <a:gd name="T26" fmla="*/ 164 w 244"/>
              <a:gd name="T27" fmla="*/ 224 h 235"/>
              <a:gd name="T28" fmla="*/ 244 w 244"/>
              <a:gd name="T29" fmla="*/ 199 h 235"/>
              <a:gd name="T30" fmla="*/ 231 w 244"/>
              <a:gd name="T31" fmla="*/ 141 h 235"/>
              <a:gd name="T32" fmla="*/ 215 w 244"/>
              <a:gd name="T33" fmla="*/ 95 h 235"/>
              <a:gd name="T34" fmla="*/ 191 w 244"/>
              <a:gd name="T35" fmla="*/ 53 h 235"/>
              <a:gd name="T36" fmla="*/ 160 w 244"/>
              <a:gd name="T37" fmla="*/ 16 h 235"/>
              <a:gd name="T38" fmla="*/ 117 w 244"/>
              <a:gd name="T39" fmla="*/ 23 h 235"/>
              <a:gd name="T40" fmla="*/ 149 w 244"/>
              <a:gd name="T41" fmla="*/ 56 h 235"/>
              <a:gd name="T42" fmla="*/ 175 w 244"/>
              <a:gd name="T43" fmla="*/ 90 h 235"/>
              <a:gd name="T44" fmla="*/ 192 w 244"/>
              <a:gd name="T45" fmla="*/ 130 h 235"/>
              <a:gd name="T46" fmla="*/ 204 w 244"/>
              <a:gd name="T47" fmla="*/ 176 h 235"/>
              <a:gd name="T48" fmla="*/ 155 w 244"/>
              <a:gd name="T49" fmla="*/ 191 h 235"/>
              <a:gd name="T50" fmla="*/ 118 w 244"/>
              <a:gd name="T51" fmla="*/ 199 h 235"/>
              <a:gd name="T52" fmla="*/ 87 w 244"/>
              <a:gd name="T53" fmla="*/ 200 h 235"/>
              <a:gd name="T54" fmla="*/ 64 w 244"/>
              <a:gd name="T55" fmla="*/ 190 h 235"/>
              <a:gd name="T56" fmla="*/ 53 w 244"/>
              <a:gd name="T57" fmla="*/ 181 h 235"/>
              <a:gd name="T58" fmla="*/ 37 w 244"/>
              <a:gd name="T59" fmla="*/ 152 h 235"/>
              <a:gd name="T60" fmla="*/ 34 w 244"/>
              <a:gd name="T61" fmla="*/ 139 h 235"/>
              <a:gd name="T62" fmla="*/ 37 w 244"/>
              <a:gd name="T63" fmla="*/ 113 h 235"/>
              <a:gd name="T64" fmla="*/ 53 w 244"/>
              <a:gd name="T65" fmla="*/ 87 h 235"/>
              <a:gd name="T66" fmla="*/ 78 w 244"/>
              <a:gd name="T67" fmla="*/ 59 h 235"/>
              <a:gd name="T68" fmla="*/ 117 w 244"/>
              <a:gd name="T69" fmla="*/ 23 h 235"/>
              <a:gd name="T70" fmla="*/ 92 w 244"/>
              <a:gd name="T71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4" h="235">
                <a:moveTo>
                  <a:pt x="92" y="0"/>
                </a:moveTo>
                <a:cubicBezTo>
                  <a:pt x="79" y="11"/>
                  <a:pt x="66" y="23"/>
                  <a:pt x="54" y="35"/>
                </a:cubicBezTo>
                <a:cubicBezTo>
                  <a:pt x="49" y="40"/>
                  <a:pt x="44" y="45"/>
                  <a:pt x="39" y="50"/>
                </a:cubicBezTo>
                <a:cubicBezTo>
                  <a:pt x="34" y="55"/>
                  <a:pt x="30" y="61"/>
                  <a:pt x="26" y="66"/>
                </a:cubicBezTo>
                <a:cubicBezTo>
                  <a:pt x="21" y="72"/>
                  <a:pt x="18" y="77"/>
                  <a:pt x="14" y="83"/>
                </a:cubicBezTo>
                <a:cubicBezTo>
                  <a:pt x="13" y="86"/>
                  <a:pt x="11" y="89"/>
                  <a:pt x="10" y="92"/>
                </a:cubicBezTo>
                <a:cubicBezTo>
                  <a:pt x="8" y="95"/>
                  <a:pt x="7" y="98"/>
                  <a:pt x="6" y="101"/>
                </a:cubicBezTo>
                <a:cubicBezTo>
                  <a:pt x="4" y="105"/>
                  <a:pt x="3" y="108"/>
                  <a:pt x="3" y="111"/>
                </a:cubicBezTo>
                <a:cubicBezTo>
                  <a:pt x="2" y="114"/>
                  <a:pt x="1" y="118"/>
                  <a:pt x="1" y="121"/>
                </a:cubicBezTo>
                <a:cubicBezTo>
                  <a:pt x="0" y="124"/>
                  <a:pt x="0" y="128"/>
                  <a:pt x="0" y="131"/>
                </a:cubicBezTo>
                <a:cubicBezTo>
                  <a:pt x="0" y="135"/>
                  <a:pt x="0" y="138"/>
                  <a:pt x="0" y="142"/>
                </a:cubicBezTo>
                <a:cubicBezTo>
                  <a:pt x="1" y="145"/>
                  <a:pt x="1" y="149"/>
                  <a:pt x="2" y="152"/>
                </a:cubicBezTo>
                <a:cubicBezTo>
                  <a:pt x="3" y="156"/>
                  <a:pt x="3" y="159"/>
                  <a:pt x="5" y="163"/>
                </a:cubicBezTo>
                <a:cubicBezTo>
                  <a:pt x="6" y="166"/>
                  <a:pt x="7" y="170"/>
                  <a:pt x="9" y="174"/>
                </a:cubicBezTo>
                <a:cubicBezTo>
                  <a:pt x="10" y="177"/>
                  <a:pt x="12" y="181"/>
                  <a:pt x="14" y="184"/>
                </a:cubicBezTo>
                <a:cubicBezTo>
                  <a:pt x="16" y="188"/>
                  <a:pt x="19" y="191"/>
                  <a:pt x="21" y="194"/>
                </a:cubicBezTo>
                <a:cubicBezTo>
                  <a:pt x="23" y="198"/>
                  <a:pt x="26" y="201"/>
                  <a:pt x="28" y="203"/>
                </a:cubicBezTo>
                <a:cubicBezTo>
                  <a:pt x="31" y="206"/>
                  <a:pt x="33" y="209"/>
                  <a:pt x="36" y="211"/>
                </a:cubicBezTo>
                <a:cubicBezTo>
                  <a:pt x="39" y="214"/>
                  <a:pt x="42" y="216"/>
                  <a:pt x="44" y="218"/>
                </a:cubicBezTo>
                <a:cubicBezTo>
                  <a:pt x="47" y="220"/>
                  <a:pt x="50" y="222"/>
                  <a:pt x="53" y="223"/>
                </a:cubicBezTo>
                <a:cubicBezTo>
                  <a:pt x="56" y="225"/>
                  <a:pt x="59" y="226"/>
                  <a:pt x="63" y="228"/>
                </a:cubicBezTo>
                <a:cubicBezTo>
                  <a:pt x="66" y="229"/>
                  <a:pt x="69" y="230"/>
                  <a:pt x="72" y="231"/>
                </a:cubicBezTo>
                <a:cubicBezTo>
                  <a:pt x="75" y="232"/>
                  <a:pt x="79" y="233"/>
                  <a:pt x="82" y="233"/>
                </a:cubicBezTo>
                <a:cubicBezTo>
                  <a:pt x="85" y="234"/>
                  <a:pt x="89" y="234"/>
                  <a:pt x="92" y="234"/>
                </a:cubicBezTo>
                <a:cubicBezTo>
                  <a:pt x="95" y="235"/>
                  <a:pt x="99" y="235"/>
                  <a:pt x="102" y="235"/>
                </a:cubicBezTo>
                <a:cubicBezTo>
                  <a:pt x="109" y="235"/>
                  <a:pt x="116" y="234"/>
                  <a:pt x="122" y="233"/>
                </a:cubicBezTo>
                <a:cubicBezTo>
                  <a:pt x="129" y="232"/>
                  <a:pt x="136" y="231"/>
                  <a:pt x="143" y="230"/>
                </a:cubicBezTo>
                <a:cubicBezTo>
                  <a:pt x="150" y="228"/>
                  <a:pt x="157" y="226"/>
                  <a:pt x="164" y="224"/>
                </a:cubicBezTo>
                <a:cubicBezTo>
                  <a:pt x="180" y="220"/>
                  <a:pt x="196" y="215"/>
                  <a:pt x="212" y="209"/>
                </a:cubicBezTo>
                <a:cubicBezTo>
                  <a:pt x="223" y="206"/>
                  <a:pt x="234" y="202"/>
                  <a:pt x="244" y="199"/>
                </a:cubicBezTo>
                <a:cubicBezTo>
                  <a:pt x="242" y="188"/>
                  <a:pt x="240" y="176"/>
                  <a:pt x="237" y="165"/>
                </a:cubicBezTo>
                <a:cubicBezTo>
                  <a:pt x="235" y="157"/>
                  <a:pt x="233" y="149"/>
                  <a:pt x="231" y="141"/>
                </a:cubicBezTo>
                <a:cubicBezTo>
                  <a:pt x="229" y="133"/>
                  <a:pt x="227" y="126"/>
                  <a:pt x="224" y="118"/>
                </a:cubicBezTo>
                <a:cubicBezTo>
                  <a:pt x="221" y="110"/>
                  <a:pt x="219" y="103"/>
                  <a:pt x="215" y="95"/>
                </a:cubicBezTo>
                <a:cubicBezTo>
                  <a:pt x="212" y="88"/>
                  <a:pt x="208" y="80"/>
                  <a:pt x="204" y="73"/>
                </a:cubicBezTo>
                <a:cubicBezTo>
                  <a:pt x="200" y="66"/>
                  <a:pt x="196" y="60"/>
                  <a:pt x="191" y="53"/>
                </a:cubicBezTo>
                <a:cubicBezTo>
                  <a:pt x="186" y="47"/>
                  <a:pt x="181" y="40"/>
                  <a:pt x="176" y="34"/>
                </a:cubicBezTo>
                <a:cubicBezTo>
                  <a:pt x="171" y="28"/>
                  <a:pt x="165" y="22"/>
                  <a:pt x="160" y="16"/>
                </a:cubicBezTo>
                <a:cubicBezTo>
                  <a:pt x="154" y="11"/>
                  <a:pt x="149" y="5"/>
                  <a:pt x="143" y="0"/>
                </a:cubicBezTo>
                <a:cubicBezTo>
                  <a:pt x="134" y="8"/>
                  <a:pt x="126" y="15"/>
                  <a:pt x="117" y="23"/>
                </a:cubicBezTo>
                <a:cubicBezTo>
                  <a:pt x="123" y="28"/>
                  <a:pt x="129" y="34"/>
                  <a:pt x="134" y="39"/>
                </a:cubicBezTo>
                <a:cubicBezTo>
                  <a:pt x="139" y="45"/>
                  <a:pt x="145" y="50"/>
                  <a:pt x="149" y="56"/>
                </a:cubicBezTo>
                <a:cubicBezTo>
                  <a:pt x="154" y="61"/>
                  <a:pt x="159" y="67"/>
                  <a:pt x="163" y="73"/>
                </a:cubicBezTo>
                <a:cubicBezTo>
                  <a:pt x="168" y="79"/>
                  <a:pt x="171" y="84"/>
                  <a:pt x="175" y="90"/>
                </a:cubicBezTo>
                <a:cubicBezTo>
                  <a:pt x="178" y="96"/>
                  <a:pt x="181" y="103"/>
                  <a:pt x="184" y="109"/>
                </a:cubicBezTo>
                <a:cubicBezTo>
                  <a:pt x="187" y="116"/>
                  <a:pt x="190" y="123"/>
                  <a:pt x="192" y="130"/>
                </a:cubicBezTo>
                <a:cubicBezTo>
                  <a:pt x="195" y="138"/>
                  <a:pt x="197" y="145"/>
                  <a:pt x="199" y="152"/>
                </a:cubicBezTo>
                <a:cubicBezTo>
                  <a:pt x="201" y="160"/>
                  <a:pt x="203" y="168"/>
                  <a:pt x="204" y="176"/>
                </a:cubicBezTo>
                <a:cubicBezTo>
                  <a:pt x="196" y="178"/>
                  <a:pt x="187" y="181"/>
                  <a:pt x="179" y="184"/>
                </a:cubicBezTo>
                <a:cubicBezTo>
                  <a:pt x="171" y="187"/>
                  <a:pt x="163" y="189"/>
                  <a:pt x="155" y="191"/>
                </a:cubicBezTo>
                <a:cubicBezTo>
                  <a:pt x="148" y="193"/>
                  <a:pt x="142" y="195"/>
                  <a:pt x="136" y="196"/>
                </a:cubicBezTo>
                <a:cubicBezTo>
                  <a:pt x="130" y="198"/>
                  <a:pt x="124" y="199"/>
                  <a:pt x="118" y="199"/>
                </a:cubicBezTo>
                <a:cubicBezTo>
                  <a:pt x="112" y="200"/>
                  <a:pt x="107" y="201"/>
                  <a:pt x="102" y="201"/>
                </a:cubicBezTo>
                <a:cubicBezTo>
                  <a:pt x="97" y="201"/>
                  <a:pt x="92" y="200"/>
                  <a:pt x="87" y="200"/>
                </a:cubicBezTo>
                <a:cubicBezTo>
                  <a:pt x="83" y="199"/>
                  <a:pt x="79" y="198"/>
                  <a:pt x="75" y="196"/>
                </a:cubicBezTo>
                <a:cubicBezTo>
                  <a:pt x="71" y="195"/>
                  <a:pt x="67" y="193"/>
                  <a:pt x="64" y="190"/>
                </a:cubicBezTo>
                <a:cubicBezTo>
                  <a:pt x="62" y="189"/>
                  <a:pt x="60" y="188"/>
                  <a:pt x="58" y="186"/>
                </a:cubicBezTo>
                <a:cubicBezTo>
                  <a:pt x="57" y="185"/>
                  <a:pt x="55" y="183"/>
                  <a:pt x="53" y="181"/>
                </a:cubicBezTo>
                <a:cubicBezTo>
                  <a:pt x="50" y="177"/>
                  <a:pt x="47" y="173"/>
                  <a:pt x="44" y="167"/>
                </a:cubicBezTo>
                <a:cubicBezTo>
                  <a:pt x="41" y="162"/>
                  <a:pt x="38" y="157"/>
                  <a:pt x="37" y="152"/>
                </a:cubicBezTo>
                <a:cubicBezTo>
                  <a:pt x="36" y="150"/>
                  <a:pt x="35" y="148"/>
                  <a:pt x="35" y="145"/>
                </a:cubicBezTo>
                <a:cubicBezTo>
                  <a:pt x="34" y="143"/>
                  <a:pt x="34" y="141"/>
                  <a:pt x="34" y="139"/>
                </a:cubicBezTo>
                <a:cubicBezTo>
                  <a:pt x="33" y="134"/>
                  <a:pt x="33" y="130"/>
                  <a:pt x="34" y="126"/>
                </a:cubicBezTo>
                <a:cubicBezTo>
                  <a:pt x="35" y="122"/>
                  <a:pt x="36" y="118"/>
                  <a:pt x="37" y="113"/>
                </a:cubicBezTo>
                <a:cubicBezTo>
                  <a:pt x="39" y="109"/>
                  <a:pt x="41" y="105"/>
                  <a:pt x="44" y="100"/>
                </a:cubicBezTo>
                <a:cubicBezTo>
                  <a:pt x="46" y="96"/>
                  <a:pt x="49" y="91"/>
                  <a:pt x="53" y="87"/>
                </a:cubicBezTo>
                <a:cubicBezTo>
                  <a:pt x="56" y="82"/>
                  <a:pt x="60" y="78"/>
                  <a:pt x="64" y="73"/>
                </a:cubicBezTo>
                <a:cubicBezTo>
                  <a:pt x="68" y="68"/>
                  <a:pt x="73" y="64"/>
                  <a:pt x="78" y="59"/>
                </a:cubicBezTo>
                <a:cubicBezTo>
                  <a:pt x="84" y="53"/>
                  <a:pt x="90" y="47"/>
                  <a:pt x="97" y="41"/>
                </a:cubicBezTo>
                <a:cubicBezTo>
                  <a:pt x="103" y="35"/>
                  <a:pt x="110" y="29"/>
                  <a:pt x="117" y="23"/>
                </a:cubicBezTo>
                <a:cubicBezTo>
                  <a:pt x="109" y="15"/>
                  <a:pt x="100" y="7"/>
                  <a:pt x="92" y="0"/>
                </a:cubicBezTo>
                <a:close/>
                <a:moveTo>
                  <a:pt x="92" y="0"/>
                </a:moveTo>
                <a:cubicBezTo>
                  <a:pt x="92" y="0"/>
                  <a:pt x="92" y="0"/>
                  <a:pt x="92" y="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6638395" y="4193910"/>
            <a:ext cx="1339930" cy="1317712"/>
          </a:xfrm>
          <a:custGeom>
            <a:avLst/>
            <a:gdLst>
              <a:gd name="T0" fmla="*/ 78 w 238"/>
              <a:gd name="T1" fmla="*/ 17 h 234"/>
              <a:gd name="T2" fmla="*/ 46 w 238"/>
              <a:gd name="T3" fmla="*/ 54 h 234"/>
              <a:gd name="T4" fmla="*/ 22 w 238"/>
              <a:gd name="T5" fmla="*/ 95 h 234"/>
              <a:gd name="T6" fmla="*/ 6 w 238"/>
              <a:gd name="T7" fmla="*/ 141 h 234"/>
              <a:gd name="T8" fmla="*/ 33 w 238"/>
              <a:gd name="T9" fmla="*/ 175 h 234"/>
              <a:gd name="T10" fmla="*/ 45 w 238"/>
              <a:gd name="T11" fmla="*/ 130 h 234"/>
              <a:gd name="T12" fmla="*/ 62 w 238"/>
              <a:gd name="T13" fmla="*/ 91 h 234"/>
              <a:gd name="T14" fmla="*/ 88 w 238"/>
              <a:gd name="T15" fmla="*/ 56 h 234"/>
              <a:gd name="T16" fmla="*/ 121 w 238"/>
              <a:gd name="T17" fmla="*/ 23 h 234"/>
              <a:gd name="T18" fmla="*/ 121 w 238"/>
              <a:gd name="T19" fmla="*/ 23 h 234"/>
              <a:gd name="T20" fmla="*/ 160 w 238"/>
              <a:gd name="T21" fmla="*/ 58 h 234"/>
              <a:gd name="T22" fmla="*/ 185 w 238"/>
              <a:gd name="T23" fmla="*/ 86 h 234"/>
              <a:gd name="T24" fmla="*/ 200 w 238"/>
              <a:gd name="T25" fmla="*/ 112 h 234"/>
              <a:gd name="T26" fmla="*/ 204 w 238"/>
              <a:gd name="T27" fmla="*/ 137 h 234"/>
              <a:gd name="T28" fmla="*/ 201 w 238"/>
              <a:gd name="T29" fmla="*/ 151 h 234"/>
              <a:gd name="T30" fmla="*/ 185 w 238"/>
              <a:gd name="T31" fmla="*/ 180 h 234"/>
              <a:gd name="T32" fmla="*/ 175 w 238"/>
              <a:gd name="T33" fmla="*/ 189 h 234"/>
              <a:gd name="T34" fmla="*/ 151 w 238"/>
              <a:gd name="T35" fmla="*/ 199 h 234"/>
              <a:gd name="T36" fmla="*/ 120 w 238"/>
              <a:gd name="T37" fmla="*/ 198 h 234"/>
              <a:gd name="T38" fmla="*/ 83 w 238"/>
              <a:gd name="T39" fmla="*/ 191 h 234"/>
              <a:gd name="T40" fmla="*/ 33 w 238"/>
              <a:gd name="T41" fmla="*/ 175 h 234"/>
              <a:gd name="T42" fmla="*/ 74 w 238"/>
              <a:gd name="T43" fmla="*/ 223 h 234"/>
              <a:gd name="T44" fmla="*/ 116 w 238"/>
              <a:gd name="T45" fmla="*/ 232 h 234"/>
              <a:gd name="T46" fmla="*/ 146 w 238"/>
              <a:gd name="T47" fmla="*/ 233 h 234"/>
              <a:gd name="T48" fmla="*/ 166 w 238"/>
              <a:gd name="T49" fmla="*/ 230 h 234"/>
              <a:gd name="T50" fmla="*/ 185 w 238"/>
              <a:gd name="T51" fmla="*/ 222 h 234"/>
              <a:gd name="T52" fmla="*/ 202 w 238"/>
              <a:gd name="T53" fmla="*/ 210 h 234"/>
              <a:gd name="T54" fmla="*/ 217 w 238"/>
              <a:gd name="T55" fmla="*/ 193 h 234"/>
              <a:gd name="T56" fmla="*/ 229 w 238"/>
              <a:gd name="T57" fmla="*/ 172 h 234"/>
              <a:gd name="T58" fmla="*/ 236 w 238"/>
              <a:gd name="T59" fmla="*/ 151 h 234"/>
              <a:gd name="T60" fmla="*/ 238 w 238"/>
              <a:gd name="T61" fmla="*/ 130 h 234"/>
              <a:gd name="T62" fmla="*/ 235 w 238"/>
              <a:gd name="T63" fmla="*/ 110 h 234"/>
              <a:gd name="T64" fmla="*/ 228 w 238"/>
              <a:gd name="T65" fmla="*/ 91 h 234"/>
              <a:gd name="T66" fmla="*/ 212 w 238"/>
              <a:gd name="T67" fmla="*/ 65 h 234"/>
              <a:gd name="T68" fmla="*/ 183 w 238"/>
              <a:gd name="T69" fmla="*/ 33 h 234"/>
              <a:gd name="T70" fmla="*/ 121 w 238"/>
              <a:gd name="T71" fmla="*/ 23 h 234"/>
              <a:gd name="T72" fmla="*/ 121 w 238"/>
              <a:gd name="T73" fmla="*/ 2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8" h="234">
                <a:moveTo>
                  <a:pt x="96" y="0"/>
                </a:moveTo>
                <a:cubicBezTo>
                  <a:pt x="90" y="5"/>
                  <a:pt x="84" y="11"/>
                  <a:pt x="78" y="17"/>
                </a:cubicBezTo>
                <a:cubicBezTo>
                  <a:pt x="72" y="22"/>
                  <a:pt x="67" y="28"/>
                  <a:pt x="61" y="34"/>
                </a:cubicBezTo>
                <a:cubicBezTo>
                  <a:pt x="56" y="41"/>
                  <a:pt x="51" y="47"/>
                  <a:pt x="46" y="54"/>
                </a:cubicBezTo>
                <a:cubicBezTo>
                  <a:pt x="41" y="60"/>
                  <a:pt x="37" y="67"/>
                  <a:pt x="33" y="74"/>
                </a:cubicBezTo>
                <a:cubicBezTo>
                  <a:pt x="29" y="81"/>
                  <a:pt x="25" y="88"/>
                  <a:pt x="22" y="95"/>
                </a:cubicBezTo>
                <a:cubicBezTo>
                  <a:pt x="19" y="103"/>
                  <a:pt x="16" y="110"/>
                  <a:pt x="13" y="118"/>
                </a:cubicBezTo>
                <a:cubicBezTo>
                  <a:pt x="10" y="125"/>
                  <a:pt x="8" y="133"/>
                  <a:pt x="6" y="141"/>
                </a:cubicBezTo>
                <a:cubicBezTo>
                  <a:pt x="3" y="149"/>
                  <a:pt x="1" y="156"/>
                  <a:pt x="0" y="164"/>
                </a:cubicBezTo>
                <a:cubicBezTo>
                  <a:pt x="11" y="168"/>
                  <a:pt x="22" y="171"/>
                  <a:pt x="33" y="175"/>
                </a:cubicBezTo>
                <a:cubicBezTo>
                  <a:pt x="34" y="167"/>
                  <a:pt x="36" y="159"/>
                  <a:pt x="38" y="152"/>
                </a:cubicBezTo>
                <a:cubicBezTo>
                  <a:pt x="40" y="145"/>
                  <a:pt x="42" y="137"/>
                  <a:pt x="45" y="130"/>
                </a:cubicBezTo>
                <a:cubicBezTo>
                  <a:pt x="47" y="123"/>
                  <a:pt x="50" y="116"/>
                  <a:pt x="53" y="110"/>
                </a:cubicBezTo>
                <a:cubicBezTo>
                  <a:pt x="56" y="103"/>
                  <a:pt x="59" y="97"/>
                  <a:pt x="62" y="91"/>
                </a:cubicBezTo>
                <a:cubicBezTo>
                  <a:pt x="66" y="85"/>
                  <a:pt x="70" y="79"/>
                  <a:pt x="74" y="73"/>
                </a:cubicBezTo>
                <a:cubicBezTo>
                  <a:pt x="78" y="67"/>
                  <a:pt x="83" y="62"/>
                  <a:pt x="88" y="56"/>
                </a:cubicBezTo>
                <a:cubicBezTo>
                  <a:pt x="93" y="50"/>
                  <a:pt x="98" y="45"/>
                  <a:pt x="104" y="39"/>
                </a:cubicBezTo>
                <a:cubicBezTo>
                  <a:pt x="110" y="34"/>
                  <a:pt x="115" y="28"/>
                  <a:pt x="121" y="23"/>
                </a:cubicBezTo>
                <a:cubicBezTo>
                  <a:pt x="113" y="15"/>
                  <a:pt x="104" y="8"/>
                  <a:pt x="96" y="0"/>
                </a:cubicBezTo>
                <a:close/>
                <a:moveTo>
                  <a:pt x="121" y="23"/>
                </a:moveTo>
                <a:cubicBezTo>
                  <a:pt x="128" y="29"/>
                  <a:pt x="135" y="35"/>
                  <a:pt x="141" y="41"/>
                </a:cubicBezTo>
                <a:cubicBezTo>
                  <a:pt x="148" y="46"/>
                  <a:pt x="154" y="52"/>
                  <a:pt x="160" y="58"/>
                </a:cubicBezTo>
                <a:cubicBezTo>
                  <a:pt x="165" y="62"/>
                  <a:pt x="169" y="67"/>
                  <a:pt x="173" y="72"/>
                </a:cubicBezTo>
                <a:cubicBezTo>
                  <a:pt x="178" y="76"/>
                  <a:pt x="182" y="81"/>
                  <a:pt x="185" y="86"/>
                </a:cubicBezTo>
                <a:cubicBezTo>
                  <a:pt x="188" y="90"/>
                  <a:pt x="191" y="95"/>
                  <a:pt x="194" y="99"/>
                </a:cubicBezTo>
                <a:cubicBezTo>
                  <a:pt x="197" y="103"/>
                  <a:pt x="199" y="108"/>
                  <a:pt x="200" y="112"/>
                </a:cubicBezTo>
                <a:cubicBezTo>
                  <a:pt x="202" y="116"/>
                  <a:pt x="203" y="120"/>
                  <a:pt x="204" y="125"/>
                </a:cubicBezTo>
                <a:cubicBezTo>
                  <a:pt x="205" y="129"/>
                  <a:pt x="205" y="133"/>
                  <a:pt x="204" y="137"/>
                </a:cubicBezTo>
                <a:cubicBezTo>
                  <a:pt x="204" y="140"/>
                  <a:pt x="204" y="142"/>
                  <a:pt x="203" y="144"/>
                </a:cubicBezTo>
                <a:cubicBezTo>
                  <a:pt x="203" y="146"/>
                  <a:pt x="202" y="149"/>
                  <a:pt x="201" y="151"/>
                </a:cubicBezTo>
                <a:cubicBezTo>
                  <a:pt x="200" y="156"/>
                  <a:pt x="197" y="161"/>
                  <a:pt x="194" y="166"/>
                </a:cubicBezTo>
                <a:cubicBezTo>
                  <a:pt x="191" y="171"/>
                  <a:pt x="188" y="176"/>
                  <a:pt x="185" y="180"/>
                </a:cubicBezTo>
                <a:cubicBezTo>
                  <a:pt x="183" y="182"/>
                  <a:pt x="182" y="183"/>
                  <a:pt x="180" y="185"/>
                </a:cubicBezTo>
                <a:cubicBezTo>
                  <a:pt x="178" y="187"/>
                  <a:pt x="176" y="188"/>
                  <a:pt x="175" y="189"/>
                </a:cubicBezTo>
                <a:cubicBezTo>
                  <a:pt x="171" y="192"/>
                  <a:pt x="167" y="194"/>
                  <a:pt x="163" y="195"/>
                </a:cubicBezTo>
                <a:cubicBezTo>
                  <a:pt x="159" y="197"/>
                  <a:pt x="155" y="198"/>
                  <a:pt x="151" y="199"/>
                </a:cubicBezTo>
                <a:cubicBezTo>
                  <a:pt x="146" y="199"/>
                  <a:pt x="141" y="200"/>
                  <a:pt x="136" y="200"/>
                </a:cubicBezTo>
                <a:cubicBezTo>
                  <a:pt x="131" y="200"/>
                  <a:pt x="126" y="199"/>
                  <a:pt x="120" y="198"/>
                </a:cubicBezTo>
                <a:cubicBezTo>
                  <a:pt x="114" y="198"/>
                  <a:pt x="109" y="197"/>
                  <a:pt x="102" y="195"/>
                </a:cubicBezTo>
                <a:cubicBezTo>
                  <a:pt x="96" y="194"/>
                  <a:pt x="90" y="193"/>
                  <a:pt x="83" y="191"/>
                </a:cubicBezTo>
                <a:cubicBezTo>
                  <a:pt x="75" y="189"/>
                  <a:pt x="67" y="186"/>
                  <a:pt x="59" y="183"/>
                </a:cubicBezTo>
                <a:cubicBezTo>
                  <a:pt x="50" y="181"/>
                  <a:pt x="41" y="178"/>
                  <a:pt x="33" y="175"/>
                </a:cubicBezTo>
                <a:cubicBezTo>
                  <a:pt x="30" y="186"/>
                  <a:pt x="28" y="197"/>
                  <a:pt x="25" y="208"/>
                </a:cubicBezTo>
                <a:cubicBezTo>
                  <a:pt x="42" y="214"/>
                  <a:pt x="58" y="219"/>
                  <a:pt x="74" y="223"/>
                </a:cubicBezTo>
                <a:cubicBezTo>
                  <a:pt x="81" y="225"/>
                  <a:pt x="88" y="227"/>
                  <a:pt x="95" y="229"/>
                </a:cubicBezTo>
                <a:cubicBezTo>
                  <a:pt x="102" y="230"/>
                  <a:pt x="109" y="231"/>
                  <a:pt x="116" y="232"/>
                </a:cubicBezTo>
                <a:cubicBezTo>
                  <a:pt x="123" y="233"/>
                  <a:pt x="130" y="234"/>
                  <a:pt x="136" y="234"/>
                </a:cubicBezTo>
                <a:cubicBezTo>
                  <a:pt x="140" y="234"/>
                  <a:pt x="143" y="233"/>
                  <a:pt x="146" y="233"/>
                </a:cubicBezTo>
                <a:cubicBezTo>
                  <a:pt x="150" y="233"/>
                  <a:pt x="153" y="233"/>
                  <a:pt x="156" y="232"/>
                </a:cubicBezTo>
                <a:cubicBezTo>
                  <a:pt x="160" y="231"/>
                  <a:pt x="163" y="231"/>
                  <a:pt x="166" y="230"/>
                </a:cubicBezTo>
                <a:cubicBezTo>
                  <a:pt x="169" y="229"/>
                  <a:pt x="173" y="228"/>
                  <a:pt x="176" y="226"/>
                </a:cubicBezTo>
                <a:cubicBezTo>
                  <a:pt x="179" y="225"/>
                  <a:pt x="182" y="224"/>
                  <a:pt x="185" y="222"/>
                </a:cubicBezTo>
                <a:cubicBezTo>
                  <a:pt x="188" y="220"/>
                  <a:pt x="191" y="219"/>
                  <a:pt x="194" y="217"/>
                </a:cubicBezTo>
                <a:cubicBezTo>
                  <a:pt x="197" y="215"/>
                  <a:pt x="200" y="212"/>
                  <a:pt x="202" y="210"/>
                </a:cubicBezTo>
                <a:cubicBezTo>
                  <a:pt x="205" y="207"/>
                  <a:pt x="208" y="205"/>
                  <a:pt x="210" y="202"/>
                </a:cubicBezTo>
                <a:cubicBezTo>
                  <a:pt x="213" y="199"/>
                  <a:pt x="215" y="196"/>
                  <a:pt x="217" y="193"/>
                </a:cubicBezTo>
                <a:cubicBezTo>
                  <a:pt x="220" y="190"/>
                  <a:pt x="222" y="187"/>
                  <a:pt x="224" y="183"/>
                </a:cubicBezTo>
                <a:cubicBezTo>
                  <a:pt x="226" y="179"/>
                  <a:pt x="228" y="176"/>
                  <a:pt x="229" y="172"/>
                </a:cubicBezTo>
                <a:cubicBezTo>
                  <a:pt x="231" y="169"/>
                  <a:pt x="232" y="165"/>
                  <a:pt x="233" y="161"/>
                </a:cubicBezTo>
                <a:cubicBezTo>
                  <a:pt x="235" y="158"/>
                  <a:pt x="235" y="154"/>
                  <a:pt x="236" y="151"/>
                </a:cubicBezTo>
                <a:cubicBezTo>
                  <a:pt x="237" y="147"/>
                  <a:pt x="237" y="144"/>
                  <a:pt x="238" y="140"/>
                </a:cubicBezTo>
                <a:cubicBezTo>
                  <a:pt x="238" y="137"/>
                  <a:pt x="238" y="133"/>
                  <a:pt x="238" y="130"/>
                </a:cubicBezTo>
                <a:cubicBezTo>
                  <a:pt x="238" y="126"/>
                  <a:pt x="238" y="123"/>
                  <a:pt x="237" y="120"/>
                </a:cubicBezTo>
                <a:cubicBezTo>
                  <a:pt x="237" y="116"/>
                  <a:pt x="236" y="113"/>
                  <a:pt x="235" y="110"/>
                </a:cubicBezTo>
                <a:cubicBezTo>
                  <a:pt x="234" y="106"/>
                  <a:pt x="233" y="103"/>
                  <a:pt x="232" y="100"/>
                </a:cubicBezTo>
                <a:cubicBezTo>
                  <a:pt x="231" y="97"/>
                  <a:pt x="230" y="94"/>
                  <a:pt x="228" y="91"/>
                </a:cubicBezTo>
                <a:cubicBezTo>
                  <a:pt x="227" y="88"/>
                  <a:pt x="225" y="85"/>
                  <a:pt x="224" y="82"/>
                </a:cubicBezTo>
                <a:cubicBezTo>
                  <a:pt x="220" y="76"/>
                  <a:pt x="216" y="70"/>
                  <a:pt x="212" y="65"/>
                </a:cubicBezTo>
                <a:cubicBezTo>
                  <a:pt x="208" y="60"/>
                  <a:pt x="203" y="54"/>
                  <a:pt x="199" y="49"/>
                </a:cubicBezTo>
                <a:cubicBezTo>
                  <a:pt x="194" y="44"/>
                  <a:pt x="189" y="39"/>
                  <a:pt x="183" y="33"/>
                </a:cubicBezTo>
                <a:cubicBezTo>
                  <a:pt x="172" y="22"/>
                  <a:pt x="159" y="11"/>
                  <a:pt x="147" y="0"/>
                </a:cubicBezTo>
                <a:cubicBezTo>
                  <a:pt x="138" y="7"/>
                  <a:pt x="130" y="15"/>
                  <a:pt x="121" y="23"/>
                </a:cubicBezTo>
                <a:close/>
                <a:moveTo>
                  <a:pt x="121" y="23"/>
                </a:moveTo>
                <a:cubicBezTo>
                  <a:pt x="121" y="23"/>
                  <a:pt x="121" y="23"/>
                  <a:pt x="121" y="23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5377083" y="2122487"/>
            <a:ext cx="1447603" cy="1239094"/>
          </a:xfrm>
          <a:custGeom>
            <a:avLst/>
            <a:gdLst>
              <a:gd name="T0" fmla="*/ 116 w 257"/>
              <a:gd name="T1" fmla="*/ 0 h 220"/>
              <a:gd name="T2" fmla="*/ 94 w 257"/>
              <a:gd name="T3" fmla="*/ 5 h 220"/>
              <a:gd name="T4" fmla="*/ 75 w 257"/>
              <a:gd name="T5" fmla="*/ 14 h 220"/>
              <a:gd name="T6" fmla="*/ 59 w 257"/>
              <a:gd name="T7" fmla="*/ 26 h 220"/>
              <a:gd name="T8" fmla="*/ 46 w 257"/>
              <a:gd name="T9" fmla="*/ 42 h 220"/>
              <a:gd name="T10" fmla="*/ 32 w 257"/>
              <a:gd name="T11" fmla="*/ 69 h 220"/>
              <a:gd name="T12" fmla="*/ 19 w 257"/>
              <a:gd name="T13" fmla="*/ 109 h 220"/>
              <a:gd name="T14" fmla="*/ 0 w 257"/>
              <a:gd name="T15" fmla="*/ 192 h 220"/>
              <a:gd name="T16" fmla="*/ 57 w 257"/>
              <a:gd name="T17" fmla="*/ 209 h 220"/>
              <a:gd name="T18" fmla="*/ 105 w 257"/>
              <a:gd name="T19" fmla="*/ 218 h 220"/>
              <a:gd name="T20" fmla="*/ 153 w 257"/>
              <a:gd name="T21" fmla="*/ 218 h 220"/>
              <a:gd name="T22" fmla="*/ 200 w 257"/>
              <a:gd name="T23" fmla="*/ 210 h 220"/>
              <a:gd name="T24" fmla="*/ 257 w 257"/>
              <a:gd name="T25" fmla="*/ 193 h 220"/>
              <a:gd name="T26" fmla="*/ 238 w 257"/>
              <a:gd name="T27" fmla="*/ 109 h 220"/>
              <a:gd name="T28" fmla="*/ 225 w 257"/>
              <a:gd name="T29" fmla="*/ 68 h 220"/>
              <a:gd name="T30" fmla="*/ 210 w 257"/>
              <a:gd name="T31" fmla="*/ 41 h 220"/>
              <a:gd name="T32" fmla="*/ 197 w 257"/>
              <a:gd name="T33" fmla="*/ 26 h 220"/>
              <a:gd name="T34" fmla="*/ 181 w 257"/>
              <a:gd name="T35" fmla="*/ 14 h 220"/>
              <a:gd name="T36" fmla="*/ 162 w 257"/>
              <a:gd name="T37" fmla="*/ 5 h 220"/>
              <a:gd name="T38" fmla="*/ 140 w 257"/>
              <a:gd name="T39" fmla="*/ 0 h 220"/>
              <a:gd name="T40" fmla="*/ 128 w 257"/>
              <a:gd name="T41" fmla="*/ 34 h 220"/>
              <a:gd name="T42" fmla="*/ 152 w 257"/>
              <a:gd name="T43" fmla="*/ 37 h 220"/>
              <a:gd name="T44" fmla="*/ 169 w 257"/>
              <a:gd name="T45" fmla="*/ 46 h 220"/>
              <a:gd name="T46" fmla="*/ 186 w 257"/>
              <a:gd name="T47" fmla="*/ 67 h 220"/>
              <a:gd name="T48" fmla="*/ 199 w 257"/>
              <a:gd name="T49" fmla="*/ 98 h 220"/>
              <a:gd name="T50" fmla="*/ 211 w 257"/>
              <a:gd name="T51" fmla="*/ 143 h 220"/>
              <a:gd name="T52" fmla="*/ 194 w 257"/>
              <a:gd name="T53" fmla="*/ 176 h 220"/>
              <a:gd name="T54" fmla="*/ 150 w 257"/>
              <a:gd name="T55" fmla="*/ 184 h 220"/>
              <a:gd name="T56" fmla="*/ 108 w 257"/>
              <a:gd name="T57" fmla="*/ 184 h 220"/>
              <a:gd name="T58" fmla="*/ 63 w 257"/>
              <a:gd name="T59" fmla="*/ 175 h 220"/>
              <a:gd name="T60" fmla="*/ 46 w 257"/>
              <a:gd name="T61" fmla="*/ 142 h 220"/>
              <a:gd name="T62" fmla="*/ 57 w 257"/>
              <a:gd name="T63" fmla="*/ 99 h 220"/>
              <a:gd name="T64" fmla="*/ 70 w 257"/>
              <a:gd name="T65" fmla="*/ 67 h 220"/>
              <a:gd name="T66" fmla="*/ 87 w 257"/>
              <a:gd name="T67" fmla="*/ 46 h 220"/>
              <a:gd name="T68" fmla="*/ 104 w 257"/>
              <a:gd name="T69" fmla="*/ 37 h 220"/>
              <a:gd name="T70" fmla="*/ 128 w 257"/>
              <a:gd name="T71" fmla="*/ 34 h 220"/>
              <a:gd name="T72" fmla="*/ 128 w 257"/>
              <a:gd name="T73" fmla="*/ 3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7" h="220">
                <a:moveTo>
                  <a:pt x="128" y="0"/>
                </a:moveTo>
                <a:cubicBezTo>
                  <a:pt x="124" y="0"/>
                  <a:pt x="120" y="0"/>
                  <a:pt x="116" y="0"/>
                </a:cubicBezTo>
                <a:cubicBezTo>
                  <a:pt x="112" y="1"/>
                  <a:pt x="108" y="1"/>
                  <a:pt x="104" y="2"/>
                </a:cubicBezTo>
                <a:cubicBezTo>
                  <a:pt x="101" y="3"/>
                  <a:pt x="97" y="4"/>
                  <a:pt x="94" y="5"/>
                </a:cubicBezTo>
                <a:cubicBezTo>
                  <a:pt x="90" y="6"/>
                  <a:pt x="87" y="7"/>
                  <a:pt x="84" y="9"/>
                </a:cubicBezTo>
                <a:cubicBezTo>
                  <a:pt x="81" y="10"/>
                  <a:pt x="78" y="12"/>
                  <a:pt x="75" y="14"/>
                </a:cubicBezTo>
                <a:cubicBezTo>
                  <a:pt x="72" y="16"/>
                  <a:pt x="69" y="18"/>
                  <a:pt x="66" y="20"/>
                </a:cubicBezTo>
                <a:cubicBezTo>
                  <a:pt x="64" y="22"/>
                  <a:pt x="61" y="24"/>
                  <a:pt x="59" y="26"/>
                </a:cubicBezTo>
                <a:cubicBezTo>
                  <a:pt x="56" y="29"/>
                  <a:pt x="54" y="31"/>
                  <a:pt x="52" y="34"/>
                </a:cubicBezTo>
                <a:cubicBezTo>
                  <a:pt x="50" y="36"/>
                  <a:pt x="48" y="39"/>
                  <a:pt x="46" y="42"/>
                </a:cubicBezTo>
                <a:cubicBezTo>
                  <a:pt x="44" y="45"/>
                  <a:pt x="42" y="47"/>
                  <a:pt x="41" y="50"/>
                </a:cubicBezTo>
                <a:cubicBezTo>
                  <a:pt x="37" y="56"/>
                  <a:pt x="34" y="62"/>
                  <a:pt x="32" y="69"/>
                </a:cubicBezTo>
                <a:cubicBezTo>
                  <a:pt x="29" y="75"/>
                  <a:pt x="27" y="82"/>
                  <a:pt x="24" y="88"/>
                </a:cubicBezTo>
                <a:cubicBezTo>
                  <a:pt x="22" y="95"/>
                  <a:pt x="20" y="102"/>
                  <a:pt x="19" y="109"/>
                </a:cubicBezTo>
                <a:cubicBezTo>
                  <a:pt x="15" y="125"/>
                  <a:pt x="11" y="141"/>
                  <a:pt x="8" y="158"/>
                </a:cubicBezTo>
                <a:cubicBezTo>
                  <a:pt x="5" y="169"/>
                  <a:pt x="3" y="181"/>
                  <a:pt x="0" y="192"/>
                </a:cubicBezTo>
                <a:cubicBezTo>
                  <a:pt x="11" y="195"/>
                  <a:pt x="22" y="199"/>
                  <a:pt x="33" y="202"/>
                </a:cubicBezTo>
                <a:cubicBezTo>
                  <a:pt x="41" y="205"/>
                  <a:pt x="49" y="207"/>
                  <a:pt x="57" y="209"/>
                </a:cubicBezTo>
                <a:cubicBezTo>
                  <a:pt x="65" y="211"/>
                  <a:pt x="72" y="213"/>
                  <a:pt x="81" y="215"/>
                </a:cubicBezTo>
                <a:cubicBezTo>
                  <a:pt x="89" y="216"/>
                  <a:pt x="97" y="217"/>
                  <a:pt x="105" y="218"/>
                </a:cubicBezTo>
                <a:cubicBezTo>
                  <a:pt x="113" y="219"/>
                  <a:pt x="121" y="220"/>
                  <a:pt x="129" y="220"/>
                </a:cubicBezTo>
                <a:cubicBezTo>
                  <a:pt x="137" y="220"/>
                  <a:pt x="145" y="219"/>
                  <a:pt x="153" y="218"/>
                </a:cubicBezTo>
                <a:cubicBezTo>
                  <a:pt x="161" y="218"/>
                  <a:pt x="169" y="216"/>
                  <a:pt x="177" y="215"/>
                </a:cubicBezTo>
                <a:cubicBezTo>
                  <a:pt x="185" y="213"/>
                  <a:pt x="193" y="212"/>
                  <a:pt x="200" y="210"/>
                </a:cubicBezTo>
                <a:cubicBezTo>
                  <a:pt x="208" y="208"/>
                  <a:pt x="216" y="205"/>
                  <a:pt x="224" y="203"/>
                </a:cubicBezTo>
                <a:cubicBezTo>
                  <a:pt x="235" y="200"/>
                  <a:pt x="246" y="196"/>
                  <a:pt x="257" y="193"/>
                </a:cubicBezTo>
                <a:cubicBezTo>
                  <a:pt x="254" y="182"/>
                  <a:pt x="252" y="170"/>
                  <a:pt x="249" y="159"/>
                </a:cubicBezTo>
                <a:cubicBezTo>
                  <a:pt x="246" y="142"/>
                  <a:pt x="242" y="125"/>
                  <a:pt x="238" y="109"/>
                </a:cubicBezTo>
                <a:cubicBezTo>
                  <a:pt x="236" y="102"/>
                  <a:pt x="234" y="95"/>
                  <a:pt x="232" y="88"/>
                </a:cubicBezTo>
                <a:cubicBezTo>
                  <a:pt x="230" y="81"/>
                  <a:pt x="227" y="75"/>
                  <a:pt x="225" y="68"/>
                </a:cubicBezTo>
                <a:cubicBezTo>
                  <a:pt x="222" y="62"/>
                  <a:pt x="219" y="56"/>
                  <a:pt x="215" y="50"/>
                </a:cubicBezTo>
                <a:cubicBezTo>
                  <a:pt x="214" y="47"/>
                  <a:pt x="212" y="44"/>
                  <a:pt x="210" y="41"/>
                </a:cubicBezTo>
                <a:cubicBezTo>
                  <a:pt x="208" y="39"/>
                  <a:pt x="206" y="36"/>
                  <a:pt x="204" y="33"/>
                </a:cubicBezTo>
                <a:cubicBezTo>
                  <a:pt x="202" y="31"/>
                  <a:pt x="200" y="28"/>
                  <a:pt x="197" y="26"/>
                </a:cubicBezTo>
                <a:cubicBezTo>
                  <a:pt x="195" y="24"/>
                  <a:pt x="192" y="22"/>
                  <a:pt x="190" y="19"/>
                </a:cubicBezTo>
                <a:cubicBezTo>
                  <a:pt x="187" y="17"/>
                  <a:pt x="184" y="15"/>
                  <a:pt x="181" y="14"/>
                </a:cubicBezTo>
                <a:cubicBezTo>
                  <a:pt x="178" y="12"/>
                  <a:pt x="175" y="10"/>
                  <a:pt x="172" y="9"/>
                </a:cubicBezTo>
                <a:cubicBezTo>
                  <a:pt x="169" y="7"/>
                  <a:pt x="165" y="6"/>
                  <a:pt x="162" y="5"/>
                </a:cubicBezTo>
                <a:cubicBezTo>
                  <a:pt x="159" y="4"/>
                  <a:pt x="155" y="3"/>
                  <a:pt x="151" y="2"/>
                </a:cubicBezTo>
                <a:cubicBezTo>
                  <a:pt x="148" y="1"/>
                  <a:pt x="144" y="1"/>
                  <a:pt x="140" y="0"/>
                </a:cubicBezTo>
                <a:cubicBezTo>
                  <a:pt x="136" y="0"/>
                  <a:pt x="132" y="0"/>
                  <a:pt x="128" y="0"/>
                </a:cubicBezTo>
                <a:close/>
                <a:moveTo>
                  <a:pt x="128" y="34"/>
                </a:moveTo>
                <a:cubicBezTo>
                  <a:pt x="134" y="34"/>
                  <a:pt x="140" y="34"/>
                  <a:pt x="145" y="35"/>
                </a:cubicBezTo>
                <a:cubicBezTo>
                  <a:pt x="147" y="35"/>
                  <a:pt x="149" y="36"/>
                  <a:pt x="152" y="37"/>
                </a:cubicBezTo>
                <a:cubicBezTo>
                  <a:pt x="154" y="37"/>
                  <a:pt x="156" y="38"/>
                  <a:pt x="158" y="39"/>
                </a:cubicBezTo>
                <a:cubicBezTo>
                  <a:pt x="162" y="41"/>
                  <a:pt x="165" y="43"/>
                  <a:pt x="169" y="46"/>
                </a:cubicBezTo>
                <a:cubicBezTo>
                  <a:pt x="172" y="49"/>
                  <a:pt x="175" y="52"/>
                  <a:pt x="178" y="55"/>
                </a:cubicBezTo>
                <a:cubicBezTo>
                  <a:pt x="181" y="59"/>
                  <a:pt x="183" y="63"/>
                  <a:pt x="186" y="67"/>
                </a:cubicBezTo>
                <a:cubicBezTo>
                  <a:pt x="189" y="71"/>
                  <a:pt x="191" y="76"/>
                  <a:pt x="193" y="82"/>
                </a:cubicBezTo>
                <a:cubicBezTo>
                  <a:pt x="195" y="87"/>
                  <a:pt x="197" y="93"/>
                  <a:pt x="199" y="98"/>
                </a:cubicBezTo>
                <a:cubicBezTo>
                  <a:pt x="201" y="104"/>
                  <a:pt x="203" y="111"/>
                  <a:pt x="205" y="117"/>
                </a:cubicBezTo>
                <a:cubicBezTo>
                  <a:pt x="207" y="125"/>
                  <a:pt x="209" y="134"/>
                  <a:pt x="211" y="143"/>
                </a:cubicBezTo>
                <a:cubicBezTo>
                  <a:pt x="213" y="151"/>
                  <a:pt x="214" y="160"/>
                  <a:pt x="216" y="169"/>
                </a:cubicBezTo>
                <a:cubicBezTo>
                  <a:pt x="209" y="172"/>
                  <a:pt x="201" y="174"/>
                  <a:pt x="194" y="176"/>
                </a:cubicBezTo>
                <a:cubicBezTo>
                  <a:pt x="186" y="178"/>
                  <a:pt x="179" y="179"/>
                  <a:pt x="172" y="181"/>
                </a:cubicBezTo>
                <a:cubicBezTo>
                  <a:pt x="164" y="182"/>
                  <a:pt x="157" y="184"/>
                  <a:pt x="150" y="184"/>
                </a:cubicBezTo>
                <a:cubicBezTo>
                  <a:pt x="143" y="185"/>
                  <a:pt x="136" y="186"/>
                  <a:pt x="129" y="186"/>
                </a:cubicBezTo>
                <a:cubicBezTo>
                  <a:pt x="122" y="186"/>
                  <a:pt x="115" y="185"/>
                  <a:pt x="108" y="184"/>
                </a:cubicBezTo>
                <a:cubicBezTo>
                  <a:pt x="101" y="183"/>
                  <a:pt x="93" y="182"/>
                  <a:pt x="86" y="181"/>
                </a:cubicBezTo>
                <a:cubicBezTo>
                  <a:pt x="78" y="179"/>
                  <a:pt x="71" y="177"/>
                  <a:pt x="63" y="175"/>
                </a:cubicBezTo>
                <a:cubicBezTo>
                  <a:pt x="56" y="173"/>
                  <a:pt x="48" y="171"/>
                  <a:pt x="40" y="169"/>
                </a:cubicBezTo>
                <a:cubicBezTo>
                  <a:pt x="42" y="160"/>
                  <a:pt x="44" y="151"/>
                  <a:pt x="46" y="142"/>
                </a:cubicBezTo>
                <a:cubicBezTo>
                  <a:pt x="48" y="134"/>
                  <a:pt x="49" y="126"/>
                  <a:pt x="51" y="118"/>
                </a:cubicBezTo>
                <a:cubicBezTo>
                  <a:pt x="53" y="111"/>
                  <a:pt x="55" y="105"/>
                  <a:pt x="57" y="99"/>
                </a:cubicBezTo>
                <a:cubicBezTo>
                  <a:pt x="59" y="93"/>
                  <a:pt x="61" y="87"/>
                  <a:pt x="63" y="82"/>
                </a:cubicBezTo>
                <a:cubicBezTo>
                  <a:pt x="65" y="77"/>
                  <a:pt x="68" y="72"/>
                  <a:pt x="70" y="67"/>
                </a:cubicBezTo>
                <a:cubicBezTo>
                  <a:pt x="73" y="63"/>
                  <a:pt x="75" y="59"/>
                  <a:pt x="78" y="55"/>
                </a:cubicBezTo>
                <a:cubicBezTo>
                  <a:pt x="81" y="52"/>
                  <a:pt x="84" y="49"/>
                  <a:pt x="87" y="46"/>
                </a:cubicBezTo>
                <a:cubicBezTo>
                  <a:pt x="91" y="43"/>
                  <a:pt x="94" y="41"/>
                  <a:pt x="98" y="39"/>
                </a:cubicBezTo>
                <a:cubicBezTo>
                  <a:pt x="100" y="38"/>
                  <a:pt x="102" y="37"/>
                  <a:pt x="104" y="37"/>
                </a:cubicBezTo>
                <a:cubicBezTo>
                  <a:pt x="107" y="36"/>
                  <a:pt x="109" y="35"/>
                  <a:pt x="111" y="35"/>
                </a:cubicBezTo>
                <a:cubicBezTo>
                  <a:pt x="116" y="34"/>
                  <a:pt x="122" y="34"/>
                  <a:pt x="128" y="34"/>
                </a:cubicBezTo>
                <a:close/>
                <a:moveTo>
                  <a:pt x="128" y="34"/>
                </a:moveTo>
                <a:cubicBezTo>
                  <a:pt x="128" y="34"/>
                  <a:pt x="128" y="34"/>
                  <a:pt x="128" y="34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4228572" y="2871070"/>
            <a:ext cx="1334803" cy="1452730"/>
          </a:xfrm>
          <a:custGeom>
            <a:avLst/>
            <a:gdLst>
              <a:gd name="T0" fmla="*/ 92 w 237"/>
              <a:gd name="T1" fmla="*/ 0 h 258"/>
              <a:gd name="T2" fmla="*/ 72 w 237"/>
              <a:gd name="T3" fmla="*/ 3 h 258"/>
              <a:gd name="T4" fmla="*/ 53 w 237"/>
              <a:gd name="T5" fmla="*/ 11 h 258"/>
              <a:gd name="T6" fmla="*/ 36 w 237"/>
              <a:gd name="T7" fmla="*/ 23 h 258"/>
              <a:gd name="T8" fmla="*/ 21 w 237"/>
              <a:gd name="T9" fmla="*/ 40 h 258"/>
              <a:gd name="T10" fmla="*/ 9 w 237"/>
              <a:gd name="T11" fmla="*/ 61 h 258"/>
              <a:gd name="T12" fmla="*/ 2 w 237"/>
              <a:gd name="T13" fmla="*/ 82 h 258"/>
              <a:gd name="T14" fmla="*/ 0 w 237"/>
              <a:gd name="T15" fmla="*/ 103 h 258"/>
              <a:gd name="T16" fmla="*/ 3 w 237"/>
              <a:gd name="T17" fmla="*/ 123 h 258"/>
              <a:gd name="T18" fmla="*/ 10 w 237"/>
              <a:gd name="T19" fmla="*/ 142 h 258"/>
              <a:gd name="T20" fmla="*/ 26 w 237"/>
              <a:gd name="T21" fmla="*/ 168 h 258"/>
              <a:gd name="T22" fmla="*/ 54 w 237"/>
              <a:gd name="T23" fmla="*/ 200 h 258"/>
              <a:gd name="T24" fmla="*/ 117 w 237"/>
              <a:gd name="T25" fmla="*/ 258 h 258"/>
              <a:gd name="T26" fmla="*/ 160 w 237"/>
              <a:gd name="T27" fmla="*/ 218 h 258"/>
              <a:gd name="T28" fmla="*/ 191 w 237"/>
              <a:gd name="T29" fmla="*/ 181 h 258"/>
              <a:gd name="T30" fmla="*/ 215 w 237"/>
              <a:gd name="T31" fmla="*/ 139 h 258"/>
              <a:gd name="T32" fmla="*/ 231 w 237"/>
              <a:gd name="T33" fmla="*/ 93 h 258"/>
              <a:gd name="T34" fmla="*/ 204 w 237"/>
              <a:gd name="T35" fmla="*/ 59 h 258"/>
              <a:gd name="T36" fmla="*/ 192 w 237"/>
              <a:gd name="T37" fmla="*/ 104 h 258"/>
              <a:gd name="T38" fmla="*/ 175 w 237"/>
              <a:gd name="T39" fmla="*/ 144 h 258"/>
              <a:gd name="T40" fmla="*/ 149 w 237"/>
              <a:gd name="T41" fmla="*/ 179 h 258"/>
              <a:gd name="T42" fmla="*/ 117 w 237"/>
              <a:gd name="T43" fmla="*/ 211 h 258"/>
              <a:gd name="T44" fmla="*/ 78 w 237"/>
              <a:gd name="T45" fmla="*/ 175 h 258"/>
              <a:gd name="T46" fmla="*/ 53 w 237"/>
              <a:gd name="T47" fmla="*/ 147 h 258"/>
              <a:gd name="T48" fmla="*/ 37 w 237"/>
              <a:gd name="T49" fmla="*/ 121 h 258"/>
              <a:gd name="T50" fmla="*/ 34 w 237"/>
              <a:gd name="T51" fmla="*/ 96 h 258"/>
              <a:gd name="T52" fmla="*/ 37 w 237"/>
              <a:gd name="T53" fmla="*/ 82 h 258"/>
              <a:gd name="T54" fmla="*/ 53 w 237"/>
              <a:gd name="T55" fmla="*/ 53 h 258"/>
              <a:gd name="T56" fmla="*/ 64 w 237"/>
              <a:gd name="T57" fmla="*/ 44 h 258"/>
              <a:gd name="T58" fmla="*/ 87 w 237"/>
              <a:gd name="T59" fmla="*/ 35 h 258"/>
              <a:gd name="T60" fmla="*/ 118 w 237"/>
              <a:gd name="T61" fmla="*/ 35 h 258"/>
              <a:gd name="T62" fmla="*/ 155 w 237"/>
              <a:gd name="T63" fmla="*/ 43 h 258"/>
              <a:gd name="T64" fmla="*/ 204 w 237"/>
              <a:gd name="T65" fmla="*/ 59 h 258"/>
              <a:gd name="T66" fmla="*/ 164 w 237"/>
              <a:gd name="T67" fmla="*/ 10 h 258"/>
              <a:gd name="T68" fmla="*/ 122 w 237"/>
              <a:gd name="T69" fmla="*/ 1 h 258"/>
              <a:gd name="T70" fmla="*/ 102 w 237"/>
              <a:gd name="T71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7" h="258">
                <a:moveTo>
                  <a:pt x="102" y="0"/>
                </a:moveTo>
                <a:cubicBezTo>
                  <a:pt x="99" y="0"/>
                  <a:pt x="95" y="0"/>
                  <a:pt x="92" y="0"/>
                </a:cubicBezTo>
                <a:cubicBezTo>
                  <a:pt x="89" y="0"/>
                  <a:pt x="85" y="1"/>
                  <a:pt x="82" y="1"/>
                </a:cubicBezTo>
                <a:cubicBezTo>
                  <a:pt x="79" y="2"/>
                  <a:pt x="75" y="2"/>
                  <a:pt x="72" y="3"/>
                </a:cubicBezTo>
                <a:cubicBezTo>
                  <a:pt x="69" y="4"/>
                  <a:pt x="66" y="5"/>
                  <a:pt x="63" y="7"/>
                </a:cubicBezTo>
                <a:cubicBezTo>
                  <a:pt x="59" y="8"/>
                  <a:pt x="56" y="9"/>
                  <a:pt x="53" y="11"/>
                </a:cubicBezTo>
                <a:cubicBezTo>
                  <a:pt x="50" y="13"/>
                  <a:pt x="47" y="14"/>
                  <a:pt x="44" y="16"/>
                </a:cubicBezTo>
                <a:cubicBezTo>
                  <a:pt x="42" y="19"/>
                  <a:pt x="39" y="21"/>
                  <a:pt x="36" y="23"/>
                </a:cubicBezTo>
                <a:cubicBezTo>
                  <a:pt x="33" y="26"/>
                  <a:pt x="31" y="28"/>
                  <a:pt x="28" y="31"/>
                </a:cubicBezTo>
                <a:cubicBezTo>
                  <a:pt x="26" y="34"/>
                  <a:pt x="23" y="37"/>
                  <a:pt x="21" y="40"/>
                </a:cubicBezTo>
                <a:cubicBezTo>
                  <a:pt x="19" y="43"/>
                  <a:pt x="16" y="46"/>
                  <a:pt x="14" y="50"/>
                </a:cubicBezTo>
                <a:cubicBezTo>
                  <a:pt x="12" y="53"/>
                  <a:pt x="10" y="57"/>
                  <a:pt x="9" y="61"/>
                </a:cubicBezTo>
                <a:cubicBezTo>
                  <a:pt x="7" y="64"/>
                  <a:pt x="6" y="68"/>
                  <a:pt x="5" y="71"/>
                </a:cubicBezTo>
                <a:cubicBezTo>
                  <a:pt x="3" y="75"/>
                  <a:pt x="3" y="79"/>
                  <a:pt x="2" y="82"/>
                </a:cubicBezTo>
                <a:cubicBezTo>
                  <a:pt x="1" y="86"/>
                  <a:pt x="1" y="89"/>
                  <a:pt x="0" y="93"/>
                </a:cubicBezTo>
                <a:cubicBezTo>
                  <a:pt x="0" y="96"/>
                  <a:pt x="0" y="100"/>
                  <a:pt x="0" y="103"/>
                </a:cubicBezTo>
                <a:cubicBezTo>
                  <a:pt x="0" y="107"/>
                  <a:pt x="0" y="110"/>
                  <a:pt x="1" y="113"/>
                </a:cubicBezTo>
                <a:cubicBezTo>
                  <a:pt x="1" y="117"/>
                  <a:pt x="2" y="120"/>
                  <a:pt x="3" y="123"/>
                </a:cubicBezTo>
                <a:cubicBezTo>
                  <a:pt x="3" y="126"/>
                  <a:pt x="4" y="130"/>
                  <a:pt x="6" y="133"/>
                </a:cubicBezTo>
                <a:cubicBezTo>
                  <a:pt x="7" y="136"/>
                  <a:pt x="8" y="139"/>
                  <a:pt x="10" y="142"/>
                </a:cubicBezTo>
                <a:cubicBezTo>
                  <a:pt x="11" y="145"/>
                  <a:pt x="13" y="148"/>
                  <a:pt x="14" y="151"/>
                </a:cubicBezTo>
                <a:cubicBezTo>
                  <a:pt x="18" y="157"/>
                  <a:pt x="21" y="162"/>
                  <a:pt x="26" y="168"/>
                </a:cubicBezTo>
                <a:cubicBezTo>
                  <a:pt x="30" y="173"/>
                  <a:pt x="34" y="179"/>
                  <a:pt x="39" y="184"/>
                </a:cubicBezTo>
                <a:cubicBezTo>
                  <a:pt x="44" y="189"/>
                  <a:pt x="49" y="195"/>
                  <a:pt x="54" y="200"/>
                </a:cubicBezTo>
                <a:cubicBezTo>
                  <a:pt x="66" y="211"/>
                  <a:pt x="79" y="223"/>
                  <a:pt x="92" y="235"/>
                </a:cubicBezTo>
                <a:cubicBezTo>
                  <a:pt x="100" y="242"/>
                  <a:pt x="109" y="250"/>
                  <a:pt x="117" y="258"/>
                </a:cubicBezTo>
                <a:cubicBezTo>
                  <a:pt x="126" y="250"/>
                  <a:pt x="134" y="243"/>
                  <a:pt x="143" y="235"/>
                </a:cubicBezTo>
                <a:cubicBezTo>
                  <a:pt x="149" y="229"/>
                  <a:pt x="154" y="224"/>
                  <a:pt x="160" y="218"/>
                </a:cubicBezTo>
                <a:cubicBezTo>
                  <a:pt x="165" y="212"/>
                  <a:pt x="171" y="206"/>
                  <a:pt x="176" y="200"/>
                </a:cubicBezTo>
                <a:cubicBezTo>
                  <a:pt x="181" y="194"/>
                  <a:pt x="186" y="188"/>
                  <a:pt x="191" y="181"/>
                </a:cubicBezTo>
                <a:cubicBezTo>
                  <a:pt x="196" y="175"/>
                  <a:pt x="200" y="168"/>
                  <a:pt x="204" y="161"/>
                </a:cubicBezTo>
                <a:cubicBezTo>
                  <a:pt x="208" y="154"/>
                  <a:pt x="212" y="147"/>
                  <a:pt x="215" y="139"/>
                </a:cubicBezTo>
                <a:cubicBezTo>
                  <a:pt x="219" y="132"/>
                  <a:pt x="221" y="124"/>
                  <a:pt x="224" y="116"/>
                </a:cubicBezTo>
                <a:cubicBezTo>
                  <a:pt x="227" y="109"/>
                  <a:pt x="229" y="101"/>
                  <a:pt x="231" y="93"/>
                </a:cubicBezTo>
                <a:cubicBezTo>
                  <a:pt x="233" y="85"/>
                  <a:pt x="235" y="77"/>
                  <a:pt x="237" y="69"/>
                </a:cubicBezTo>
                <a:cubicBezTo>
                  <a:pt x="226" y="66"/>
                  <a:pt x="215" y="62"/>
                  <a:pt x="204" y="59"/>
                </a:cubicBezTo>
                <a:cubicBezTo>
                  <a:pt x="203" y="66"/>
                  <a:pt x="201" y="74"/>
                  <a:pt x="199" y="82"/>
                </a:cubicBezTo>
                <a:cubicBezTo>
                  <a:pt x="197" y="89"/>
                  <a:pt x="195" y="97"/>
                  <a:pt x="192" y="104"/>
                </a:cubicBezTo>
                <a:cubicBezTo>
                  <a:pt x="190" y="111"/>
                  <a:pt x="187" y="118"/>
                  <a:pt x="184" y="125"/>
                </a:cubicBezTo>
                <a:cubicBezTo>
                  <a:pt x="181" y="132"/>
                  <a:pt x="178" y="138"/>
                  <a:pt x="175" y="144"/>
                </a:cubicBezTo>
                <a:cubicBezTo>
                  <a:pt x="171" y="150"/>
                  <a:pt x="168" y="156"/>
                  <a:pt x="163" y="162"/>
                </a:cubicBezTo>
                <a:cubicBezTo>
                  <a:pt x="159" y="167"/>
                  <a:pt x="154" y="173"/>
                  <a:pt x="149" y="179"/>
                </a:cubicBezTo>
                <a:cubicBezTo>
                  <a:pt x="145" y="184"/>
                  <a:pt x="139" y="190"/>
                  <a:pt x="134" y="195"/>
                </a:cubicBezTo>
                <a:cubicBezTo>
                  <a:pt x="129" y="201"/>
                  <a:pt x="123" y="206"/>
                  <a:pt x="117" y="211"/>
                </a:cubicBezTo>
                <a:cubicBezTo>
                  <a:pt x="110" y="205"/>
                  <a:pt x="103" y="199"/>
                  <a:pt x="97" y="193"/>
                </a:cubicBezTo>
                <a:cubicBezTo>
                  <a:pt x="90" y="187"/>
                  <a:pt x="84" y="181"/>
                  <a:pt x="78" y="175"/>
                </a:cubicBezTo>
                <a:cubicBezTo>
                  <a:pt x="73" y="171"/>
                  <a:pt x="68" y="166"/>
                  <a:pt x="64" y="161"/>
                </a:cubicBezTo>
                <a:cubicBezTo>
                  <a:pt x="60" y="157"/>
                  <a:pt x="56" y="152"/>
                  <a:pt x="53" y="147"/>
                </a:cubicBezTo>
                <a:cubicBezTo>
                  <a:pt x="49" y="143"/>
                  <a:pt x="46" y="138"/>
                  <a:pt x="44" y="134"/>
                </a:cubicBezTo>
                <a:cubicBezTo>
                  <a:pt x="41" y="130"/>
                  <a:pt x="39" y="125"/>
                  <a:pt x="37" y="121"/>
                </a:cubicBezTo>
                <a:cubicBezTo>
                  <a:pt x="36" y="117"/>
                  <a:pt x="35" y="113"/>
                  <a:pt x="34" y="108"/>
                </a:cubicBezTo>
                <a:cubicBezTo>
                  <a:pt x="33" y="104"/>
                  <a:pt x="33" y="100"/>
                  <a:pt x="34" y="96"/>
                </a:cubicBezTo>
                <a:cubicBezTo>
                  <a:pt x="34" y="93"/>
                  <a:pt x="34" y="91"/>
                  <a:pt x="35" y="89"/>
                </a:cubicBezTo>
                <a:cubicBezTo>
                  <a:pt x="35" y="87"/>
                  <a:pt x="36" y="84"/>
                  <a:pt x="37" y="82"/>
                </a:cubicBezTo>
                <a:cubicBezTo>
                  <a:pt x="38" y="77"/>
                  <a:pt x="41" y="72"/>
                  <a:pt x="44" y="67"/>
                </a:cubicBezTo>
                <a:cubicBezTo>
                  <a:pt x="47" y="62"/>
                  <a:pt x="50" y="57"/>
                  <a:pt x="53" y="53"/>
                </a:cubicBezTo>
                <a:cubicBezTo>
                  <a:pt x="55" y="51"/>
                  <a:pt x="57" y="50"/>
                  <a:pt x="58" y="48"/>
                </a:cubicBezTo>
                <a:cubicBezTo>
                  <a:pt x="60" y="47"/>
                  <a:pt x="62" y="45"/>
                  <a:pt x="64" y="44"/>
                </a:cubicBezTo>
                <a:cubicBezTo>
                  <a:pt x="67" y="41"/>
                  <a:pt x="71" y="39"/>
                  <a:pt x="75" y="38"/>
                </a:cubicBezTo>
                <a:cubicBezTo>
                  <a:pt x="79" y="37"/>
                  <a:pt x="83" y="35"/>
                  <a:pt x="87" y="35"/>
                </a:cubicBezTo>
                <a:cubicBezTo>
                  <a:pt x="92" y="34"/>
                  <a:pt x="97" y="34"/>
                  <a:pt x="102" y="34"/>
                </a:cubicBezTo>
                <a:cubicBezTo>
                  <a:pt x="107" y="34"/>
                  <a:pt x="112" y="34"/>
                  <a:pt x="118" y="35"/>
                </a:cubicBezTo>
                <a:cubicBezTo>
                  <a:pt x="124" y="36"/>
                  <a:pt x="130" y="37"/>
                  <a:pt x="136" y="38"/>
                </a:cubicBezTo>
                <a:cubicBezTo>
                  <a:pt x="142" y="39"/>
                  <a:pt x="148" y="41"/>
                  <a:pt x="155" y="43"/>
                </a:cubicBezTo>
                <a:cubicBezTo>
                  <a:pt x="163" y="45"/>
                  <a:pt x="171" y="48"/>
                  <a:pt x="179" y="50"/>
                </a:cubicBezTo>
                <a:cubicBezTo>
                  <a:pt x="187" y="53"/>
                  <a:pt x="196" y="56"/>
                  <a:pt x="204" y="59"/>
                </a:cubicBezTo>
                <a:cubicBezTo>
                  <a:pt x="207" y="48"/>
                  <a:pt x="209" y="36"/>
                  <a:pt x="212" y="25"/>
                </a:cubicBezTo>
                <a:cubicBezTo>
                  <a:pt x="196" y="20"/>
                  <a:pt x="180" y="14"/>
                  <a:pt x="164" y="10"/>
                </a:cubicBezTo>
                <a:cubicBezTo>
                  <a:pt x="157" y="8"/>
                  <a:pt x="150" y="6"/>
                  <a:pt x="143" y="5"/>
                </a:cubicBezTo>
                <a:cubicBezTo>
                  <a:pt x="136" y="3"/>
                  <a:pt x="129" y="2"/>
                  <a:pt x="122" y="1"/>
                </a:cubicBezTo>
                <a:cubicBezTo>
                  <a:pt x="116" y="0"/>
                  <a:pt x="109" y="0"/>
                  <a:pt x="102" y="0"/>
                </a:cubicBezTo>
                <a:close/>
                <a:moveTo>
                  <a:pt x="102" y="0"/>
                </a:moveTo>
                <a:cubicBezTo>
                  <a:pt x="102" y="0"/>
                  <a:pt x="102" y="0"/>
                  <a:pt x="102" y="0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5423228" y="5026238"/>
            <a:ext cx="1401457" cy="1239094"/>
          </a:xfrm>
          <a:custGeom>
            <a:avLst/>
            <a:gdLst>
              <a:gd name="T0" fmla="*/ 97 w 249"/>
              <a:gd name="T1" fmla="*/ 1 h 220"/>
              <a:gd name="T2" fmla="*/ 49 w 249"/>
              <a:gd name="T3" fmla="*/ 10 h 220"/>
              <a:gd name="T4" fmla="*/ 32 w 249"/>
              <a:gd name="T5" fmla="*/ 51 h 220"/>
              <a:gd name="T6" fmla="*/ 78 w 249"/>
              <a:gd name="T7" fmla="*/ 39 h 220"/>
              <a:gd name="T8" fmla="*/ 121 w 249"/>
              <a:gd name="T9" fmla="*/ 34 h 220"/>
              <a:gd name="T10" fmla="*/ 164 w 249"/>
              <a:gd name="T11" fmla="*/ 38 h 220"/>
              <a:gd name="T12" fmla="*/ 208 w 249"/>
              <a:gd name="T13" fmla="*/ 50 h 220"/>
              <a:gd name="T14" fmla="*/ 197 w 249"/>
              <a:gd name="T15" fmla="*/ 102 h 220"/>
              <a:gd name="T16" fmla="*/ 185 w 249"/>
              <a:gd name="T17" fmla="*/ 138 h 220"/>
              <a:gd name="T18" fmla="*/ 170 w 249"/>
              <a:gd name="T19" fmla="*/ 164 h 220"/>
              <a:gd name="T20" fmla="*/ 150 w 249"/>
              <a:gd name="T21" fmla="*/ 180 h 220"/>
              <a:gd name="T22" fmla="*/ 137 w 249"/>
              <a:gd name="T23" fmla="*/ 184 h 220"/>
              <a:gd name="T24" fmla="*/ 103 w 249"/>
              <a:gd name="T25" fmla="*/ 184 h 220"/>
              <a:gd name="T26" fmla="*/ 90 w 249"/>
              <a:gd name="T27" fmla="*/ 180 h 220"/>
              <a:gd name="T28" fmla="*/ 70 w 249"/>
              <a:gd name="T29" fmla="*/ 164 h 220"/>
              <a:gd name="T30" fmla="*/ 55 w 249"/>
              <a:gd name="T31" fmla="*/ 137 h 220"/>
              <a:gd name="T32" fmla="*/ 43 w 249"/>
              <a:gd name="T33" fmla="*/ 102 h 220"/>
              <a:gd name="T34" fmla="*/ 32 w 249"/>
              <a:gd name="T35" fmla="*/ 51 h 220"/>
              <a:gd name="T36" fmla="*/ 11 w 249"/>
              <a:gd name="T37" fmla="*/ 110 h 220"/>
              <a:gd name="T38" fmla="*/ 24 w 249"/>
              <a:gd name="T39" fmla="*/ 151 h 220"/>
              <a:gd name="T40" fmla="*/ 38 w 249"/>
              <a:gd name="T41" fmla="*/ 177 h 220"/>
              <a:gd name="T42" fmla="*/ 51 w 249"/>
              <a:gd name="T43" fmla="*/ 193 h 220"/>
              <a:gd name="T44" fmla="*/ 67 w 249"/>
              <a:gd name="T45" fmla="*/ 205 h 220"/>
              <a:gd name="T46" fmla="*/ 86 w 249"/>
              <a:gd name="T47" fmla="*/ 214 h 220"/>
              <a:gd name="T48" fmla="*/ 108 w 249"/>
              <a:gd name="T49" fmla="*/ 219 h 220"/>
              <a:gd name="T50" fmla="*/ 132 w 249"/>
              <a:gd name="T51" fmla="*/ 219 h 220"/>
              <a:gd name="T52" fmla="*/ 154 w 249"/>
              <a:gd name="T53" fmla="*/ 214 h 220"/>
              <a:gd name="T54" fmla="*/ 173 w 249"/>
              <a:gd name="T55" fmla="*/ 206 h 220"/>
              <a:gd name="T56" fmla="*/ 189 w 249"/>
              <a:gd name="T57" fmla="*/ 193 h 220"/>
              <a:gd name="T58" fmla="*/ 202 w 249"/>
              <a:gd name="T59" fmla="*/ 178 h 220"/>
              <a:gd name="T60" fmla="*/ 217 w 249"/>
              <a:gd name="T61" fmla="*/ 151 h 220"/>
              <a:gd name="T62" fmla="*/ 230 w 249"/>
              <a:gd name="T63" fmla="*/ 110 h 220"/>
              <a:gd name="T64" fmla="*/ 249 w 249"/>
              <a:gd name="T65" fmla="*/ 27 h 220"/>
              <a:gd name="T66" fmla="*/ 192 w 249"/>
              <a:gd name="T67" fmla="*/ 10 h 220"/>
              <a:gd name="T68" fmla="*/ 145 w 249"/>
              <a:gd name="T69" fmla="*/ 1 h 220"/>
              <a:gd name="T70" fmla="*/ 121 w 249"/>
              <a:gd name="T7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9" h="220">
                <a:moveTo>
                  <a:pt x="121" y="0"/>
                </a:moveTo>
                <a:cubicBezTo>
                  <a:pt x="113" y="0"/>
                  <a:pt x="105" y="0"/>
                  <a:pt x="97" y="1"/>
                </a:cubicBezTo>
                <a:cubicBezTo>
                  <a:pt x="89" y="2"/>
                  <a:pt x="81" y="3"/>
                  <a:pt x="73" y="5"/>
                </a:cubicBezTo>
                <a:cubicBezTo>
                  <a:pt x="64" y="6"/>
                  <a:pt x="57" y="8"/>
                  <a:pt x="49" y="10"/>
                </a:cubicBezTo>
                <a:cubicBezTo>
                  <a:pt x="41" y="12"/>
                  <a:pt x="33" y="15"/>
                  <a:pt x="25" y="17"/>
                </a:cubicBezTo>
                <a:cubicBezTo>
                  <a:pt x="28" y="28"/>
                  <a:pt x="30" y="40"/>
                  <a:pt x="32" y="51"/>
                </a:cubicBezTo>
                <a:cubicBezTo>
                  <a:pt x="40" y="48"/>
                  <a:pt x="48" y="46"/>
                  <a:pt x="55" y="44"/>
                </a:cubicBezTo>
                <a:cubicBezTo>
                  <a:pt x="63" y="42"/>
                  <a:pt x="70" y="40"/>
                  <a:pt x="78" y="39"/>
                </a:cubicBezTo>
                <a:cubicBezTo>
                  <a:pt x="85" y="37"/>
                  <a:pt x="93" y="36"/>
                  <a:pt x="100" y="35"/>
                </a:cubicBezTo>
                <a:cubicBezTo>
                  <a:pt x="107" y="34"/>
                  <a:pt x="114" y="34"/>
                  <a:pt x="121" y="34"/>
                </a:cubicBezTo>
                <a:cubicBezTo>
                  <a:pt x="128" y="34"/>
                  <a:pt x="135" y="34"/>
                  <a:pt x="142" y="35"/>
                </a:cubicBezTo>
                <a:cubicBezTo>
                  <a:pt x="149" y="36"/>
                  <a:pt x="156" y="37"/>
                  <a:pt x="164" y="38"/>
                </a:cubicBezTo>
                <a:cubicBezTo>
                  <a:pt x="171" y="40"/>
                  <a:pt x="178" y="42"/>
                  <a:pt x="186" y="44"/>
                </a:cubicBezTo>
                <a:cubicBezTo>
                  <a:pt x="193" y="45"/>
                  <a:pt x="201" y="48"/>
                  <a:pt x="208" y="50"/>
                </a:cubicBezTo>
                <a:cubicBezTo>
                  <a:pt x="206" y="59"/>
                  <a:pt x="205" y="68"/>
                  <a:pt x="203" y="77"/>
                </a:cubicBezTo>
                <a:cubicBezTo>
                  <a:pt x="201" y="85"/>
                  <a:pt x="199" y="94"/>
                  <a:pt x="197" y="102"/>
                </a:cubicBezTo>
                <a:cubicBezTo>
                  <a:pt x="195" y="108"/>
                  <a:pt x="193" y="115"/>
                  <a:pt x="191" y="121"/>
                </a:cubicBezTo>
                <a:cubicBezTo>
                  <a:pt x="189" y="127"/>
                  <a:pt x="187" y="132"/>
                  <a:pt x="185" y="138"/>
                </a:cubicBezTo>
                <a:cubicBezTo>
                  <a:pt x="183" y="143"/>
                  <a:pt x="181" y="148"/>
                  <a:pt x="178" y="152"/>
                </a:cubicBezTo>
                <a:cubicBezTo>
                  <a:pt x="175" y="157"/>
                  <a:pt x="173" y="161"/>
                  <a:pt x="170" y="164"/>
                </a:cubicBezTo>
                <a:cubicBezTo>
                  <a:pt x="167" y="168"/>
                  <a:pt x="164" y="171"/>
                  <a:pt x="161" y="173"/>
                </a:cubicBezTo>
                <a:cubicBezTo>
                  <a:pt x="157" y="176"/>
                  <a:pt x="154" y="178"/>
                  <a:pt x="150" y="180"/>
                </a:cubicBezTo>
                <a:cubicBezTo>
                  <a:pt x="148" y="181"/>
                  <a:pt x="146" y="182"/>
                  <a:pt x="144" y="183"/>
                </a:cubicBezTo>
                <a:cubicBezTo>
                  <a:pt x="141" y="183"/>
                  <a:pt x="139" y="184"/>
                  <a:pt x="137" y="184"/>
                </a:cubicBezTo>
                <a:cubicBezTo>
                  <a:pt x="132" y="185"/>
                  <a:pt x="126" y="186"/>
                  <a:pt x="120" y="186"/>
                </a:cubicBezTo>
                <a:cubicBezTo>
                  <a:pt x="114" y="186"/>
                  <a:pt x="108" y="185"/>
                  <a:pt x="103" y="184"/>
                </a:cubicBezTo>
                <a:cubicBezTo>
                  <a:pt x="101" y="184"/>
                  <a:pt x="99" y="183"/>
                  <a:pt x="96" y="183"/>
                </a:cubicBezTo>
                <a:cubicBezTo>
                  <a:pt x="94" y="182"/>
                  <a:pt x="92" y="181"/>
                  <a:pt x="90" y="180"/>
                </a:cubicBezTo>
                <a:cubicBezTo>
                  <a:pt x="86" y="178"/>
                  <a:pt x="83" y="176"/>
                  <a:pt x="79" y="173"/>
                </a:cubicBezTo>
                <a:cubicBezTo>
                  <a:pt x="76" y="171"/>
                  <a:pt x="73" y="167"/>
                  <a:pt x="70" y="164"/>
                </a:cubicBezTo>
                <a:cubicBezTo>
                  <a:pt x="67" y="160"/>
                  <a:pt x="65" y="156"/>
                  <a:pt x="62" y="152"/>
                </a:cubicBezTo>
                <a:cubicBezTo>
                  <a:pt x="60" y="148"/>
                  <a:pt x="57" y="143"/>
                  <a:pt x="55" y="137"/>
                </a:cubicBezTo>
                <a:cubicBezTo>
                  <a:pt x="53" y="132"/>
                  <a:pt x="51" y="126"/>
                  <a:pt x="49" y="120"/>
                </a:cubicBezTo>
                <a:cubicBezTo>
                  <a:pt x="47" y="114"/>
                  <a:pt x="45" y="108"/>
                  <a:pt x="43" y="102"/>
                </a:cubicBezTo>
                <a:cubicBezTo>
                  <a:pt x="41" y="94"/>
                  <a:pt x="40" y="85"/>
                  <a:pt x="38" y="77"/>
                </a:cubicBezTo>
                <a:cubicBezTo>
                  <a:pt x="36" y="68"/>
                  <a:pt x="34" y="60"/>
                  <a:pt x="32" y="51"/>
                </a:cubicBezTo>
                <a:cubicBezTo>
                  <a:pt x="22" y="54"/>
                  <a:pt x="11" y="58"/>
                  <a:pt x="0" y="61"/>
                </a:cubicBezTo>
                <a:cubicBezTo>
                  <a:pt x="3" y="78"/>
                  <a:pt x="7" y="94"/>
                  <a:pt x="11" y="110"/>
                </a:cubicBezTo>
                <a:cubicBezTo>
                  <a:pt x="12" y="117"/>
                  <a:pt x="14" y="124"/>
                  <a:pt x="16" y="131"/>
                </a:cubicBezTo>
                <a:cubicBezTo>
                  <a:pt x="19" y="138"/>
                  <a:pt x="21" y="144"/>
                  <a:pt x="24" y="151"/>
                </a:cubicBezTo>
                <a:cubicBezTo>
                  <a:pt x="26" y="157"/>
                  <a:pt x="29" y="163"/>
                  <a:pt x="33" y="169"/>
                </a:cubicBezTo>
                <a:cubicBezTo>
                  <a:pt x="34" y="172"/>
                  <a:pt x="36" y="175"/>
                  <a:pt x="38" y="177"/>
                </a:cubicBezTo>
                <a:cubicBezTo>
                  <a:pt x="40" y="180"/>
                  <a:pt x="42" y="183"/>
                  <a:pt x="44" y="185"/>
                </a:cubicBezTo>
                <a:cubicBezTo>
                  <a:pt x="46" y="188"/>
                  <a:pt x="48" y="191"/>
                  <a:pt x="51" y="193"/>
                </a:cubicBezTo>
                <a:cubicBezTo>
                  <a:pt x="53" y="195"/>
                  <a:pt x="56" y="197"/>
                  <a:pt x="58" y="200"/>
                </a:cubicBezTo>
                <a:cubicBezTo>
                  <a:pt x="61" y="202"/>
                  <a:pt x="64" y="204"/>
                  <a:pt x="67" y="205"/>
                </a:cubicBezTo>
                <a:cubicBezTo>
                  <a:pt x="70" y="207"/>
                  <a:pt x="73" y="209"/>
                  <a:pt x="76" y="210"/>
                </a:cubicBezTo>
                <a:cubicBezTo>
                  <a:pt x="79" y="212"/>
                  <a:pt x="82" y="213"/>
                  <a:pt x="86" y="214"/>
                </a:cubicBezTo>
                <a:cubicBezTo>
                  <a:pt x="89" y="215"/>
                  <a:pt x="93" y="216"/>
                  <a:pt x="96" y="217"/>
                </a:cubicBezTo>
                <a:cubicBezTo>
                  <a:pt x="100" y="218"/>
                  <a:pt x="104" y="219"/>
                  <a:pt x="108" y="219"/>
                </a:cubicBezTo>
                <a:cubicBezTo>
                  <a:pt x="112" y="219"/>
                  <a:pt x="116" y="220"/>
                  <a:pt x="120" y="220"/>
                </a:cubicBezTo>
                <a:cubicBezTo>
                  <a:pt x="124" y="220"/>
                  <a:pt x="128" y="220"/>
                  <a:pt x="132" y="219"/>
                </a:cubicBezTo>
                <a:cubicBezTo>
                  <a:pt x="136" y="219"/>
                  <a:pt x="140" y="218"/>
                  <a:pt x="143" y="217"/>
                </a:cubicBezTo>
                <a:cubicBezTo>
                  <a:pt x="147" y="217"/>
                  <a:pt x="151" y="216"/>
                  <a:pt x="154" y="214"/>
                </a:cubicBezTo>
                <a:cubicBezTo>
                  <a:pt x="157" y="213"/>
                  <a:pt x="161" y="212"/>
                  <a:pt x="164" y="211"/>
                </a:cubicBezTo>
                <a:cubicBezTo>
                  <a:pt x="167" y="209"/>
                  <a:pt x="170" y="207"/>
                  <a:pt x="173" y="206"/>
                </a:cubicBezTo>
                <a:cubicBezTo>
                  <a:pt x="176" y="204"/>
                  <a:pt x="179" y="202"/>
                  <a:pt x="182" y="200"/>
                </a:cubicBezTo>
                <a:cubicBezTo>
                  <a:pt x="184" y="198"/>
                  <a:pt x="187" y="196"/>
                  <a:pt x="189" y="193"/>
                </a:cubicBezTo>
                <a:cubicBezTo>
                  <a:pt x="192" y="191"/>
                  <a:pt x="194" y="188"/>
                  <a:pt x="196" y="186"/>
                </a:cubicBezTo>
                <a:cubicBezTo>
                  <a:pt x="198" y="183"/>
                  <a:pt x="200" y="181"/>
                  <a:pt x="202" y="178"/>
                </a:cubicBezTo>
                <a:cubicBezTo>
                  <a:pt x="204" y="175"/>
                  <a:pt x="206" y="172"/>
                  <a:pt x="207" y="169"/>
                </a:cubicBezTo>
                <a:cubicBezTo>
                  <a:pt x="211" y="163"/>
                  <a:pt x="214" y="157"/>
                  <a:pt x="217" y="151"/>
                </a:cubicBezTo>
                <a:cubicBezTo>
                  <a:pt x="219" y="145"/>
                  <a:pt x="222" y="138"/>
                  <a:pt x="224" y="131"/>
                </a:cubicBezTo>
                <a:cubicBezTo>
                  <a:pt x="226" y="124"/>
                  <a:pt x="228" y="118"/>
                  <a:pt x="230" y="110"/>
                </a:cubicBezTo>
                <a:cubicBezTo>
                  <a:pt x="234" y="94"/>
                  <a:pt x="238" y="77"/>
                  <a:pt x="241" y="60"/>
                </a:cubicBezTo>
                <a:cubicBezTo>
                  <a:pt x="244" y="49"/>
                  <a:pt x="246" y="38"/>
                  <a:pt x="249" y="27"/>
                </a:cubicBezTo>
                <a:cubicBezTo>
                  <a:pt x="238" y="23"/>
                  <a:pt x="227" y="20"/>
                  <a:pt x="216" y="16"/>
                </a:cubicBezTo>
                <a:cubicBezTo>
                  <a:pt x="208" y="14"/>
                  <a:pt x="200" y="12"/>
                  <a:pt x="192" y="10"/>
                </a:cubicBezTo>
                <a:cubicBezTo>
                  <a:pt x="185" y="8"/>
                  <a:pt x="177" y="6"/>
                  <a:pt x="169" y="4"/>
                </a:cubicBezTo>
                <a:cubicBezTo>
                  <a:pt x="161" y="3"/>
                  <a:pt x="153" y="2"/>
                  <a:pt x="145" y="1"/>
                </a:cubicBezTo>
                <a:cubicBezTo>
                  <a:pt x="137" y="0"/>
                  <a:pt x="129" y="0"/>
                  <a:pt x="121" y="0"/>
                </a:cubicBezTo>
                <a:close/>
                <a:moveTo>
                  <a:pt x="121" y="0"/>
                </a:moveTo>
                <a:cubicBezTo>
                  <a:pt x="121" y="0"/>
                  <a:pt x="121" y="0"/>
                  <a:pt x="121" y="0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6638395" y="2877907"/>
            <a:ext cx="1339930" cy="1445894"/>
          </a:xfrm>
          <a:custGeom>
            <a:avLst/>
            <a:gdLst>
              <a:gd name="T0" fmla="*/ 116 w 238"/>
              <a:gd name="T1" fmla="*/ 1 h 257"/>
              <a:gd name="T2" fmla="*/ 74 w 238"/>
              <a:gd name="T3" fmla="*/ 10 h 257"/>
              <a:gd name="T4" fmla="*/ 33 w 238"/>
              <a:gd name="T5" fmla="*/ 59 h 257"/>
              <a:gd name="T6" fmla="*/ 83 w 238"/>
              <a:gd name="T7" fmla="*/ 43 h 257"/>
              <a:gd name="T8" fmla="*/ 120 w 238"/>
              <a:gd name="T9" fmla="*/ 35 h 257"/>
              <a:gd name="T10" fmla="*/ 151 w 238"/>
              <a:gd name="T11" fmla="*/ 35 h 257"/>
              <a:gd name="T12" fmla="*/ 175 w 238"/>
              <a:gd name="T13" fmla="*/ 44 h 257"/>
              <a:gd name="T14" fmla="*/ 185 w 238"/>
              <a:gd name="T15" fmla="*/ 53 h 257"/>
              <a:gd name="T16" fmla="*/ 201 w 238"/>
              <a:gd name="T17" fmla="*/ 82 h 257"/>
              <a:gd name="T18" fmla="*/ 204 w 238"/>
              <a:gd name="T19" fmla="*/ 96 h 257"/>
              <a:gd name="T20" fmla="*/ 200 w 238"/>
              <a:gd name="T21" fmla="*/ 121 h 257"/>
              <a:gd name="T22" fmla="*/ 185 w 238"/>
              <a:gd name="T23" fmla="*/ 148 h 257"/>
              <a:gd name="T24" fmla="*/ 160 w 238"/>
              <a:gd name="T25" fmla="*/ 176 h 257"/>
              <a:gd name="T26" fmla="*/ 121 w 238"/>
              <a:gd name="T27" fmla="*/ 211 h 257"/>
              <a:gd name="T28" fmla="*/ 88 w 238"/>
              <a:gd name="T29" fmla="*/ 177 h 257"/>
              <a:gd name="T30" fmla="*/ 62 w 238"/>
              <a:gd name="T31" fmla="*/ 142 h 257"/>
              <a:gd name="T32" fmla="*/ 45 w 238"/>
              <a:gd name="T33" fmla="*/ 103 h 257"/>
              <a:gd name="T34" fmla="*/ 33 w 238"/>
              <a:gd name="T35" fmla="*/ 59 h 257"/>
              <a:gd name="T36" fmla="*/ 6 w 238"/>
              <a:gd name="T37" fmla="*/ 92 h 257"/>
              <a:gd name="T38" fmla="*/ 22 w 238"/>
              <a:gd name="T39" fmla="*/ 138 h 257"/>
              <a:gd name="T40" fmla="*/ 46 w 238"/>
              <a:gd name="T41" fmla="*/ 180 h 257"/>
              <a:gd name="T42" fmla="*/ 78 w 238"/>
              <a:gd name="T43" fmla="*/ 217 h 257"/>
              <a:gd name="T44" fmla="*/ 121 w 238"/>
              <a:gd name="T45" fmla="*/ 257 h 257"/>
              <a:gd name="T46" fmla="*/ 183 w 238"/>
              <a:gd name="T47" fmla="*/ 200 h 257"/>
              <a:gd name="T48" fmla="*/ 212 w 238"/>
              <a:gd name="T49" fmla="*/ 168 h 257"/>
              <a:gd name="T50" fmla="*/ 228 w 238"/>
              <a:gd name="T51" fmla="*/ 142 h 257"/>
              <a:gd name="T52" fmla="*/ 235 w 238"/>
              <a:gd name="T53" fmla="*/ 124 h 257"/>
              <a:gd name="T54" fmla="*/ 238 w 238"/>
              <a:gd name="T55" fmla="*/ 104 h 257"/>
              <a:gd name="T56" fmla="*/ 236 w 238"/>
              <a:gd name="T57" fmla="*/ 82 h 257"/>
              <a:gd name="T58" fmla="*/ 229 w 238"/>
              <a:gd name="T59" fmla="*/ 61 h 257"/>
              <a:gd name="T60" fmla="*/ 217 w 238"/>
              <a:gd name="T61" fmla="*/ 40 h 257"/>
              <a:gd name="T62" fmla="*/ 202 w 238"/>
              <a:gd name="T63" fmla="*/ 23 h 257"/>
              <a:gd name="T64" fmla="*/ 185 w 238"/>
              <a:gd name="T65" fmla="*/ 11 h 257"/>
              <a:gd name="T66" fmla="*/ 166 w 238"/>
              <a:gd name="T67" fmla="*/ 4 h 257"/>
              <a:gd name="T68" fmla="*/ 146 w 238"/>
              <a:gd name="T69" fmla="*/ 0 h 257"/>
              <a:gd name="T70" fmla="*/ 136 w 238"/>
              <a:gd name="T71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8" h="257">
                <a:moveTo>
                  <a:pt x="136" y="0"/>
                </a:moveTo>
                <a:cubicBezTo>
                  <a:pt x="130" y="0"/>
                  <a:pt x="123" y="0"/>
                  <a:pt x="116" y="1"/>
                </a:cubicBezTo>
                <a:cubicBezTo>
                  <a:pt x="109" y="2"/>
                  <a:pt x="102" y="3"/>
                  <a:pt x="95" y="5"/>
                </a:cubicBezTo>
                <a:cubicBezTo>
                  <a:pt x="88" y="6"/>
                  <a:pt x="81" y="8"/>
                  <a:pt x="74" y="10"/>
                </a:cubicBezTo>
                <a:cubicBezTo>
                  <a:pt x="58" y="14"/>
                  <a:pt x="42" y="20"/>
                  <a:pt x="25" y="25"/>
                </a:cubicBezTo>
                <a:cubicBezTo>
                  <a:pt x="28" y="36"/>
                  <a:pt x="30" y="48"/>
                  <a:pt x="33" y="59"/>
                </a:cubicBezTo>
                <a:cubicBezTo>
                  <a:pt x="41" y="56"/>
                  <a:pt x="50" y="53"/>
                  <a:pt x="59" y="50"/>
                </a:cubicBezTo>
                <a:cubicBezTo>
                  <a:pt x="67" y="47"/>
                  <a:pt x="75" y="45"/>
                  <a:pt x="83" y="43"/>
                </a:cubicBezTo>
                <a:cubicBezTo>
                  <a:pt x="90" y="41"/>
                  <a:pt x="96" y="39"/>
                  <a:pt x="102" y="38"/>
                </a:cubicBezTo>
                <a:cubicBezTo>
                  <a:pt x="109" y="37"/>
                  <a:pt x="114" y="36"/>
                  <a:pt x="120" y="35"/>
                </a:cubicBezTo>
                <a:cubicBezTo>
                  <a:pt x="126" y="34"/>
                  <a:pt x="131" y="34"/>
                  <a:pt x="136" y="34"/>
                </a:cubicBezTo>
                <a:cubicBezTo>
                  <a:pt x="141" y="34"/>
                  <a:pt x="146" y="34"/>
                  <a:pt x="151" y="35"/>
                </a:cubicBezTo>
                <a:cubicBezTo>
                  <a:pt x="155" y="36"/>
                  <a:pt x="159" y="37"/>
                  <a:pt x="163" y="38"/>
                </a:cubicBezTo>
                <a:cubicBezTo>
                  <a:pt x="167" y="40"/>
                  <a:pt x="171" y="42"/>
                  <a:pt x="175" y="44"/>
                </a:cubicBezTo>
                <a:cubicBezTo>
                  <a:pt x="176" y="45"/>
                  <a:pt x="178" y="47"/>
                  <a:pt x="180" y="48"/>
                </a:cubicBezTo>
                <a:cubicBezTo>
                  <a:pt x="182" y="50"/>
                  <a:pt x="183" y="52"/>
                  <a:pt x="185" y="53"/>
                </a:cubicBezTo>
                <a:cubicBezTo>
                  <a:pt x="188" y="57"/>
                  <a:pt x="191" y="62"/>
                  <a:pt x="194" y="67"/>
                </a:cubicBezTo>
                <a:cubicBezTo>
                  <a:pt x="197" y="73"/>
                  <a:pt x="200" y="78"/>
                  <a:pt x="201" y="82"/>
                </a:cubicBezTo>
                <a:cubicBezTo>
                  <a:pt x="202" y="85"/>
                  <a:pt x="203" y="87"/>
                  <a:pt x="203" y="89"/>
                </a:cubicBezTo>
                <a:cubicBezTo>
                  <a:pt x="204" y="92"/>
                  <a:pt x="204" y="94"/>
                  <a:pt x="204" y="96"/>
                </a:cubicBezTo>
                <a:cubicBezTo>
                  <a:pt x="205" y="100"/>
                  <a:pt x="205" y="104"/>
                  <a:pt x="204" y="109"/>
                </a:cubicBezTo>
                <a:cubicBezTo>
                  <a:pt x="203" y="113"/>
                  <a:pt x="202" y="117"/>
                  <a:pt x="200" y="121"/>
                </a:cubicBezTo>
                <a:cubicBezTo>
                  <a:pt x="199" y="126"/>
                  <a:pt x="197" y="130"/>
                  <a:pt x="194" y="134"/>
                </a:cubicBezTo>
                <a:cubicBezTo>
                  <a:pt x="191" y="139"/>
                  <a:pt x="188" y="143"/>
                  <a:pt x="185" y="148"/>
                </a:cubicBezTo>
                <a:cubicBezTo>
                  <a:pt x="182" y="152"/>
                  <a:pt x="178" y="157"/>
                  <a:pt x="173" y="161"/>
                </a:cubicBezTo>
                <a:cubicBezTo>
                  <a:pt x="169" y="166"/>
                  <a:pt x="165" y="171"/>
                  <a:pt x="160" y="176"/>
                </a:cubicBezTo>
                <a:cubicBezTo>
                  <a:pt x="154" y="181"/>
                  <a:pt x="148" y="187"/>
                  <a:pt x="141" y="193"/>
                </a:cubicBezTo>
                <a:cubicBezTo>
                  <a:pt x="135" y="199"/>
                  <a:pt x="128" y="204"/>
                  <a:pt x="121" y="211"/>
                </a:cubicBezTo>
                <a:cubicBezTo>
                  <a:pt x="115" y="205"/>
                  <a:pt x="110" y="200"/>
                  <a:pt x="104" y="194"/>
                </a:cubicBezTo>
                <a:cubicBezTo>
                  <a:pt x="98" y="189"/>
                  <a:pt x="93" y="183"/>
                  <a:pt x="88" y="177"/>
                </a:cubicBezTo>
                <a:cubicBezTo>
                  <a:pt x="83" y="172"/>
                  <a:pt x="78" y="166"/>
                  <a:pt x="74" y="160"/>
                </a:cubicBezTo>
                <a:cubicBezTo>
                  <a:pt x="70" y="154"/>
                  <a:pt x="66" y="148"/>
                  <a:pt x="62" y="142"/>
                </a:cubicBezTo>
                <a:cubicBezTo>
                  <a:pt x="59" y="136"/>
                  <a:pt x="56" y="130"/>
                  <a:pt x="53" y="124"/>
                </a:cubicBezTo>
                <a:cubicBezTo>
                  <a:pt x="50" y="117"/>
                  <a:pt x="47" y="110"/>
                  <a:pt x="45" y="103"/>
                </a:cubicBezTo>
                <a:cubicBezTo>
                  <a:pt x="42" y="96"/>
                  <a:pt x="40" y="89"/>
                  <a:pt x="38" y="81"/>
                </a:cubicBezTo>
                <a:cubicBezTo>
                  <a:pt x="36" y="74"/>
                  <a:pt x="34" y="66"/>
                  <a:pt x="33" y="59"/>
                </a:cubicBezTo>
                <a:cubicBezTo>
                  <a:pt x="22" y="62"/>
                  <a:pt x="11" y="66"/>
                  <a:pt x="0" y="69"/>
                </a:cubicBezTo>
                <a:cubicBezTo>
                  <a:pt x="1" y="77"/>
                  <a:pt x="3" y="85"/>
                  <a:pt x="6" y="92"/>
                </a:cubicBezTo>
                <a:cubicBezTo>
                  <a:pt x="8" y="100"/>
                  <a:pt x="10" y="108"/>
                  <a:pt x="13" y="115"/>
                </a:cubicBezTo>
                <a:cubicBezTo>
                  <a:pt x="16" y="123"/>
                  <a:pt x="19" y="131"/>
                  <a:pt x="22" y="138"/>
                </a:cubicBezTo>
                <a:cubicBezTo>
                  <a:pt x="25" y="145"/>
                  <a:pt x="29" y="152"/>
                  <a:pt x="33" y="159"/>
                </a:cubicBezTo>
                <a:cubicBezTo>
                  <a:pt x="37" y="166"/>
                  <a:pt x="41" y="173"/>
                  <a:pt x="46" y="180"/>
                </a:cubicBezTo>
                <a:cubicBezTo>
                  <a:pt x="51" y="186"/>
                  <a:pt x="56" y="193"/>
                  <a:pt x="61" y="199"/>
                </a:cubicBezTo>
                <a:cubicBezTo>
                  <a:pt x="67" y="205"/>
                  <a:pt x="72" y="211"/>
                  <a:pt x="78" y="217"/>
                </a:cubicBezTo>
                <a:cubicBezTo>
                  <a:pt x="84" y="222"/>
                  <a:pt x="90" y="228"/>
                  <a:pt x="96" y="234"/>
                </a:cubicBezTo>
                <a:cubicBezTo>
                  <a:pt x="104" y="242"/>
                  <a:pt x="113" y="249"/>
                  <a:pt x="121" y="257"/>
                </a:cubicBezTo>
                <a:cubicBezTo>
                  <a:pt x="130" y="249"/>
                  <a:pt x="138" y="241"/>
                  <a:pt x="147" y="234"/>
                </a:cubicBezTo>
                <a:cubicBezTo>
                  <a:pt x="159" y="222"/>
                  <a:pt x="172" y="211"/>
                  <a:pt x="183" y="200"/>
                </a:cubicBezTo>
                <a:cubicBezTo>
                  <a:pt x="189" y="195"/>
                  <a:pt x="194" y="190"/>
                  <a:pt x="199" y="184"/>
                </a:cubicBezTo>
                <a:cubicBezTo>
                  <a:pt x="203" y="179"/>
                  <a:pt x="208" y="174"/>
                  <a:pt x="212" y="168"/>
                </a:cubicBezTo>
                <a:cubicBezTo>
                  <a:pt x="216" y="163"/>
                  <a:pt x="220" y="157"/>
                  <a:pt x="224" y="151"/>
                </a:cubicBezTo>
                <a:cubicBezTo>
                  <a:pt x="225" y="148"/>
                  <a:pt x="227" y="145"/>
                  <a:pt x="228" y="142"/>
                </a:cubicBezTo>
                <a:cubicBezTo>
                  <a:pt x="230" y="139"/>
                  <a:pt x="231" y="136"/>
                  <a:pt x="232" y="133"/>
                </a:cubicBezTo>
                <a:cubicBezTo>
                  <a:pt x="233" y="130"/>
                  <a:pt x="234" y="127"/>
                  <a:pt x="235" y="124"/>
                </a:cubicBezTo>
                <a:cubicBezTo>
                  <a:pt x="236" y="120"/>
                  <a:pt x="237" y="117"/>
                  <a:pt x="237" y="114"/>
                </a:cubicBezTo>
                <a:cubicBezTo>
                  <a:pt x="238" y="110"/>
                  <a:pt x="238" y="107"/>
                  <a:pt x="238" y="104"/>
                </a:cubicBezTo>
                <a:cubicBezTo>
                  <a:pt x="238" y="100"/>
                  <a:pt x="238" y="97"/>
                  <a:pt x="238" y="93"/>
                </a:cubicBezTo>
                <a:cubicBezTo>
                  <a:pt x="237" y="90"/>
                  <a:pt x="237" y="86"/>
                  <a:pt x="236" y="82"/>
                </a:cubicBezTo>
                <a:cubicBezTo>
                  <a:pt x="235" y="79"/>
                  <a:pt x="235" y="75"/>
                  <a:pt x="233" y="72"/>
                </a:cubicBezTo>
                <a:cubicBezTo>
                  <a:pt x="232" y="68"/>
                  <a:pt x="231" y="65"/>
                  <a:pt x="229" y="61"/>
                </a:cubicBezTo>
                <a:cubicBezTo>
                  <a:pt x="228" y="57"/>
                  <a:pt x="226" y="54"/>
                  <a:pt x="224" y="50"/>
                </a:cubicBezTo>
                <a:cubicBezTo>
                  <a:pt x="222" y="47"/>
                  <a:pt x="220" y="43"/>
                  <a:pt x="217" y="40"/>
                </a:cubicBezTo>
                <a:cubicBezTo>
                  <a:pt x="215" y="37"/>
                  <a:pt x="213" y="34"/>
                  <a:pt x="210" y="31"/>
                </a:cubicBezTo>
                <a:cubicBezTo>
                  <a:pt x="208" y="28"/>
                  <a:pt x="205" y="26"/>
                  <a:pt x="202" y="23"/>
                </a:cubicBezTo>
                <a:cubicBezTo>
                  <a:pt x="200" y="21"/>
                  <a:pt x="197" y="19"/>
                  <a:pt x="194" y="17"/>
                </a:cubicBezTo>
                <a:cubicBezTo>
                  <a:pt x="191" y="15"/>
                  <a:pt x="188" y="13"/>
                  <a:pt x="185" y="11"/>
                </a:cubicBezTo>
                <a:cubicBezTo>
                  <a:pt x="182" y="10"/>
                  <a:pt x="179" y="8"/>
                  <a:pt x="176" y="7"/>
                </a:cubicBezTo>
                <a:cubicBezTo>
                  <a:pt x="173" y="6"/>
                  <a:pt x="169" y="4"/>
                  <a:pt x="166" y="4"/>
                </a:cubicBezTo>
                <a:cubicBezTo>
                  <a:pt x="163" y="3"/>
                  <a:pt x="160" y="2"/>
                  <a:pt x="156" y="1"/>
                </a:cubicBezTo>
                <a:cubicBezTo>
                  <a:pt x="153" y="1"/>
                  <a:pt x="150" y="0"/>
                  <a:pt x="146" y="0"/>
                </a:cubicBezTo>
                <a:cubicBezTo>
                  <a:pt x="143" y="0"/>
                  <a:pt x="140" y="0"/>
                  <a:pt x="136" y="0"/>
                </a:cubicBezTo>
                <a:close/>
                <a:moveTo>
                  <a:pt x="136" y="0"/>
                </a:moveTo>
                <a:cubicBezTo>
                  <a:pt x="136" y="0"/>
                  <a:pt x="136" y="0"/>
                  <a:pt x="136" y="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5563374" y="3710235"/>
            <a:ext cx="1052802" cy="1052802"/>
          </a:xfrm>
          <a:custGeom>
            <a:avLst/>
            <a:gdLst>
              <a:gd name="T0" fmla="*/ 184 w 187"/>
              <a:gd name="T1" fmla="*/ 3 h 187"/>
              <a:gd name="T2" fmla="*/ 182 w 187"/>
              <a:gd name="T3" fmla="*/ 2 h 187"/>
              <a:gd name="T4" fmla="*/ 158 w 187"/>
              <a:gd name="T5" fmla="*/ 0 h 187"/>
              <a:gd name="T6" fmla="*/ 98 w 187"/>
              <a:gd name="T7" fmla="*/ 37 h 187"/>
              <a:gd name="T8" fmla="*/ 68 w 187"/>
              <a:gd name="T9" fmla="*/ 37 h 187"/>
              <a:gd name="T10" fmla="*/ 55 w 187"/>
              <a:gd name="T11" fmla="*/ 44 h 187"/>
              <a:gd name="T12" fmla="*/ 41 w 187"/>
              <a:gd name="T13" fmla="*/ 73 h 187"/>
              <a:gd name="T14" fmla="*/ 47 w 187"/>
              <a:gd name="T15" fmla="*/ 83 h 187"/>
              <a:gd name="T16" fmla="*/ 75 w 187"/>
              <a:gd name="T17" fmla="*/ 83 h 187"/>
              <a:gd name="T18" fmla="*/ 69 w 187"/>
              <a:gd name="T19" fmla="*/ 93 h 187"/>
              <a:gd name="T20" fmla="*/ 70 w 187"/>
              <a:gd name="T21" fmla="*/ 99 h 187"/>
              <a:gd name="T22" fmla="*/ 89 w 187"/>
              <a:gd name="T23" fmla="*/ 117 h 187"/>
              <a:gd name="T24" fmla="*/ 94 w 187"/>
              <a:gd name="T25" fmla="*/ 118 h 187"/>
              <a:gd name="T26" fmla="*/ 105 w 187"/>
              <a:gd name="T27" fmla="*/ 113 h 187"/>
              <a:gd name="T28" fmla="*/ 105 w 187"/>
              <a:gd name="T29" fmla="*/ 140 h 187"/>
              <a:gd name="T30" fmla="*/ 115 w 187"/>
              <a:gd name="T31" fmla="*/ 146 h 187"/>
              <a:gd name="T32" fmla="*/ 143 w 187"/>
              <a:gd name="T33" fmla="*/ 132 h 187"/>
              <a:gd name="T34" fmla="*/ 150 w 187"/>
              <a:gd name="T35" fmla="*/ 120 h 187"/>
              <a:gd name="T36" fmla="*/ 150 w 187"/>
              <a:gd name="T37" fmla="*/ 90 h 187"/>
              <a:gd name="T38" fmla="*/ 187 w 187"/>
              <a:gd name="T39" fmla="*/ 29 h 187"/>
              <a:gd name="T40" fmla="*/ 185 w 187"/>
              <a:gd name="T41" fmla="*/ 6 h 187"/>
              <a:gd name="T42" fmla="*/ 184 w 187"/>
              <a:gd name="T43" fmla="*/ 3 h 187"/>
              <a:gd name="T44" fmla="*/ 165 w 187"/>
              <a:gd name="T45" fmla="*/ 23 h 187"/>
              <a:gd name="T46" fmla="*/ 169 w 187"/>
              <a:gd name="T47" fmla="*/ 32 h 187"/>
              <a:gd name="T48" fmla="*/ 155 w 187"/>
              <a:gd name="T49" fmla="*/ 46 h 187"/>
              <a:gd name="T50" fmla="*/ 141 w 187"/>
              <a:gd name="T51" fmla="*/ 32 h 187"/>
              <a:gd name="T52" fmla="*/ 155 w 187"/>
              <a:gd name="T53" fmla="*/ 18 h 187"/>
              <a:gd name="T54" fmla="*/ 165 w 187"/>
              <a:gd name="T55" fmla="*/ 23 h 187"/>
              <a:gd name="T56" fmla="*/ 76 w 187"/>
              <a:gd name="T57" fmla="*/ 111 h 187"/>
              <a:gd name="T58" fmla="*/ 58 w 187"/>
              <a:gd name="T59" fmla="*/ 107 h 187"/>
              <a:gd name="T60" fmla="*/ 56 w 187"/>
              <a:gd name="T61" fmla="*/ 106 h 187"/>
              <a:gd name="T62" fmla="*/ 55 w 187"/>
              <a:gd name="T63" fmla="*/ 106 h 187"/>
              <a:gd name="T64" fmla="*/ 55 w 187"/>
              <a:gd name="T65" fmla="*/ 106 h 187"/>
              <a:gd name="T66" fmla="*/ 54 w 187"/>
              <a:gd name="T67" fmla="*/ 106 h 187"/>
              <a:gd name="T68" fmla="*/ 53 w 187"/>
              <a:gd name="T69" fmla="*/ 106 h 187"/>
              <a:gd name="T70" fmla="*/ 35 w 187"/>
              <a:gd name="T71" fmla="*/ 111 h 187"/>
              <a:gd name="T72" fmla="*/ 24 w 187"/>
              <a:gd name="T73" fmla="*/ 112 h 187"/>
              <a:gd name="T74" fmla="*/ 7 w 187"/>
              <a:gd name="T75" fmla="*/ 127 h 187"/>
              <a:gd name="T76" fmla="*/ 6 w 187"/>
              <a:gd name="T77" fmla="*/ 136 h 187"/>
              <a:gd name="T78" fmla="*/ 2 w 187"/>
              <a:gd name="T79" fmla="*/ 143 h 187"/>
              <a:gd name="T80" fmla="*/ 8 w 187"/>
              <a:gd name="T81" fmla="*/ 163 h 187"/>
              <a:gd name="T82" fmla="*/ 12 w 187"/>
              <a:gd name="T83" fmla="*/ 181 h 187"/>
              <a:gd name="T84" fmla="*/ 29 w 187"/>
              <a:gd name="T85" fmla="*/ 184 h 187"/>
              <a:gd name="T86" fmla="*/ 32 w 187"/>
              <a:gd name="T87" fmla="*/ 185 h 187"/>
              <a:gd name="T88" fmla="*/ 32 w 187"/>
              <a:gd name="T89" fmla="*/ 185 h 187"/>
              <a:gd name="T90" fmla="*/ 33 w 187"/>
              <a:gd name="T91" fmla="*/ 185 h 187"/>
              <a:gd name="T92" fmla="*/ 33 w 187"/>
              <a:gd name="T93" fmla="*/ 186 h 187"/>
              <a:gd name="T94" fmla="*/ 34 w 187"/>
              <a:gd name="T95" fmla="*/ 186 h 187"/>
              <a:gd name="T96" fmla="*/ 50 w 187"/>
              <a:gd name="T97" fmla="*/ 181 h 187"/>
              <a:gd name="T98" fmla="*/ 70 w 187"/>
              <a:gd name="T99" fmla="*/ 175 h 187"/>
              <a:gd name="T100" fmla="*/ 76 w 187"/>
              <a:gd name="T101" fmla="*/ 161 h 187"/>
              <a:gd name="T102" fmla="*/ 85 w 187"/>
              <a:gd name="T103" fmla="*/ 148 h 187"/>
              <a:gd name="T104" fmla="*/ 80 w 187"/>
              <a:gd name="T105" fmla="*/ 128 h 187"/>
              <a:gd name="T106" fmla="*/ 76 w 187"/>
              <a:gd name="T107" fmla="*/ 111 h 187"/>
              <a:gd name="T108" fmla="*/ 76 w 187"/>
              <a:gd name="T109" fmla="*/ 111 h 187"/>
              <a:gd name="T110" fmla="*/ 76 w 187"/>
              <a:gd name="T111" fmla="*/ 11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7" h="187">
                <a:moveTo>
                  <a:pt x="184" y="3"/>
                </a:moveTo>
                <a:cubicBezTo>
                  <a:pt x="183" y="3"/>
                  <a:pt x="183" y="2"/>
                  <a:pt x="182" y="2"/>
                </a:cubicBezTo>
                <a:cubicBezTo>
                  <a:pt x="172" y="0"/>
                  <a:pt x="165" y="0"/>
                  <a:pt x="158" y="0"/>
                </a:cubicBezTo>
                <a:cubicBezTo>
                  <a:pt x="128" y="0"/>
                  <a:pt x="111" y="16"/>
                  <a:pt x="9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2" y="37"/>
                  <a:pt x="58" y="40"/>
                  <a:pt x="55" y="44"/>
                </a:cubicBezTo>
                <a:cubicBezTo>
                  <a:pt x="41" y="73"/>
                  <a:pt x="41" y="73"/>
                  <a:pt x="41" y="73"/>
                </a:cubicBezTo>
                <a:cubicBezTo>
                  <a:pt x="39" y="77"/>
                  <a:pt x="42" y="83"/>
                  <a:pt x="47" y="83"/>
                </a:cubicBezTo>
                <a:cubicBezTo>
                  <a:pt x="75" y="83"/>
                  <a:pt x="75" y="83"/>
                  <a:pt x="75" y="83"/>
                </a:cubicBezTo>
                <a:cubicBezTo>
                  <a:pt x="73" y="86"/>
                  <a:pt x="71" y="90"/>
                  <a:pt x="69" y="93"/>
                </a:cubicBezTo>
                <a:cubicBezTo>
                  <a:pt x="69" y="95"/>
                  <a:pt x="69" y="97"/>
                  <a:pt x="70" y="99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0" y="118"/>
                  <a:pt x="92" y="119"/>
                  <a:pt x="94" y="118"/>
                </a:cubicBezTo>
                <a:cubicBezTo>
                  <a:pt x="97" y="116"/>
                  <a:pt x="101" y="114"/>
                  <a:pt x="105" y="113"/>
                </a:cubicBezTo>
                <a:cubicBezTo>
                  <a:pt x="105" y="140"/>
                  <a:pt x="105" y="140"/>
                  <a:pt x="105" y="140"/>
                </a:cubicBezTo>
                <a:cubicBezTo>
                  <a:pt x="105" y="145"/>
                  <a:pt x="110" y="148"/>
                  <a:pt x="115" y="146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148" y="130"/>
                  <a:pt x="150" y="125"/>
                  <a:pt x="150" y="120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71" y="76"/>
                  <a:pt x="187" y="59"/>
                  <a:pt x="187" y="29"/>
                </a:cubicBezTo>
                <a:cubicBezTo>
                  <a:pt x="187" y="22"/>
                  <a:pt x="187" y="15"/>
                  <a:pt x="185" y="6"/>
                </a:cubicBezTo>
                <a:cubicBezTo>
                  <a:pt x="185" y="5"/>
                  <a:pt x="185" y="4"/>
                  <a:pt x="184" y="3"/>
                </a:cubicBezTo>
                <a:close/>
                <a:moveTo>
                  <a:pt x="165" y="23"/>
                </a:moveTo>
                <a:cubicBezTo>
                  <a:pt x="167" y="25"/>
                  <a:pt x="169" y="28"/>
                  <a:pt x="169" y="32"/>
                </a:cubicBezTo>
                <a:cubicBezTo>
                  <a:pt x="169" y="40"/>
                  <a:pt x="163" y="46"/>
                  <a:pt x="155" y="46"/>
                </a:cubicBezTo>
                <a:cubicBezTo>
                  <a:pt x="147" y="46"/>
                  <a:pt x="141" y="40"/>
                  <a:pt x="141" y="32"/>
                </a:cubicBezTo>
                <a:cubicBezTo>
                  <a:pt x="141" y="25"/>
                  <a:pt x="147" y="18"/>
                  <a:pt x="155" y="18"/>
                </a:cubicBezTo>
                <a:cubicBezTo>
                  <a:pt x="159" y="18"/>
                  <a:pt x="162" y="20"/>
                  <a:pt x="165" y="23"/>
                </a:cubicBezTo>
                <a:close/>
                <a:moveTo>
                  <a:pt x="76" y="111"/>
                </a:moveTo>
                <a:cubicBezTo>
                  <a:pt x="71" y="106"/>
                  <a:pt x="64" y="105"/>
                  <a:pt x="58" y="107"/>
                </a:cubicBezTo>
                <a:cubicBezTo>
                  <a:pt x="58" y="107"/>
                  <a:pt x="57" y="107"/>
                  <a:pt x="56" y="106"/>
                </a:cubicBezTo>
                <a:cubicBezTo>
                  <a:pt x="56" y="106"/>
                  <a:pt x="56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4" y="106"/>
                  <a:pt x="54" y="106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46" y="104"/>
                  <a:pt x="39" y="106"/>
                  <a:pt x="35" y="111"/>
                </a:cubicBezTo>
                <a:cubicBezTo>
                  <a:pt x="31" y="110"/>
                  <a:pt x="27" y="111"/>
                  <a:pt x="24" y="112"/>
                </a:cubicBezTo>
                <a:cubicBezTo>
                  <a:pt x="16" y="113"/>
                  <a:pt x="9" y="119"/>
                  <a:pt x="7" y="127"/>
                </a:cubicBezTo>
                <a:cubicBezTo>
                  <a:pt x="6" y="130"/>
                  <a:pt x="6" y="133"/>
                  <a:pt x="6" y="136"/>
                </a:cubicBezTo>
                <a:cubicBezTo>
                  <a:pt x="4" y="138"/>
                  <a:pt x="3" y="140"/>
                  <a:pt x="2" y="143"/>
                </a:cubicBezTo>
                <a:cubicBezTo>
                  <a:pt x="0" y="151"/>
                  <a:pt x="3" y="158"/>
                  <a:pt x="8" y="163"/>
                </a:cubicBezTo>
                <a:cubicBezTo>
                  <a:pt x="6" y="169"/>
                  <a:pt x="7" y="176"/>
                  <a:pt x="12" y="181"/>
                </a:cubicBezTo>
                <a:cubicBezTo>
                  <a:pt x="17" y="185"/>
                  <a:pt x="23" y="187"/>
                  <a:pt x="29" y="184"/>
                </a:cubicBezTo>
                <a:cubicBezTo>
                  <a:pt x="30" y="185"/>
                  <a:pt x="31" y="185"/>
                  <a:pt x="32" y="185"/>
                </a:cubicBezTo>
                <a:cubicBezTo>
                  <a:pt x="32" y="185"/>
                  <a:pt x="32" y="185"/>
                  <a:pt x="32" y="185"/>
                </a:cubicBezTo>
                <a:cubicBezTo>
                  <a:pt x="32" y="185"/>
                  <a:pt x="32" y="185"/>
                  <a:pt x="33" y="185"/>
                </a:cubicBezTo>
                <a:cubicBezTo>
                  <a:pt x="33" y="186"/>
                  <a:pt x="33" y="186"/>
                  <a:pt x="33" y="186"/>
                </a:cubicBezTo>
                <a:cubicBezTo>
                  <a:pt x="33" y="186"/>
                  <a:pt x="33" y="186"/>
                  <a:pt x="34" y="186"/>
                </a:cubicBezTo>
                <a:cubicBezTo>
                  <a:pt x="40" y="187"/>
                  <a:pt x="46" y="185"/>
                  <a:pt x="50" y="181"/>
                </a:cubicBezTo>
                <a:cubicBezTo>
                  <a:pt x="57" y="182"/>
                  <a:pt x="65" y="180"/>
                  <a:pt x="70" y="175"/>
                </a:cubicBezTo>
                <a:cubicBezTo>
                  <a:pt x="74" y="171"/>
                  <a:pt x="76" y="166"/>
                  <a:pt x="76" y="161"/>
                </a:cubicBezTo>
                <a:cubicBezTo>
                  <a:pt x="80" y="158"/>
                  <a:pt x="84" y="154"/>
                  <a:pt x="85" y="148"/>
                </a:cubicBezTo>
                <a:cubicBezTo>
                  <a:pt x="87" y="141"/>
                  <a:pt x="85" y="133"/>
                  <a:pt x="80" y="128"/>
                </a:cubicBezTo>
                <a:cubicBezTo>
                  <a:pt x="82" y="122"/>
                  <a:pt x="80" y="116"/>
                  <a:pt x="76" y="111"/>
                </a:cubicBezTo>
                <a:close/>
                <a:moveTo>
                  <a:pt x="76" y="111"/>
                </a:moveTo>
                <a:cubicBezTo>
                  <a:pt x="76" y="111"/>
                  <a:pt x="76" y="111"/>
                  <a:pt x="76" y="111"/>
                </a:cubicBezTo>
              </a:path>
            </a:pathLst>
          </a:custGeom>
          <a:solidFill>
            <a:srgbClr val="E0E0E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"/>
          <p:cNvSpPr>
            <a:spLocks noEditPoints="1"/>
          </p:cNvSpPr>
          <p:nvPr/>
        </p:nvSpPr>
        <p:spPr bwMode="auto">
          <a:xfrm>
            <a:off x="4623372" y="4650237"/>
            <a:ext cx="584510" cy="410183"/>
          </a:xfrm>
          <a:custGeom>
            <a:avLst/>
            <a:gdLst>
              <a:gd name="T0" fmla="*/ 88 w 104"/>
              <a:gd name="T1" fmla="*/ 31 h 73"/>
              <a:gd name="T2" fmla="*/ 89 w 104"/>
              <a:gd name="T3" fmla="*/ 26 h 73"/>
              <a:gd name="T4" fmla="*/ 73 w 104"/>
              <a:gd name="T5" fmla="*/ 10 h 73"/>
              <a:gd name="T6" fmla="*/ 64 w 104"/>
              <a:gd name="T7" fmla="*/ 13 h 73"/>
              <a:gd name="T8" fmla="*/ 42 w 104"/>
              <a:gd name="T9" fmla="*/ 0 h 73"/>
              <a:gd name="T10" fmla="*/ 16 w 104"/>
              <a:gd name="T11" fmla="*/ 26 h 73"/>
              <a:gd name="T12" fmla="*/ 16 w 104"/>
              <a:gd name="T13" fmla="*/ 27 h 73"/>
              <a:gd name="T14" fmla="*/ 0 w 104"/>
              <a:gd name="T15" fmla="*/ 49 h 73"/>
              <a:gd name="T16" fmla="*/ 23 w 104"/>
              <a:gd name="T17" fmla="*/ 73 h 73"/>
              <a:gd name="T18" fmla="*/ 83 w 104"/>
              <a:gd name="T19" fmla="*/ 73 h 73"/>
              <a:gd name="T20" fmla="*/ 104 w 104"/>
              <a:gd name="T21" fmla="*/ 52 h 73"/>
              <a:gd name="T22" fmla="*/ 88 w 104"/>
              <a:gd name="T23" fmla="*/ 31 h 73"/>
              <a:gd name="T24" fmla="*/ 88 w 104"/>
              <a:gd name="T25" fmla="*/ 31 h 73"/>
              <a:gd name="T26" fmla="*/ 88 w 104"/>
              <a:gd name="T27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4" h="73">
                <a:moveTo>
                  <a:pt x="88" y="31"/>
                </a:moveTo>
                <a:cubicBezTo>
                  <a:pt x="88" y="30"/>
                  <a:pt x="89" y="28"/>
                  <a:pt x="89" y="26"/>
                </a:cubicBezTo>
                <a:cubicBezTo>
                  <a:pt x="89" y="17"/>
                  <a:pt x="82" y="10"/>
                  <a:pt x="73" y="10"/>
                </a:cubicBezTo>
                <a:cubicBezTo>
                  <a:pt x="70" y="10"/>
                  <a:pt x="67" y="11"/>
                  <a:pt x="64" y="13"/>
                </a:cubicBezTo>
                <a:cubicBezTo>
                  <a:pt x="60" y="5"/>
                  <a:pt x="51" y="0"/>
                  <a:pt x="42" y="0"/>
                </a:cubicBezTo>
                <a:cubicBezTo>
                  <a:pt x="27" y="0"/>
                  <a:pt x="16" y="11"/>
                  <a:pt x="16" y="26"/>
                </a:cubicBezTo>
                <a:cubicBezTo>
                  <a:pt x="16" y="26"/>
                  <a:pt x="16" y="27"/>
                  <a:pt x="16" y="27"/>
                </a:cubicBezTo>
                <a:cubicBezTo>
                  <a:pt x="7" y="30"/>
                  <a:pt x="0" y="39"/>
                  <a:pt x="0" y="49"/>
                </a:cubicBezTo>
                <a:cubicBezTo>
                  <a:pt x="0" y="62"/>
                  <a:pt x="11" y="73"/>
                  <a:pt x="2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95" y="73"/>
                  <a:pt x="104" y="63"/>
                  <a:pt x="104" y="52"/>
                </a:cubicBezTo>
                <a:cubicBezTo>
                  <a:pt x="104" y="42"/>
                  <a:pt x="97" y="33"/>
                  <a:pt x="88" y="31"/>
                </a:cubicBezTo>
                <a:close/>
                <a:moveTo>
                  <a:pt x="88" y="31"/>
                </a:moveTo>
                <a:cubicBezTo>
                  <a:pt x="88" y="31"/>
                  <a:pt x="88" y="31"/>
                  <a:pt x="88" y="31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4662682" y="3361580"/>
            <a:ext cx="466583" cy="353783"/>
          </a:xfrm>
          <a:custGeom>
            <a:avLst/>
            <a:gdLst>
              <a:gd name="T0" fmla="*/ 82 w 83"/>
              <a:gd name="T1" fmla="*/ 21 h 63"/>
              <a:gd name="T2" fmla="*/ 83 w 83"/>
              <a:gd name="T3" fmla="*/ 22 h 63"/>
              <a:gd name="T4" fmla="*/ 83 w 83"/>
              <a:gd name="T5" fmla="*/ 55 h 63"/>
              <a:gd name="T6" fmla="*/ 75 w 83"/>
              <a:gd name="T7" fmla="*/ 63 h 63"/>
              <a:gd name="T8" fmla="*/ 8 w 83"/>
              <a:gd name="T9" fmla="*/ 63 h 63"/>
              <a:gd name="T10" fmla="*/ 0 w 83"/>
              <a:gd name="T11" fmla="*/ 55 h 63"/>
              <a:gd name="T12" fmla="*/ 0 w 83"/>
              <a:gd name="T13" fmla="*/ 22 h 63"/>
              <a:gd name="T14" fmla="*/ 1 w 83"/>
              <a:gd name="T15" fmla="*/ 21 h 63"/>
              <a:gd name="T16" fmla="*/ 27 w 83"/>
              <a:gd name="T17" fmla="*/ 39 h 63"/>
              <a:gd name="T18" fmla="*/ 42 w 83"/>
              <a:gd name="T19" fmla="*/ 47 h 63"/>
              <a:gd name="T20" fmla="*/ 57 w 83"/>
              <a:gd name="T21" fmla="*/ 39 h 63"/>
              <a:gd name="T22" fmla="*/ 82 w 83"/>
              <a:gd name="T23" fmla="*/ 21 h 63"/>
              <a:gd name="T24" fmla="*/ 42 w 83"/>
              <a:gd name="T25" fmla="*/ 42 h 63"/>
              <a:gd name="T26" fmla="*/ 54 w 83"/>
              <a:gd name="T27" fmla="*/ 35 h 63"/>
              <a:gd name="T28" fmla="*/ 82 w 83"/>
              <a:gd name="T29" fmla="*/ 14 h 63"/>
              <a:gd name="T30" fmla="*/ 83 w 83"/>
              <a:gd name="T31" fmla="*/ 11 h 63"/>
              <a:gd name="T32" fmla="*/ 83 w 83"/>
              <a:gd name="T33" fmla="*/ 8 h 63"/>
              <a:gd name="T34" fmla="*/ 75 w 83"/>
              <a:gd name="T35" fmla="*/ 0 h 63"/>
              <a:gd name="T36" fmla="*/ 8 w 83"/>
              <a:gd name="T37" fmla="*/ 0 h 63"/>
              <a:gd name="T38" fmla="*/ 0 w 83"/>
              <a:gd name="T39" fmla="*/ 8 h 63"/>
              <a:gd name="T40" fmla="*/ 0 w 83"/>
              <a:gd name="T41" fmla="*/ 11 h 63"/>
              <a:gd name="T42" fmla="*/ 1 w 83"/>
              <a:gd name="T43" fmla="*/ 14 h 63"/>
              <a:gd name="T44" fmla="*/ 30 w 83"/>
              <a:gd name="T45" fmla="*/ 35 h 63"/>
              <a:gd name="T46" fmla="*/ 42 w 83"/>
              <a:gd name="T47" fmla="*/ 42 h 63"/>
              <a:gd name="T48" fmla="*/ 42 w 83"/>
              <a:gd name="T49" fmla="*/ 42 h 63"/>
              <a:gd name="T50" fmla="*/ 42 w 83"/>
              <a:gd name="T51" fmla="*/ 4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63">
                <a:moveTo>
                  <a:pt x="82" y="21"/>
                </a:moveTo>
                <a:cubicBezTo>
                  <a:pt x="82" y="20"/>
                  <a:pt x="83" y="21"/>
                  <a:pt x="83" y="22"/>
                </a:cubicBezTo>
                <a:cubicBezTo>
                  <a:pt x="83" y="55"/>
                  <a:pt x="83" y="55"/>
                  <a:pt x="83" y="55"/>
                </a:cubicBezTo>
                <a:cubicBezTo>
                  <a:pt x="83" y="59"/>
                  <a:pt x="80" y="63"/>
                  <a:pt x="75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3" y="63"/>
                  <a:pt x="0" y="59"/>
                  <a:pt x="0" y="5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1" y="20"/>
                  <a:pt x="1" y="21"/>
                </a:cubicBezTo>
                <a:cubicBezTo>
                  <a:pt x="5" y="24"/>
                  <a:pt x="10" y="27"/>
                  <a:pt x="27" y="39"/>
                </a:cubicBezTo>
                <a:cubicBezTo>
                  <a:pt x="30" y="42"/>
                  <a:pt x="36" y="47"/>
                  <a:pt x="42" y="47"/>
                </a:cubicBezTo>
                <a:cubicBezTo>
                  <a:pt x="47" y="47"/>
                  <a:pt x="53" y="42"/>
                  <a:pt x="57" y="39"/>
                </a:cubicBezTo>
                <a:cubicBezTo>
                  <a:pt x="73" y="27"/>
                  <a:pt x="78" y="24"/>
                  <a:pt x="82" y="21"/>
                </a:cubicBezTo>
                <a:close/>
                <a:moveTo>
                  <a:pt x="42" y="42"/>
                </a:moveTo>
                <a:cubicBezTo>
                  <a:pt x="45" y="42"/>
                  <a:pt x="51" y="37"/>
                  <a:pt x="54" y="35"/>
                </a:cubicBezTo>
                <a:cubicBezTo>
                  <a:pt x="75" y="20"/>
                  <a:pt x="77" y="18"/>
                  <a:pt x="82" y="14"/>
                </a:cubicBezTo>
                <a:cubicBezTo>
                  <a:pt x="83" y="14"/>
                  <a:pt x="83" y="12"/>
                  <a:pt x="83" y="11"/>
                </a:cubicBezTo>
                <a:cubicBezTo>
                  <a:pt x="83" y="8"/>
                  <a:pt x="83" y="8"/>
                  <a:pt x="83" y="8"/>
                </a:cubicBezTo>
                <a:cubicBezTo>
                  <a:pt x="83" y="4"/>
                  <a:pt x="80" y="0"/>
                  <a:pt x="75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4"/>
                  <a:pt x="1" y="14"/>
                </a:cubicBezTo>
                <a:cubicBezTo>
                  <a:pt x="6" y="18"/>
                  <a:pt x="8" y="20"/>
                  <a:pt x="30" y="35"/>
                </a:cubicBezTo>
                <a:cubicBezTo>
                  <a:pt x="32" y="37"/>
                  <a:pt x="38" y="42"/>
                  <a:pt x="42" y="42"/>
                </a:cubicBezTo>
                <a:close/>
                <a:moveTo>
                  <a:pt x="42" y="42"/>
                </a:moveTo>
                <a:cubicBezTo>
                  <a:pt x="42" y="42"/>
                  <a:pt x="42" y="42"/>
                  <a:pt x="42" y="42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5828284" y="2500196"/>
            <a:ext cx="545202" cy="478546"/>
          </a:xfrm>
          <a:custGeom>
            <a:avLst/>
            <a:gdLst>
              <a:gd name="T0" fmla="*/ 92 w 97"/>
              <a:gd name="T1" fmla="*/ 41 h 85"/>
              <a:gd name="T2" fmla="*/ 74 w 97"/>
              <a:gd name="T3" fmla="*/ 35 h 85"/>
              <a:gd name="T4" fmla="*/ 74 w 97"/>
              <a:gd name="T5" fmla="*/ 14 h 85"/>
              <a:gd name="T6" fmla="*/ 70 w 97"/>
              <a:gd name="T7" fmla="*/ 8 h 85"/>
              <a:gd name="T8" fmla="*/ 51 w 97"/>
              <a:gd name="T9" fmla="*/ 1 h 85"/>
              <a:gd name="T10" fmla="*/ 46 w 97"/>
              <a:gd name="T11" fmla="*/ 1 h 85"/>
              <a:gd name="T12" fmla="*/ 27 w 97"/>
              <a:gd name="T13" fmla="*/ 8 h 85"/>
              <a:gd name="T14" fmla="*/ 23 w 97"/>
              <a:gd name="T15" fmla="*/ 14 h 85"/>
              <a:gd name="T16" fmla="*/ 23 w 97"/>
              <a:gd name="T17" fmla="*/ 35 h 85"/>
              <a:gd name="T18" fmla="*/ 5 w 97"/>
              <a:gd name="T19" fmla="*/ 41 h 85"/>
              <a:gd name="T20" fmla="*/ 0 w 97"/>
              <a:gd name="T21" fmla="*/ 48 h 85"/>
              <a:gd name="T22" fmla="*/ 0 w 97"/>
              <a:gd name="T23" fmla="*/ 69 h 85"/>
              <a:gd name="T24" fmla="*/ 4 w 97"/>
              <a:gd name="T25" fmla="*/ 75 h 85"/>
              <a:gd name="T26" fmla="*/ 23 w 97"/>
              <a:gd name="T27" fmla="*/ 84 h 85"/>
              <a:gd name="T28" fmla="*/ 29 w 97"/>
              <a:gd name="T29" fmla="*/ 84 h 85"/>
              <a:gd name="T30" fmla="*/ 48 w 97"/>
              <a:gd name="T31" fmla="*/ 74 h 85"/>
              <a:gd name="T32" fmla="*/ 68 w 97"/>
              <a:gd name="T33" fmla="*/ 84 h 85"/>
              <a:gd name="T34" fmla="*/ 74 w 97"/>
              <a:gd name="T35" fmla="*/ 84 h 85"/>
              <a:gd name="T36" fmla="*/ 93 w 97"/>
              <a:gd name="T37" fmla="*/ 75 h 85"/>
              <a:gd name="T38" fmla="*/ 97 w 97"/>
              <a:gd name="T39" fmla="*/ 69 h 85"/>
              <a:gd name="T40" fmla="*/ 97 w 97"/>
              <a:gd name="T41" fmla="*/ 48 h 85"/>
              <a:gd name="T42" fmla="*/ 92 w 97"/>
              <a:gd name="T43" fmla="*/ 41 h 85"/>
              <a:gd name="T44" fmla="*/ 68 w 97"/>
              <a:gd name="T45" fmla="*/ 35 h 85"/>
              <a:gd name="T46" fmla="*/ 52 w 97"/>
              <a:gd name="T47" fmla="*/ 41 h 85"/>
              <a:gd name="T48" fmla="*/ 52 w 97"/>
              <a:gd name="T49" fmla="*/ 28 h 85"/>
              <a:gd name="T50" fmla="*/ 68 w 97"/>
              <a:gd name="T51" fmla="*/ 21 h 85"/>
              <a:gd name="T52" fmla="*/ 68 w 97"/>
              <a:gd name="T53" fmla="*/ 35 h 85"/>
              <a:gd name="T54" fmla="*/ 29 w 97"/>
              <a:gd name="T55" fmla="*/ 14 h 85"/>
              <a:gd name="T56" fmla="*/ 48 w 97"/>
              <a:gd name="T57" fmla="*/ 7 h 85"/>
              <a:gd name="T58" fmla="*/ 68 w 97"/>
              <a:gd name="T59" fmla="*/ 14 h 85"/>
              <a:gd name="T60" fmla="*/ 68 w 97"/>
              <a:gd name="T61" fmla="*/ 14 h 85"/>
              <a:gd name="T62" fmla="*/ 48 w 97"/>
              <a:gd name="T63" fmla="*/ 22 h 85"/>
              <a:gd name="T64" fmla="*/ 29 w 97"/>
              <a:gd name="T65" fmla="*/ 14 h 85"/>
              <a:gd name="T66" fmla="*/ 45 w 97"/>
              <a:gd name="T67" fmla="*/ 69 h 85"/>
              <a:gd name="T68" fmla="*/ 29 w 97"/>
              <a:gd name="T69" fmla="*/ 77 h 85"/>
              <a:gd name="T70" fmla="*/ 29 w 97"/>
              <a:gd name="T71" fmla="*/ 62 h 85"/>
              <a:gd name="T72" fmla="*/ 45 w 97"/>
              <a:gd name="T73" fmla="*/ 55 h 85"/>
              <a:gd name="T74" fmla="*/ 45 w 97"/>
              <a:gd name="T75" fmla="*/ 69 h 85"/>
              <a:gd name="T76" fmla="*/ 45 w 97"/>
              <a:gd name="T77" fmla="*/ 48 h 85"/>
              <a:gd name="T78" fmla="*/ 26 w 97"/>
              <a:gd name="T79" fmla="*/ 56 h 85"/>
              <a:gd name="T80" fmla="*/ 7 w 97"/>
              <a:gd name="T81" fmla="*/ 48 h 85"/>
              <a:gd name="T82" fmla="*/ 7 w 97"/>
              <a:gd name="T83" fmla="*/ 48 h 85"/>
              <a:gd name="T84" fmla="*/ 26 w 97"/>
              <a:gd name="T85" fmla="*/ 40 h 85"/>
              <a:gd name="T86" fmla="*/ 45 w 97"/>
              <a:gd name="T87" fmla="*/ 48 h 85"/>
              <a:gd name="T88" fmla="*/ 90 w 97"/>
              <a:gd name="T89" fmla="*/ 69 h 85"/>
              <a:gd name="T90" fmla="*/ 74 w 97"/>
              <a:gd name="T91" fmla="*/ 77 h 85"/>
              <a:gd name="T92" fmla="*/ 74 w 97"/>
              <a:gd name="T93" fmla="*/ 62 h 85"/>
              <a:gd name="T94" fmla="*/ 90 w 97"/>
              <a:gd name="T95" fmla="*/ 55 h 85"/>
              <a:gd name="T96" fmla="*/ 90 w 97"/>
              <a:gd name="T97" fmla="*/ 69 h 85"/>
              <a:gd name="T98" fmla="*/ 90 w 97"/>
              <a:gd name="T99" fmla="*/ 48 h 85"/>
              <a:gd name="T100" fmla="*/ 71 w 97"/>
              <a:gd name="T101" fmla="*/ 56 h 85"/>
              <a:gd name="T102" fmla="*/ 52 w 97"/>
              <a:gd name="T103" fmla="*/ 48 h 85"/>
              <a:gd name="T104" fmla="*/ 52 w 97"/>
              <a:gd name="T105" fmla="*/ 48 h 85"/>
              <a:gd name="T106" fmla="*/ 71 w 97"/>
              <a:gd name="T107" fmla="*/ 40 h 85"/>
              <a:gd name="T108" fmla="*/ 90 w 97"/>
              <a:gd name="T109" fmla="*/ 48 h 85"/>
              <a:gd name="T110" fmla="*/ 90 w 97"/>
              <a:gd name="T111" fmla="*/ 48 h 85"/>
              <a:gd name="T112" fmla="*/ 90 w 97"/>
              <a:gd name="T113" fmla="*/ 4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" h="85">
                <a:moveTo>
                  <a:pt x="92" y="41"/>
                </a:moveTo>
                <a:cubicBezTo>
                  <a:pt x="74" y="35"/>
                  <a:pt x="74" y="35"/>
                  <a:pt x="74" y="35"/>
                </a:cubicBezTo>
                <a:cubicBezTo>
                  <a:pt x="74" y="14"/>
                  <a:pt x="74" y="14"/>
                  <a:pt x="74" y="14"/>
                </a:cubicBezTo>
                <a:cubicBezTo>
                  <a:pt x="74" y="11"/>
                  <a:pt x="72" y="9"/>
                  <a:pt x="70" y="8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0"/>
                  <a:pt x="48" y="0"/>
                  <a:pt x="46" y="1"/>
                </a:cubicBezTo>
                <a:cubicBezTo>
                  <a:pt x="27" y="8"/>
                  <a:pt x="27" y="8"/>
                  <a:pt x="27" y="8"/>
                </a:cubicBezTo>
                <a:cubicBezTo>
                  <a:pt x="25" y="9"/>
                  <a:pt x="23" y="11"/>
                  <a:pt x="23" y="14"/>
                </a:cubicBezTo>
                <a:cubicBezTo>
                  <a:pt x="23" y="35"/>
                  <a:pt x="23" y="35"/>
                  <a:pt x="23" y="35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2"/>
                  <a:pt x="0" y="45"/>
                  <a:pt x="0" y="48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1"/>
                  <a:pt x="2" y="74"/>
                  <a:pt x="4" y="75"/>
                </a:cubicBezTo>
                <a:cubicBezTo>
                  <a:pt x="23" y="84"/>
                  <a:pt x="23" y="84"/>
                  <a:pt x="23" y="84"/>
                </a:cubicBezTo>
                <a:cubicBezTo>
                  <a:pt x="25" y="85"/>
                  <a:pt x="27" y="85"/>
                  <a:pt x="29" y="84"/>
                </a:cubicBezTo>
                <a:cubicBezTo>
                  <a:pt x="48" y="74"/>
                  <a:pt x="48" y="74"/>
                  <a:pt x="48" y="74"/>
                </a:cubicBezTo>
                <a:cubicBezTo>
                  <a:pt x="68" y="84"/>
                  <a:pt x="68" y="84"/>
                  <a:pt x="68" y="84"/>
                </a:cubicBezTo>
                <a:cubicBezTo>
                  <a:pt x="70" y="85"/>
                  <a:pt x="72" y="85"/>
                  <a:pt x="74" y="84"/>
                </a:cubicBezTo>
                <a:cubicBezTo>
                  <a:pt x="93" y="75"/>
                  <a:pt x="93" y="75"/>
                  <a:pt x="93" y="75"/>
                </a:cubicBezTo>
                <a:cubicBezTo>
                  <a:pt x="95" y="74"/>
                  <a:pt x="97" y="71"/>
                  <a:pt x="97" y="69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5"/>
                  <a:pt x="95" y="42"/>
                  <a:pt x="92" y="41"/>
                </a:cubicBezTo>
                <a:close/>
                <a:moveTo>
                  <a:pt x="68" y="35"/>
                </a:moveTo>
                <a:cubicBezTo>
                  <a:pt x="52" y="41"/>
                  <a:pt x="52" y="41"/>
                  <a:pt x="52" y="41"/>
                </a:cubicBezTo>
                <a:cubicBezTo>
                  <a:pt x="52" y="28"/>
                  <a:pt x="52" y="28"/>
                  <a:pt x="52" y="28"/>
                </a:cubicBezTo>
                <a:cubicBezTo>
                  <a:pt x="68" y="21"/>
                  <a:pt x="68" y="21"/>
                  <a:pt x="68" y="21"/>
                </a:cubicBezTo>
                <a:lnTo>
                  <a:pt x="68" y="35"/>
                </a:lnTo>
                <a:close/>
                <a:moveTo>
                  <a:pt x="29" y="14"/>
                </a:moveTo>
                <a:cubicBezTo>
                  <a:pt x="48" y="7"/>
                  <a:pt x="48" y="7"/>
                  <a:pt x="48" y="7"/>
                </a:cubicBezTo>
                <a:cubicBezTo>
                  <a:pt x="68" y="14"/>
                  <a:pt x="68" y="14"/>
                  <a:pt x="68" y="14"/>
                </a:cubicBezTo>
                <a:cubicBezTo>
                  <a:pt x="68" y="14"/>
                  <a:pt x="68" y="14"/>
                  <a:pt x="68" y="14"/>
                </a:cubicBezTo>
                <a:cubicBezTo>
                  <a:pt x="48" y="22"/>
                  <a:pt x="48" y="22"/>
                  <a:pt x="48" y="22"/>
                </a:cubicBezTo>
                <a:cubicBezTo>
                  <a:pt x="29" y="14"/>
                  <a:pt x="29" y="14"/>
                  <a:pt x="29" y="14"/>
                </a:cubicBezTo>
                <a:close/>
                <a:moveTo>
                  <a:pt x="45" y="69"/>
                </a:moveTo>
                <a:cubicBezTo>
                  <a:pt x="29" y="77"/>
                  <a:pt x="29" y="77"/>
                  <a:pt x="29" y="77"/>
                </a:cubicBezTo>
                <a:cubicBezTo>
                  <a:pt x="29" y="62"/>
                  <a:pt x="29" y="62"/>
                  <a:pt x="29" y="62"/>
                </a:cubicBezTo>
                <a:cubicBezTo>
                  <a:pt x="45" y="55"/>
                  <a:pt x="45" y="55"/>
                  <a:pt x="45" y="55"/>
                </a:cubicBezTo>
                <a:lnTo>
                  <a:pt x="45" y="69"/>
                </a:lnTo>
                <a:close/>
                <a:moveTo>
                  <a:pt x="45" y="48"/>
                </a:moveTo>
                <a:cubicBezTo>
                  <a:pt x="26" y="56"/>
                  <a:pt x="26" y="56"/>
                  <a:pt x="26" y="56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26" y="40"/>
                  <a:pt x="26" y="40"/>
                  <a:pt x="26" y="40"/>
                </a:cubicBezTo>
                <a:cubicBezTo>
                  <a:pt x="45" y="48"/>
                  <a:pt x="45" y="48"/>
                  <a:pt x="45" y="48"/>
                </a:cubicBezTo>
                <a:close/>
                <a:moveTo>
                  <a:pt x="90" y="69"/>
                </a:moveTo>
                <a:cubicBezTo>
                  <a:pt x="74" y="77"/>
                  <a:pt x="74" y="77"/>
                  <a:pt x="74" y="77"/>
                </a:cubicBezTo>
                <a:cubicBezTo>
                  <a:pt x="74" y="62"/>
                  <a:pt x="74" y="62"/>
                  <a:pt x="74" y="62"/>
                </a:cubicBezTo>
                <a:cubicBezTo>
                  <a:pt x="90" y="55"/>
                  <a:pt x="90" y="55"/>
                  <a:pt x="90" y="55"/>
                </a:cubicBezTo>
                <a:lnTo>
                  <a:pt x="90" y="69"/>
                </a:lnTo>
                <a:close/>
                <a:moveTo>
                  <a:pt x="90" y="48"/>
                </a:moveTo>
                <a:cubicBezTo>
                  <a:pt x="71" y="56"/>
                  <a:pt x="71" y="56"/>
                  <a:pt x="71" y="56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71" y="40"/>
                  <a:pt x="71" y="40"/>
                  <a:pt x="71" y="40"/>
                </a:cubicBezTo>
                <a:cubicBezTo>
                  <a:pt x="90" y="48"/>
                  <a:pt x="90" y="48"/>
                  <a:pt x="90" y="48"/>
                </a:cubicBezTo>
                <a:close/>
                <a:moveTo>
                  <a:pt x="90" y="48"/>
                </a:moveTo>
                <a:cubicBezTo>
                  <a:pt x="90" y="48"/>
                  <a:pt x="90" y="48"/>
                  <a:pt x="90" y="48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>
            <a:off x="7033195" y="4576747"/>
            <a:ext cx="552038" cy="552038"/>
          </a:xfrm>
          <a:custGeom>
            <a:avLst/>
            <a:gdLst>
              <a:gd name="T0" fmla="*/ 96 w 98"/>
              <a:gd name="T1" fmla="*/ 38 h 98"/>
              <a:gd name="T2" fmla="*/ 92 w 98"/>
              <a:gd name="T3" fmla="*/ 34 h 98"/>
              <a:gd name="T4" fmla="*/ 85 w 98"/>
              <a:gd name="T5" fmla="*/ 34 h 98"/>
              <a:gd name="T6" fmla="*/ 84 w 98"/>
              <a:gd name="T7" fmla="*/ 35 h 98"/>
              <a:gd name="T8" fmla="*/ 63 w 98"/>
              <a:gd name="T9" fmla="*/ 13 h 98"/>
              <a:gd name="T10" fmla="*/ 64 w 98"/>
              <a:gd name="T11" fmla="*/ 12 h 98"/>
              <a:gd name="T12" fmla="*/ 64 w 98"/>
              <a:gd name="T13" fmla="*/ 6 h 98"/>
              <a:gd name="T14" fmla="*/ 60 w 98"/>
              <a:gd name="T15" fmla="*/ 2 h 98"/>
              <a:gd name="T16" fmla="*/ 53 w 98"/>
              <a:gd name="T17" fmla="*/ 2 h 98"/>
              <a:gd name="T18" fmla="*/ 30 w 98"/>
              <a:gd name="T19" fmla="*/ 25 h 98"/>
              <a:gd name="T20" fmla="*/ 30 w 98"/>
              <a:gd name="T21" fmla="*/ 32 h 98"/>
              <a:gd name="T22" fmla="*/ 34 w 98"/>
              <a:gd name="T23" fmla="*/ 36 h 98"/>
              <a:gd name="T24" fmla="*/ 40 w 98"/>
              <a:gd name="T25" fmla="*/ 36 h 98"/>
              <a:gd name="T26" fmla="*/ 41 w 98"/>
              <a:gd name="T27" fmla="*/ 35 h 98"/>
              <a:gd name="T28" fmla="*/ 49 w 98"/>
              <a:gd name="T29" fmla="*/ 42 h 98"/>
              <a:gd name="T30" fmla="*/ 34 w 98"/>
              <a:gd name="T31" fmla="*/ 58 h 98"/>
              <a:gd name="T32" fmla="*/ 33 w 98"/>
              <a:gd name="T33" fmla="*/ 56 h 98"/>
              <a:gd name="T34" fmla="*/ 24 w 98"/>
              <a:gd name="T35" fmla="*/ 56 h 98"/>
              <a:gd name="T36" fmla="*/ 2 w 98"/>
              <a:gd name="T37" fmla="*/ 78 h 98"/>
              <a:gd name="T38" fmla="*/ 2 w 98"/>
              <a:gd name="T39" fmla="*/ 87 h 98"/>
              <a:gd name="T40" fmla="*/ 11 w 98"/>
              <a:gd name="T41" fmla="*/ 95 h 98"/>
              <a:gd name="T42" fmla="*/ 19 w 98"/>
              <a:gd name="T43" fmla="*/ 95 h 98"/>
              <a:gd name="T44" fmla="*/ 41 w 98"/>
              <a:gd name="T45" fmla="*/ 74 h 98"/>
              <a:gd name="T46" fmla="*/ 41 w 98"/>
              <a:gd name="T47" fmla="*/ 65 h 98"/>
              <a:gd name="T48" fmla="*/ 40 w 98"/>
              <a:gd name="T49" fmla="*/ 64 h 98"/>
              <a:gd name="T50" fmla="*/ 55 w 98"/>
              <a:gd name="T51" fmla="*/ 49 h 98"/>
              <a:gd name="T52" fmla="*/ 63 w 98"/>
              <a:gd name="T53" fmla="*/ 56 h 98"/>
              <a:gd name="T54" fmla="*/ 62 w 98"/>
              <a:gd name="T55" fmla="*/ 57 h 98"/>
              <a:gd name="T56" fmla="*/ 62 w 98"/>
              <a:gd name="T57" fmla="*/ 64 h 98"/>
              <a:gd name="T58" fmla="*/ 66 w 98"/>
              <a:gd name="T59" fmla="*/ 68 h 98"/>
              <a:gd name="T60" fmla="*/ 72 w 98"/>
              <a:gd name="T61" fmla="*/ 68 h 98"/>
              <a:gd name="T62" fmla="*/ 96 w 98"/>
              <a:gd name="T63" fmla="*/ 44 h 98"/>
              <a:gd name="T64" fmla="*/ 96 w 98"/>
              <a:gd name="T65" fmla="*/ 38 h 98"/>
              <a:gd name="T66" fmla="*/ 96 w 98"/>
              <a:gd name="T67" fmla="*/ 38 h 98"/>
              <a:gd name="T68" fmla="*/ 96 w 98"/>
              <a:gd name="T69" fmla="*/ 3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8">
                <a:moveTo>
                  <a:pt x="96" y="38"/>
                </a:moveTo>
                <a:cubicBezTo>
                  <a:pt x="92" y="34"/>
                  <a:pt x="92" y="34"/>
                  <a:pt x="92" y="34"/>
                </a:cubicBezTo>
                <a:cubicBezTo>
                  <a:pt x="90" y="32"/>
                  <a:pt x="87" y="32"/>
                  <a:pt x="85" y="34"/>
                </a:cubicBezTo>
                <a:cubicBezTo>
                  <a:pt x="84" y="35"/>
                  <a:pt x="84" y="35"/>
                  <a:pt x="84" y="35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6" y="11"/>
                  <a:pt x="66" y="8"/>
                  <a:pt x="64" y="6"/>
                </a:cubicBezTo>
                <a:cubicBezTo>
                  <a:pt x="60" y="2"/>
                  <a:pt x="60" y="2"/>
                  <a:pt x="60" y="2"/>
                </a:cubicBezTo>
                <a:cubicBezTo>
                  <a:pt x="58" y="0"/>
                  <a:pt x="55" y="0"/>
                  <a:pt x="53" y="2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7"/>
                  <a:pt x="28" y="30"/>
                  <a:pt x="30" y="32"/>
                </a:cubicBezTo>
                <a:cubicBezTo>
                  <a:pt x="34" y="36"/>
                  <a:pt x="34" y="36"/>
                  <a:pt x="34" y="36"/>
                </a:cubicBezTo>
                <a:cubicBezTo>
                  <a:pt x="36" y="38"/>
                  <a:pt x="39" y="38"/>
                  <a:pt x="40" y="36"/>
                </a:cubicBezTo>
                <a:cubicBezTo>
                  <a:pt x="41" y="35"/>
                  <a:pt x="41" y="35"/>
                  <a:pt x="41" y="35"/>
                </a:cubicBezTo>
                <a:cubicBezTo>
                  <a:pt x="49" y="42"/>
                  <a:pt x="49" y="42"/>
                  <a:pt x="49" y="42"/>
                </a:cubicBezTo>
                <a:cubicBezTo>
                  <a:pt x="34" y="58"/>
                  <a:pt x="34" y="58"/>
                  <a:pt x="34" y="58"/>
                </a:cubicBezTo>
                <a:cubicBezTo>
                  <a:pt x="33" y="56"/>
                  <a:pt x="33" y="56"/>
                  <a:pt x="33" y="56"/>
                </a:cubicBezTo>
                <a:cubicBezTo>
                  <a:pt x="30" y="54"/>
                  <a:pt x="26" y="54"/>
                  <a:pt x="24" y="56"/>
                </a:cubicBezTo>
                <a:cubicBezTo>
                  <a:pt x="2" y="78"/>
                  <a:pt x="2" y="78"/>
                  <a:pt x="2" y="78"/>
                </a:cubicBezTo>
                <a:cubicBezTo>
                  <a:pt x="0" y="80"/>
                  <a:pt x="0" y="84"/>
                  <a:pt x="2" y="87"/>
                </a:cubicBezTo>
                <a:cubicBezTo>
                  <a:pt x="11" y="95"/>
                  <a:pt x="11" y="95"/>
                  <a:pt x="11" y="95"/>
                </a:cubicBezTo>
                <a:cubicBezTo>
                  <a:pt x="13" y="98"/>
                  <a:pt x="17" y="98"/>
                  <a:pt x="19" y="95"/>
                </a:cubicBezTo>
                <a:cubicBezTo>
                  <a:pt x="41" y="74"/>
                  <a:pt x="41" y="74"/>
                  <a:pt x="41" y="74"/>
                </a:cubicBezTo>
                <a:cubicBezTo>
                  <a:pt x="43" y="71"/>
                  <a:pt x="43" y="67"/>
                  <a:pt x="41" y="65"/>
                </a:cubicBezTo>
                <a:cubicBezTo>
                  <a:pt x="40" y="64"/>
                  <a:pt x="40" y="64"/>
                  <a:pt x="40" y="64"/>
                </a:cubicBezTo>
                <a:cubicBezTo>
                  <a:pt x="55" y="49"/>
                  <a:pt x="55" y="49"/>
                  <a:pt x="55" y="49"/>
                </a:cubicBezTo>
                <a:cubicBezTo>
                  <a:pt x="63" y="56"/>
                  <a:pt x="63" y="56"/>
                  <a:pt x="63" y="56"/>
                </a:cubicBezTo>
                <a:cubicBezTo>
                  <a:pt x="62" y="57"/>
                  <a:pt x="62" y="57"/>
                  <a:pt x="62" y="57"/>
                </a:cubicBezTo>
                <a:cubicBezTo>
                  <a:pt x="60" y="59"/>
                  <a:pt x="60" y="62"/>
                  <a:pt x="62" y="64"/>
                </a:cubicBezTo>
                <a:cubicBezTo>
                  <a:pt x="66" y="68"/>
                  <a:pt x="66" y="68"/>
                  <a:pt x="66" y="68"/>
                </a:cubicBezTo>
                <a:cubicBezTo>
                  <a:pt x="68" y="70"/>
                  <a:pt x="71" y="70"/>
                  <a:pt x="72" y="68"/>
                </a:cubicBezTo>
                <a:cubicBezTo>
                  <a:pt x="96" y="44"/>
                  <a:pt x="96" y="44"/>
                  <a:pt x="96" y="44"/>
                </a:cubicBezTo>
                <a:cubicBezTo>
                  <a:pt x="98" y="43"/>
                  <a:pt x="98" y="40"/>
                  <a:pt x="96" y="38"/>
                </a:cubicBezTo>
                <a:close/>
                <a:moveTo>
                  <a:pt x="96" y="38"/>
                </a:moveTo>
                <a:cubicBezTo>
                  <a:pt x="96" y="38"/>
                  <a:pt x="96" y="38"/>
                  <a:pt x="96" y="38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6"/>
          <p:cNvSpPr>
            <a:spLocks noEditPoints="1"/>
          </p:cNvSpPr>
          <p:nvPr/>
        </p:nvSpPr>
        <p:spPr bwMode="auto">
          <a:xfrm>
            <a:off x="7021232" y="3293216"/>
            <a:ext cx="574256" cy="495637"/>
          </a:xfrm>
          <a:custGeom>
            <a:avLst/>
            <a:gdLst>
              <a:gd name="T0" fmla="*/ 6 w 102"/>
              <a:gd name="T1" fmla="*/ 44 h 88"/>
              <a:gd name="T2" fmla="*/ 0 w 102"/>
              <a:gd name="T3" fmla="*/ 27 h 88"/>
              <a:gd name="T4" fmla="*/ 27 w 102"/>
              <a:gd name="T5" fmla="*/ 0 h 88"/>
              <a:gd name="T6" fmla="*/ 51 w 102"/>
              <a:gd name="T7" fmla="*/ 13 h 88"/>
              <a:gd name="T8" fmla="*/ 75 w 102"/>
              <a:gd name="T9" fmla="*/ 0 h 88"/>
              <a:gd name="T10" fmla="*/ 102 w 102"/>
              <a:gd name="T11" fmla="*/ 27 h 88"/>
              <a:gd name="T12" fmla="*/ 96 w 102"/>
              <a:gd name="T13" fmla="*/ 44 h 88"/>
              <a:gd name="T14" fmla="*/ 74 w 102"/>
              <a:gd name="T15" fmla="*/ 44 h 88"/>
              <a:gd name="T16" fmla="*/ 69 w 102"/>
              <a:gd name="T17" fmla="*/ 33 h 88"/>
              <a:gd name="T18" fmla="*/ 64 w 102"/>
              <a:gd name="T19" fmla="*/ 33 h 88"/>
              <a:gd name="T20" fmla="*/ 54 w 102"/>
              <a:gd name="T21" fmla="*/ 59 h 88"/>
              <a:gd name="T22" fmla="*/ 41 w 102"/>
              <a:gd name="T23" fmla="*/ 18 h 88"/>
              <a:gd name="T24" fmla="*/ 37 w 102"/>
              <a:gd name="T25" fmla="*/ 18 h 88"/>
              <a:gd name="T26" fmla="*/ 28 w 102"/>
              <a:gd name="T27" fmla="*/ 44 h 88"/>
              <a:gd name="T28" fmla="*/ 6 w 102"/>
              <a:gd name="T29" fmla="*/ 44 h 88"/>
              <a:gd name="T30" fmla="*/ 71 w 102"/>
              <a:gd name="T31" fmla="*/ 50 h 88"/>
              <a:gd name="T32" fmla="*/ 69 w 102"/>
              <a:gd name="T33" fmla="*/ 49 h 88"/>
              <a:gd name="T34" fmla="*/ 67 w 102"/>
              <a:gd name="T35" fmla="*/ 43 h 88"/>
              <a:gd name="T36" fmla="*/ 56 w 102"/>
              <a:gd name="T37" fmla="*/ 70 h 88"/>
              <a:gd name="T38" fmla="*/ 52 w 102"/>
              <a:gd name="T39" fmla="*/ 70 h 88"/>
              <a:gd name="T40" fmla="*/ 39 w 102"/>
              <a:gd name="T41" fmla="*/ 30 h 88"/>
              <a:gd name="T42" fmla="*/ 32 w 102"/>
              <a:gd name="T43" fmla="*/ 49 h 88"/>
              <a:gd name="T44" fmla="*/ 30 w 102"/>
              <a:gd name="T45" fmla="*/ 50 h 88"/>
              <a:gd name="T46" fmla="*/ 10 w 102"/>
              <a:gd name="T47" fmla="*/ 50 h 88"/>
              <a:gd name="T48" fmla="*/ 48 w 102"/>
              <a:gd name="T49" fmla="*/ 87 h 88"/>
              <a:gd name="T50" fmla="*/ 54 w 102"/>
              <a:gd name="T51" fmla="*/ 87 h 88"/>
              <a:gd name="T52" fmla="*/ 91 w 102"/>
              <a:gd name="T53" fmla="*/ 50 h 88"/>
              <a:gd name="T54" fmla="*/ 71 w 102"/>
              <a:gd name="T55" fmla="*/ 50 h 88"/>
              <a:gd name="T56" fmla="*/ 71 w 102"/>
              <a:gd name="T57" fmla="*/ 50 h 88"/>
              <a:gd name="T58" fmla="*/ 71 w 102"/>
              <a:gd name="T59" fmla="*/ 5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88">
                <a:moveTo>
                  <a:pt x="6" y="44"/>
                </a:moveTo>
                <a:cubicBezTo>
                  <a:pt x="2" y="40"/>
                  <a:pt x="0" y="34"/>
                  <a:pt x="0" y="27"/>
                </a:cubicBezTo>
                <a:cubicBezTo>
                  <a:pt x="0" y="10"/>
                  <a:pt x="10" y="0"/>
                  <a:pt x="27" y="0"/>
                </a:cubicBezTo>
                <a:cubicBezTo>
                  <a:pt x="37" y="0"/>
                  <a:pt x="46" y="8"/>
                  <a:pt x="51" y="13"/>
                </a:cubicBezTo>
                <a:cubicBezTo>
                  <a:pt x="55" y="8"/>
                  <a:pt x="65" y="0"/>
                  <a:pt x="75" y="0"/>
                </a:cubicBezTo>
                <a:cubicBezTo>
                  <a:pt x="92" y="0"/>
                  <a:pt x="102" y="10"/>
                  <a:pt x="102" y="27"/>
                </a:cubicBezTo>
                <a:cubicBezTo>
                  <a:pt x="102" y="34"/>
                  <a:pt x="99" y="40"/>
                  <a:pt x="96" y="44"/>
                </a:cubicBezTo>
                <a:cubicBezTo>
                  <a:pt x="74" y="44"/>
                  <a:pt x="74" y="44"/>
                  <a:pt x="74" y="44"/>
                </a:cubicBezTo>
                <a:cubicBezTo>
                  <a:pt x="69" y="33"/>
                  <a:pt x="69" y="33"/>
                  <a:pt x="69" y="33"/>
                </a:cubicBezTo>
                <a:cubicBezTo>
                  <a:pt x="68" y="31"/>
                  <a:pt x="65" y="32"/>
                  <a:pt x="64" y="33"/>
                </a:cubicBezTo>
                <a:cubicBezTo>
                  <a:pt x="54" y="59"/>
                  <a:pt x="54" y="59"/>
                  <a:pt x="54" y="59"/>
                </a:cubicBezTo>
                <a:cubicBezTo>
                  <a:pt x="41" y="18"/>
                  <a:pt x="41" y="18"/>
                  <a:pt x="41" y="18"/>
                </a:cubicBezTo>
                <a:cubicBezTo>
                  <a:pt x="40" y="16"/>
                  <a:pt x="37" y="16"/>
                  <a:pt x="37" y="18"/>
                </a:cubicBezTo>
                <a:cubicBezTo>
                  <a:pt x="28" y="44"/>
                  <a:pt x="28" y="44"/>
                  <a:pt x="28" y="44"/>
                </a:cubicBezTo>
                <a:lnTo>
                  <a:pt x="6" y="44"/>
                </a:lnTo>
                <a:close/>
                <a:moveTo>
                  <a:pt x="71" y="50"/>
                </a:moveTo>
                <a:cubicBezTo>
                  <a:pt x="70" y="50"/>
                  <a:pt x="70" y="50"/>
                  <a:pt x="69" y="49"/>
                </a:cubicBezTo>
                <a:cubicBezTo>
                  <a:pt x="67" y="43"/>
                  <a:pt x="67" y="43"/>
                  <a:pt x="67" y="43"/>
                </a:cubicBezTo>
                <a:cubicBezTo>
                  <a:pt x="56" y="70"/>
                  <a:pt x="56" y="70"/>
                  <a:pt x="56" y="70"/>
                </a:cubicBezTo>
                <a:cubicBezTo>
                  <a:pt x="55" y="72"/>
                  <a:pt x="53" y="72"/>
                  <a:pt x="52" y="70"/>
                </a:cubicBezTo>
                <a:cubicBezTo>
                  <a:pt x="39" y="30"/>
                  <a:pt x="39" y="30"/>
                  <a:pt x="39" y="30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1" y="50"/>
                  <a:pt x="3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51"/>
                  <a:pt x="8" y="48"/>
                  <a:pt x="48" y="87"/>
                </a:cubicBezTo>
                <a:cubicBezTo>
                  <a:pt x="50" y="88"/>
                  <a:pt x="52" y="88"/>
                  <a:pt x="54" y="87"/>
                </a:cubicBezTo>
                <a:cubicBezTo>
                  <a:pt x="92" y="49"/>
                  <a:pt x="90" y="52"/>
                  <a:pt x="91" y="50"/>
                </a:cubicBezTo>
                <a:lnTo>
                  <a:pt x="71" y="50"/>
                </a:lnTo>
                <a:close/>
                <a:moveTo>
                  <a:pt x="71" y="50"/>
                </a:moveTo>
                <a:cubicBezTo>
                  <a:pt x="71" y="50"/>
                  <a:pt x="71" y="50"/>
                  <a:pt x="71" y="5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5934248" y="5369766"/>
            <a:ext cx="372583" cy="546910"/>
          </a:xfrm>
          <a:custGeom>
            <a:avLst/>
            <a:gdLst>
              <a:gd name="T0" fmla="*/ 48 w 66"/>
              <a:gd name="T1" fmla="*/ 81 h 97"/>
              <a:gd name="T2" fmla="*/ 48 w 66"/>
              <a:gd name="T3" fmla="*/ 86 h 97"/>
              <a:gd name="T4" fmla="*/ 45 w 66"/>
              <a:gd name="T5" fmla="*/ 91 h 97"/>
              <a:gd name="T6" fmla="*/ 45 w 66"/>
              <a:gd name="T7" fmla="*/ 92 h 97"/>
              <a:gd name="T8" fmla="*/ 41 w 66"/>
              <a:gd name="T9" fmla="*/ 97 h 97"/>
              <a:gd name="T10" fmla="*/ 26 w 66"/>
              <a:gd name="T11" fmla="*/ 97 h 97"/>
              <a:gd name="T12" fmla="*/ 21 w 66"/>
              <a:gd name="T13" fmla="*/ 92 h 97"/>
              <a:gd name="T14" fmla="*/ 21 w 66"/>
              <a:gd name="T15" fmla="*/ 91 h 97"/>
              <a:gd name="T16" fmla="*/ 18 w 66"/>
              <a:gd name="T17" fmla="*/ 86 h 97"/>
              <a:gd name="T18" fmla="*/ 18 w 66"/>
              <a:gd name="T19" fmla="*/ 81 h 97"/>
              <a:gd name="T20" fmla="*/ 20 w 66"/>
              <a:gd name="T21" fmla="*/ 79 h 97"/>
              <a:gd name="T22" fmla="*/ 46 w 66"/>
              <a:gd name="T23" fmla="*/ 79 h 97"/>
              <a:gd name="T24" fmla="*/ 48 w 66"/>
              <a:gd name="T25" fmla="*/ 81 h 97"/>
              <a:gd name="T26" fmla="*/ 21 w 66"/>
              <a:gd name="T27" fmla="*/ 73 h 97"/>
              <a:gd name="T28" fmla="*/ 17 w 66"/>
              <a:gd name="T29" fmla="*/ 70 h 97"/>
              <a:gd name="T30" fmla="*/ 0 w 66"/>
              <a:gd name="T31" fmla="*/ 34 h 97"/>
              <a:gd name="T32" fmla="*/ 33 w 66"/>
              <a:gd name="T33" fmla="*/ 0 h 97"/>
              <a:gd name="T34" fmla="*/ 66 w 66"/>
              <a:gd name="T35" fmla="*/ 34 h 97"/>
              <a:gd name="T36" fmla="*/ 49 w 66"/>
              <a:gd name="T37" fmla="*/ 70 h 97"/>
              <a:gd name="T38" fmla="*/ 45 w 66"/>
              <a:gd name="T39" fmla="*/ 73 h 97"/>
              <a:gd name="T40" fmla="*/ 21 w 66"/>
              <a:gd name="T41" fmla="*/ 73 h 97"/>
              <a:gd name="T42" fmla="*/ 18 w 66"/>
              <a:gd name="T43" fmla="*/ 34 h 97"/>
              <a:gd name="T44" fmla="*/ 33 w 66"/>
              <a:gd name="T45" fmla="*/ 18 h 97"/>
              <a:gd name="T46" fmla="*/ 36 w 66"/>
              <a:gd name="T47" fmla="*/ 15 h 97"/>
              <a:gd name="T48" fmla="*/ 33 w 66"/>
              <a:gd name="T49" fmla="*/ 12 h 97"/>
              <a:gd name="T50" fmla="*/ 12 w 66"/>
              <a:gd name="T51" fmla="*/ 34 h 97"/>
              <a:gd name="T52" fmla="*/ 15 w 66"/>
              <a:gd name="T53" fmla="*/ 37 h 97"/>
              <a:gd name="T54" fmla="*/ 18 w 66"/>
              <a:gd name="T55" fmla="*/ 34 h 97"/>
              <a:gd name="T56" fmla="*/ 18 w 66"/>
              <a:gd name="T57" fmla="*/ 34 h 97"/>
              <a:gd name="T58" fmla="*/ 18 w 66"/>
              <a:gd name="T59" fmla="*/ 3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6" h="97">
                <a:moveTo>
                  <a:pt x="48" y="81"/>
                </a:moveTo>
                <a:cubicBezTo>
                  <a:pt x="48" y="86"/>
                  <a:pt x="48" y="86"/>
                  <a:pt x="48" y="86"/>
                </a:cubicBezTo>
                <a:cubicBezTo>
                  <a:pt x="48" y="88"/>
                  <a:pt x="47" y="90"/>
                  <a:pt x="45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5" y="95"/>
                  <a:pt x="43" y="97"/>
                  <a:pt x="41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3" y="97"/>
                  <a:pt x="21" y="95"/>
                  <a:pt x="21" y="92"/>
                </a:cubicBezTo>
                <a:cubicBezTo>
                  <a:pt x="21" y="91"/>
                  <a:pt x="21" y="91"/>
                  <a:pt x="21" y="91"/>
                </a:cubicBezTo>
                <a:cubicBezTo>
                  <a:pt x="19" y="90"/>
                  <a:pt x="18" y="88"/>
                  <a:pt x="18" y="86"/>
                </a:cubicBezTo>
                <a:cubicBezTo>
                  <a:pt x="18" y="81"/>
                  <a:pt x="18" y="81"/>
                  <a:pt x="18" y="81"/>
                </a:cubicBezTo>
                <a:cubicBezTo>
                  <a:pt x="18" y="80"/>
                  <a:pt x="19" y="79"/>
                  <a:pt x="20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47" y="79"/>
                  <a:pt x="48" y="80"/>
                  <a:pt x="48" y="81"/>
                </a:cubicBezTo>
                <a:close/>
                <a:moveTo>
                  <a:pt x="21" y="73"/>
                </a:moveTo>
                <a:cubicBezTo>
                  <a:pt x="19" y="73"/>
                  <a:pt x="18" y="72"/>
                  <a:pt x="17" y="70"/>
                </a:cubicBezTo>
                <a:cubicBezTo>
                  <a:pt x="10" y="51"/>
                  <a:pt x="0" y="53"/>
                  <a:pt x="0" y="34"/>
                </a:cubicBezTo>
                <a:cubicBezTo>
                  <a:pt x="0" y="15"/>
                  <a:pt x="15" y="0"/>
                  <a:pt x="33" y="0"/>
                </a:cubicBezTo>
                <a:cubicBezTo>
                  <a:pt x="51" y="0"/>
                  <a:pt x="66" y="15"/>
                  <a:pt x="66" y="34"/>
                </a:cubicBezTo>
                <a:cubicBezTo>
                  <a:pt x="66" y="53"/>
                  <a:pt x="57" y="51"/>
                  <a:pt x="49" y="70"/>
                </a:cubicBezTo>
                <a:cubicBezTo>
                  <a:pt x="49" y="72"/>
                  <a:pt x="47" y="73"/>
                  <a:pt x="45" y="73"/>
                </a:cubicBezTo>
                <a:lnTo>
                  <a:pt x="21" y="73"/>
                </a:lnTo>
                <a:close/>
                <a:moveTo>
                  <a:pt x="18" y="34"/>
                </a:moveTo>
                <a:cubicBezTo>
                  <a:pt x="18" y="25"/>
                  <a:pt x="25" y="18"/>
                  <a:pt x="33" y="18"/>
                </a:cubicBezTo>
                <a:cubicBezTo>
                  <a:pt x="35" y="18"/>
                  <a:pt x="36" y="17"/>
                  <a:pt x="36" y="15"/>
                </a:cubicBezTo>
                <a:cubicBezTo>
                  <a:pt x="36" y="14"/>
                  <a:pt x="35" y="12"/>
                  <a:pt x="33" y="12"/>
                </a:cubicBezTo>
                <a:cubicBezTo>
                  <a:pt x="21" y="12"/>
                  <a:pt x="12" y="22"/>
                  <a:pt x="12" y="34"/>
                </a:cubicBezTo>
                <a:cubicBezTo>
                  <a:pt x="12" y="35"/>
                  <a:pt x="13" y="37"/>
                  <a:pt x="15" y="37"/>
                </a:cubicBezTo>
                <a:cubicBezTo>
                  <a:pt x="17" y="37"/>
                  <a:pt x="18" y="35"/>
                  <a:pt x="18" y="34"/>
                </a:cubicBezTo>
                <a:close/>
                <a:moveTo>
                  <a:pt x="18" y="34"/>
                </a:moveTo>
                <a:cubicBezTo>
                  <a:pt x="18" y="34"/>
                  <a:pt x="18" y="34"/>
                  <a:pt x="18" y="34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8717359" y="2301746"/>
            <a:ext cx="2398875" cy="985918"/>
            <a:chOff x="1716417" y="2404261"/>
            <a:chExt cx="2133781" cy="876968"/>
          </a:xfrm>
        </p:grpSpPr>
        <p:sp>
          <p:nvSpPr>
            <p:cNvPr id="27" name="文本框 26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769128" y="3600466"/>
            <a:ext cx="2398875" cy="985918"/>
            <a:chOff x="1716417" y="2404261"/>
            <a:chExt cx="2133781" cy="876968"/>
          </a:xfrm>
        </p:grpSpPr>
        <p:sp>
          <p:nvSpPr>
            <p:cNvPr id="30" name="文本框 29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51863" y="5061048"/>
            <a:ext cx="2398875" cy="985918"/>
            <a:chOff x="1716417" y="2404261"/>
            <a:chExt cx="2133781" cy="876968"/>
          </a:xfrm>
        </p:grpSpPr>
        <p:sp>
          <p:nvSpPr>
            <p:cNvPr id="33" name="文本框 32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103789" y="2301746"/>
            <a:ext cx="2398875" cy="985918"/>
            <a:chOff x="1716417" y="2404261"/>
            <a:chExt cx="2133781" cy="876968"/>
          </a:xfrm>
        </p:grpSpPr>
        <p:sp>
          <p:nvSpPr>
            <p:cNvPr id="36" name="文本框 35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55558" y="3600466"/>
            <a:ext cx="2398875" cy="985918"/>
            <a:chOff x="1716417" y="2404261"/>
            <a:chExt cx="2133781" cy="876968"/>
          </a:xfrm>
        </p:grpSpPr>
        <p:sp>
          <p:nvSpPr>
            <p:cNvPr id="39" name="文本框 38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138293" y="5061048"/>
            <a:ext cx="2398875" cy="985918"/>
            <a:chOff x="1716417" y="2404261"/>
            <a:chExt cx="2133781" cy="876968"/>
          </a:xfrm>
        </p:grpSpPr>
        <p:sp>
          <p:nvSpPr>
            <p:cNvPr id="42" name="文本框 41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4617636" y="2367273"/>
            <a:ext cx="2763569" cy="701564"/>
          </a:xfrm>
          <a:custGeom>
            <a:avLst/>
            <a:gdLst>
              <a:gd name="T0" fmla="*/ 199 w 366"/>
              <a:gd name="T1" fmla="*/ 0 h 93"/>
              <a:gd name="T2" fmla="*/ 0 w 366"/>
              <a:gd name="T3" fmla="*/ 93 h 93"/>
              <a:gd name="T4" fmla="*/ 366 w 366"/>
              <a:gd name="T5" fmla="*/ 61 h 93"/>
              <a:gd name="T6" fmla="*/ 199 w 366"/>
              <a:gd name="T7" fmla="*/ 0 h 93"/>
              <a:gd name="T8" fmla="*/ 199 w 366"/>
              <a:gd name="T9" fmla="*/ 0 h 93"/>
              <a:gd name="T10" fmla="*/ 199 w 366"/>
              <a:gd name="T11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6" h="93">
                <a:moveTo>
                  <a:pt x="199" y="0"/>
                </a:moveTo>
                <a:cubicBezTo>
                  <a:pt x="122" y="0"/>
                  <a:pt x="49" y="34"/>
                  <a:pt x="0" y="93"/>
                </a:cubicBezTo>
                <a:cubicBezTo>
                  <a:pt x="366" y="61"/>
                  <a:pt x="366" y="61"/>
                  <a:pt x="366" y="61"/>
                </a:cubicBezTo>
                <a:cubicBezTo>
                  <a:pt x="319" y="21"/>
                  <a:pt x="260" y="0"/>
                  <a:pt x="199" y="0"/>
                </a:cubicBezTo>
                <a:close/>
                <a:moveTo>
                  <a:pt x="199" y="0"/>
                </a:moveTo>
                <a:cubicBezTo>
                  <a:pt x="199" y="0"/>
                  <a:pt x="199" y="0"/>
                  <a:pt x="199" y="0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4246438" y="2987174"/>
            <a:ext cx="3793642" cy="935419"/>
          </a:xfrm>
          <a:custGeom>
            <a:avLst/>
            <a:gdLst>
              <a:gd name="T0" fmla="*/ 437 w 502"/>
              <a:gd name="T1" fmla="*/ 0 h 124"/>
              <a:gd name="T2" fmla="*/ 30 w 502"/>
              <a:gd name="T3" fmla="*/ 36 h 124"/>
              <a:gd name="T4" fmla="*/ 0 w 502"/>
              <a:gd name="T5" fmla="*/ 101 h 124"/>
              <a:gd name="T6" fmla="*/ 502 w 502"/>
              <a:gd name="T7" fmla="*/ 124 h 124"/>
              <a:gd name="T8" fmla="*/ 437 w 502"/>
              <a:gd name="T9" fmla="*/ 0 h 124"/>
              <a:gd name="T10" fmla="*/ 437 w 502"/>
              <a:gd name="T11" fmla="*/ 0 h 124"/>
              <a:gd name="T12" fmla="*/ 437 w 502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2" h="124">
                <a:moveTo>
                  <a:pt x="437" y="0"/>
                </a:moveTo>
                <a:cubicBezTo>
                  <a:pt x="30" y="36"/>
                  <a:pt x="30" y="36"/>
                  <a:pt x="30" y="36"/>
                </a:cubicBezTo>
                <a:cubicBezTo>
                  <a:pt x="17" y="56"/>
                  <a:pt x="7" y="78"/>
                  <a:pt x="0" y="101"/>
                </a:cubicBezTo>
                <a:cubicBezTo>
                  <a:pt x="502" y="124"/>
                  <a:pt x="502" y="124"/>
                  <a:pt x="502" y="124"/>
                </a:cubicBezTo>
                <a:cubicBezTo>
                  <a:pt x="492" y="78"/>
                  <a:pt x="469" y="35"/>
                  <a:pt x="437" y="0"/>
                </a:cubicBezTo>
                <a:close/>
                <a:moveTo>
                  <a:pt x="437" y="0"/>
                </a:moveTo>
                <a:cubicBezTo>
                  <a:pt x="437" y="0"/>
                  <a:pt x="437" y="0"/>
                  <a:pt x="437" y="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4155494" y="3922592"/>
            <a:ext cx="3921706" cy="770236"/>
          </a:xfrm>
          <a:custGeom>
            <a:avLst/>
            <a:gdLst>
              <a:gd name="T0" fmla="*/ 6 w 519"/>
              <a:gd name="T1" fmla="*/ 0 h 102"/>
              <a:gd name="T2" fmla="*/ 0 w 519"/>
              <a:gd name="T3" fmla="*/ 53 h 102"/>
              <a:gd name="T4" fmla="*/ 5 w 519"/>
              <a:gd name="T5" fmla="*/ 102 h 102"/>
              <a:gd name="T6" fmla="*/ 518 w 519"/>
              <a:gd name="T7" fmla="*/ 76 h 102"/>
              <a:gd name="T8" fmla="*/ 519 w 519"/>
              <a:gd name="T9" fmla="*/ 53 h 102"/>
              <a:gd name="T10" fmla="*/ 517 w 519"/>
              <a:gd name="T11" fmla="*/ 23 h 102"/>
              <a:gd name="T12" fmla="*/ 6 w 519"/>
              <a:gd name="T13" fmla="*/ 0 h 102"/>
              <a:gd name="T14" fmla="*/ 6 w 519"/>
              <a:gd name="T15" fmla="*/ 0 h 102"/>
              <a:gd name="T16" fmla="*/ 6 w 519"/>
              <a:gd name="T1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9" h="102">
                <a:moveTo>
                  <a:pt x="6" y="0"/>
                </a:moveTo>
                <a:cubicBezTo>
                  <a:pt x="2" y="17"/>
                  <a:pt x="0" y="35"/>
                  <a:pt x="0" y="53"/>
                </a:cubicBezTo>
                <a:cubicBezTo>
                  <a:pt x="0" y="69"/>
                  <a:pt x="2" y="86"/>
                  <a:pt x="5" y="102"/>
                </a:cubicBezTo>
                <a:cubicBezTo>
                  <a:pt x="518" y="76"/>
                  <a:pt x="518" y="76"/>
                  <a:pt x="518" y="76"/>
                </a:cubicBezTo>
                <a:cubicBezTo>
                  <a:pt x="519" y="68"/>
                  <a:pt x="519" y="61"/>
                  <a:pt x="519" y="53"/>
                </a:cubicBezTo>
                <a:cubicBezTo>
                  <a:pt x="519" y="43"/>
                  <a:pt x="518" y="33"/>
                  <a:pt x="517" y="23"/>
                </a:cubicBezTo>
                <a:lnTo>
                  <a:pt x="6" y="0"/>
                </a:ln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4239014" y="4677979"/>
            <a:ext cx="3808490" cy="792508"/>
          </a:xfrm>
          <a:custGeom>
            <a:avLst/>
            <a:gdLst>
              <a:gd name="T0" fmla="*/ 504 w 504"/>
              <a:gd name="T1" fmla="*/ 0 h 105"/>
              <a:gd name="T2" fmla="*/ 0 w 504"/>
              <a:gd name="T3" fmla="*/ 25 h 105"/>
              <a:gd name="T4" fmla="*/ 30 w 504"/>
              <a:gd name="T5" fmla="*/ 92 h 105"/>
              <a:gd name="T6" fmla="*/ 458 w 504"/>
              <a:gd name="T7" fmla="*/ 105 h 105"/>
              <a:gd name="T8" fmla="*/ 504 w 504"/>
              <a:gd name="T9" fmla="*/ 0 h 105"/>
              <a:gd name="T10" fmla="*/ 504 w 504"/>
              <a:gd name="T11" fmla="*/ 0 h 105"/>
              <a:gd name="T12" fmla="*/ 504 w 504"/>
              <a:gd name="T13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4" h="105">
                <a:moveTo>
                  <a:pt x="504" y="0"/>
                </a:moveTo>
                <a:cubicBezTo>
                  <a:pt x="0" y="25"/>
                  <a:pt x="0" y="25"/>
                  <a:pt x="0" y="25"/>
                </a:cubicBezTo>
                <a:cubicBezTo>
                  <a:pt x="7" y="49"/>
                  <a:pt x="17" y="71"/>
                  <a:pt x="30" y="92"/>
                </a:cubicBezTo>
                <a:cubicBezTo>
                  <a:pt x="458" y="105"/>
                  <a:pt x="458" y="105"/>
                  <a:pt x="458" y="105"/>
                </a:cubicBezTo>
                <a:cubicBezTo>
                  <a:pt x="481" y="74"/>
                  <a:pt x="497" y="38"/>
                  <a:pt x="504" y="0"/>
                </a:cubicBezTo>
                <a:close/>
                <a:moveTo>
                  <a:pt x="504" y="0"/>
                </a:moveTo>
                <a:cubicBezTo>
                  <a:pt x="504" y="0"/>
                  <a:pt x="504" y="0"/>
                  <a:pt x="504" y="0"/>
                </a:cubicBezTo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4593507" y="5554007"/>
            <a:ext cx="2969583" cy="725692"/>
          </a:xfrm>
          <a:custGeom>
            <a:avLst/>
            <a:gdLst>
              <a:gd name="T0" fmla="*/ 0 w 393"/>
              <a:gd name="T1" fmla="*/ 0 h 96"/>
              <a:gd name="T2" fmla="*/ 202 w 393"/>
              <a:gd name="T3" fmla="*/ 96 h 96"/>
              <a:gd name="T4" fmla="*/ 393 w 393"/>
              <a:gd name="T5" fmla="*/ 12 h 96"/>
              <a:gd name="T6" fmla="*/ 0 w 393"/>
              <a:gd name="T7" fmla="*/ 0 h 96"/>
              <a:gd name="T8" fmla="*/ 0 w 393"/>
              <a:gd name="T9" fmla="*/ 0 h 96"/>
              <a:gd name="T10" fmla="*/ 0 w 393"/>
              <a:gd name="T11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3" h="96">
                <a:moveTo>
                  <a:pt x="0" y="0"/>
                </a:moveTo>
                <a:cubicBezTo>
                  <a:pt x="49" y="61"/>
                  <a:pt x="123" y="96"/>
                  <a:pt x="202" y="96"/>
                </a:cubicBezTo>
                <a:cubicBezTo>
                  <a:pt x="274" y="96"/>
                  <a:pt x="344" y="66"/>
                  <a:pt x="393" y="12"/>
                </a:cubicBezTo>
                <a:lnTo>
                  <a:pt x="0" y="0"/>
                </a:ln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7540818" y="4980506"/>
            <a:ext cx="174463" cy="150336"/>
          </a:xfrm>
          <a:custGeom>
            <a:avLst/>
            <a:gdLst>
              <a:gd name="T0" fmla="*/ 0 w 23"/>
              <a:gd name="T1" fmla="*/ 0 h 20"/>
              <a:gd name="T2" fmla="*/ 11 w 23"/>
              <a:gd name="T3" fmla="*/ 20 h 20"/>
              <a:gd name="T4" fmla="*/ 23 w 23"/>
              <a:gd name="T5" fmla="*/ 0 h 20"/>
              <a:gd name="T6" fmla="*/ 22 w 23"/>
              <a:gd name="T7" fmla="*/ 0 h 20"/>
              <a:gd name="T8" fmla="*/ 19 w 23"/>
              <a:gd name="T9" fmla="*/ 1 h 20"/>
              <a:gd name="T10" fmla="*/ 16 w 23"/>
              <a:gd name="T11" fmla="*/ 2 h 20"/>
              <a:gd name="T12" fmla="*/ 13 w 23"/>
              <a:gd name="T13" fmla="*/ 2 h 20"/>
              <a:gd name="T14" fmla="*/ 11 w 23"/>
              <a:gd name="T15" fmla="*/ 2 h 20"/>
              <a:gd name="T16" fmla="*/ 8 w 23"/>
              <a:gd name="T17" fmla="*/ 2 h 20"/>
              <a:gd name="T18" fmla="*/ 6 w 23"/>
              <a:gd name="T19" fmla="*/ 2 h 20"/>
              <a:gd name="T20" fmla="*/ 3 w 23"/>
              <a:gd name="T21" fmla="*/ 1 h 20"/>
              <a:gd name="T22" fmla="*/ 0 w 23"/>
              <a:gd name="T23" fmla="*/ 0 h 20"/>
              <a:gd name="T24" fmla="*/ 0 w 23"/>
              <a:gd name="T25" fmla="*/ 0 h 20"/>
              <a:gd name="T26" fmla="*/ 0 w 23"/>
              <a:gd name="T2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20">
                <a:moveTo>
                  <a:pt x="0" y="0"/>
                </a:moveTo>
                <a:cubicBezTo>
                  <a:pt x="11" y="20"/>
                  <a:pt x="11" y="20"/>
                  <a:pt x="11" y="2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1"/>
                  <a:pt x="20" y="1"/>
                  <a:pt x="19" y="1"/>
                </a:cubicBezTo>
                <a:cubicBezTo>
                  <a:pt x="18" y="1"/>
                  <a:pt x="17" y="2"/>
                  <a:pt x="16" y="2"/>
                </a:cubicBezTo>
                <a:cubicBezTo>
                  <a:pt x="15" y="2"/>
                  <a:pt x="14" y="2"/>
                  <a:pt x="13" y="2"/>
                </a:cubicBezTo>
                <a:cubicBezTo>
                  <a:pt x="13" y="2"/>
                  <a:pt x="12" y="2"/>
                  <a:pt x="11" y="2"/>
                </a:cubicBezTo>
                <a:cubicBezTo>
                  <a:pt x="10" y="2"/>
                  <a:pt x="9" y="2"/>
                  <a:pt x="8" y="2"/>
                </a:cubicBezTo>
                <a:cubicBezTo>
                  <a:pt x="7" y="2"/>
                  <a:pt x="7" y="2"/>
                  <a:pt x="6" y="2"/>
                </a:cubicBezTo>
                <a:cubicBezTo>
                  <a:pt x="5" y="2"/>
                  <a:pt x="4" y="1"/>
                  <a:pt x="3" y="1"/>
                </a:cubicBezTo>
                <a:cubicBezTo>
                  <a:pt x="2" y="1"/>
                  <a:pt x="1" y="0"/>
                  <a:pt x="0" y="0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7329236" y="4345758"/>
            <a:ext cx="588349" cy="588349"/>
          </a:xfrm>
          <a:custGeom>
            <a:avLst/>
            <a:gdLst>
              <a:gd name="T0" fmla="*/ 78 w 78"/>
              <a:gd name="T1" fmla="*/ 39 h 78"/>
              <a:gd name="T2" fmla="*/ 39 w 78"/>
              <a:gd name="T3" fmla="*/ 78 h 78"/>
              <a:gd name="T4" fmla="*/ 0 w 78"/>
              <a:gd name="T5" fmla="*/ 39 h 78"/>
              <a:gd name="T6" fmla="*/ 39 w 78"/>
              <a:gd name="T7" fmla="*/ 0 h 78"/>
              <a:gd name="T8" fmla="*/ 78 w 78"/>
              <a:gd name="T9" fmla="*/ 39 h 78"/>
              <a:gd name="T10" fmla="*/ 78 w 78"/>
              <a:gd name="T11" fmla="*/ 39 h 78"/>
              <a:gd name="T12" fmla="*/ 78 w 78"/>
              <a:gd name="T13" fmla="*/ 3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" h="78">
                <a:moveTo>
                  <a:pt x="78" y="39"/>
                </a:moveTo>
                <a:cubicBezTo>
                  <a:pt x="78" y="61"/>
                  <a:pt x="61" y="78"/>
                  <a:pt x="39" y="78"/>
                </a:cubicBezTo>
                <a:cubicBezTo>
                  <a:pt x="18" y="78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ubicBezTo>
                  <a:pt x="61" y="0"/>
                  <a:pt x="78" y="18"/>
                  <a:pt x="78" y="39"/>
                </a:cubicBezTo>
                <a:close/>
                <a:moveTo>
                  <a:pt x="78" y="39"/>
                </a:moveTo>
                <a:cubicBezTo>
                  <a:pt x="78" y="39"/>
                  <a:pt x="78" y="39"/>
                  <a:pt x="78" y="39"/>
                </a:cubicBezTo>
              </a:path>
            </a:pathLst>
          </a:custGeom>
          <a:solidFill>
            <a:srgbClr val="F2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"/>
          <p:cNvSpPr>
            <a:spLocks noEditPoints="1"/>
          </p:cNvSpPr>
          <p:nvPr/>
        </p:nvSpPr>
        <p:spPr bwMode="auto">
          <a:xfrm>
            <a:off x="7329236" y="4345758"/>
            <a:ext cx="588349" cy="588349"/>
          </a:xfrm>
          <a:custGeom>
            <a:avLst/>
            <a:gdLst>
              <a:gd name="T0" fmla="*/ 78 w 78"/>
              <a:gd name="T1" fmla="*/ 39 h 78"/>
              <a:gd name="T2" fmla="*/ 39 w 78"/>
              <a:gd name="T3" fmla="*/ 78 h 78"/>
              <a:gd name="T4" fmla="*/ 0 w 78"/>
              <a:gd name="T5" fmla="*/ 39 h 78"/>
              <a:gd name="T6" fmla="*/ 39 w 78"/>
              <a:gd name="T7" fmla="*/ 0 h 78"/>
              <a:gd name="T8" fmla="*/ 78 w 78"/>
              <a:gd name="T9" fmla="*/ 39 h 78"/>
              <a:gd name="T10" fmla="*/ 78 w 78"/>
              <a:gd name="T11" fmla="*/ 39 h 78"/>
              <a:gd name="T12" fmla="*/ 78 w 78"/>
              <a:gd name="T13" fmla="*/ 3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" h="78">
                <a:moveTo>
                  <a:pt x="78" y="39"/>
                </a:moveTo>
                <a:cubicBezTo>
                  <a:pt x="78" y="61"/>
                  <a:pt x="61" y="78"/>
                  <a:pt x="39" y="78"/>
                </a:cubicBezTo>
                <a:cubicBezTo>
                  <a:pt x="18" y="78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ubicBezTo>
                  <a:pt x="61" y="0"/>
                  <a:pt x="78" y="18"/>
                  <a:pt x="78" y="39"/>
                </a:cubicBezTo>
                <a:close/>
                <a:moveTo>
                  <a:pt x="78" y="39"/>
                </a:moveTo>
                <a:cubicBezTo>
                  <a:pt x="78" y="39"/>
                  <a:pt x="78" y="39"/>
                  <a:pt x="78" y="39"/>
                </a:cubicBezTo>
              </a:path>
            </a:pathLst>
          </a:custGeom>
          <a:solidFill>
            <a:srgbClr val="AEE0B5"/>
          </a:solidFill>
          <a:ln w="31750" cap="rnd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7457300" y="4535069"/>
            <a:ext cx="332223" cy="219007"/>
          </a:xfrm>
          <a:custGeom>
            <a:avLst/>
            <a:gdLst>
              <a:gd name="T0" fmla="*/ 102 w 179"/>
              <a:gd name="T1" fmla="*/ 32 h 118"/>
              <a:gd name="T2" fmla="*/ 0 w 179"/>
              <a:gd name="T3" fmla="*/ 32 h 118"/>
              <a:gd name="T4" fmla="*/ 0 w 179"/>
              <a:gd name="T5" fmla="*/ 49 h 118"/>
              <a:gd name="T6" fmla="*/ 102 w 179"/>
              <a:gd name="T7" fmla="*/ 49 h 118"/>
              <a:gd name="T8" fmla="*/ 102 w 179"/>
              <a:gd name="T9" fmla="*/ 32 h 118"/>
              <a:gd name="T10" fmla="*/ 102 w 179"/>
              <a:gd name="T11" fmla="*/ 0 h 118"/>
              <a:gd name="T12" fmla="*/ 0 w 179"/>
              <a:gd name="T13" fmla="*/ 0 h 118"/>
              <a:gd name="T14" fmla="*/ 0 w 179"/>
              <a:gd name="T15" fmla="*/ 16 h 118"/>
              <a:gd name="T16" fmla="*/ 102 w 179"/>
              <a:gd name="T17" fmla="*/ 16 h 118"/>
              <a:gd name="T18" fmla="*/ 102 w 179"/>
              <a:gd name="T19" fmla="*/ 0 h 118"/>
              <a:gd name="T20" fmla="*/ 0 w 179"/>
              <a:gd name="T21" fmla="*/ 85 h 118"/>
              <a:gd name="T22" fmla="*/ 69 w 179"/>
              <a:gd name="T23" fmla="*/ 85 h 118"/>
              <a:gd name="T24" fmla="*/ 69 w 179"/>
              <a:gd name="T25" fmla="*/ 65 h 118"/>
              <a:gd name="T26" fmla="*/ 0 w 179"/>
              <a:gd name="T27" fmla="*/ 65 h 118"/>
              <a:gd name="T28" fmla="*/ 0 w 179"/>
              <a:gd name="T29" fmla="*/ 85 h 118"/>
              <a:gd name="T30" fmla="*/ 167 w 179"/>
              <a:gd name="T31" fmla="*/ 45 h 118"/>
              <a:gd name="T32" fmla="*/ 179 w 179"/>
              <a:gd name="T33" fmla="*/ 57 h 118"/>
              <a:gd name="T34" fmla="*/ 122 w 179"/>
              <a:gd name="T35" fmla="*/ 118 h 118"/>
              <a:gd name="T36" fmla="*/ 82 w 179"/>
              <a:gd name="T37" fmla="*/ 81 h 118"/>
              <a:gd name="T38" fmla="*/ 94 w 179"/>
              <a:gd name="T39" fmla="*/ 65 h 118"/>
              <a:gd name="T40" fmla="*/ 122 w 179"/>
              <a:gd name="T41" fmla="*/ 93 h 118"/>
              <a:gd name="T42" fmla="*/ 167 w 179"/>
              <a:gd name="T43" fmla="*/ 45 h 118"/>
              <a:gd name="T44" fmla="*/ 167 w 179"/>
              <a:gd name="T45" fmla="*/ 45 h 118"/>
              <a:gd name="T46" fmla="*/ 167 w 179"/>
              <a:gd name="T47" fmla="*/ 4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9" h="118">
                <a:moveTo>
                  <a:pt x="102" y="32"/>
                </a:moveTo>
                <a:lnTo>
                  <a:pt x="0" y="32"/>
                </a:lnTo>
                <a:lnTo>
                  <a:pt x="0" y="49"/>
                </a:lnTo>
                <a:lnTo>
                  <a:pt x="102" y="49"/>
                </a:lnTo>
                <a:lnTo>
                  <a:pt x="102" y="32"/>
                </a:lnTo>
                <a:close/>
                <a:moveTo>
                  <a:pt x="102" y="0"/>
                </a:moveTo>
                <a:lnTo>
                  <a:pt x="0" y="0"/>
                </a:lnTo>
                <a:lnTo>
                  <a:pt x="0" y="16"/>
                </a:lnTo>
                <a:lnTo>
                  <a:pt x="102" y="16"/>
                </a:lnTo>
                <a:lnTo>
                  <a:pt x="102" y="0"/>
                </a:lnTo>
                <a:close/>
                <a:moveTo>
                  <a:pt x="0" y="85"/>
                </a:moveTo>
                <a:lnTo>
                  <a:pt x="69" y="85"/>
                </a:lnTo>
                <a:lnTo>
                  <a:pt x="69" y="65"/>
                </a:lnTo>
                <a:lnTo>
                  <a:pt x="0" y="65"/>
                </a:lnTo>
                <a:lnTo>
                  <a:pt x="0" y="85"/>
                </a:lnTo>
                <a:close/>
                <a:moveTo>
                  <a:pt x="167" y="45"/>
                </a:moveTo>
                <a:lnTo>
                  <a:pt x="179" y="57"/>
                </a:lnTo>
                <a:lnTo>
                  <a:pt x="122" y="118"/>
                </a:lnTo>
                <a:lnTo>
                  <a:pt x="82" y="81"/>
                </a:lnTo>
                <a:lnTo>
                  <a:pt x="94" y="65"/>
                </a:lnTo>
                <a:lnTo>
                  <a:pt x="122" y="93"/>
                </a:lnTo>
                <a:lnTo>
                  <a:pt x="167" y="45"/>
                </a:lnTo>
                <a:close/>
                <a:moveTo>
                  <a:pt x="167" y="45"/>
                </a:moveTo>
                <a:lnTo>
                  <a:pt x="167" y="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7457300" y="4535069"/>
            <a:ext cx="332223" cy="219007"/>
          </a:xfrm>
          <a:custGeom>
            <a:avLst/>
            <a:gdLst>
              <a:gd name="T0" fmla="*/ 102 w 179"/>
              <a:gd name="T1" fmla="*/ 32 h 118"/>
              <a:gd name="T2" fmla="*/ 0 w 179"/>
              <a:gd name="T3" fmla="*/ 32 h 118"/>
              <a:gd name="T4" fmla="*/ 0 w 179"/>
              <a:gd name="T5" fmla="*/ 49 h 118"/>
              <a:gd name="T6" fmla="*/ 102 w 179"/>
              <a:gd name="T7" fmla="*/ 49 h 118"/>
              <a:gd name="T8" fmla="*/ 102 w 179"/>
              <a:gd name="T9" fmla="*/ 32 h 118"/>
              <a:gd name="T10" fmla="*/ 102 w 179"/>
              <a:gd name="T11" fmla="*/ 0 h 118"/>
              <a:gd name="T12" fmla="*/ 0 w 179"/>
              <a:gd name="T13" fmla="*/ 0 h 118"/>
              <a:gd name="T14" fmla="*/ 0 w 179"/>
              <a:gd name="T15" fmla="*/ 16 h 118"/>
              <a:gd name="T16" fmla="*/ 102 w 179"/>
              <a:gd name="T17" fmla="*/ 16 h 118"/>
              <a:gd name="T18" fmla="*/ 102 w 179"/>
              <a:gd name="T19" fmla="*/ 0 h 118"/>
              <a:gd name="T20" fmla="*/ 0 w 179"/>
              <a:gd name="T21" fmla="*/ 85 h 118"/>
              <a:gd name="T22" fmla="*/ 69 w 179"/>
              <a:gd name="T23" fmla="*/ 85 h 118"/>
              <a:gd name="T24" fmla="*/ 69 w 179"/>
              <a:gd name="T25" fmla="*/ 65 h 118"/>
              <a:gd name="T26" fmla="*/ 0 w 179"/>
              <a:gd name="T27" fmla="*/ 65 h 118"/>
              <a:gd name="T28" fmla="*/ 0 w 179"/>
              <a:gd name="T29" fmla="*/ 85 h 118"/>
              <a:gd name="T30" fmla="*/ 167 w 179"/>
              <a:gd name="T31" fmla="*/ 45 h 118"/>
              <a:gd name="T32" fmla="*/ 179 w 179"/>
              <a:gd name="T33" fmla="*/ 57 h 118"/>
              <a:gd name="T34" fmla="*/ 122 w 179"/>
              <a:gd name="T35" fmla="*/ 118 h 118"/>
              <a:gd name="T36" fmla="*/ 82 w 179"/>
              <a:gd name="T37" fmla="*/ 81 h 118"/>
              <a:gd name="T38" fmla="*/ 94 w 179"/>
              <a:gd name="T39" fmla="*/ 65 h 118"/>
              <a:gd name="T40" fmla="*/ 122 w 179"/>
              <a:gd name="T41" fmla="*/ 93 h 118"/>
              <a:gd name="T42" fmla="*/ 167 w 179"/>
              <a:gd name="T43" fmla="*/ 45 h 118"/>
              <a:gd name="T44" fmla="*/ 167 w 179"/>
              <a:gd name="T45" fmla="*/ 45 h 118"/>
              <a:gd name="T46" fmla="*/ 167 w 179"/>
              <a:gd name="T47" fmla="*/ 4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9" h="118">
                <a:moveTo>
                  <a:pt x="102" y="32"/>
                </a:moveTo>
                <a:lnTo>
                  <a:pt x="0" y="32"/>
                </a:lnTo>
                <a:lnTo>
                  <a:pt x="0" y="49"/>
                </a:lnTo>
                <a:lnTo>
                  <a:pt x="102" y="49"/>
                </a:lnTo>
                <a:lnTo>
                  <a:pt x="102" y="32"/>
                </a:lnTo>
                <a:moveTo>
                  <a:pt x="102" y="0"/>
                </a:moveTo>
                <a:lnTo>
                  <a:pt x="0" y="0"/>
                </a:lnTo>
                <a:lnTo>
                  <a:pt x="0" y="16"/>
                </a:lnTo>
                <a:lnTo>
                  <a:pt x="102" y="16"/>
                </a:lnTo>
                <a:lnTo>
                  <a:pt x="102" y="0"/>
                </a:lnTo>
                <a:moveTo>
                  <a:pt x="0" y="85"/>
                </a:moveTo>
                <a:lnTo>
                  <a:pt x="69" y="85"/>
                </a:lnTo>
                <a:lnTo>
                  <a:pt x="69" y="65"/>
                </a:lnTo>
                <a:lnTo>
                  <a:pt x="0" y="65"/>
                </a:lnTo>
                <a:lnTo>
                  <a:pt x="0" y="85"/>
                </a:lnTo>
                <a:moveTo>
                  <a:pt x="167" y="45"/>
                </a:moveTo>
                <a:lnTo>
                  <a:pt x="179" y="57"/>
                </a:lnTo>
                <a:lnTo>
                  <a:pt x="122" y="118"/>
                </a:lnTo>
                <a:lnTo>
                  <a:pt x="82" y="81"/>
                </a:lnTo>
                <a:lnTo>
                  <a:pt x="94" y="65"/>
                </a:lnTo>
                <a:lnTo>
                  <a:pt x="122" y="93"/>
                </a:lnTo>
                <a:lnTo>
                  <a:pt x="167" y="45"/>
                </a:lnTo>
                <a:moveTo>
                  <a:pt x="167" y="45"/>
                </a:moveTo>
                <a:lnTo>
                  <a:pt x="167" y="4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>
            <a:off x="7457300" y="4535069"/>
            <a:ext cx="332223" cy="219007"/>
          </a:xfrm>
          <a:custGeom>
            <a:avLst/>
            <a:gdLst>
              <a:gd name="T0" fmla="*/ 102 w 179"/>
              <a:gd name="T1" fmla="*/ 32 h 118"/>
              <a:gd name="T2" fmla="*/ 0 w 179"/>
              <a:gd name="T3" fmla="*/ 32 h 118"/>
              <a:gd name="T4" fmla="*/ 0 w 179"/>
              <a:gd name="T5" fmla="*/ 49 h 118"/>
              <a:gd name="T6" fmla="*/ 102 w 179"/>
              <a:gd name="T7" fmla="*/ 49 h 118"/>
              <a:gd name="T8" fmla="*/ 102 w 179"/>
              <a:gd name="T9" fmla="*/ 32 h 118"/>
              <a:gd name="T10" fmla="*/ 102 w 179"/>
              <a:gd name="T11" fmla="*/ 0 h 118"/>
              <a:gd name="T12" fmla="*/ 0 w 179"/>
              <a:gd name="T13" fmla="*/ 0 h 118"/>
              <a:gd name="T14" fmla="*/ 0 w 179"/>
              <a:gd name="T15" fmla="*/ 16 h 118"/>
              <a:gd name="T16" fmla="*/ 102 w 179"/>
              <a:gd name="T17" fmla="*/ 16 h 118"/>
              <a:gd name="T18" fmla="*/ 102 w 179"/>
              <a:gd name="T19" fmla="*/ 0 h 118"/>
              <a:gd name="T20" fmla="*/ 0 w 179"/>
              <a:gd name="T21" fmla="*/ 85 h 118"/>
              <a:gd name="T22" fmla="*/ 69 w 179"/>
              <a:gd name="T23" fmla="*/ 85 h 118"/>
              <a:gd name="T24" fmla="*/ 69 w 179"/>
              <a:gd name="T25" fmla="*/ 65 h 118"/>
              <a:gd name="T26" fmla="*/ 0 w 179"/>
              <a:gd name="T27" fmla="*/ 65 h 118"/>
              <a:gd name="T28" fmla="*/ 0 w 179"/>
              <a:gd name="T29" fmla="*/ 85 h 118"/>
              <a:gd name="T30" fmla="*/ 167 w 179"/>
              <a:gd name="T31" fmla="*/ 45 h 118"/>
              <a:gd name="T32" fmla="*/ 179 w 179"/>
              <a:gd name="T33" fmla="*/ 57 h 118"/>
              <a:gd name="T34" fmla="*/ 122 w 179"/>
              <a:gd name="T35" fmla="*/ 118 h 118"/>
              <a:gd name="T36" fmla="*/ 82 w 179"/>
              <a:gd name="T37" fmla="*/ 81 h 118"/>
              <a:gd name="T38" fmla="*/ 94 w 179"/>
              <a:gd name="T39" fmla="*/ 65 h 118"/>
              <a:gd name="T40" fmla="*/ 122 w 179"/>
              <a:gd name="T41" fmla="*/ 93 h 118"/>
              <a:gd name="T42" fmla="*/ 167 w 179"/>
              <a:gd name="T43" fmla="*/ 45 h 118"/>
              <a:gd name="T44" fmla="*/ 167 w 179"/>
              <a:gd name="T45" fmla="*/ 45 h 118"/>
              <a:gd name="T46" fmla="*/ 167 w 179"/>
              <a:gd name="T47" fmla="*/ 4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9" h="118">
                <a:moveTo>
                  <a:pt x="102" y="32"/>
                </a:moveTo>
                <a:lnTo>
                  <a:pt x="0" y="32"/>
                </a:lnTo>
                <a:lnTo>
                  <a:pt x="0" y="49"/>
                </a:lnTo>
                <a:lnTo>
                  <a:pt x="102" y="49"/>
                </a:lnTo>
                <a:lnTo>
                  <a:pt x="102" y="32"/>
                </a:lnTo>
                <a:moveTo>
                  <a:pt x="102" y="0"/>
                </a:moveTo>
                <a:lnTo>
                  <a:pt x="0" y="0"/>
                </a:lnTo>
                <a:lnTo>
                  <a:pt x="0" y="16"/>
                </a:lnTo>
                <a:lnTo>
                  <a:pt x="102" y="16"/>
                </a:lnTo>
                <a:lnTo>
                  <a:pt x="102" y="0"/>
                </a:lnTo>
                <a:moveTo>
                  <a:pt x="0" y="85"/>
                </a:moveTo>
                <a:lnTo>
                  <a:pt x="69" y="85"/>
                </a:lnTo>
                <a:lnTo>
                  <a:pt x="69" y="65"/>
                </a:lnTo>
                <a:lnTo>
                  <a:pt x="0" y="65"/>
                </a:lnTo>
                <a:lnTo>
                  <a:pt x="0" y="85"/>
                </a:lnTo>
                <a:moveTo>
                  <a:pt x="167" y="45"/>
                </a:moveTo>
                <a:lnTo>
                  <a:pt x="179" y="57"/>
                </a:lnTo>
                <a:lnTo>
                  <a:pt x="122" y="118"/>
                </a:lnTo>
                <a:lnTo>
                  <a:pt x="82" y="81"/>
                </a:lnTo>
                <a:lnTo>
                  <a:pt x="94" y="65"/>
                </a:lnTo>
                <a:lnTo>
                  <a:pt x="122" y="93"/>
                </a:lnTo>
                <a:lnTo>
                  <a:pt x="167" y="45"/>
                </a:lnTo>
                <a:moveTo>
                  <a:pt x="167" y="45"/>
                </a:moveTo>
                <a:lnTo>
                  <a:pt x="167" y="45"/>
                </a:lnTo>
              </a:path>
            </a:pathLst>
          </a:custGeom>
          <a:noFill/>
          <a:ln w="12700" cap="flat">
            <a:solidFill>
              <a:srgbClr val="FFFFFF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6"/>
          <p:cNvSpPr>
            <a:spLocks noEditPoints="1"/>
          </p:cNvSpPr>
          <p:nvPr/>
        </p:nvSpPr>
        <p:spPr bwMode="auto">
          <a:xfrm>
            <a:off x="5100193" y="2094442"/>
            <a:ext cx="627324" cy="634748"/>
          </a:xfrm>
          <a:custGeom>
            <a:avLst/>
            <a:gdLst>
              <a:gd name="T0" fmla="*/ 83 w 83"/>
              <a:gd name="T1" fmla="*/ 42 h 84"/>
              <a:gd name="T2" fmla="*/ 42 w 83"/>
              <a:gd name="T3" fmla="*/ 84 h 84"/>
              <a:gd name="T4" fmla="*/ 0 w 83"/>
              <a:gd name="T5" fmla="*/ 42 h 84"/>
              <a:gd name="T6" fmla="*/ 42 w 83"/>
              <a:gd name="T7" fmla="*/ 0 h 84"/>
              <a:gd name="T8" fmla="*/ 83 w 83"/>
              <a:gd name="T9" fmla="*/ 42 h 84"/>
              <a:gd name="T10" fmla="*/ 83 w 83"/>
              <a:gd name="T11" fmla="*/ 42 h 84"/>
              <a:gd name="T12" fmla="*/ 83 w 83"/>
              <a:gd name="T13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84">
                <a:moveTo>
                  <a:pt x="83" y="42"/>
                </a:moveTo>
                <a:cubicBezTo>
                  <a:pt x="83" y="65"/>
                  <a:pt x="65" y="84"/>
                  <a:pt x="42" y="84"/>
                </a:cubicBez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3" y="19"/>
                  <a:pt x="83" y="42"/>
                </a:cubicBezTo>
                <a:close/>
                <a:moveTo>
                  <a:pt x="83" y="42"/>
                </a:moveTo>
                <a:cubicBezTo>
                  <a:pt x="83" y="42"/>
                  <a:pt x="83" y="42"/>
                  <a:pt x="83" y="42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5100193" y="2094442"/>
            <a:ext cx="627324" cy="634748"/>
          </a:xfrm>
          <a:custGeom>
            <a:avLst/>
            <a:gdLst>
              <a:gd name="T0" fmla="*/ 83 w 83"/>
              <a:gd name="T1" fmla="*/ 42 h 84"/>
              <a:gd name="T2" fmla="*/ 42 w 83"/>
              <a:gd name="T3" fmla="*/ 84 h 84"/>
              <a:gd name="T4" fmla="*/ 0 w 83"/>
              <a:gd name="T5" fmla="*/ 42 h 84"/>
              <a:gd name="T6" fmla="*/ 42 w 83"/>
              <a:gd name="T7" fmla="*/ 0 h 84"/>
              <a:gd name="T8" fmla="*/ 83 w 83"/>
              <a:gd name="T9" fmla="*/ 42 h 84"/>
              <a:gd name="T10" fmla="*/ 83 w 83"/>
              <a:gd name="T11" fmla="*/ 42 h 84"/>
              <a:gd name="T12" fmla="*/ 83 w 83"/>
              <a:gd name="T13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84">
                <a:moveTo>
                  <a:pt x="83" y="42"/>
                </a:moveTo>
                <a:cubicBezTo>
                  <a:pt x="83" y="65"/>
                  <a:pt x="65" y="84"/>
                  <a:pt x="42" y="84"/>
                </a:cubicBez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3" y="19"/>
                  <a:pt x="83" y="42"/>
                </a:cubicBezTo>
                <a:close/>
                <a:moveTo>
                  <a:pt x="83" y="42"/>
                </a:moveTo>
                <a:cubicBezTo>
                  <a:pt x="83" y="42"/>
                  <a:pt x="83" y="42"/>
                  <a:pt x="83" y="42"/>
                </a:cubicBezTo>
              </a:path>
            </a:pathLst>
          </a:custGeom>
          <a:noFill/>
          <a:ln w="31750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8"/>
          <p:cNvSpPr>
            <a:spLocks noEditPoints="1"/>
          </p:cNvSpPr>
          <p:nvPr/>
        </p:nvSpPr>
        <p:spPr bwMode="auto">
          <a:xfrm>
            <a:off x="5282080" y="2276329"/>
            <a:ext cx="270974" cy="272831"/>
          </a:xfrm>
          <a:custGeom>
            <a:avLst/>
            <a:gdLst>
              <a:gd name="T0" fmla="*/ 146 w 146"/>
              <a:gd name="T1" fmla="*/ 0 h 147"/>
              <a:gd name="T2" fmla="*/ 0 w 146"/>
              <a:gd name="T3" fmla="*/ 61 h 147"/>
              <a:gd name="T4" fmla="*/ 0 w 146"/>
              <a:gd name="T5" fmla="*/ 69 h 147"/>
              <a:gd name="T6" fmla="*/ 53 w 146"/>
              <a:gd name="T7" fmla="*/ 94 h 147"/>
              <a:gd name="T8" fmla="*/ 77 w 146"/>
              <a:gd name="T9" fmla="*/ 147 h 147"/>
              <a:gd name="T10" fmla="*/ 85 w 146"/>
              <a:gd name="T11" fmla="*/ 147 h 147"/>
              <a:gd name="T12" fmla="*/ 146 w 146"/>
              <a:gd name="T13" fmla="*/ 0 h 147"/>
              <a:gd name="T14" fmla="*/ 146 w 146"/>
              <a:gd name="T15" fmla="*/ 0 h 147"/>
              <a:gd name="T16" fmla="*/ 146 w 146"/>
              <a:gd name="T17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7">
                <a:moveTo>
                  <a:pt x="146" y="0"/>
                </a:moveTo>
                <a:lnTo>
                  <a:pt x="0" y="61"/>
                </a:lnTo>
                <a:lnTo>
                  <a:pt x="0" y="69"/>
                </a:lnTo>
                <a:lnTo>
                  <a:pt x="53" y="94"/>
                </a:lnTo>
                <a:lnTo>
                  <a:pt x="77" y="147"/>
                </a:lnTo>
                <a:lnTo>
                  <a:pt x="85" y="147"/>
                </a:lnTo>
                <a:lnTo>
                  <a:pt x="146" y="0"/>
                </a:lnTo>
                <a:close/>
                <a:moveTo>
                  <a:pt x="146" y="0"/>
                </a:moveTo>
                <a:lnTo>
                  <a:pt x="1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9"/>
          <p:cNvSpPr>
            <a:spLocks noEditPoints="1"/>
          </p:cNvSpPr>
          <p:nvPr/>
        </p:nvSpPr>
        <p:spPr bwMode="auto">
          <a:xfrm>
            <a:off x="5282080" y="2276329"/>
            <a:ext cx="270974" cy="272831"/>
          </a:xfrm>
          <a:custGeom>
            <a:avLst/>
            <a:gdLst>
              <a:gd name="T0" fmla="*/ 146 w 146"/>
              <a:gd name="T1" fmla="*/ 0 h 147"/>
              <a:gd name="T2" fmla="*/ 0 w 146"/>
              <a:gd name="T3" fmla="*/ 61 h 147"/>
              <a:gd name="T4" fmla="*/ 0 w 146"/>
              <a:gd name="T5" fmla="*/ 69 h 147"/>
              <a:gd name="T6" fmla="*/ 53 w 146"/>
              <a:gd name="T7" fmla="*/ 94 h 147"/>
              <a:gd name="T8" fmla="*/ 77 w 146"/>
              <a:gd name="T9" fmla="*/ 147 h 147"/>
              <a:gd name="T10" fmla="*/ 85 w 146"/>
              <a:gd name="T11" fmla="*/ 147 h 147"/>
              <a:gd name="T12" fmla="*/ 146 w 146"/>
              <a:gd name="T13" fmla="*/ 0 h 147"/>
              <a:gd name="T14" fmla="*/ 146 w 146"/>
              <a:gd name="T15" fmla="*/ 0 h 147"/>
              <a:gd name="T16" fmla="*/ 146 w 146"/>
              <a:gd name="T17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7">
                <a:moveTo>
                  <a:pt x="146" y="0"/>
                </a:moveTo>
                <a:lnTo>
                  <a:pt x="0" y="61"/>
                </a:lnTo>
                <a:lnTo>
                  <a:pt x="0" y="69"/>
                </a:lnTo>
                <a:lnTo>
                  <a:pt x="53" y="94"/>
                </a:lnTo>
                <a:lnTo>
                  <a:pt x="77" y="147"/>
                </a:lnTo>
                <a:lnTo>
                  <a:pt x="85" y="147"/>
                </a:lnTo>
                <a:lnTo>
                  <a:pt x="146" y="0"/>
                </a:lnTo>
                <a:moveTo>
                  <a:pt x="146" y="0"/>
                </a:moveTo>
                <a:lnTo>
                  <a:pt x="14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0"/>
          <p:cNvSpPr>
            <a:spLocks noEditPoints="1"/>
          </p:cNvSpPr>
          <p:nvPr/>
        </p:nvSpPr>
        <p:spPr bwMode="auto">
          <a:xfrm>
            <a:off x="5326624" y="2790439"/>
            <a:ext cx="181887" cy="157760"/>
          </a:xfrm>
          <a:custGeom>
            <a:avLst/>
            <a:gdLst>
              <a:gd name="T0" fmla="*/ 0 w 24"/>
              <a:gd name="T1" fmla="*/ 0 h 21"/>
              <a:gd name="T2" fmla="*/ 12 w 24"/>
              <a:gd name="T3" fmla="*/ 21 h 21"/>
              <a:gd name="T4" fmla="*/ 24 w 24"/>
              <a:gd name="T5" fmla="*/ 0 h 21"/>
              <a:gd name="T6" fmla="*/ 23 w 24"/>
              <a:gd name="T7" fmla="*/ 0 h 21"/>
              <a:gd name="T8" fmla="*/ 20 w 24"/>
              <a:gd name="T9" fmla="*/ 1 h 21"/>
              <a:gd name="T10" fmla="*/ 17 w 24"/>
              <a:gd name="T11" fmla="*/ 2 h 21"/>
              <a:gd name="T12" fmla="*/ 14 w 24"/>
              <a:gd name="T13" fmla="*/ 2 h 21"/>
              <a:gd name="T14" fmla="*/ 12 w 24"/>
              <a:gd name="T15" fmla="*/ 2 h 21"/>
              <a:gd name="T16" fmla="*/ 9 w 24"/>
              <a:gd name="T17" fmla="*/ 2 h 21"/>
              <a:gd name="T18" fmla="*/ 5 w 24"/>
              <a:gd name="T19" fmla="*/ 2 h 21"/>
              <a:gd name="T20" fmla="*/ 2 w 24"/>
              <a:gd name="T21" fmla="*/ 1 h 21"/>
              <a:gd name="T22" fmla="*/ 0 w 24"/>
              <a:gd name="T23" fmla="*/ 0 h 21"/>
              <a:gd name="T24" fmla="*/ 0 w 24"/>
              <a:gd name="T25" fmla="*/ 0 h 21"/>
              <a:gd name="T26" fmla="*/ 0 w 24"/>
              <a:gd name="T2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21">
                <a:moveTo>
                  <a:pt x="0" y="0"/>
                </a:moveTo>
                <a:cubicBezTo>
                  <a:pt x="12" y="21"/>
                  <a:pt x="12" y="21"/>
                  <a:pt x="12" y="21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1"/>
                  <a:pt x="21" y="1"/>
                  <a:pt x="20" y="1"/>
                </a:cubicBezTo>
                <a:cubicBezTo>
                  <a:pt x="19" y="1"/>
                  <a:pt x="18" y="2"/>
                  <a:pt x="17" y="2"/>
                </a:cubicBezTo>
                <a:cubicBezTo>
                  <a:pt x="16" y="2"/>
                  <a:pt x="15" y="2"/>
                  <a:pt x="14" y="2"/>
                </a:cubicBezTo>
                <a:cubicBezTo>
                  <a:pt x="13" y="2"/>
                  <a:pt x="12" y="2"/>
                  <a:pt x="12" y="2"/>
                </a:cubicBezTo>
                <a:cubicBezTo>
                  <a:pt x="11" y="2"/>
                  <a:pt x="10" y="2"/>
                  <a:pt x="9" y="2"/>
                </a:cubicBezTo>
                <a:cubicBezTo>
                  <a:pt x="7" y="2"/>
                  <a:pt x="6" y="2"/>
                  <a:pt x="5" y="2"/>
                </a:cubicBezTo>
                <a:cubicBezTo>
                  <a:pt x="4" y="1"/>
                  <a:pt x="3" y="1"/>
                  <a:pt x="2" y="1"/>
                </a:cubicBezTo>
                <a:cubicBezTo>
                  <a:pt x="2" y="1"/>
                  <a:pt x="1" y="0"/>
                  <a:pt x="0" y="0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5560478" y="5312728"/>
            <a:ext cx="575357" cy="573501"/>
          </a:xfrm>
          <a:custGeom>
            <a:avLst/>
            <a:gdLst>
              <a:gd name="T0" fmla="*/ 76 w 76"/>
              <a:gd name="T1" fmla="*/ 38 h 76"/>
              <a:gd name="T2" fmla="*/ 38 w 76"/>
              <a:gd name="T3" fmla="*/ 76 h 76"/>
              <a:gd name="T4" fmla="*/ 0 w 76"/>
              <a:gd name="T5" fmla="*/ 38 h 76"/>
              <a:gd name="T6" fmla="*/ 38 w 76"/>
              <a:gd name="T7" fmla="*/ 0 h 76"/>
              <a:gd name="T8" fmla="*/ 76 w 76"/>
              <a:gd name="T9" fmla="*/ 38 h 76"/>
              <a:gd name="T10" fmla="*/ 76 w 76"/>
              <a:gd name="T11" fmla="*/ 38 h 76"/>
              <a:gd name="T12" fmla="*/ 76 w 76"/>
              <a:gd name="T13" fmla="*/ 3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76">
                <a:moveTo>
                  <a:pt x="76" y="38"/>
                </a:moveTo>
                <a:cubicBezTo>
                  <a:pt x="76" y="59"/>
                  <a:pt x="59" y="76"/>
                  <a:pt x="38" y="76"/>
                </a:cubicBezTo>
                <a:cubicBezTo>
                  <a:pt x="17" y="76"/>
                  <a:pt x="0" y="59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59" y="0"/>
                  <a:pt x="76" y="17"/>
                  <a:pt x="76" y="38"/>
                </a:cubicBezTo>
                <a:close/>
                <a:moveTo>
                  <a:pt x="76" y="38"/>
                </a:moveTo>
                <a:cubicBezTo>
                  <a:pt x="76" y="38"/>
                  <a:pt x="76" y="38"/>
                  <a:pt x="76" y="38"/>
                </a:cubicBezTo>
              </a:path>
            </a:pathLst>
          </a:custGeom>
          <a:solidFill>
            <a:srgbClr val="F39D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2"/>
          <p:cNvSpPr>
            <a:spLocks noEditPoints="1"/>
          </p:cNvSpPr>
          <p:nvPr/>
        </p:nvSpPr>
        <p:spPr bwMode="auto">
          <a:xfrm>
            <a:off x="5560478" y="5312728"/>
            <a:ext cx="575357" cy="573501"/>
          </a:xfrm>
          <a:custGeom>
            <a:avLst/>
            <a:gdLst>
              <a:gd name="T0" fmla="*/ 76 w 76"/>
              <a:gd name="T1" fmla="*/ 38 h 76"/>
              <a:gd name="T2" fmla="*/ 38 w 76"/>
              <a:gd name="T3" fmla="*/ 76 h 76"/>
              <a:gd name="T4" fmla="*/ 0 w 76"/>
              <a:gd name="T5" fmla="*/ 38 h 76"/>
              <a:gd name="T6" fmla="*/ 38 w 76"/>
              <a:gd name="T7" fmla="*/ 0 h 76"/>
              <a:gd name="T8" fmla="*/ 76 w 76"/>
              <a:gd name="T9" fmla="*/ 38 h 76"/>
              <a:gd name="T10" fmla="*/ 76 w 76"/>
              <a:gd name="T11" fmla="*/ 38 h 76"/>
              <a:gd name="T12" fmla="*/ 76 w 76"/>
              <a:gd name="T13" fmla="*/ 3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76">
                <a:moveTo>
                  <a:pt x="76" y="38"/>
                </a:moveTo>
                <a:cubicBezTo>
                  <a:pt x="76" y="59"/>
                  <a:pt x="59" y="76"/>
                  <a:pt x="38" y="76"/>
                </a:cubicBezTo>
                <a:cubicBezTo>
                  <a:pt x="17" y="76"/>
                  <a:pt x="0" y="59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59" y="0"/>
                  <a:pt x="76" y="17"/>
                  <a:pt x="76" y="38"/>
                </a:cubicBezTo>
                <a:close/>
                <a:moveTo>
                  <a:pt x="76" y="38"/>
                </a:moveTo>
                <a:cubicBezTo>
                  <a:pt x="76" y="38"/>
                  <a:pt x="76" y="38"/>
                  <a:pt x="76" y="38"/>
                </a:cubicBezTo>
              </a:path>
            </a:pathLst>
          </a:custGeom>
          <a:solidFill>
            <a:srgbClr val="47B7E6"/>
          </a:solidFill>
          <a:ln w="31750" cap="rnd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3"/>
          <p:cNvSpPr>
            <a:spLocks noEditPoints="1"/>
          </p:cNvSpPr>
          <p:nvPr/>
        </p:nvSpPr>
        <p:spPr bwMode="auto">
          <a:xfrm>
            <a:off x="5705246" y="5455640"/>
            <a:ext cx="285822" cy="287679"/>
          </a:xfrm>
          <a:custGeom>
            <a:avLst/>
            <a:gdLst>
              <a:gd name="T0" fmla="*/ 38 w 38"/>
              <a:gd name="T1" fmla="*/ 7 h 38"/>
              <a:gd name="T2" fmla="*/ 29 w 38"/>
              <a:gd name="T3" fmla="*/ 0 h 38"/>
              <a:gd name="T4" fmla="*/ 26 w 38"/>
              <a:gd name="T5" fmla="*/ 3 h 38"/>
              <a:gd name="T6" fmla="*/ 35 w 38"/>
              <a:gd name="T7" fmla="*/ 10 h 38"/>
              <a:gd name="T8" fmla="*/ 38 w 38"/>
              <a:gd name="T9" fmla="*/ 7 h 38"/>
              <a:gd name="T10" fmla="*/ 11 w 38"/>
              <a:gd name="T11" fmla="*/ 3 h 38"/>
              <a:gd name="T12" fmla="*/ 9 w 38"/>
              <a:gd name="T13" fmla="*/ 0 h 38"/>
              <a:gd name="T14" fmla="*/ 0 w 38"/>
              <a:gd name="T15" fmla="*/ 7 h 38"/>
              <a:gd name="T16" fmla="*/ 2 w 38"/>
              <a:gd name="T17" fmla="*/ 10 h 38"/>
              <a:gd name="T18" fmla="*/ 11 w 38"/>
              <a:gd name="T19" fmla="*/ 3 h 38"/>
              <a:gd name="T20" fmla="*/ 20 w 38"/>
              <a:gd name="T21" fmla="*/ 11 h 38"/>
              <a:gd name="T22" fmla="*/ 17 w 38"/>
              <a:gd name="T23" fmla="*/ 11 h 38"/>
              <a:gd name="T24" fmla="*/ 17 w 38"/>
              <a:gd name="T25" fmla="*/ 23 h 38"/>
              <a:gd name="T26" fmla="*/ 26 w 38"/>
              <a:gd name="T27" fmla="*/ 28 h 38"/>
              <a:gd name="T28" fmla="*/ 27 w 38"/>
              <a:gd name="T29" fmla="*/ 26 h 38"/>
              <a:gd name="T30" fmla="*/ 20 w 38"/>
              <a:gd name="T31" fmla="*/ 21 h 38"/>
              <a:gd name="T32" fmla="*/ 20 w 38"/>
              <a:gd name="T33" fmla="*/ 11 h 38"/>
              <a:gd name="T34" fmla="*/ 19 w 38"/>
              <a:gd name="T35" fmla="*/ 4 h 38"/>
              <a:gd name="T36" fmla="*/ 2 w 38"/>
              <a:gd name="T37" fmla="*/ 21 h 38"/>
              <a:gd name="T38" fmla="*/ 19 w 38"/>
              <a:gd name="T39" fmla="*/ 38 h 38"/>
              <a:gd name="T40" fmla="*/ 36 w 38"/>
              <a:gd name="T41" fmla="*/ 21 h 38"/>
              <a:gd name="T42" fmla="*/ 19 w 38"/>
              <a:gd name="T43" fmla="*/ 4 h 38"/>
              <a:gd name="T44" fmla="*/ 19 w 38"/>
              <a:gd name="T45" fmla="*/ 34 h 38"/>
              <a:gd name="T46" fmla="*/ 6 w 38"/>
              <a:gd name="T47" fmla="*/ 21 h 38"/>
              <a:gd name="T48" fmla="*/ 19 w 38"/>
              <a:gd name="T49" fmla="*/ 8 h 38"/>
              <a:gd name="T50" fmla="*/ 32 w 38"/>
              <a:gd name="T51" fmla="*/ 21 h 38"/>
              <a:gd name="T52" fmla="*/ 19 w 38"/>
              <a:gd name="T53" fmla="*/ 34 h 38"/>
              <a:gd name="T54" fmla="*/ 19 w 38"/>
              <a:gd name="T55" fmla="*/ 34 h 38"/>
              <a:gd name="T56" fmla="*/ 19 w 38"/>
              <a:gd name="T57" fmla="*/ 3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38">
                <a:moveTo>
                  <a:pt x="38" y="7"/>
                </a:moveTo>
                <a:cubicBezTo>
                  <a:pt x="29" y="0"/>
                  <a:pt x="29" y="0"/>
                  <a:pt x="29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35" y="10"/>
                  <a:pt x="35" y="10"/>
                  <a:pt x="35" y="10"/>
                </a:cubicBezTo>
                <a:lnTo>
                  <a:pt x="38" y="7"/>
                </a:lnTo>
                <a:close/>
                <a:moveTo>
                  <a:pt x="11" y="3"/>
                </a:moveTo>
                <a:cubicBezTo>
                  <a:pt x="9" y="0"/>
                  <a:pt x="9" y="0"/>
                  <a:pt x="9" y="0"/>
                </a:cubicBezTo>
                <a:cubicBezTo>
                  <a:pt x="0" y="7"/>
                  <a:pt x="0" y="7"/>
                  <a:pt x="0" y="7"/>
                </a:cubicBezTo>
                <a:cubicBezTo>
                  <a:pt x="2" y="10"/>
                  <a:pt x="2" y="10"/>
                  <a:pt x="2" y="10"/>
                </a:cubicBezTo>
                <a:lnTo>
                  <a:pt x="11" y="3"/>
                </a:lnTo>
                <a:close/>
                <a:moveTo>
                  <a:pt x="20" y="11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23"/>
                  <a:pt x="17" y="23"/>
                  <a:pt x="17" y="23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6"/>
                  <a:pt x="27" y="26"/>
                  <a:pt x="27" y="26"/>
                </a:cubicBezTo>
                <a:cubicBezTo>
                  <a:pt x="20" y="21"/>
                  <a:pt x="20" y="21"/>
                  <a:pt x="20" y="21"/>
                </a:cubicBezTo>
                <a:lnTo>
                  <a:pt x="20" y="11"/>
                </a:lnTo>
                <a:close/>
                <a:moveTo>
                  <a:pt x="19" y="4"/>
                </a:moveTo>
                <a:cubicBezTo>
                  <a:pt x="9" y="4"/>
                  <a:pt x="2" y="11"/>
                  <a:pt x="2" y="21"/>
                </a:cubicBezTo>
                <a:cubicBezTo>
                  <a:pt x="2" y="30"/>
                  <a:pt x="9" y="38"/>
                  <a:pt x="19" y="38"/>
                </a:cubicBezTo>
                <a:cubicBezTo>
                  <a:pt x="28" y="38"/>
                  <a:pt x="36" y="30"/>
                  <a:pt x="36" y="21"/>
                </a:cubicBezTo>
                <a:cubicBezTo>
                  <a:pt x="36" y="11"/>
                  <a:pt x="28" y="4"/>
                  <a:pt x="19" y="4"/>
                </a:cubicBezTo>
                <a:close/>
                <a:moveTo>
                  <a:pt x="19" y="34"/>
                </a:moveTo>
                <a:cubicBezTo>
                  <a:pt x="11" y="34"/>
                  <a:pt x="6" y="28"/>
                  <a:pt x="6" y="21"/>
                </a:cubicBezTo>
                <a:cubicBezTo>
                  <a:pt x="6" y="14"/>
                  <a:pt x="11" y="8"/>
                  <a:pt x="19" y="8"/>
                </a:cubicBezTo>
                <a:cubicBezTo>
                  <a:pt x="26" y="8"/>
                  <a:pt x="32" y="14"/>
                  <a:pt x="32" y="21"/>
                </a:cubicBezTo>
                <a:cubicBezTo>
                  <a:pt x="32" y="28"/>
                  <a:pt x="26" y="34"/>
                  <a:pt x="19" y="34"/>
                </a:cubicBezTo>
                <a:close/>
                <a:moveTo>
                  <a:pt x="19" y="34"/>
                </a:moveTo>
                <a:cubicBezTo>
                  <a:pt x="19" y="34"/>
                  <a:pt x="19" y="34"/>
                  <a:pt x="19" y="3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4"/>
          <p:cNvSpPr>
            <a:spLocks noEditPoints="1"/>
          </p:cNvSpPr>
          <p:nvPr/>
        </p:nvSpPr>
        <p:spPr bwMode="auto">
          <a:xfrm>
            <a:off x="5764637" y="5940052"/>
            <a:ext cx="167039" cy="142912"/>
          </a:xfrm>
          <a:custGeom>
            <a:avLst/>
            <a:gdLst>
              <a:gd name="T0" fmla="*/ 0 w 22"/>
              <a:gd name="T1" fmla="*/ 0 h 19"/>
              <a:gd name="T2" fmla="*/ 11 w 22"/>
              <a:gd name="T3" fmla="*/ 19 h 19"/>
              <a:gd name="T4" fmla="*/ 22 w 22"/>
              <a:gd name="T5" fmla="*/ 0 h 19"/>
              <a:gd name="T6" fmla="*/ 21 w 22"/>
              <a:gd name="T7" fmla="*/ 0 h 19"/>
              <a:gd name="T8" fmla="*/ 18 w 22"/>
              <a:gd name="T9" fmla="*/ 1 h 19"/>
              <a:gd name="T10" fmla="*/ 15 w 22"/>
              <a:gd name="T11" fmla="*/ 2 h 19"/>
              <a:gd name="T12" fmla="*/ 13 w 22"/>
              <a:gd name="T13" fmla="*/ 2 h 19"/>
              <a:gd name="T14" fmla="*/ 11 w 22"/>
              <a:gd name="T15" fmla="*/ 2 h 19"/>
              <a:gd name="T16" fmla="*/ 8 w 22"/>
              <a:gd name="T17" fmla="*/ 2 h 19"/>
              <a:gd name="T18" fmla="*/ 5 w 22"/>
              <a:gd name="T19" fmla="*/ 1 h 19"/>
              <a:gd name="T20" fmla="*/ 2 w 22"/>
              <a:gd name="T21" fmla="*/ 1 h 19"/>
              <a:gd name="T22" fmla="*/ 0 w 22"/>
              <a:gd name="T23" fmla="*/ 0 h 19"/>
              <a:gd name="T24" fmla="*/ 0 w 22"/>
              <a:gd name="T25" fmla="*/ 0 h 19"/>
              <a:gd name="T26" fmla="*/ 0 w 22"/>
              <a:gd name="T2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19">
                <a:moveTo>
                  <a:pt x="0" y="0"/>
                </a:moveTo>
                <a:cubicBezTo>
                  <a:pt x="11" y="19"/>
                  <a:pt x="11" y="19"/>
                  <a:pt x="11" y="19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8" y="1"/>
                </a:cubicBezTo>
                <a:cubicBezTo>
                  <a:pt x="17" y="1"/>
                  <a:pt x="16" y="1"/>
                  <a:pt x="15" y="2"/>
                </a:cubicBezTo>
                <a:cubicBezTo>
                  <a:pt x="15" y="2"/>
                  <a:pt x="14" y="2"/>
                  <a:pt x="13" y="2"/>
                </a:cubicBezTo>
                <a:cubicBezTo>
                  <a:pt x="12" y="2"/>
                  <a:pt x="11" y="2"/>
                  <a:pt x="11" y="2"/>
                </a:cubicBezTo>
                <a:cubicBezTo>
                  <a:pt x="10" y="2"/>
                  <a:pt x="9" y="2"/>
                  <a:pt x="8" y="2"/>
                </a:cubicBezTo>
                <a:cubicBezTo>
                  <a:pt x="7" y="2"/>
                  <a:pt x="6" y="2"/>
                  <a:pt x="5" y="1"/>
                </a:cubicBezTo>
                <a:cubicBezTo>
                  <a:pt x="4" y="1"/>
                  <a:pt x="3" y="1"/>
                  <a:pt x="2" y="1"/>
                </a:cubicBezTo>
                <a:cubicBezTo>
                  <a:pt x="1" y="0"/>
                  <a:pt x="1" y="0"/>
                  <a:pt x="0" y="0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5"/>
          <p:cNvSpPr>
            <a:spLocks noEditPoints="1"/>
          </p:cNvSpPr>
          <p:nvPr/>
        </p:nvSpPr>
        <p:spPr bwMode="auto">
          <a:xfrm>
            <a:off x="4148070" y="3749985"/>
            <a:ext cx="597629" cy="595773"/>
          </a:xfrm>
          <a:custGeom>
            <a:avLst/>
            <a:gdLst>
              <a:gd name="T0" fmla="*/ 79 w 79"/>
              <a:gd name="T1" fmla="*/ 40 h 79"/>
              <a:gd name="T2" fmla="*/ 40 w 79"/>
              <a:gd name="T3" fmla="*/ 79 h 79"/>
              <a:gd name="T4" fmla="*/ 0 w 79"/>
              <a:gd name="T5" fmla="*/ 40 h 79"/>
              <a:gd name="T6" fmla="*/ 40 w 79"/>
              <a:gd name="T7" fmla="*/ 0 h 79"/>
              <a:gd name="T8" fmla="*/ 79 w 79"/>
              <a:gd name="T9" fmla="*/ 40 h 79"/>
              <a:gd name="T10" fmla="*/ 79 w 79"/>
              <a:gd name="T11" fmla="*/ 40 h 79"/>
              <a:gd name="T12" fmla="*/ 79 w 79"/>
              <a:gd name="T13" fmla="*/ 4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" h="79">
                <a:moveTo>
                  <a:pt x="79" y="40"/>
                </a:moveTo>
                <a:cubicBezTo>
                  <a:pt x="79" y="61"/>
                  <a:pt x="61" y="79"/>
                  <a:pt x="40" y="79"/>
                </a:cubicBezTo>
                <a:cubicBezTo>
                  <a:pt x="18" y="79"/>
                  <a:pt x="0" y="61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1" y="0"/>
                  <a:pt x="79" y="18"/>
                  <a:pt x="79" y="40"/>
                </a:cubicBezTo>
                <a:close/>
                <a:moveTo>
                  <a:pt x="79" y="40"/>
                </a:moveTo>
                <a:cubicBezTo>
                  <a:pt x="79" y="40"/>
                  <a:pt x="79" y="40"/>
                  <a:pt x="79" y="40"/>
                </a:cubicBezTo>
              </a:path>
            </a:pathLst>
          </a:custGeom>
          <a:solidFill>
            <a:srgbClr val="BF333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26"/>
          <p:cNvSpPr>
            <a:spLocks noEditPoints="1"/>
          </p:cNvSpPr>
          <p:nvPr/>
        </p:nvSpPr>
        <p:spPr bwMode="auto">
          <a:xfrm>
            <a:off x="4148070" y="3749985"/>
            <a:ext cx="597629" cy="595773"/>
          </a:xfrm>
          <a:custGeom>
            <a:avLst/>
            <a:gdLst>
              <a:gd name="T0" fmla="*/ 79 w 79"/>
              <a:gd name="T1" fmla="*/ 40 h 79"/>
              <a:gd name="T2" fmla="*/ 40 w 79"/>
              <a:gd name="T3" fmla="*/ 79 h 79"/>
              <a:gd name="T4" fmla="*/ 0 w 79"/>
              <a:gd name="T5" fmla="*/ 40 h 79"/>
              <a:gd name="T6" fmla="*/ 40 w 79"/>
              <a:gd name="T7" fmla="*/ 0 h 79"/>
              <a:gd name="T8" fmla="*/ 79 w 79"/>
              <a:gd name="T9" fmla="*/ 40 h 79"/>
              <a:gd name="T10" fmla="*/ 79 w 79"/>
              <a:gd name="T11" fmla="*/ 40 h 79"/>
              <a:gd name="T12" fmla="*/ 79 w 79"/>
              <a:gd name="T13" fmla="*/ 4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" h="79">
                <a:moveTo>
                  <a:pt x="79" y="40"/>
                </a:moveTo>
                <a:cubicBezTo>
                  <a:pt x="79" y="61"/>
                  <a:pt x="61" y="79"/>
                  <a:pt x="40" y="79"/>
                </a:cubicBezTo>
                <a:cubicBezTo>
                  <a:pt x="18" y="79"/>
                  <a:pt x="0" y="61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1" y="0"/>
                  <a:pt x="79" y="18"/>
                  <a:pt x="79" y="40"/>
                </a:cubicBezTo>
                <a:close/>
                <a:moveTo>
                  <a:pt x="79" y="40"/>
                </a:moveTo>
                <a:cubicBezTo>
                  <a:pt x="79" y="40"/>
                  <a:pt x="79" y="40"/>
                  <a:pt x="79" y="40"/>
                </a:cubicBezTo>
              </a:path>
            </a:pathLst>
          </a:custGeom>
          <a:solidFill>
            <a:srgbClr val="FDF367"/>
          </a:solidFill>
          <a:ln w="31750" cap="rnd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27"/>
          <p:cNvSpPr>
            <a:spLocks noEditPoints="1"/>
          </p:cNvSpPr>
          <p:nvPr/>
        </p:nvSpPr>
        <p:spPr bwMode="auto">
          <a:xfrm>
            <a:off x="4292837" y="3952288"/>
            <a:ext cx="308094" cy="189311"/>
          </a:xfrm>
          <a:custGeom>
            <a:avLst/>
            <a:gdLst>
              <a:gd name="T0" fmla="*/ 118 w 166"/>
              <a:gd name="T1" fmla="*/ 0 h 102"/>
              <a:gd name="T2" fmla="*/ 138 w 166"/>
              <a:gd name="T3" fmla="*/ 21 h 102"/>
              <a:gd name="T4" fmla="*/ 93 w 166"/>
              <a:gd name="T5" fmla="*/ 61 h 102"/>
              <a:gd name="T6" fmla="*/ 61 w 166"/>
              <a:gd name="T7" fmla="*/ 29 h 102"/>
              <a:gd name="T8" fmla="*/ 0 w 166"/>
              <a:gd name="T9" fmla="*/ 90 h 102"/>
              <a:gd name="T10" fmla="*/ 12 w 166"/>
              <a:gd name="T11" fmla="*/ 102 h 102"/>
              <a:gd name="T12" fmla="*/ 61 w 166"/>
              <a:gd name="T13" fmla="*/ 53 h 102"/>
              <a:gd name="T14" fmla="*/ 93 w 166"/>
              <a:gd name="T15" fmla="*/ 86 h 102"/>
              <a:gd name="T16" fmla="*/ 150 w 166"/>
              <a:gd name="T17" fmla="*/ 33 h 102"/>
              <a:gd name="T18" fmla="*/ 166 w 166"/>
              <a:gd name="T19" fmla="*/ 53 h 102"/>
              <a:gd name="T20" fmla="*/ 166 w 166"/>
              <a:gd name="T21" fmla="*/ 0 h 102"/>
              <a:gd name="T22" fmla="*/ 118 w 166"/>
              <a:gd name="T23" fmla="*/ 0 h 102"/>
              <a:gd name="T24" fmla="*/ 118 w 166"/>
              <a:gd name="T25" fmla="*/ 0 h 102"/>
              <a:gd name="T26" fmla="*/ 118 w 166"/>
              <a:gd name="T2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6" h="102">
                <a:moveTo>
                  <a:pt x="118" y="0"/>
                </a:moveTo>
                <a:lnTo>
                  <a:pt x="138" y="21"/>
                </a:lnTo>
                <a:lnTo>
                  <a:pt x="93" y="61"/>
                </a:lnTo>
                <a:lnTo>
                  <a:pt x="61" y="29"/>
                </a:lnTo>
                <a:lnTo>
                  <a:pt x="0" y="90"/>
                </a:lnTo>
                <a:lnTo>
                  <a:pt x="12" y="102"/>
                </a:lnTo>
                <a:lnTo>
                  <a:pt x="61" y="53"/>
                </a:lnTo>
                <a:lnTo>
                  <a:pt x="93" y="86"/>
                </a:lnTo>
                <a:lnTo>
                  <a:pt x="150" y="33"/>
                </a:lnTo>
                <a:lnTo>
                  <a:pt x="166" y="53"/>
                </a:lnTo>
                <a:lnTo>
                  <a:pt x="166" y="0"/>
                </a:lnTo>
                <a:lnTo>
                  <a:pt x="118" y="0"/>
                </a:lnTo>
                <a:close/>
                <a:moveTo>
                  <a:pt x="118" y="0"/>
                </a:moveTo>
                <a:lnTo>
                  <a:pt x="11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28"/>
          <p:cNvSpPr>
            <a:spLocks noEditPoints="1"/>
          </p:cNvSpPr>
          <p:nvPr/>
        </p:nvSpPr>
        <p:spPr bwMode="auto">
          <a:xfrm>
            <a:off x="4292837" y="3952288"/>
            <a:ext cx="308094" cy="189311"/>
          </a:xfrm>
          <a:custGeom>
            <a:avLst/>
            <a:gdLst>
              <a:gd name="T0" fmla="*/ 118 w 166"/>
              <a:gd name="T1" fmla="*/ 0 h 102"/>
              <a:gd name="T2" fmla="*/ 138 w 166"/>
              <a:gd name="T3" fmla="*/ 21 h 102"/>
              <a:gd name="T4" fmla="*/ 93 w 166"/>
              <a:gd name="T5" fmla="*/ 61 h 102"/>
              <a:gd name="T6" fmla="*/ 61 w 166"/>
              <a:gd name="T7" fmla="*/ 29 h 102"/>
              <a:gd name="T8" fmla="*/ 0 w 166"/>
              <a:gd name="T9" fmla="*/ 90 h 102"/>
              <a:gd name="T10" fmla="*/ 12 w 166"/>
              <a:gd name="T11" fmla="*/ 102 h 102"/>
              <a:gd name="T12" fmla="*/ 61 w 166"/>
              <a:gd name="T13" fmla="*/ 53 h 102"/>
              <a:gd name="T14" fmla="*/ 93 w 166"/>
              <a:gd name="T15" fmla="*/ 86 h 102"/>
              <a:gd name="T16" fmla="*/ 150 w 166"/>
              <a:gd name="T17" fmla="*/ 33 h 102"/>
              <a:gd name="T18" fmla="*/ 166 w 166"/>
              <a:gd name="T19" fmla="*/ 53 h 102"/>
              <a:gd name="T20" fmla="*/ 166 w 166"/>
              <a:gd name="T21" fmla="*/ 0 h 102"/>
              <a:gd name="T22" fmla="*/ 118 w 166"/>
              <a:gd name="T23" fmla="*/ 0 h 102"/>
              <a:gd name="T24" fmla="*/ 118 w 166"/>
              <a:gd name="T25" fmla="*/ 0 h 102"/>
              <a:gd name="T26" fmla="*/ 118 w 166"/>
              <a:gd name="T2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6" h="102">
                <a:moveTo>
                  <a:pt x="118" y="0"/>
                </a:moveTo>
                <a:lnTo>
                  <a:pt x="138" y="21"/>
                </a:lnTo>
                <a:lnTo>
                  <a:pt x="93" y="61"/>
                </a:lnTo>
                <a:lnTo>
                  <a:pt x="61" y="29"/>
                </a:lnTo>
                <a:lnTo>
                  <a:pt x="0" y="90"/>
                </a:lnTo>
                <a:lnTo>
                  <a:pt x="12" y="102"/>
                </a:lnTo>
                <a:lnTo>
                  <a:pt x="61" y="53"/>
                </a:lnTo>
                <a:lnTo>
                  <a:pt x="93" y="86"/>
                </a:lnTo>
                <a:lnTo>
                  <a:pt x="150" y="33"/>
                </a:lnTo>
                <a:lnTo>
                  <a:pt x="166" y="53"/>
                </a:lnTo>
                <a:lnTo>
                  <a:pt x="166" y="0"/>
                </a:lnTo>
                <a:lnTo>
                  <a:pt x="118" y="0"/>
                </a:lnTo>
                <a:moveTo>
                  <a:pt x="118" y="0"/>
                </a:moveTo>
                <a:lnTo>
                  <a:pt x="1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29"/>
          <p:cNvSpPr>
            <a:spLocks noEditPoints="1"/>
          </p:cNvSpPr>
          <p:nvPr/>
        </p:nvSpPr>
        <p:spPr bwMode="auto">
          <a:xfrm>
            <a:off x="4359653" y="4382878"/>
            <a:ext cx="174463" cy="152191"/>
          </a:xfrm>
          <a:custGeom>
            <a:avLst/>
            <a:gdLst>
              <a:gd name="T0" fmla="*/ 0 w 23"/>
              <a:gd name="T1" fmla="*/ 0 h 20"/>
              <a:gd name="T2" fmla="*/ 11 w 23"/>
              <a:gd name="T3" fmla="*/ 20 h 20"/>
              <a:gd name="T4" fmla="*/ 23 w 23"/>
              <a:gd name="T5" fmla="*/ 0 h 20"/>
              <a:gd name="T6" fmla="*/ 22 w 23"/>
              <a:gd name="T7" fmla="*/ 1 h 20"/>
              <a:gd name="T8" fmla="*/ 19 w 23"/>
              <a:gd name="T9" fmla="*/ 2 h 20"/>
              <a:gd name="T10" fmla="*/ 16 w 23"/>
              <a:gd name="T11" fmla="*/ 2 h 20"/>
              <a:gd name="T12" fmla="*/ 14 w 23"/>
              <a:gd name="T13" fmla="*/ 3 h 20"/>
              <a:gd name="T14" fmla="*/ 11 w 23"/>
              <a:gd name="T15" fmla="*/ 3 h 20"/>
              <a:gd name="T16" fmla="*/ 9 w 23"/>
              <a:gd name="T17" fmla="*/ 3 h 20"/>
              <a:gd name="T18" fmla="*/ 6 w 23"/>
              <a:gd name="T19" fmla="*/ 2 h 20"/>
              <a:gd name="T20" fmla="*/ 3 w 23"/>
              <a:gd name="T21" fmla="*/ 1 h 20"/>
              <a:gd name="T22" fmla="*/ 0 w 23"/>
              <a:gd name="T23" fmla="*/ 0 h 20"/>
              <a:gd name="T24" fmla="*/ 0 w 23"/>
              <a:gd name="T25" fmla="*/ 0 h 20"/>
              <a:gd name="T26" fmla="*/ 0 w 23"/>
              <a:gd name="T2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20">
                <a:moveTo>
                  <a:pt x="0" y="0"/>
                </a:moveTo>
                <a:cubicBezTo>
                  <a:pt x="11" y="20"/>
                  <a:pt x="11" y="20"/>
                  <a:pt x="11" y="2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"/>
                  <a:pt x="22" y="1"/>
                  <a:pt x="22" y="1"/>
                </a:cubicBezTo>
                <a:cubicBezTo>
                  <a:pt x="21" y="1"/>
                  <a:pt x="20" y="1"/>
                  <a:pt x="19" y="2"/>
                </a:cubicBezTo>
                <a:cubicBezTo>
                  <a:pt x="18" y="2"/>
                  <a:pt x="17" y="2"/>
                  <a:pt x="16" y="2"/>
                </a:cubicBezTo>
                <a:cubicBezTo>
                  <a:pt x="15" y="2"/>
                  <a:pt x="14" y="3"/>
                  <a:pt x="14" y="3"/>
                </a:cubicBezTo>
                <a:cubicBezTo>
                  <a:pt x="13" y="3"/>
                  <a:pt x="12" y="3"/>
                  <a:pt x="11" y="3"/>
                </a:cubicBezTo>
                <a:cubicBezTo>
                  <a:pt x="11" y="3"/>
                  <a:pt x="10" y="3"/>
                  <a:pt x="9" y="3"/>
                </a:cubicBezTo>
                <a:cubicBezTo>
                  <a:pt x="8" y="2"/>
                  <a:pt x="7" y="2"/>
                  <a:pt x="6" y="2"/>
                </a:cubicBezTo>
                <a:cubicBezTo>
                  <a:pt x="5" y="2"/>
                  <a:pt x="4" y="2"/>
                  <a:pt x="3" y="1"/>
                </a:cubicBezTo>
                <a:cubicBezTo>
                  <a:pt x="2" y="1"/>
                  <a:pt x="1" y="1"/>
                  <a:pt x="0" y="0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0"/>
          <p:cNvSpPr>
            <a:spLocks noEditPoints="1"/>
          </p:cNvSpPr>
          <p:nvPr/>
        </p:nvSpPr>
        <p:spPr bwMode="auto">
          <a:xfrm>
            <a:off x="6982166" y="2881382"/>
            <a:ext cx="618045" cy="618045"/>
          </a:xfrm>
          <a:custGeom>
            <a:avLst/>
            <a:gdLst>
              <a:gd name="T0" fmla="*/ 82 w 82"/>
              <a:gd name="T1" fmla="*/ 41 h 82"/>
              <a:gd name="T2" fmla="*/ 41 w 82"/>
              <a:gd name="T3" fmla="*/ 82 h 82"/>
              <a:gd name="T4" fmla="*/ 0 w 82"/>
              <a:gd name="T5" fmla="*/ 41 h 82"/>
              <a:gd name="T6" fmla="*/ 41 w 82"/>
              <a:gd name="T7" fmla="*/ 0 h 82"/>
              <a:gd name="T8" fmla="*/ 82 w 82"/>
              <a:gd name="T9" fmla="*/ 41 h 82"/>
              <a:gd name="T10" fmla="*/ 82 w 82"/>
              <a:gd name="T11" fmla="*/ 41 h 82"/>
              <a:gd name="T12" fmla="*/ 82 w 82"/>
              <a:gd name="T13" fmla="*/ 4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82">
                <a:moveTo>
                  <a:pt x="82" y="41"/>
                </a:moveTo>
                <a:cubicBezTo>
                  <a:pt x="82" y="64"/>
                  <a:pt x="63" y="82"/>
                  <a:pt x="41" y="82"/>
                </a:cubicBezTo>
                <a:cubicBezTo>
                  <a:pt x="18" y="82"/>
                  <a:pt x="0" y="64"/>
                  <a:pt x="0" y="41"/>
                </a:cubicBezTo>
                <a:cubicBezTo>
                  <a:pt x="0" y="19"/>
                  <a:pt x="18" y="0"/>
                  <a:pt x="41" y="0"/>
                </a:cubicBezTo>
                <a:cubicBezTo>
                  <a:pt x="63" y="0"/>
                  <a:pt x="82" y="19"/>
                  <a:pt x="82" y="41"/>
                </a:cubicBezTo>
                <a:close/>
                <a:moveTo>
                  <a:pt x="82" y="41"/>
                </a:moveTo>
                <a:cubicBezTo>
                  <a:pt x="82" y="41"/>
                  <a:pt x="82" y="41"/>
                  <a:pt x="82" y="41"/>
                </a:cubicBezTo>
              </a:path>
            </a:pathLst>
          </a:custGeom>
          <a:solidFill>
            <a:srgbClr val="E0B45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31"/>
          <p:cNvSpPr>
            <a:spLocks noEditPoints="1"/>
          </p:cNvSpPr>
          <p:nvPr/>
        </p:nvSpPr>
        <p:spPr bwMode="auto">
          <a:xfrm>
            <a:off x="6982166" y="2881382"/>
            <a:ext cx="618045" cy="618045"/>
          </a:xfrm>
          <a:custGeom>
            <a:avLst/>
            <a:gdLst>
              <a:gd name="T0" fmla="*/ 82 w 82"/>
              <a:gd name="T1" fmla="*/ 41 h 82"/>
              <a:gd name="T2" fmla="*/ 41 w 82"/>
              <a:gd name="T3" fmla="*/ 82 h 82"/>
              <a:gd name="T4" fmla="*/ 0 w 82"/>
              <a:gd name="T5" fmla="*/ 41 h 82"/>
              <a:gd name="T6" fmla="*/ 41 w 82"/>
              <a:gd name="T7" fmla="*/ 0 h 82"/>
              <a:gd name="T8" fmla="*/ 82 w 82"/>
              <a:gd name="T9" fmla="*/ 41 h 82"/>
              <a:gd name="T10" fmla="*/ 82 w 82"/>
              <a:gd name="T11" fmla="*/ 41 h 82"/>
              <a:gd name="T12" fmla="*/ 82 w 82"/>
              <a:gd name="T13" fmla="*/ 4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82">
                <a:moveTo>
                  <a:pt x="82" y="41"/>
                </a:moveTo>
                <a:cubicBezTo>
                  <a:pt x="82" y="64"/>
                  <a:pt x="63" y="82"/>
                  <a:pt x="41" y="82"/>
                </a:cubicBezTo>
                <a:cubicBezTo>
                  <a:pt x="18" y="82"/>
                  <a:pt x="0" y="64"/>
                  <a:pt x="0" y="41"/>
                </a:cubicBezTo>
                <a:cubicBezTo>
                  <a:pt x="0" y="19"/>
                  <a:pt x="18" y="0"/>
                  <a:pt x="41" y="0"/>
                </a:cubicBezTo>
                <a:cubicBezTo>
                  <a:pt x="63" y="0"/>
                  <a:pt x="82" y="19"/>
                  <a:pt x="82" y="41"/>
                </a:cubicBezTo>
                <a:close/>
                <a:moveTo>
                  <a:pt x="82" y="41"/>
                </a:moveTo>
                <a:cubicBezTo>
                  <a:pt x="82" y="41"/>
                  <a:pt x="82" y="41"/>
                  <a:pt x="82" y="41"/>
                </a:cubicBezTo>
              </a:path>
            </a:pathLst>
          </a:custGeom>
          <a:solidFill>
            <a:srgbClr val="D05C67"/>
          </a:solidFill>
          <a:ln w="31750" cap="rnd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32"/>
          <p:cNvSpPr>
            <a:spLocks noEditPoints="1"/>
          </p:cNvSpPr>
          <p:nvPr/>
        </p:nvSpPr>
        <p:spPr bwMode="auto">
          <a:xfrm>
            <a:off x="7139925" y="3061413"/>
            <a:ext cx="302527" cy="265407"/>
          </a:xfrm>
          <a:custGeom>
            <a:avLst/>
            <a:gdLst>
              <a:gd name="T0" fmla="*/ 36 w 40"/>
              <a:gd name="T1" fmla="*/ 21 h 35"/>
              <a:gd name="T2" fmla="*/ 40 w 40"/>
              <a:gd name="T3" fmla="*/ 6 h 35"/>
              <a:gd name="T4" fmla="*/ 38 w 40"/>
              <a:gd name="T5" fmla="*/ 4 h 35"/>
              <a:gd name="T6" fmla="*/ 11 w 40"/>
              <a:gd name="T7" fmla="*/ 4 h 35"/>
              <a:gd name="T8" fmla="*/ 10 w 40"/>
              <a:gd name="T9" fmla="*/ 1 h 35"/>
              <a:gd name="T10" fmla="*/ 9 w 40"/>
              <a:gd name="T11" fmla="*/ 0 h 35"/>
              <a:gd name="T12" fmla="*/ 1 w 40"/>
              <a:gd name="T13" fmla="*/ 0 h 35"/>
              <a:gd name="T14" fmla="*/ 0 w 40"/>
              <a:gd name="T15" fmla="*/ 1 h 35"/>
              <a:gd name="T16" fmla="*/ 0 w 40"/>
              <a:gd name="T17" fmla="*/ 2 h 35"/>
              <a:gd name="T18" fmla="*/ 1 w 40"/>
              <a:gd name="T19" fmla="*/ 4 h 35"/>
              <a:gd name="T20" fmla="*/ 6 w 40"/>
              <a:gd name="T21" fmla="*/ 4 h 35"/>
              <a:gd name="T22" fmla="*/ 11 w 40"/>
              <a:gd name="T23" fmla="*/ 28 h 35"/>
              <a:gd name="T24" fmla="*/ 9 w 40"/>
              <a:gd name="T25" fmla="*/ 31 h 35"/>
              <a:gd name="T26" fmla="*/ 13 w 40"/>
              <a:gd name="T27" fmla="*/ 35 h 35"/>
              <a:gd name="T28" fmla="*/ 17 w 40"/>
              <a:gd name="T29" fmla="*/ 31 h 35"/>
              <a:gd name="T30" fmla="*/ 16 w 40"/>
              <a:gd name="T31" fmla="*/ 28 h 35"/>
              <a:gd name="T32" fmla="*/ 30 w 40"/>
              <a:gd name="T33" fmla="*/ 28 h 35"/>
              <a:gd name="T34" fmla="*/ 29 w 40"/>
              <a:gd name="T35" fmla="*/ 31 h 35"/>
              <a:gd name="T36" fmla="*/ 33 w 40"/>
              <a:gd name="T37" fmla="*/ 35 h 35"/>
              <a:gd name="T38" fmla="*/ 37 w 40"/>
              <a:gd name="T39" fmla="*/ 31 h 35"/>
              <a:gd name="T40" fmla="*/ 35 w 40"/>
              <a:gd name="T41" fmla="*/ 28 h 35"/>
              <a:gd name="T42" fmla="*/ 35 w 40"/>
              <a:gd name="T43" fmla="*/ 26 h 35"/>
              <a:gd name="T44" fmla="*/ 33 w 40"/>
              <a:gd name="T45" fmla="*/ 24 h 35"/>
              <a:gd name="T46" fmla="*/ 15 w 40"/>
              <a:gd name="T47" fmla="*/ 24 h 35"/>
              <a:gd name="T48" fmla="*/ 14 w 40"/>
              <a:gd name="T49" fmla="*/ 22 h 35"/>
              <a:gd name="T50" fmla="*/ 35 w 40"/>
              <a:gd name="T51" fmla="*/ 22 h 35"/>
              <a:gd name="T52" fmla="*/ 36 w 40"/>
              <a:gd name="T53" fmla="*/ 21 h 35"/>
              <a:gd name="T54" fmla="*/ 36 w 40"/>
              <a:gd name="T55" fmla="*/ 21 h 35"/>
              <a:gd name="T56" fmla="*/ 36 w 40"/>
              <a:gd name="T57" fmla="*/ 2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" h="35">
                <a:moveTo>
                  <a:pt x="36" y="21"/>
                </a:moveTo>
                <a:cubicBezTo>
                  <a:pt x="40" y="6"/>
                  <a:pt x="40" y="6"/>
                  <a:pt x="40" y="6"/>
                </a:cubicBezTo>
                <a:cubicBezTo>
                  <a:pt x="40" y="5"/>
                  <a:pt x="39" y="4"/>
                  <a:pt x="38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9" y="0"/>
                  <a:pt x="9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1" y="4"/>
                  <a:pt x="1" y="4"/>
                </a:cubicBezTo>
                <a:cubicBezTo>
                  <a:pt x="6" y="4"/>
                  <a:pt x="6" y="4"/>
                  <a:pt x="6" y="4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9"/>
                  <a:pt x="9" y="30"/>
                  <a:pt x="9" y="31"/>
                </a:cubicBezTo>
                <a:cubicBezTo>
                  <a:pt x="9" y="33"/>
                  <a:pt x="11" y="35"/>
                  <a:pt x="13" y="35"/>
                </a:cubicBezTo>
                <a:cubicBezTo>
                  <a:pt x="15" y="35"/>
                  <a:pt x="17" y="33"/>
                  <a:pt x="17" y="31"/>
                </a:cubicBezTo>
                <a:cubicBezTo>
                  <a:pt x="17" y="30"/>
                  <a:pt x="17" y="29"/>
                  <a:pt x="16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29"/>
                  <a:pt x="29" y="30"/>
                  <a:pt x="29" y="31"/>
                </a:cubicBezTo>
                <a:cubicBezTo>
                  <a:pt x="29" y="33"/>
                  <a:pt x="31" y="35"/>
                  <a:pt x="33" y="35"/>
                </a:cubicBezTo>
                <a:cubicBezTo>
                  <a:pt x="35" y="35"/>
                  <a:pt x="37" y="33"/>
                  <a:pt x="37" y="31"/>
                </a:cubicBezTo>
                <a:cubicBezTo>
                  <a:pt x="37" y="30"/>
                  <a:pt x="36" y="28"/>
                  <a:pt x="35" y="28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5"/>
                  <a:pt x="34" y="24"/>
                  <a:pt x="33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2"/>
                  <a:pt x="14" y="22"/>
                  <a:pt x="14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22"/>
                  <a:pt x="36" y="21"/>
                  <a:pt x="36" y="21"/>
                </a:cubicBezTo>
                <a:close/>
                <a:moveTo>
                  <a:pt x="36" y="21"/>
                </a:move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33"/>
          <p:cNvSpPr>
            <a:spLocks noEditPoints="1"/>
          </p:cNvSpPr>
          <p:nvPr/>
        </p:nvSpPr>
        <p:spPr bwMode="auto">
          <a:xfrm>
            <a:off x="7201173" y="3553250"/>
            <a:ext cx="180032" cy="157760"/>
          </a:xfrm>
          <a:custGeom>
            <a:avLst/>
            <a:gdLst>
              <a:gd name="T0" fmla="*/ 0 w 24"/>
              <a:gd name="T1" fmla="*/ 0 h 21"/>
              <a:gd name="T2" fmla="*/ 12 w 24"/>
              <a:gd name="T3" fmla="*/ 21 h 21"/>
              <a:gd name="T4" fmla="*/ 24 w 24"/>
              <a:gd name="T5" fmla="*/ 0 h 21"/>
              <a:gd name="T6" fmla="*/ 23 w 24"/>
              <a:gd name="T7" fmla="*/ 1 h 21"/>
              <a:gd name="T8" fmla="*/ 20 w 24"/>
              <a:gd name="T9" fmla="*/ 2 h 21"/>
              <a:gd name="T10" fmla="*/ 17 w 24"/>
              <a:gd name="T11" fmla="*/ 2 h 21"/>
              <a:gd name="T12" fmla="*/ 14 w 24"/>
              <a:gd name="T13" fmla="*/ 3 h 21"/>
              <a:gd name="T14" fmla="*/ 12 w 24"/>
              <a:gd name="T15" fmla="*/ 3 h 21"/>
              <a:gd name="T16" fmla="*/ 9 w 24"/>
              <a:gd name="T17" fmla="*/ 2 h 21"/>
              <a:gd name="T18" fmla="*/ 6 w 24"/>
              <a:gd name="T19" fmla="*/ 2 h 21"/>
              <a:gd name="T20" fmla="*/ 3 w 24"/>
              <a:gd name="T21" fmla="*/ 1 h 21"/>
              <a:gd name="T22" fmla="*/ 0 w 24"/>
              <a:gd name="T23" fmla="*/ 0 h 21"/>
              <a:gd name="T24" fmla="*/ 0 w 24"/>
              <a:gd name="T25" fmla="*/ 0 h 21"/>
              <a:gd name="T26" fmla="*/ 0 w 24"/>
              <a:gd name="T2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21">
                <a:moveTo>
                  <a:pt x="0" y="0"/>
                </a:moveTo>
                <a:cubicBezTo>
                  <a:pt x="12" y="21"/>
                  <a:pt x="12" y="21"/>
                  <a:pt x="12" y="21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1"/>
                </a:cubicBezTo>
                <a:cubicBezTo>
                  <a:pt x="22" y="1"/>
                  <a:pt x="21" y="1"/>
                  <a:pt x="20" y="2"/>
                </a:cubicBezTo>
                <a:cubicBezTo>
                  <a:pt x="19" y="2"/>
                  <a:pt x="18" y="2"/>
                  <a:pt x="17" y="2"/>
                </a:cubicBezTo>
                <a:cubicBezTo>
                  <a:pt x="16" y="2"/>
                  <a:pt x="15" y="3"/>
                  <a:pt x="14" y="3"/>
                </a:cubicBezTo>
                <a:cubicBezTo>
                  <a:pt x="13" y="3"/>
                  <a:pt x="12" y="3"/>
                  <a:pt x="12" y="3"/>
                </a:cubicBezTo>
                <a:cubicBezTo>
                  <a:pt x="11" y="3"/>
                  <a:pt x="10" y="3"/>
                  <a:pt x="9" y="2"/>
                </a:cubicBezTo>
                <a:cubicBezTo>
                  <a:pt x="8" y="2"/>
                  <a:pt x="7" y="2"/>
                  <a:pt x="6" y="2"/>
                </a:cubicBezTo>
                <a:cubicBezTo>
                  <a:pt x="5" y="2"/>
                  <a:pt x="4" y="2"/>
                  <a:pt x="3" y="1"/>
                </a:cubicBezTo>
                <a:cubicBezTo>
                  <a:pt x="2" y="1"/>
                  <a:pt x="1" y="1"/>
                  <a:pt x="0" y="0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8717359" y="2301746"/>
            <a:ext cx="2398875" cy="985918"/>
            <a:chOff x="1716417" y="2404261"/>
            <a:chExt cx="2133781" cy="876968"/>
          </a:xfrm>
        </p:grpSpPr>
        <p:sp>
          <p:nvSpPr>
            <p:cNvPr id="43" name="文本框 42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769128" y="3600466"/>
            <a:ext cx="2398875" cy="985918"/>
            <a:chOff x="1716417" y="2404261"/>
            <a:chExt cx="2133781" cy="876968"/>
          </a:xfrm>
        </p:grpSpPr>
        <p:sp>
          <p:nvSpPr>
            <p:cNvPr id="46" name="文本框 45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751863" y="5061048"/>
            <a:ext cx="2398875" cy="985918"/>
            <a:chOff x="1716417" y="2404261"/>
            <a:chExt cx="2133781" cy="876968"/>
          </a:xfrm>
        </p:grpSpPr>
        <p:sp>
          <p:nvSpPr>
            <p:cNvPr id="49" name="文本框 48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00125" y="2881382"/>
            <a:ext cx="2398875" cy="985918"/>
            <a:chOff x="1716417" y="2404261"/>
            <a:chExt cx="2133781" cy="876968"/>
          </a:xfrm>
        </p:grpSpPr>
        <p:sp>
          <p:nvSpPr>
            <p:cNvPr id="52" name="文本框 51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78607" y="4552201"/>
            <a:ext cx="2398875" cy="985918"/>
            <a:chOff x="1716417" y="2404261"/>
            <a:chExt cx="2133781" cy="876968"/>
          </a:xfrm>
        </p:grpSpPr>
        <p:sp>
          <p:nvSpPr>
            <p:cNvPr id="55" name="文本框 54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103892" y="1977910"/>
            <a:ext cx="4334383" cy="4334383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196865" y="2903693"/>
            <a:ext cx="313825" cy="313825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411484" y="2215302"/>
            <a:ext cx="3859599" cy="3859599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343499" y="3217517"/>
            <a:ext cx="1855169" cy="1855169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160327" y="3739436"/>
            <a:ext cx="222151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24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09299" y="3060605"/>
            <a:ext cx="3483205" cy="22848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dirty="0">
                <a:solidFill>
                  <a:srgbClr val="1A1A1A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dirty="0" smtClean="0">
                <a:solidFill>
                  <a:srgbClr val="1A1A1A"/>
                </a:solidFill>
                <a:latin typeface="Calibri" panose="020F0502020204030204" pitchFamily="34" charset="0"/>
                <a:ea typeface="+mj-ea"/>
              </a:rPr>
              <a:t>film </a:t>
            </a:r>
            <a:r>
              <a:rPr lang="en-US" altLang="zh-CN" dirty="0">
                <a:solidFill>
                  <a:srgbClr val="1A1A1A"/>
                </a:solidFill>
                <a:latin typeface="Calibri" panose="020F0502020204030204" pitchFamily="34" charset="0"/>
              </a:rPr>
              <a:t>The user can demonstrate on a projector or computer, or print the presentation and make it film</a:t>
            </a:r>
            <a:endParaRPr lang="en-US" altLang="zh-CN" dirty="0">
              <a:solidFill>
                <a:srgbClr val="1A1A1A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dirty="0">
              <a:solidFill>
                <a:srgbClr val="1A1A1A"/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6356" y="888975"/>
            <a:ext cx="4018181" cy="5073944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525037" y="568817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70396" y="4780208"/>
            <a:ext cx="1066800" cy="106680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795493" y="6122256"/>
            <a:ext cx="1384479" cy="1384479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667999" y="-309093"/>
            <a:ext cx="1927538" cy="1927538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32831" y="1019578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368807" y="6043230"/>
            <a:ext cx="1646385" cy="1646385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894235" y="2721426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648349" y="3726613"/>
            <a:ext cx="54549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Lorem Ipsum Dolor Far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far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away, behind the word mountains, far from the countries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Vokalia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and </a:t>
            </a:r>
            <a:r>
              <a:rPr lang="en-US" altLang="en-US" sz="1400" dirty="0" err="1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Consonantia</a:t>
            </a:r>
            <a:r>
              <a:rPr lang="en-US" altLang="en-US" sz="1400" dirty="0">
                <a:solidFill>
                  <a:schemeClr val="bg1">
                    <a:lumMod val="6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, there live the blind texts. </a:t>
            </a:r>
            <a:endParaRPr lang="en-US" altLang="en-US" sz="1400" dirty="0">
              <a:solidFill>
                <a:schemeClr val="bg1">
                  <a:lumMod val="65000"/>
                </a:schemeClr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4476751" y="3023130"/>
            <a:ext cx="3219450" cy="3216275"/>
          </a:xfrm>
          <a:custGeom>
            <a:avLst/>
            <a:gdLst>
              <a:gd name="T0" fmla="*/ 322 w 645"/>
              <a:gd name="T1" fmla="*/ 0 h 644"/>
              <a:gd name="T2" fmla="*/ 0 w 645"/>
              <a:gd name="T3" fmla="*/ 322 h 644"/>
              <a:gd name="T4" fmla="*/ 322 w 645"/>
              <a:gd name="T5" fmla="*/ 644 h 644"/>
              <a:gd name="T6" fmla="*/ 645 w 645"/>
              <a:gd name="T7" fmla="*/ 322 h 644"/>
              <a:gd name="T8" fmla="*/ 322 w 645"/>
              <a:gd name="T9" fmla="*/ 0 h 644"/>
              <a:gd name="T10" fmla="*/ 322 w 645"/>
              <a:gd name="T11" fmla="*/ 26 h 644"/>
              <a:gd name="T12" fmla="*/ 619 w 645"/>
              <a:gd name="T13" fmla="*/ 322 h 644"/>
              <a:gd name="T14" fmla="*/ 322 w 645"/>
              <a:gd name="T15" fmla="*/ 618 h 644"/>
              <a:gd name="T16" fmla="*/ 26 w 645"/>
              <a:gd name="T17" fmla="*/ 322 h 644"/>
              <a:gd name="T18" fmla="*/ 322 w 645"/>
              <a:gd name="T19" fmla="*/ 26 h 644"/>
              <a:gd name="T20" fmla="*/ 322 w 645"/>
              <a:gd name="T21" fmla="*/ 26 h 644"/>
              <a:gd name="T22" fmla="*/ 322 w 645"/>
              <a:gd name="T23" fmla="*/ 2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5" h="644">
                <a:moveTo>
                  <a:pt x="322" y="0"/>
                </a:moveTo>
                <a:cubicBezTo>
                  <a:pt x="145" y="0"/>
                  <a:pt x="0" y="144"/>
                  <a:pt x="0" y="322"/>
                </a:cubicBezTo>
                <a:cubicBezTo>
                  <a:pt x="0" y="500"/>
                  <a:pt x="145" y="644"/>
                  <a:pt x="322" y="644"/>
                </a:cubicBezTo>
                <a:cubicBezTo>
                  <a:pt x="500" y="644"/>
                  <a:pt x="645" y="500"/>
                  <a:pt x="645" y="322"/>
                </a:cubicBezTo>
                <a:cubicBezTo>
                  <a:pt x="645" y="144"/>
                  <a:pt x="500" y="0"/>
                  <a:pt x="322" y="0"/>
                </a:cubicBezTo>
                <a:close/>
                <a:moveTo>
                  <a:pt x="322" y="26"/>
                </a:moveTo>
                <a:cubicBezTo>
                  <a:pt x="486" y="26"/>
                  <a:pt x="619" y="158"/>
                  <a:pt x="619" y="322"/>
                </a:cubicBezTo>
                <a:cubicBezTo>
                  <a:pt x="619" y="486"/>
                  <a:pt x="486" y="618"/>
                  <a:pt x="322" y="618"/>
                </a:cubicBezTo>
                <a:cubicBezTo>
                  <a:pt x="159" y="618"/>
                  <a:pt x="26" y="486"/>
                  <a:pt x="26" y="322"/>
                </a:cubicBezTo>
                <a:cubicBezTo>
                  <a:pt x="26" y="158"/>
                  <a:pt x="159" y="26"/>
                  <a:pt x="322" y="26"/>
                </a:cubicBezTo>
                <a:close/>
                <a:moveTo>
                  <a:pt x="322" y="26"/>
                </a:moveTo>
                <a:cubicBezTo>
                  <a:pt x="322" y="26"/>
                  <a:pt x="322" y="26"/>
                  <a:pt x="322" y="26"/>
                </a:cubicBezTo>
              </a:path>
            </a:pathLst>
          </a:custGeom>
          <a:solidFill>
            <a:srgbClr val="E0E0E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5559426" y="5290080"/>
            <a:ext cx="1014413" cy="500063"/>
          </a:xfrm>
          <a:custGeom>
            <a:avLst/>
            <a:gdLst>
              <a:gd name="T0" fmla="*/ 186 w 639"/>
              <a:gd name="T1" fmla="*/ 0 h 315"/>
              <a:gd name="T2" fmla="*/ 0 w 639"/>
              <a:gd name="T3" fmla="*/ 158 h 315"/>
              <a:gd name="T4" fmla="*/ 186 w 639"/>
              <a:gd name="T5" fmla="*/ 315 h 315"/>
              <a:gd name="T6" fmla="*/ 186 w 639"/>
              <a:gd name="T7" fmla="*/ 230 h 315"/>
              <a:gd name="T8" fmla="*/ 639 w 639"/>
              <a:gd name="T9" fmla="*/ 230 h 315"/>
              <a:gd name="T10" fmla="*/ 639 w 639"/>
              <a:gd name="T11" fmla="*/ 85 h 315"/>
              <a:gd name="T12" fmla="*/ 186 w 639"/>
              <a:gd name="T13" fmla="*/ 85 h 315"/>
              <a:gd name="T14" fmla="*/ 186 w 639"/>
              <a:gd name="T15" fmla="*/ 0 h 315"/>
              <a:gd name="T16" fmla="*/ 186 w 639"/>
              <a:gd name="T17" fmla="*/ 0 h 315"/>
              <a:gd name="T18" fmla="*/ 186 w 639"/>
              <a:gd name="T19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9" h="315">
                <a:moveTo>
                  <a:pt x="186" y="0"/>
                </a:moveTo>
                <a:lnTo>
                  <a:pt x="0" y="158"/>
                </a:lnTo>
                <a:lnTo>
                  <a:pt x="186" y="315"/>
                </a:lnTo>
                <a:lnTo>
                  <a:pt x="186" y="230"/>
                </a:lnTo>
                <a:lnTo>
                  <a:pt x="639" y="230"/>
                </a:lnTo>
                <a:lnTo>
                  <a:pt x="639" y="85"/>
                </a:lnTo>
                <a:lnTo>
                  <a:pt x="186" y="85"/>
                </a:lnTo>
                <a:lnTo>
                  <a:pt x="186" y="0"/>
                </a:lnTo>
                <a:close/>
                <a:moveTo>
                  <a:pt x="186" y="0"/>
                </a:moveTo>
                <a:lnTo>
                  <a:pt x="186" y="0"/>
                </a:ln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5559426" y="5290080"/>
            <a:ext cx="1014413" cy="500063"/>
          </a:xfrm>
          <a:custGeom>
            <a:avLst/>
            <a:gdLst>
              <a:gd name="T0" fmla="*/ 186 w 639"/>
              <a:gd name="T1" fmla="*/ 0 h 315"/>
              <a:gd name="T2" fmla="*/ 0 w 639"/>
              <a:gd name="T3" fmla="*/ 158 h 315"/>
              <a:gd name="T4" fmla="*/ 186 w 639"/>
              <a:gd name="T5" fmla="*/ 315 h 315"/>
              <a:gd name="T6" fmla="*/ 186 w 639"/>
              <a:gd name="T7" fmla="*/ 230 h 315"/>
              <a:gd name="T8" fmla="*/ 639 w 639"/>
              <a:gd name="T9" fmla="*/ 230 h 315"/>
              <a:gd name="T10" fmla="*/ 639 w 639"/>
              <a:gd name="T11" fmla="*/ 85 h 315"/>
              <a:gd name="T12" fmla="*/ 186 w 639"/>
              <a:gd name="T13" fmla="*/ 85 h 315"/>
              <a:gd name="T14" fmla="*/ 186 w 639"/>
              <a:gd name="T15" fmla="*/ 0 h 315"/>
              <a:gd name="T16" fmla="*/ 186 w 639"/>
              <a:gd name="T17" fmla="*/ 0 h 315"/>
              <a:gd name="T18" fmla="*/ 186 w 639"/>
              <a:gd name="T19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9" h="315">
                <a:moveTo>
                  <a:pt x="186" y="0"/>
                </a:moveTo>
                <a:lnTo>
                  <a:pt x="0" y="158"/>
                </a:lnTo>
                <a:lnTo>
                  <a:pt x="186" y="315"/>
                </a:lnTo>
                <a:lnTo>
                  <a:pt x="186" y="230"/>
                </a:lnTo>
                <a:lnTo>
                  <a:pt x="639" y="230"/>
                </a:lnTo>
                <a:lnTo>
                  <a:pt x="639" y="85"/>
                </a:lnTo>
                <a:lnTo>
                  <a:pt x="186" y="85"/>
                </a:lnTo>
                <a:lnTo>
                  <a:pt x="186" y="0"/>
                </a:lnTo>
                <a:moveTo>
                  <a:pt x="186" y="0"/>
                </a:moveTo>
                <a:lnTo>
                  <a:pt x="1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4951413" y="3723217"/>
            <a:ext cx="677863" cy="933450"/>
          </a:xfrm>
          <a:custGeom>
            <a:avLst/>
            <a:gdLst>
              <a:gd name="T0" fmla="*/ 383 w 427"/>
              <a:gd name="T1" fmla="*/ 0 h 588"/>
              <a:gd name="T2" fmla="*/ 157 w 427"/>
              <a:gd name="T3" fmla="*/ 81 h 588"/>
              <a:gd name="T4" fmla="*/ 229 w 427"/>
              <a:gd name="T5" fmla="*/ 122 h 588"/>
              <a:gd name="T6" fmla="*/ 0 w 427"/>
              <a:gd name="T7" fmla="*/ 515 h 588"/>
              <a:gd name="T8" fmla="*/ 128 w 427"/>
              <a:gd name="T9" fmla="*/ 588 h 588"/>
              <a:gd name="T10" fmla="*/ 355 w 427"/>
              <a:gd name="T11" fmla="*/ 195 h 588"/>
              <a:gd name="T12" fmla="*/ 427 w 427"/>
              <a:gd name="T13" fmla="*/ 239 h 588"/>
              <a:gd name="T14" fmla="*/ 383 w 427"/>
              <a:gd name="T15" fmla="*/ 0 h 588"/>
              <a:gd name="T16" fmla="*/ 383 w 427"/>
              <a:gd name="T17" fmla="*/ 0 h 588"/>
              <a:gd name="T18" fmla="*/ 383 w 427"/>
              <a:gd name="T19" fmla="*/ 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7" h="588">
                <a:moveTo>
                  <a:pt x="383" y="0"/>
                </a:moveTo>
                <a:lnTo>
                  <a:pt x="157" y="81"/>
                </a:lnTo>
                <a:lnTo>
                  <a:pt x="229" y="122"/>
                </a:lnTo>
                <a:lnTo>
                  <a:pt x="0" y="515"/>
                </a:lnTo>
                <a:lnTo>
                  <a:pt x="128" y="588"/>
                </a:lnTo>
                <a:lnTo>
                  <a:pt x="355" y="195"/>
                </a:lnTo>
                <a:lnTo>
                  <a:pt x="427" y="239"/>
                </a:lnTo>
                <a:lnTo>
                  <a:pt x="383" y="0"/>
                </a:lnTo>
                <a:close/>
                <a:moveTo>
                  <a:pt x="383" y="0"/>
                </a:moveTo>
                <a:lnTo>
                  <a:pt x="383" y="0"/>
                </a:ln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4951413" y="3723217"/>
            <a:ext cx="677863" cy="933450"/>
          </a:xfrm>
          <a:custGeom>
            <a:avLst/>
            <a:gdLst>
              <a:gd name="T0" fmla="*/ 383 w 427"/>
              <a:gd name="T1" fmla="*/ 0 h 588"/>
              <a:gd name="T2" fmla="*/ 157 w 427"/>
              <a:gd name="T3" fmla="*/ 81 h 588"/>
              <a:gd name="T4" fmla="*/ 229 w 427"/>
              <a:gd name="T5" fmla="*/ 122 h 588"/>
              <a:gd name="T6" fmla="*/ 0 w 427"/>
              <a:gd name="T7" fmla="*/ 515 h 588"/>
              <a:gd name="T8" fmla="*/ 128 w 427"/>
              <a:gd name="T9" fmla="*/ 588 h 588"/>
              <a:gd name="T10" fmla="*/ 355 w 427"/>
              <a:gd name="T11" fmla="*/ 195 h 588"/>
              <a:gd name="T12" fmla="*/ 427 w 427"/>
              <a:gd name="T13" fmla="*/ 239 h 588"/>
              <a:gd name="T14" fmla="*/ 383 w 427"/>
              <a:gd name="T15" fmla="*/ 0 h 588"/>
              <a:gd name="T16" fmla="*/ 383 w 427"/>
              <a:gd name="T17" fmla="*/ 0 h 588"/>
              <a:gd name="T18" fmla="*/ 383 w 427"/>
              <a:gd name="T19" fmla="*/ 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7" h="588">
                <a:moveTo>
                  <a:pt x="383" y="0"/>
                </a:moveTo>
                <a:lnTo>
                  <a:pt x="157" y="81"/>
                </a:lnTo>
                <a:lnTo>
                  <a:pt x="229" y="122"/>
                </a:lnTo>
                <a:lnTo>
                  <a:pt x="0" y="515"/>
                </a:lnTo>
                <a:lnTo>
                  <a:pt x="128" y="588"/>
                </a:lnTo>
                <a:lnTo>
                  <a:pt x="355" y="195"/>
                </a:lnTo>
                <a:lnTo>
                  <a:pt x="427" y="239"/>
                </a:lnTo>
                <a:lnTo>
                  <a:pt x="383" y="0"/>
                </a:lnTo>
                <a:moveTo>
                  <a:pt x="383" y="0"/>
                </a:moveTo>
                <a:lnTo>
                  <a:pt x="38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6527801" y="3693055"/>
            <a:ext cx="674688" cy="938213"/>
          </a:xfrm>
          <a:custGeom>
            <a:avLst/>
            <a:gdLst>
              <a:gd name="T0" fmla="*/ 126 w 425"/>
              <a:gd name="T1" fmla="*/ 0 h 591"/>
              <a:gd name="T2" fmla="*/ 0 w 425"/>
              <a:gd name="T3" fmla="*/ 75 h 591"/>
              <a:gd name="T4" fmla="*/ 227 w 425"/>
              <a:gd name="T5" fmla="*/ 465 h 591"/>
              <a:gd name="T6" fmla="*/ 154 w 425"/>
              <a:gd name="T7" fmla="*/ 509 h 591"/>
              <a:gd name="T8" fmla="*/ 384 w 425"/>
              <a:gd name="T9" fmla="*/ 591 h 591"/>
              <a:gd name="T10" fmla="*/ 425 w 425"/>
              <a:gd name="T11" fmla="*/ 352 h 591"/>
              <a:gd name="T12" fmla="*/ 352 w 425"/>
              <a:gd name="T13" fmla="*/ 393 h 591"/>
              <a:gd name="T14" fmla="*/ 126 w 425"/>
              <a:gd name="T15" fmla="*/ 0 h 591"/>
              <a:gd name="T16" fmla="*/ 126 w 425"/>
              <a:gd name="T17" fmla="*/ 0 h 591"/>
              <a:gd name="T18" fmla="*/ 126 w 425"/>
              <a:gd name="T19" fmla="*/ 0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5" h="591">
                <a:moveTo>
                  <a:pt x="126" y="0"/>
                </a:moveTo>
                <a:lnTo>
                  <a:pt x="0" y="75"/>
                </a:lnTo>
                <a:lnTo>
                  <a:pt x="227" y="465"/>
                </a:lnTo>
                <a:lnTo>
                  <a:pt x="154" y="509"/>
                </a:lnTo>
                <a:lnTo>
                  <a:pt x="384" y="591"/>
                </a:lnTo>
                <a:lnTo>
                  <a:pt x="425" y="352"/>
                </a:lnTo>
                <a:lnTo>
                  <a:pt x="352" y="393"/>
                </a:lnTo>
                <a:lnTo>
                  <a:pt x="126" y="0"/>
                </a:lnTo>
                <a:close/>
                <a:moveTo>
                  <a:pt x="126" y="0"/>
                </a:moveTo>
                <a:lnTo>
                  <a:pt x="126" y="0"/>
                </a:lnTo>
                <a:close/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1"/>
          <p:cNvSpPr>
            <a:spLocks noEditPoints="1"/>
          </p:cNvSpPr>
          <p:nvPr/>
        </p:nvSpPr>
        <p:spPr bwMode="auto">
          <a:xfrm>
            <a:off x="6527801" y="3693055"/>
            <a:ext cx="674688" cy="938213"/>
          </a:xfrm>
          <a:custGeom>
            <a:avLst/>
            <a:gdLst>
              <a:gd name="T0" fmla="*/ 126 w 425"/>
              <a:gd name="T1" fmla="*/ 0 h 591"/>
              <a:gd name="T2" fmla="*/ 0 w 425"/>
              <a:gd name="T3" fmla="*/ 75 h 591"/>
              <a:gd name="T4" fmla="*/ 227 w 425"/>
              <a:gd name="T5" fmla="*/ 465 h 591"/>
              <a:gd name="T6" fmla="*/ 154 w 425"/>
              <a:gd name="T7" fmla="*/ 509 h 591"/>
              <a:gd name="T8" fmla="*/ 384 w 425"/>
              <a:gd name="T9" fmla="*/ 591 h 591"/>
              <a:gd name="T10" fmla="*/ 425 w 425"/>
              <a:gd name="T11" fmla="*/ 352 h 591"/>
              <a:gd name="T12" fmla="*/ 352 w 425"/>
              <a:gd name="T13" fmla="*/ 393 h 591"/>
              <a:gd name="T14" fmla="*/ 126 w 425"/>
              <a:gd name="T15" fmla="*/ 0 h 591"/>
              <a:gd name="T16" fmla="*/ 126 w 425"/>
              <a:gd name="T17" fmla="*/ 0 h 591"/>
              <a:gd name="T18" fmla="*/ 126 w 425"/>
              <a:gd name="T19" fmla="*/ 0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5" h="591">
                <a:moveTo>
                  <a:pt x="126" y="0"/>
                </a:moveTo>
                <a:lnTo>
                  <a:pt x="0" y="75"/>
                </a:lnTo>
                <a:lnTo>
                  <a:pt x="227" y="465"/>
                </a:lnTo>
                <a:lnTo>
                  <a:pt x="154" y="509"/>
                </a:lnTo>
                <a:lnTo>
                  <a:pt x="384" y="591"/>
                </a:lnTo>
                <a:lnTo>
                  <a:pt x="425" y="352"/>
                </a:lnTo>
                <a:lnTo>
                  <a:pt x="352" y="393"/>
                </a:lnTo>
                <a:lnTo>
                  <a:pt x="126" y="0"/>
                </a:lnTo>
                <a:moveTo>
                  <a:pt x="126" y="0"/>
                </a:moveTo>
                <a:lnTo>
                  <a:pt x="1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"/>
          <p:cNvSpPr>
            <a:spLocks noEditPoints="1"/>
          </p:cNvSpPr>
          <p:nvPr/>
        </p:nvSpPr>
        <p:spPr bwMode="auto">
          <a:xfrm>
            <a:off x="5405438" y="2408767"/>
            <a:ext cx="1362075" cy="1363663"/>
          </a:xfrm>
          <a:custGeom>
            <a:avLst/>
            <a:gdLst>
              <a:gd name="T0" fmla="*/ 273 w 273"/>
              <a:gd name="T1" fmla="*/ 137 h 273"/>
              <a:gd name="T2" fmla="*/ 136 w 273"/>
              <a:gd name="T3" fmla="*/ 273 h 273"/>
              <a:gd name="T4" fmla="*/ 0 w 273"/>
              <a:gd name="T5" fmla="*/ 137 h 273"/>
              <a:gd name="T6" fmla="*/ 136 w 273"/>
              <a:gd name="T7" fmla="*/ 0 h 273"/>
              <a:gd name="T8" fmla="*/ 273 w 273"/>
              <a:gd name="T9" fmla="*/ 137 h 273"/>
              <a:gd name="T10" fmla="*/ 273 w 273"/>
              <a:gd name="T11" fmla="*/ 137 h 273"/>
              <a:gd name="T12" fmla="*/ 273 w 273"/>
              <a:gd name="T13" fmla="*/ 137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3" h="273">
                <a:moveTo>
                  <a:pt x="273" y="137"/>
                </a:moveTo>
                <a:cubicBezTo>
                  <a:pt x="273" y="212"/>
                  <a:pt x="212" y="273"/>
                  <a:pt x="136" y="273"/>
                </a:cubicBezTo>
                <a:cubicBezTo>
                  <a:pt x="61" y="273"/>
                  <a:pt x="0" y="212"/>
                  <a:pt x="0" y="137"/>
                </a:cubicBezTo>
                <a:cubicBezTo>
                  <a:pt x="0" y="61"/>
                  <a:pt x="61" y="0"/>
                  <a:pt x="136" y="0"/>
                </a:cubicBezTo>
                <a:cubicBezTo>
                  <a:pt x="212" y="0"/>
                  <a:pt x="273" y="61"/>
                  <a:pt x="273" y="137"/>
                </a:cubicBezTo>
                <a:close/>
                <a:moveTo>
                  <a:pt x="273" y="137"/>
                </a:moveTo>
                <a:cubicBezTo>
                  <a:pt x="273" y="137"/>
                  <a:pt x="273" y="137"/>
                  <a:pt x="273" y="137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6637338" y="4621742"/>
            <a:ext cx="1558925" cy="1557338"/>
          </a:xfrm>
          <a:custGeom>
            <a:avLst/>
            <a:gdLst>
              <a:gd name="T0" fmla="*/ 88 w 312"/>
              <a:gd name="T1" fmla="*/ 274 h 312"/>
              <a:gd name="T2" fmla="*/ 38 w 312"/>
              <a:gd name="T3" fmla="*/ 88 h 312"/>
              <a:gd name="T4" fmla="*/ 225 w 312"/>
              <a:gd name="T5" fmla="*/ 38 h 312"/>
              <a:gd name="T6" fmla="*/ 275 w 312"/>
              <a:gd name="T7" fmla="*/ 224 h 312"/>
              <a:gd name="T8" fmla="*/ 88 w 312"/>
              <a:gd name="T9" fmla="*/ 274 h 312"/>
              <a:gd name="T10" fmla="*/ 88 w 312"/>
              <a:gd name="T11" fmla="*/ 274 h 312"/>
              <a:gd name="T12" fmla="*/ 88 w 312"/>
              <a:gd name="T13" fmla="*/ 27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2" h="312">
                <a:moveTo>
                  <a:pt x="88" y="274"/>
                </a:moveTo>
                <a:cubicBezTo>
                  <a:pt x="23" y="236"/>
                  <a:pt x="0" y="153"/>
                  <a:pt x="38" y="88"/>
                </a:cubicBezTo>
                <a:cubicBezTo>
                  <a:pt x="76" y="22"/>
                  <a:pt x="159" y="0"/>
                  <a:pt x="225" y="38"/>
                </a:cubicBezTo>
                <a:cubicBezTo>
                  <a:pt x="290" y="75"/>
                  <a:pt x="312" y="159"/>
                  <a:pt x="275" y="224"/>
                </a:cubicBezTo>
                <a:cubicBezTo>
                  <a:pt x="237" y="290"/>
                  <a:pt x="153" y="312"/>
                  <a:pt x="88" y="274"/>
                </a:cubicBezTo>
                <a:close/>
                <a:moveTo>
                  <a:pt x="88" y="274"/>
                </a:moveTo>
                <a:cubicBezTo>
                  <a:pt x="88" y="274"/>
                  <a:pt x="88" y="274"/>
                  <a:pt x="88" y="274"/>
                </a:cubicBezTo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3976688" y="4621742"/>
            <a:ext cx="1552575" cy="1557338"/>
          </a:xfrm>
          <a:custGeom>
            <a:avLst/>
            <a:gdLst>
              <a:gd name="T0" fmla="*/ 87 w 311"/>
              <a:gd name="T1" fmla="*/ 38 h 312"/>
              <a:gd name="T2" fmla="*/ 274 w 311"/>
              <a:gd name="T3" fmla="*/ 88 h 312"/>
              <a:gd name="T4" fmla="*/ 224 w 311"/>
              <a:gd name="T5" fmla="*/ 274 h 312"/>
              <a:gd name="T6" fmla="*/ 37 w 311"/>
              <a:gd name="T7" fmla="*/ 224 h 312"/>
              <a:gd name="T8" fmla="*/ 87 w 311"/>
              <a:gd name="T9" fmla="*/ 38 h 312"/>
              <a:gd name="T10" fmla="*/ 87 w 311"/>
              <a:gd name="T11" fmla="*/ 38 h 312"/>
              <a:gd name="T12" fmla="*/ 87 w 311"/>
              <a:gd name="T13" fmla="*/ 3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1" h="312">
                <a:moveTo>
                  <a:pt x="87" y="38"/>
                </a:moveTo>
                <a:cubicBezTo>
                  <a:pt x="153" y="0"/>
                  <a:pt x="236" y="22"/>
                  <a:pt x="274" y="88"/>
                </a:cubicBezTo>
                <a:cubicBezTo>
                  <a:pt x="311" y="153"/>
                  <a:pt x="289" y="236"/>
                  <a:pt x="224" y="274"/>
                </a:cubicBezTo>
                <a:cubicBezTo>
                  <a:pt x="158" y="312"/>
                  <a:pt x="75" y="290"/>
                  <a:pt x="37" y="224"/>
                </a:cubicBezTo>
                <a:cubicBezTo>
                  <a:pt x="0" y="159"/>
                  <a:pt x="22" y="75"/>
                  <a:pt x="87" y="38"/>
                </a:cubicBezTo>
                <a:close/>
                <a:moveTo>
                  <a:pt x="87" y="38"/>
                </a:moveTo>
                <a:cubicBezTo>
                  <a:pt x="87" y="38"/>
                  <a:pt x="87" y="38"/>
                  <a:pt x="87" y="38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5"/>
          <p:cNvSpPr>
            <a:spLocks noEditPoints="1"/>
          </p:cNvSpPr>
          <p:nvPr/>
        </p:nvSpPr>
        <p:spPr bwMode="auto">
          <a:xfrm>
            <a:off x="4181476" y="4831292"/>
            <a:ext cx="1143000" cy="1138238"/>
          </a:xfrm>
          <a:custGeom>
            <a:avLst/>
            <a:gdLst>
              <a:gd name="T0" fmla="*/ 64 w 229"/>
              <a:gd name="T1" fmla="*/ 27 h 228"/>
              <a:gd name="T2" fmla="*/ 201 w 229"/>
              <a:gd name="T3" fmla="*/ 64 h 228"/>
              <a:gd name="T4" fmla="*/ 165 w 229"/>
              <a:gd name="T5" fmla="*/ 201 h 228"/>
              <a:gd name="T6" fmla="*/ 28 w 229"/>
              <a:gd name="T7" fmla="*/ 164 h 228"/>
              <a:gd name="T8" fmla="*/ 64 w 229"/>
              <a:gd name="T9" fmla="*/ 27 h 228"/>
              <a:gd name="T10" fmla="*/ 64 w 229"/>
              <a:gd name="T11" fmla="*/ 27 h 228"/>
              <a:gd name="T12" fmla="*/ 64 w 229"/>
              <a:gd name="T13" fmla="*/ 2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" h="228">
                <a:moveTo>
                  <a:pt x="64" y="27"/>
                </a:moveTo>
                <a:cubicBezTo>
                  <a:pt x="112" y="0"/>
                  <a:pt x="174" y="16"/>
                  <a:pt x="201" y="64"/>
                </a:cubicBezTo>
                <a:cubicBezTo>
                  <a:pt x="229" y="112"/>
                  <a:pt x="212" y="173"/>
                  <a:pt x="165" y="201"/>
                </a:cubicBezTo>
                <a:cubicBezTo>
                  <a:pt x="117" y="228"/>
                  <a:pt x="55" y="212"/>
                  <a:pt x="28" y="164"/>
                </a:cubicBezTo>
                <a:cubicBezTo>
                  <a:pt x="0" y="116"/>
                  <a:pt x="17" y="55"/>
                  <a:pt x="64" y="27"/>
                </a:cubicBezTo>
                <a:close/>
                <a:moveTo>
                  <a:pt x="64" y="27"/>
                </a:moveTo>
                <a:cubicBezTo>
                  <a:pt x="64" y="27"/>
                  <a:pt x="64" y="27"/>
                  <a:pt x="64" y="2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6"/>
          <p:cNvSpPr>
            <a:spLocks noEditPoints="1"/>
          </p:cNvSpPr>
          <p:nvPr/>
        </p:nvSpPr>
        <p:spPr bwMode="auto">
          <a:xfrm>
            <a:off x="5514976" y="2518305"/>
            <a:ext cx="1143000" cy="1144588"/>
          </a:xfrm>
          <a:custGeom>
            <a:avLst/>
            <a:gdLst>
              <a:gd name="T0" fmla="*/ 64 w 229"/>
              <a:gd name="T1" fmla="*/ 28 h 229"/>
              <a:gd name="T2" fmla="*/ 201 w 229"/>
              <a:gd name="T3" fmla="*/ 65 h 229"/>
              <a:gd name="T4" fmla="*/ 164 w 229"/>
              <a:gd name="T5" fmla="*/ 201 h 229"/>
              <a:gd name="T6" fmla="*/ 28 w 229"/>
              <a:gd name="T7" fmla="*/ 165 h 229"/>
              <a:gd name="T8" fmla="*/ 64 w 229"/>
              <a:gd name="T9" fmla="*/ 28 h 229"/>
              <a:gd name="T10" fmla="*/ 64 w 229"/>
              <a:gd name="T11" fmla="*/ 28 h 229"/>
              <a:gd name="T12" fmla="*/ 64 w 229"/>
              <a:gd name="T13" fmla="*/ 28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" h="229">
                <a:moveTo>
                  <a:pt x="64" y="28"/>
                </a:moveTo>
                <a:cubicBezTo>
                  <a:pt x="112" y="0"/>
                  <a:pt x="173" y="17"/>
                  <a:pt x="201" y="65"/>
                </a:cubicBezTo>
                <a:cubicBezTo>
                  <a:pt x="229" y="112"/>
                  <a:pt x="212" y="174"/>
                  <a:pt x="164" y="201"/>
                </a:cubicBezTo>
                <a:cubicBezTo>
                  <a:pt x="117" y="229"/>
                  <a:pt x="55" y="213"/>
                  <a:pt x="28" y="165"/>
                </a:cubicBezTo>
                <a:cubicBezTo>
                  <a:pt x="0" y="117"/>
                  <a:pt x="16" y="56"/>
                  <a:pt x="64" y="28"/>
                </a:cubicBezTo>
                <a:close/>
                <a:moveTo>
                  <a:pt x="64" y="28"/>
                </a:moveTo>
                <a:cubicBezTo>
                  <a:pt x="64" y="28"/>
                  <a:pt x="64" y="28"/>
                  <a:pt x="64" y="2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6848476" y="4831292"/>
            <a:ext cx="1143000" cy="1138238"/>
          </a:xfrm>
          <a:custGeom>
            <a:avLst/>
            <a:gdLst>
              <a:gd name="T0" fmla="*/ 64 w 229"/>
              <a:gd name="T1" fmla="*/ 27 h 228"/>
              <a:gd name="T2" fmla="*/ 201 w 229"/>
              <a:gd name="T3" fmla="*/ 64 h 228"/>
              <a:gd name="T4" fmla="*/ 164 w 229"/>
              <a:gd name="T5" fmla="*/ 201 h 228"/>
              <a:gd name="T6" fmla="*/ 28 w 229"/>
              <a:gd name="T7" fmla="*/ 164 h 228"/>
              <a:gd name="T8" fmla="*/ 64 w 229"/>
              <a:gd name="T9" fmla="*/ 27 h 228"/>
              <a:gd name="T10" fmla="*/ 64 w 229"/>
              <a:gd name="T11" fmla="*/ 27 h 228"/>
              <a:gd name="T12" fmla="*/ 64 w 229"/>
              <a:gd name="T13" fmla="*/ 2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" h="228">
                <a:moveTo>
                  <a:pt x="64" y="27"/>
                </a:moveTo>
                <a:cubicBezTo>
                  <a:pt x="112" y="0"/>
                  <a:pt x="173" y="16"/>
                  <a:pt x="201" y="64"/>
                </a:cubicBezTo>
                <a:cubicBezTo>
                  <a:pt x="229" y="112"/>
                  <a:pt x="212" y="173"/>
                  <a:pt x="164" y="201"/>
                </a:cubicBezTo>
                <a:cubicBezTo>
                  <a:pt x="116" y="228"/>
                  <a:pt x="55" y="212"/>
                  <a:pt x="28" y="164"/>
                </a:cubicBezTo>
                <a:cubicBezTo>
                  <a:pt x="0" y="116"/>
                  <a:pt x="16" y="55"/>
                  <a:pt x="64" y="27"/>
                </a:cubicBezTo>
                <a:close/>
                <a:moveTo>
                  <a:pt x="64" y="27"/>
                </a:moveTo>
                <a:cubicBezTo>
                  <a:pt x="64" y="27"/>
                  <a:pt x="64" y="27"/>
                  <a:pt x="64" y="2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8"/>
          <p:cNvSpPr>
            <a:spLocks noEditPoints="1"/>
          </p:cNvSpPr>
          <p:nvPr/>
        </p:nvSpPr>
        <p:spPr bwMode="auto">
          <a:xfrm>
            <a:off x="5964238" y="2708805"/>
            <a:ext cx="119063" cy="254000"/>
          </a:xfrm>
          <a:custGeom>
            <a:avLst/>
            <a:gdLst>
              <a:gd name="T0" fmla="*/ 9 w 24"/>
              <a:gd name="T1" fmla="*/ 12 h 51"/>
              <a:gd name="T2" fmla="*/ 12 w 24"/>
              <a:gd name="T3" fmla="*/ 8 h 51"/>
              <a:gd name="T4" fmla="*/ 16 w 24"/>
              <a:gd name="T5" fmla="*/ 12 h 51"/>
              <a:gd name="T6" fmla="*/ 16 w 24"/>
              <a:gd name="T7" fmla="*/ 39 h 51"/>
              <a:gd name="T8" fmla="*/ 12 w 24"/>
              <a:gd name="T9" fmla="*/ 43 h 51"/>
              <a:gd name="T10" fmla="*/ 9 w 24"/>
              <a:gd name="T11" fmla="*/ 39 h 51"/>
              <a:gd name="T12" fmla="*/ 9 w 24"/>
              <a:gd name="T13" fmla="*/ 12 h 51"/>
              <a:gd name="T14" fmla="*/ 0 w 24"/>
              <a:gd name="T15" fmla="*/ 38 h 51"/>
              <a:gd name="T16" fmla="*/ 12 w 24"/>
              <a:gd name="T17" fmla="*/ 51 h 51"/>
              <a:gd name="T18" fmla="*/ 24 w 24"/>
              <a:gd name="T19" fmla="*/ 38 h 51"/>
              <a:gd name="T20" fmla="*/ 24 w 24"/>
              <a:gd name="T21" fmla="*/ 13 h 51"/>
              <a:gd name="T22" fmla="*/ 12 w 24"/>
              <a:gd name="T23" fmla="*/ 0 h 51"/>
              <a:gd name="T24" fmla="*/ 0 w 24"/>
              <a:gd name="T25" fmla="*/ 13 h 51"/>
              <a:gd name="T26" fmla="*/ 0 w 24"/>
              <a:gd name="T27" fmla="*/ 38 h 51"/>
              <a:gd name="T28" fmla="*/ 0 w 24"/>
              <a:gd name="T29" fmla="*/ 38 h 51"/>
              <a:gd name="T30" fmla="*/ 0 w 24"/>
              <a:gd name="T31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" h="51">
                <a:moveTo>
                  <a:pt x="9" y="12"/>
                </a:moveTo>
                <a:cubicBezTo>
                  <a:pt x="9" y="9"/>
                  <a:pt x="10" y="8"/>
                  <a:pt x="12" y="8"/>
                </a:cubicBezTo>
                <a:cubicBezTo>
                  <a:pt x="15" y="8"/>
                  <a:pt x="16" y="9"/>
                  <a:pt x="16" y="12"/>
                </a:cubicBezTo>
                <a:cubicBezTo>
                  <a:pt x="16" y="39"/>
                  <a:pt x="16" y="39"/>
                  <a:pt x="16" y="39"/>
                </a:cubicBezTo>
                <a:cubicBezTo>
                  <a:pt x="16" y="42"/>
                  <a:pt x="15" y="43"/>
                  <a:pt x="12" y="43"/>
                </a:cubicBezTo>
                <a:cubicBezTo>
                  <a:pt x="10" y="43"/>
                  <a:pt x="9" y="42"/>
                  <a:pt x="9" y="39"/>
                </a:cubicBezTo>
                <a:lnTo>
                  <a:pt x="9" y="12"/>
                </a:lnTo>
                <a:close/>
                <a:moveTo>
                  <a:pt x="0" y="38"/>
                </a:moveTo>
                <a:cubicBezTo>
                  <a:pt x="0" y="46"/>
                  <a:pt x="5" y="51"/>
                  <a:pt x="12" y="51"/>
                </a:cubicBezTo>
                <a:cubicBezTo>
                  <a:pt x="20" y="51"/>
                  <a:pt x="24" y="46"/>
                  <a:pt x="24" y="38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5"/>
                  <a:pt x="20" y="0"/>
                  <a:pt x="12" y="0"/>
                </a:cubicBezTo>
                <a:cubicBezTo>
                  <a:pt x="5" y="0"/>
                  <a:pt x="0" y="5"/>
                  <a:pt x="0" y="13"/>
                </a:cubicBezTo>
                <a:lnTo>
                  <a:pt x="0" y="38"/>
                </a:lnTo>
                <a:close/>
                <a:moveTo>
                  <a:pt x="0" y="38"/>
                </a:moveTo>
                <a:cubicBezTo>
                  <a:pt x="0" y="38"/>
                  <a:pt x="0" y="38"/>
                  <a:pt x="0" y="38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9"/>
          <p:cNvSpPr>
            <a:spLocks noEditPoints="1"/>
          </p:cNvSpPr>
          <p:nvPr/>
        </p:nvSpPr>
        <p:spPr bwMode="auto">
          <a:xfrm>
            <a:off x="6129338" y="2713567"/>
            <a:ext cx="74613" cy="244475"/>
          </a:xfrm>
          <a:custGeom>
            <a:avLst/>
            <a:gdLst>
              <a:gd name="T0" fmla="*/ 1 w 15"/>
              <a:gd name="T1" fmla="*/ 12 h 49"/>
              <a:gd name="T2" fmla="*/ 6 w 15"/>
              <a:gd name="T3" fmla="*/ 12 h 49"/>
              <a:gd name="T4" fmla="*/ 6 w 15"/>
              <a:gd name="T5" fmla="*/ 49 h 49"/>
              <a:gd name="T6" fmla="*/ 15 w 15"/>
              <a:gd name="T7" fmla="*/ 49 h 49"/>
              <a:gd name="T8" fmla="*/ 15 w 15"/>
              <a:gd name="T9" fmla="*/ 0 h 49"/>
              <a:gd name="T10" fmla="*/ 9 w 15"/>
              <a:gd name="T11" fmla="*/ 0 h 49"/>
              <a:gd name="T12" fmla="*/ 0 w 15"/>
              <a:gd name="T13" fmla="*/ 6 h 49"/>
              <a:gd name="T14" fmla="*/ 0 w 15"/>
              <a:gd name="T15" fmla="*/ 12 h 49"/>
              <a:gd name="T16" fmla="*/ 1 w 15"/>
              <a:gd name="T17" fmla="*/ 12 h 49"/>
              <a:gd name="T18" fmla="*/ 1 w 15"/>
              <a:gd name="T19" fmla="*/ 12 h 49"/>
              <a:gd name="T20" fmla="*/ 1 w 15"/>
              <a:gd name="T21" fmla="*/ 1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49">
                <a:moveTo>
                  <a:pt x="1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49"/>
                  <a:pt x="6" y="49"/>
                  <a:pt x="6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3"/>
                  <a:pt x="7" y="6"/>
                  <a:pt x="0" y="6"/>
                </a:cubicBezTo>
                <a:cubicBezTo>
                  <a:pt x="0" y="12"/>
                  <a:pt x="0" y="12"/>
                  <a:pt x="0" y="12"/>
                </a:cubicBezTo>
                <a:lnTo>
                  <a:pt x="1" y="12"/>
                </a:lnTo>
                <a:close/>
                <a:moveTo>
                  <a:pt x="1" y="12"/>
                </a:moveTo>
                <a:cubicBezTo>
                  <a:pt x="1" y="12"/>
                  <a:pt x="1" y="12"/>
                  <a:pt x="1" y="12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0"/>
          <p:cNvSpPr>
            <a:spLocks noEditPoints="1"/>
          </p:cNvSpPr>
          <p:nvPr/>
        </p:nvSpPr>
        <p:spPr bwMode="auto">
          <a:xfrm>
            <a:off x="5843588" y="3018367"/>
            <a:ext cx="485775" cy="423863"/>
          </a:xfrm>
          <a:custGeom>
            <a:avLst/>
            <a:gdLst>
              <a:gd name="T0" fmla="*/ 93 w 97"/>
              <a:gd name="T1" fmla="*/ 41 h 85"/>
              <a:gd name="T2" fmla="*/ 74 w 97"/>
              <a:gd name="T3" fmla="*/ 34 h 85"/>
              <a:gd name="T4" fmla="*/ 74 w 97"/>
              <a:gd name="T5" fmla="*/ 14 h 85"/>
              <a:gd name="T6" fmla="*/ 70 w 97"/>
              <a:gd name="T7" fmla="*/ 7 h 85"/>
              <a:gd name="T8" fmla="*/ 51 w 97"/>
              <a:gd name="T9" fmla="*/ 0 h 85"/>
              <a:gd name="T10" fmla="*/ 46 w 97"/>
              <a:gd name="T11" fmla="*/ 0 h 85"/>
              <a:gd name="T12" fmla="*/ 27 w 97"/>
              <a:gd name="T13" fmla="*/ 7 h 85"/>
              <a:gd name="T14" fmla="*/ 22 w 97"/>
              <a:gd name="T15" fmla="*/ 14 h 85"/>
              <a:gd name="T16" fmla="*/ 22 w 97"/>
              <a:gd name="T17" fmla="*/ 34 h 85"/>
              <a:gd name="T18" fmla="*/ 4 w 97"/>
              <a:gd name="T19" fmla="*/ 41 h 85"/>
              <a:gd name="T20" fmla="*/ 0 w 97"/>
              <a:gd name="T21" fmla="*/ 48 h 85"/>
              <a:gd name="T22" fmla="*/ 0 w 97"/>
              <a:gd name="T23" fmla="*/ 69 h 85"/>
              <a:gd name="T24" fmla="*/ 3 w 97"/>
              <a:gd name="T25" fmla="*/ 75 h 85"/>
              <a:gd name="T26" fmla="*/ 22 w 97"/>
              <a:gd name="T27" fmla="*/ 84 h 85"/>
              <a:gd name="T28" fmla="*/ 29 w 97"/>
              <a:gd name="T29" fmla="*/ 84 h 85"/>
              <a:gd name="T30" fmla="*/ 48 w 97"/>
              <a:gd name="T31" fmla="*/ 75 h 85"/>
              <a:gd name="T32" fmla="*/ 68 w 97"/>
              <a:gd name="T33" fmla="*/ 84 h 85"/>
              <a:gd name="T34" fmla="*/ 74 w 97"/>
              <a:gd name="T35" fmla="*/ 84 h 85"/>
              <a:gd name="T36" fmla="*/ 93 w 97"/>
              <a:gd name="T37" fmla="*/ 75 h 85"/>
              <a:gd name="T38" fmla="*/ 97 w 97"/>
              <a:gd name="T39" fmla="*/ 69 h 85"/>
              <a:gd name="T40" fmla="*/ 97 w 97"/>
              <a:gd name="T41" fmla="*/ 48 h 85"/>
              <a:gd name="T42" fmla="*/ 93 w 97"/>
              <a:gd name="T43" fmla="*/ 41 h 85"/>
              <a:gd name="T44" fmla="*/ 68 w 97"/>
              <a:gd name="T45" fmla="*/ 35 h 85"/>
              <a:gd name="T46" fmla="*/ 52 w 97"/>
              <a:gd name="T47" fmla="*/ 41 h 85"/>
              <a:gd name="T48" fmla="*/ 52 w 97"/>
              <a:gd name="T49" fmla="*/ 28 h 85"/>
              <a:gd name="T50" fmla="*/ 68 w 97"/>
              <a:gd name="T51" fmla="*/ 21 h 85"/>
              <a:gd name="T52" fmla="*/ 68 w 97"/>
              <a:gd name="T53" fmla="*/ 35 h 85"/>
              <a:gd name="T54" fmla="*/ 29 w 97"/>
              <a:gd name="T55" fmla="*/ 14 h 85"/>
              <a:gd name="T56" fmla="*/ 48 w 97"/>
              <a:gd name="T57" fmla="*/ 6 h 85"/>
              <a:gd name="T58" fmla="*/ 68 w 97"/>
              <a:gd name="T59" fmla="*/ 14 h 85"/>
              <a:gd name="T60" fmla="*/ 68 w 97"/>
              <a:gd name="T61" fmla="*/ 14 h 85"/>
              <a:gd name="T62" fmla="*/ 48 w 97"/>
              <a:gd name="T63" fmla="*/ 22 h 85"/>
              <a:gd name="T64" fmla="*/ 29 w 97"/>
              <a:gd name="T65" fmla="*/ 14 h 85"/>
              <a:gd name="T66" fmla="*/ 45 w 97"/>
              <a:gd name="T67" fmla="*/ 69 h 85"/>
              <a:gd name="T68" fmla="*/ 29 w 97"/>
              <a:gd name="T69" fmla="*/ 77 h 85"/>
              <a:gd name="T70" fmla="*/ 29 w 97"/>
              <a:gd name="T71" fmla="*/ 62 h 85"/>
              <a:gd name="T72" fmla="*/ 45 w 97"/>
              <a:gd name="T73" fmla="*/ 55 h 85"/>
              <a:gd name="T74" fmla="*/ 45 w 97"/>
              <a:gd name="T75" fmla="*/ 69 h 85"/>
              <a:gd name="T76" fmla="*/ 45 w 97"/>
              <a:gd name="T77" fmla="*/ 48 h 85"/>
              <a:gd name="T78" fmla="*/ 26 w 97"/>
              <a:gd name="T79" fmla="*/ 56 h 85"/>
              <a:gd name="T80" fmla="*/ 6 w 97"/>
              <a:gd name="T81" fmla="*/ 48 h 85"/>
              <a:gd name="T82" fmla="*/ 6 w 97"/>
              <a:gd name="T83" fmla="*/ 48 h 85"/>
              <a:gd name="T84" fmla="*/ 26 w 97"/>
              <a:gd name="T85" fmla="*/ 40 h 85"/>
              <a:gd name="T86" fmla="*/ 45 w 97"/>
              <a:gd name="T87" fmla="*/ 48 h 85"/>
              <a:gd name="T88" fmla="*/ 91 w 97"/>
              <a:gd name="T89" fmla="*/ 69 h 85"/>
              <a:gd name="T90" fmla="*/ 74 w 97"/>
              <a:gd name="T91" fmla="*/ 77 h 85"/>
              <a:gd name="T92" fmla="*/ 74 w 97"/>
              <a:gd name="T93" fmla="*/ 62 h 85"/>
              <a:gd name="T94" fmla="*/ 91 w 97"/>
              <a:gd name="T95" fmla="*/ 55 h 85"/>
              <a:gd name="T96" fmla="*/ 91 w 97"/>
              <a:gd name="T97" fmla="*/ 69 h 85"/>
              <a:gd name="T98" fmla="*/ 91 w 97"/>
              <a:gd name="T99" fmla="*/ 48 h 85"/>
              <a:gd name="T100" fmla="*/ 71 w 97"/>
              <a:gd name="T101" fmla="*/ 56 h 85"/>
              <a:gd name="T102" fmla="*/ 52 w 97"/>
              <a:gd name="T103" fmla="*/ 48 h 85"/>
              <a:gd name="T104" fmla="*/ 52 w 97"/>
              <a:gd name="T105" fmla="*/ 48 h 85"/>
              <a:gd name="T106" fmla="*/ 71 w 97"/>
              <a:gd name="T107" fmla="*/ 40 h 85"/>
              <a:gd name="T108" fmla="*/ 91 w 97"/>
              <a:gd name="T109" fmla="*/ 48 h 85"/>
              <a:gd name="T110" fmla="*/ 91 w 97"/>
              <a:gd name="T111" fmla="*/ 48 h 85"/>
              <a:gd name="T112" fmla="*/ 91 w 97"/>
              <a:gd name="T113" fmla="*/ 4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" h="85">
                <a:moveTo>
                  <a:pt x="93" y="41"/>
                </a:moveTo>
                <a:cubicBezTo>
                  <a:pt x="74" y="34"/>
                  <a:pt x="74" y="34"/>
                  <a:pt x="74" y="34"/>
                </a:cubicBezTo>
                <a:cubicBezTo>
                  <a:pt x="74" y="14"/>
                  <a:pt x="74" y="14"/>
                  <a:pt x="74" y="14"/>
                </a:cubicBezTo>
                <a:cubicBezTo>
                  <a:pt x="74" y="11"/>
                  <a:pt x="73" y="8"/>
                  <a:pt x="70" y="7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8" y="0"/>
                  <a:pt x="46" y="0"/>
                </a:cubicBezTo>
                <a:cubicBezTo>
                  <a:pt x="27" y="7"/>
                  <a:pt x="27" y="7"/>
                  <a:pt x="27" y="7"/>
                </a:cubicBezTo>
                <a:cubicBezTo>
                  <a:pt x="24" y="8"/>
                  <a:pt x="22" y="11"/>
                  <a:pt x="22" y="14"/>
                </a:cubicBezTo>
                <a:cubicBezTo>
                  <a:pt x="22" y="34"/>
                  <a:pt x="22" y="34"/>
                  <a:pt x="22" y="34"/>
                </a:cubicBezTo>
                <a:cubicBezTo>
                  <a:pt x="4" y="41"/>
                  <a:pt x="4" y="41"/>
                  <a:pt x="4" y="41"/>
                </a:cubicBezTo>
                <a:cubicBezTo>
                  <a:pt x="1" y="42"/>
                  <a:pt x="0" y="45"/>
                  <a:pt x="0" y="48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1"/>
                  <a:pt x="1" y="74"/>
                  <a:pt x="3" y="75"/>
                </a:cubicBezTo>
                <a:cubicBezTo>
                  <a:pt x="22" y="84"/>
                  <a:pt x="22" y="84"/>
                  <a:pt x="22" y="84"/>
                </a:cubicBezTo>
                <a:cubicBezTo>
                  <a:pt x="24" y="85"/>
                  <a:pt x="27" y="85"/>
                  <a:pt x="29" y="84"/>
                </a:cubicBezTo>
                <a:cubicBezTo>
                  <a:pt x="48" y="75"/>
                  <a:pt x="48" y="75"/>
                  <a:pt x="48" y="75"/>
                </a:cubicBezTo>
                <a:cubicBezTo>
                  <a:pt x="68" y="84"/>
                  <a:pt x="68" y="84"/>
                  <a:pt x="68" y="84"/>
                </a:cubicBezTo>
                <a:cubicBezTo>
                  <a:pt x="70" y="85"/>
                  <a:pt x="72" y="85"/>
                  <a:pt x="74" y="84"/>
                </a:cubicBezTo>
                <a:cubicBezTo>
                  <a:pt x="93" y="75"/>
                  <a:pt x="93" y="75"/>
                  <a:pt x="93" y="75"/>
                </a:cubicBezTo>
                <a:cubicBezTo>
                  <a:pt x="96" y="74"/>
                  <a:pt x="97" y="71"/>
                  <a:pt x="97" y="69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5"/>
                  <a:pt x="95" y="42"/>
                  <a:pt x="93" y="41"/>
                </a:cubicBezTo>
                <a:close/>
                <a:moveTo>
                  <a:pt x="68" y="35"/>
                </a:moveTo>
                <a:cubicBezTo>
                  <a:pt x="52" y="41"/>
                  <a:pt x="52" y="41"/>
                  <a:pt x="52" y="41"/>
                </a:cubicBezTo>
                <a:cubicBezTo>
                  <a:pt x="52" y="28"/>
                  <a:pt x="52" y="28"/>
                  <a:pt x="52" y="28"/>
                </a:cubicBezTo>
                <a:cubicBezTo>
                  <a:pt x="68" y="21"/>
                  <a:pt x="68" y="21"/>
                  <a:pt x="68" y="21"/>
                </a:cubicBezTo>
                <a:lnTo>
                  <a:pt x="68" y="35"/>
                </a:lnTo>
                <a:close/>
                <a:moveTo>
                  <a:pt x="29" y="14"/>
                </a:moveTo>
                <a:cubicBezTo>
                  <a:pt x="48" y="6"/>
                  <a:pt x="48" y="6"/>
                  <a:pt x="48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8" y="14"/>
                  <a:pt x="68" y="14"/>
                  <a:pt x="68" y="14"/>
                </a:cubicBezTo>
                <a:cubicBezTo>
                  <a:pt x="48" y="22"/>
                  <a:pt x="48" y="22"/>
                  <a:pt x="48" y="22"/>
                </a:cubicBezTo>
                <a:cubicBezTo>
                  <a:pt x="29" y="14"/>
                  <a:pt x="29" y="14"/>
                  <a:pt x="29" y="14"/>
                </a:cubicBezTo>
                <a:close/>
                <a:moveTo>
                  <a:pt x="45" y="69"/>
                </a:moveTo>
                <a:cubicBezTo>
                  <a:pt x="29" y="77"/>
                  <a:pt x="29" y="77"/>
                  <a:pt x="29" y="77"/>
                </a:cubicBezTo>
                <a:cubicBezTo>
                  <a:pt x="29" y="62"/>
                  <a:pt x="29" y="62"/>
                  <a:pt x="29" y="62"/>
                </a:cubicBezTo>
                <a:cubicBezTo>
                  <a:pt x="45" y="55"/>
                  <a:pt x="45" y="55"/>
                  <a:pt x="45" y="55"/>
                </a:cubicBezTo>
                <a:lnTo>
                  <a:pt x="45" y="69"/>
                </a:lnTo>
                <a:close/>
                <a:moveTo>
                  <a:pt x="45" y="48"/>
                </a:moveTo>
                <a:cubicBezTo>
                  <a:pt x="26" y="56"/>
                  <a:pt x="26" y="56"/>
                  <a:pt x="26" y="56"/>
                </a:cubicBezTo>
                <a:cubicBezTo>
                  <a:pt x="6" y="48"/>
                  <a:pt x="6" y="48"/>
                  <a:pt x="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26" y="40"/>
                  <a:pt x="26" y="40"/>
                  <a:pt x="26" y="40"/>
                </a:cubicBezTo>
                <a:cubicBezTo>
                  <a:pt x="45" y="48"/>
                  <a:pt x="45" y="48"/>
                  <a:pt x="45" y="48"/>
                </a:cubicBezTo>
                <a:close/>
                <a:moveTo>
                  <a:pt x="91" y="69"/>
                </a:moveTo>
                <a:cubicBezTo>
                  <a:pt x="74" y="77"/>
                  <a:pt x="74" y="77"/>
                  <a:pt x="74" y="77"/>
                </a:cubicBezTo>
                <a:cubicBezTo>
                  <a:pt x="74" y="62"/>
                  <a:pt x="74" y="62"/>
                  <a:pt x="74" y="62"/>
                </a:cubicBezTo>
                <a:cubicBezTo>
                  <a:pt x="91" y="55"/>
                  <a:pt x="91" y="55"/>
                  <a:pt x="91" y="55"/>
                </a:cubicBezTo>
                <a:lnTo>
                  <a:pt x="91" y="69"/>
                </a:lnTo>
                <a:close/>
                <a:moveTo>
                  <a:pt x="91" y="48"/>
                </a:moveTo>
                <a:cubicBezTo>
                  <a:pt x="71" y="56"/>
                  <a:pt x="71" y="56"/>
                  <a:pt x="71" y="56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71" y="40"/>
                  <a:pt x="71" y="40"/>
                  <a:pt x="71" y="40"/>
                </a:cubicBezTo>
                <a:cubicBezTo>
                  <a:pt x="91" y="48"/>
                  <a:pt x="91" y="48"/>
                  <a:pt x="91" y="48"/>
                </a:cubicBezTo>
                <a:close/>
                <a:moveTo>
                  <a:pt x="91" y="48"/>
                </a:moveTo>
                <a:cubicBezTo>
                  <a:pt x="91" y="48"/>
                  <a:pt x="91" y="48"/>
                  <a:pt x="91" y="48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7297738" y="5031317"/>
            <a:ext cx="119063" cy="254000"/>
          </a:xfrm>
          <a:custGeom>
            <a:avLst/>
            <a:gdLst>
              <a:gd name="T0" fmla="*/ 9 w 24"/>
              <a:gd name="T1" fmla="*/ 12 h 51"/>
              <a:gd name="T2" fmla="*/ 12 w 24"/>
              <a:gd name="T3" fmla="*/ 8 h 51"/>
              <a:gd name="T4" fmla="*/ 16 w 24"/>
              <a:gd name="T5" fmla="*/ 12 h 51"/>
              <a:gd name="T6" fmla="*/ 16 w 24"/>
              <a:gd name="T7" fmla="*/ 39 h 51"/>
              <a:gd name="T8" fmla="*/ 12 w 24"/>
              <a:gd name="T9" fmla="*/ 43 h 51"/>
              <a:gd name="T10" fmla="*/ 9 w 24"/>
              <a:gd name="T11" fmla="*/ 39 h 51"/>
              <a:gd name="T12" fmla="*/ 9 w 24"/>
              <a:gd name="T13" fmla="*/ 12 h 51"/>
              <a:gd name="T14" fmla="*/ 0 w 24"/>
              <a:gd name="T15" fmla="*/ 38 h 51"/>
              <a:gd name="T16" fmla="*/ 12 w 24"/>
              <a:gd name="T17" fmla="*/ 51 h 51"/>
              <a:gd name="T18" fmla="*/ 24 w 24"/>
              <a:gd name="T19" fmla="*/ 38 h 51"/>
              <a:gd name="T20" fmla="*/ 24 w 24"/>
              <a:gd name="T21" fmla="*/ 13 h 51"/>
              <a:gd name="T22" fmla="*/ 12 w 24"/>
              <a:gd name="T23" fmla="*/ 0 h 51"/>
              <a:gd name="T24" fmla="*/ 0 w 24"/>
              <a:gd name="T25" fmla="*/ 13 h 51"/>
              <a:gd name="T26" fmla="*/ 0 w 24"/>
              <a:gd name="T27" fmla="*/ 38 h 51"/>
              <a:gd name="T28" fmla="*/ 0 w 24"/>
              <a:gd name="T29" fmla="*/ 38 h 51"/>
              <a:gd name="T30" fmla="*/ 0 w 24"/>
              <a:gd name="T31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" h="51">
                <a:moveTo>
                  <a:pt x="9" y="12"/>
                </a:moveTo>
                <a:cubicBezTo>
                  <a:pt x="9" y="9"/>
                  <a:pt x="10" y="8"/>
                  <a:pt x="12" y="8"/>
                </a:cubicBezTo>
                <a:cubicBezTo>
                  <a:pt x="15" y="8"/>
                  <a:pt x="16" y="9"/>
                  <a:pt x="16" y="12"/>
                </a:cubicBezTo>
                <a:cubicBezTo>
                  <a:pt x="16" y="39"/>
                  <a:pt x="16" y="39"/>
                  <a:pt x="16" y="39"/>
                </a:cubicBezTo>
                <a:cubicBezTo>
                  <a:pt x="16" y="42"/>
                  <a:pt x="15" y="43"/>
                  <a:pt x="12" y="43"/>
                </a:cubicBezTo>
                <a:cubicBezTo>
                  <a:pt x="10" y="43"/>
                  <a:pt x="9" y="42"/>
                  <a:pt x="9" y="39"/>
                </a:cubicBezTo>
                <a:lnTo>
                  <a:pt x="9" y="12"/>
                </a:lnTo>
                <a:close/>
                <a:moveTo>
                  <a:pt x="0" y="38"/>
                </a:moveTo>
                <a:cubicBezTo>
                  <a:pt x="0" y="46"/>
                  <a:pt x="5" y="51"/>
                  <a:pt x="12" y="51"/>
                </a:cubicBezTo>
                <a:cubicBezTo>
                  <a:pt x="20" y="51"/>
                  <a:pt x="24" y="46"/>
                  <a:pt x="24" y="38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5"/>
                  <a:pt x="20" y="0"/>
                  <a:pt x="12" y="0"/>
                </a:cubicBezTo>
                <a:cubicBezTo>
                  <a:pt x="5" y="0"/>
                  <a:pt x="0" y="5"/>
                  <a:pt x="0" y="13"/>
                </a:cubicBezTo>
                <a:lnTo>
                  <a:pt x="0" y="38"/>
                </a:lnTo>
                <a:close/>
                <a:moveTo>
                  <a:pt x="0" y="38"/>
                </a:moveTo>
                <a:cubicBezTo>
                  <a:pt x="0" y="38"/>
                  <a:pt x="0" y="38"/>
                  <a:pt x="0" y="38"/>
                </a:cubicBezTo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2"/>
          <p:cNvSpPr>
            <a:spLocks noEditPoints="1"/>
          </p:cNvSpPr>
          <p:nvPr/>
        </p:nvSpPr>
        <p:spPr bwMode="auto">
          <a:xfrm>
            <a:off x="7442201" y="5031317"/>
            <a:ext cx="114300" cy="249238"/>
          </a:xfrm>
          <a:custGeom>
            <a:avLst/>
            <a:gdLst>
              <a:gd name="T0" fmla="*/ 15 w 23"/>
              <a:gd name="T1" fmla="*/ 13 h 50"/>
              <a:gd name="T2" fmla="*/ 7 w 23"/>
              <a:gd name="T3" fmla="*/ 28 h 50"/>
              <a:gd name="T4" fmla="*/ 0 w 23"/>
              <a:gd name="T5" fmla="*/ 44 h 50"/>
              <a:gd name="T6" fmla="*/ 0 w 23"/>
              <a:gd name="T7" fmla="*/ 50 h 50"/>
              <a:gd name="T8" fmla="*/ 22 w 23"/>
              <a:gd name="T9" fmla="*/ 50 h 50"/>
              <a:gd name="T10" fmla="*/ 22 w 23"/>
              <a:gd name="T11" fmla="*/ 43 h 50"/>
              <a:gd name="T12" fmla="*/ 8 w 23"/>
              <a:gd name="T13" fmla="*/ 43 h 50"/>
              <a:gd name="T14" fmla="*/ 8 w 23"/>
              <a:gd name="T15" fmla="*/ 42 h 50"/>
              <a:gd name="T16" fmla="*/ 14 w 23"/>
              <a:gd name="T17" fmla="*/ 32 h 50"/>
              <a:gd name="T18" fmla="*/ 23 w 23"/>
              <a:gd name="T19" fmla="*/ 13 h 50"/>
              <a:gd name="T20" fmla="*/ 11 w 23"/>
              <a:gd name="T21" fmla="*/ 0 h 50"/>
              <a:gd name="T22" fmla="*/ 0 w 23"/>
              <a:gd name="T23" fmla="*/ 13 h 50"/>
              <a:gd name="T24" fmla="*/ 0 w 23"/>
              <a:gd name="T25" fmla="*/ 18 h 50"/>
              <a:gd name="T26" fmla="*/ 8 w 23"/>
              <a:gd name="T27" fmla="*/ 18 h 50"/>
              <a:gd name="T28" fmla="*/ 8 w 23"/>
              <a:gd name="T29" fmla="*/ 12 h 50"/>
              <a:gd name="T30" fmla="*/ 11 w 23"/>
              <a:gd name="T31" fmla="*/ 8 h 50"/>
              <a:gd name="T32" fmla="*/ 15 w 23"/>
              <a:gd name="T33" fmla="*/ 13 h 50"/>
              <a:gd name="T34" fmla="*/ 15 w 23"/>
              <a:gd name="T35" fmla="*/ 13 h 50"/>
              <a:gd name="T36" fmla="*/ 15 w 23"/>
              <a:gd name="T37" fmla="*/ 1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" h="50">
                <a:moveTo>
                  <a:pt x="15" y="13"/>
                </a:moveTo>
                <a:cubicBezTo>
                  <a:pt x="15" y="18"/>
                  <a:pt x="13" y="22"/>
                  <a:pt x="7" y="28"/>
                </a:cubicBezTo>
                <a:cubicBezTo>
                  <a:pt x="2" y="34"/>
                  <a:pt x="0" y="38"/>
                  <a:pt x="0" y="44"/>
                </a:cubicBezTo>
                <a:cubicBezTo>
                  <a:pt x="0" y="50"/>
                  <a:pt x="0" y="50"/>
                  <a:pt x="0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2" y="43"/>
                  <a:pt x="22" y="43"/>
                  <a:pt x="22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8" y="43"/>
                  <a:pt x="8" y="42"/>
                  <a:pt x="8" y="42"/>
                </a:cubicBezTo>
                <a:cubicBezTo>
                  <a:pt x="8" y="39"/>
                  <a:pt x="9" y="37"/>
                  <a:pt x="14" y="32"/>
                </a:cubicBezTo>
                <a:cubicBezTo>
                  <a:pt x="21" y="25"/>
                  <a:pt x="23" y="19"/>
                  <a:pt x="23" y="13"/>
                </a:cubicBezTo>
                <a:cubicBezTo>
                  <a:pt x="23" y="5"/>
                  <a:pt x="19" y="0"/>
                  <a:pt x="11" y="0"/>
                </a:cubicBezTo>
                <a:cubicBezTo>
                  <a:pt x="4" y="0"/>
                  <a:pt x="0" y="5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9" y="8"/>
                  <a:pt x="11" y="8"/>
                </a:cubicBezTo>
                <a:cubicBezTo>
                  <a:pt x="14" y="8"/>
                  <a:pt x="15" y="9"/>
                  <a:pt x="15" y="13"/>
                </a:cubicBezTo>
                <a:close/>
                <a:moveTo>
                  <a:pt x="15" y="13"/>
                </a:moveTo>
                <a:cubicBezTo>
                  <a:pt x="15" y="13"/>
                  <a:pt x="15" y="13"/>
                  <a:pt x="15" y="13"/>
                </a:cubicBezTo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3"/>
          <p:cNvSpPr>
            <a:spLocks noEditPoints="1"/>
          </p:cNvSpPr>
          <p:nvPr/>
        </p:nvSpPr>
        <p:spPr bwMode="auto">
          <a:xfrm>
            <a:off x="4630738" y="5031317"/>
            <a:ext cx="120650" cy="254000"/>
          </a:xfrm>
          <a:custGeom>
            <a:avLst/>
            <a:gdLst>
              <a:gd name="T0" fmla="*/ 9 w 24"/>
              <a:gd name="T1" fmla="*/ 12 h 51"/>
              <a:gd name="T2" fmla="*/ 12 w 24"/>
              <a:gd name="T3" fmla="*/ 8 h 51"/>
              <a:gd name="T4" fmla="*/ 16 w 24"/>
              <a:gd name="T5" fmla="*/ 12 h 51"/>
              <a:gd name="T6" fmla="*/ 16 w 24"/>
              <a:gd name="T7" fmla="*/ 39 h 51"/>
              <a:gd name="T8" fmla="*/ 12 w 24"/>
              <a:gd name="T9" fmla="*/ 43 h 51"/>
              <a:gd name="T10" fmla="*/ 9 w 24"/>
              <a:gd name="T11" fmla="*/ 39 h 51"/>
              <a:gd name="T12" fmla="*/ 9 w 24"/>
              <a:gd name="T13" fmla="*/ 12 h 51"/>
              <a:gd name="T14" fmla="*/ 0 w 24"/>
              <a:gd name="T15" fmla="*/ 38 h 51"/>
              <a:gd name="T16" fmla="*/ 12 w 24"/>
              <a:gd name="T17" fmla="*/ 51 h 51"/>
              <a:gd name="T18" fmla="*/ 24 w 24"/>
              <a:gd name="T19" fmla="*/ 38 h 51"/>
              <a:gd name="T20" fmla="*/ 24 w 24"/>
              <a:gd name="T21" fmla="*/ 13 h 51"/>
              <a:gd name="T22" fmla="*/ 12 w 24"/>
              <a:gd name="T23" fmla="*/ 0 h 51"/>
              <a:gd name="T24" fmla="*/ 0 w 24"/>
              <a:gd name="T25" fmla="*/ 13 h 51"/>
              <a:gd name="T26" fmla="*/ 0 w 24"/>
              <a:gd name="T27" fmla="*/ 38 h 51"/>
              <a:gd name="T28" fmla="*/ 0 w 24"/>
              <a:gd name="T29" fmla="*/ 38 h 51"/>
              <a:gd name="T30" fmla="*/ 0 w 24"/>
              <a:gd name="T31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" h="51">
                <a:moveTo>
                  <a:pt x="9" y="12"/>
                </a:moveTo>
                <a:cubicBezTo>
                  <a:pt x="9" y="9"/>
                  <a:pt x="10" y="8"/>
                  <a:pt x="12" y="8"/>
                </a:cubicBezTo>
                <a:cubicBezTo>
                  <a:pt x="15" y="8"/>
                  <a:pt x="16" y="9"/>
                  <a:pt x="16" y="12"/>
                </a:cubicBezTo>
                <a:cubicBezTo>
                  <a:pt x="16" y="39"/>
                  <a:pt x="16" y="39"/>
                  <a:pt x="16" y="39"/>
                </a:cubicBezTo>
                <a:cubicBezTo>
                  <a:pt x="16" y="42"/>
                  <a:pt x="15" y="43"/>
                  <a:pt x="12" y="43"/>
                </a:cubicBezTo>
                <a:cubicBezTo>
                  <a:pt x="10" y="43"/>
                  <a:pt x="9" y="42"/>
                  <a:pt x="9" y="39"/>
                </a:cubicBezTo>
                <a:lnTo>
                  <a:pt x="9" y="12"/>
                </a:lnTo>
                <a:close/>
                <a:moveTo>
                  <a:pt x="0" y="38"/>
                </a:moveTo>
                <a:cubicBezTo>
                  <a:pt x="0" y="46"/>
                  <a:pt x="5" y="51"/>
                  <a:pt x="12" y="51"/>
                </a:cubicBezTo>
                <a:cubicBezTo>
                  <a:pt x="20" y="51"/>
                  <a:pt x="24" y="46"/>
                  <a:pt x="24" y="38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5"/>
                  <a:pt x="20" y="0"/>
                  <a:pt x="12" y="0"/>
                </a:cubicBezTo>
                <a:cubicBezTo>
                  <a:pt x="5" y="0"/>
                  <a:pt x="0" y="5"/>
                  <a:pt x="0" y="13"/>
                </a:cubicBezTo>
                <a:lnTo>
                  <a:pt x="0" y="38"/>
                </a:lnTo>
                <a:close/>
                <a:moveTo>
                  <a:pt x="0" y="38"/>
                </a:moveTo>
                <a:cubicBezTo>
                  <a:pt x="0" y="38"/>
                  <a:pt x="0" y="38"/>
                  <a:pt x="0" y="38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4"/>
          <p:cNvSpPr>
            <a:spLocks noEditPoints="1"/>
          </p:cNvSpPr>
          <p:nvPr/>
        </p:nvSpPr>
        <p:spPr bwMode="auto">
          <a:xfrm>
            <a:off x="4770438" y="5031317"/>
            <a:ext cx="120650" cy="254000"/>
          </a:xfrm>
          <a:custGeom>
            <a:avLst/>
            <a:gdLst>
              <a:gd name="T0" fmla="*/ 16 w 24"/>
              <a:gd name="T1" fmla="*/ 16 h 51"/>
              <a:gd name="T2" fmla="*/ 11 w 24"/>
              <a:gd name="T3" fmla="*/ 21 h 51"/>
              <a:gd name="T4" fmla="*/ 8 w 24"/>
              <a:gd name="T5" fmla="*/ 21 h 51"/>
              <a:gd name="T6" fmla="*/ 8 w 24"/>
              <a:gd name="T7" fmla="*/ 28 h 51"/>
              <a:gd name="T8" fmla="*/ 11 w 24"/>
              <a:gd name="T9" fmla="*/ 28 h 51"/>
              <a:gd name="T10" fmla="*/ 16 w 24"/>
              <a:gd name="T11" fmla="*/ 34 h 51"/>
              <a:gd name="T12" fmla="*/ 16 w 24"/>
              <a:gd name="T13" fmla="*/ 38 h 51"/>
              <a:gd name="T14" fmla="*/ 12 w 24"/>
              <a:gd name="T15" fmla="*/ 43 h 51"/>
              <a:gd name="T16" fmla="*/ 8 w 24"/>
              <a:gd name="T17" fmla="*/ 39 h 51"/>
              <a:gd name="T18" fmla="*/ 8 w 24"/>
              <a:gd name="T19" fmla="*/ 34 h 51"/>
              <a:gd name="T20" fmla="*/ 0 w 24"/>
              <a:gd name="T21" fmla="*/ 34 h 51"/>
              <a:gd name="T22" fmla="*/ 0 w 24"/>
              <a:gd name="T23" fmla="*/ 38 h 51"/>
              <a:gd name="T24" fmla="*/ 12 w 24"/>
              <a:gd name="T25" fmla="*/ 51 h 51"/>
              <a:gd name="T26" fmla="*/ 24 w 24"/>
              <a:gd name="T27" fmla="*/ 38 h 51"/>
              <a:gd name="T28" fmla="*/ 24 w 24"/>
              <a:gd name="T29" fmla="*/ 34 h 51"/>
              <a:gd name="T30" fmla="*/ 19 w 24"/>
              <a:gd name="T31" fmla="*/ 24 h 51"/>
              <a:gd name="T32" fmla="*/ 19 w 24"/>
              <a:gd name="T33" fmla="*/ 24 h 51"/>
              <a:gd name="T34" fmla="*/ 24 w 24"/>
              <a:gd name="T35" fmla="*/ 14 h 51"/>
              <a:gd name="T36" fmla="*/ 24 w 24"/>
              <a:gd name="T37" fmla="*/ 13 h 51"/>
              <a:gd name="T38" fmla="*/ 12 w 24"/>
              <a:gd name="T39" fmla="*/ 0 h 51"/>
              <a:gd name="T40" fmla="*/ 0 w 24"/>
              <a:gd name="T41" fmla="*/ 13 h 51"/>
              <a:gd name="T42" fmla="*/ 0 w 24"/>
              <a:gd name="T43" fmla="*/ 16 h 51"/>
              <a:gd name="T44" fmla="*/ 8 w 24"/>
              <a:gd name="T45" fmla="*/ 16 h 51"/>
              <a:gd name="T46" fmla="*/ 8 w 24"/>
              <a:gd name="T47" fmla="*/ 12 h 51"/>
              <a:gd name="T48" fmla="*/ 12 w 24"/>
              <a:gd name="T49" fmla="*/ 8 h 51"/>
              <a:gd name="T50" fmla="*/ 16 w 24"/>
              <a:gd name="T51" fmla="*/ 13 h 51"/>
              <a:gd name="T52" fmla="*/ 16 w 24"/>
              <a:gd name="T53" fmla="*/ 16 h 51"/>
              <a:gd name="T54" fmla="*/ 16 w 24"/>
              <a:gd name="T55" fmla="*/ 16 h 51"/>
              <a:gd name="T56" fmla="*/ 16 w 24"/>
              <a:gd name="T57" fmla="*/ 1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" h="51">
                <a:moveTo>
                  <a:pt x="16" y="16"/>
                </a:moveTo>
                <a:cubicBezTo>
                  <a:pt x="16" y="20"/>
                  <a:pt x="14" y="21"/>
                  <a:pt x="11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8"/>
                  <a:pt x="8" y="28"/>
                  <a:pt x="8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4" y="28"/>
                  <a:pt x="16" y="30"/>
                  <a:pt x="16" y="34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42"/>
                  <a:pt x="14" y="43"/>
                  <a:pt x="12" y="43"/>
                </a:cubicBezTo>
                <a:cubicBezTo>
                  <a:pt x="10" y="43"/>
                  <a:pt x="8" y="42"/>
                  <a:pt x="8" y="39"/>
                </a:cubicBezTo>
                <a:cubicBezTo>
                  <a:pt x="8" y="34"/>
                  <a:pt x="8" y="34"/>
                  <a:pt x="8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6"/>
                  <a:pt x="5" y="51"/>
                  <a:pt x="12" y="51"/>
                </a:cubicBezTo>
                <a:cubicBezTo>
                  <a:pt x="20" y="51"/>
                  <a:pt x="24" y="46"/>
                  <a:pt x="24" y="38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29"/>
                  <a:pt x="22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22" y="23"/>
                  <a:pt x="24" y="19"/>
                  <a:pt x="24" y="14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5"/>
                  <a:pt x="20" y="0"/>
                  <a:pt x="12" y="0"/>
                </a:cubicBezTo>
                <a:cubicBezTo>
                  <a:pt x="5" y="0"/>
                  <a:pt x="0" y="5"/>
                  <a:pt x="0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4" y="8"/>
                  <a:pt x="16" y="9"/>
                  <a:pt x="16" y="13"/>
                </a:cubicBezTo>
                <a:lnTo>
                  <a:pt x="16" y="16"/>
                </a:lnTo>
                <a:close/>
                <a:moveTo>
                  <a:pt x="16" y="16"/>
                </a:moveTo>
                <a:cubicBezTo>
                  <a:pt x="16" y="16"/>
                  <a:pt x="16" y="16"/>
                  <a:pt x="16" y="16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5"/>
          <p:cNvSpPr>
            <a:spLocks noEditPoints="1"/>
          </p:cNvSpPr>
          <p:nvPr/>
        </p:nvSpPr>
        <p:spPr bwMode="auto">
          <a:xfrm>
            <a:off x="7202488" y="5336117"/>
            <a:ext cx="433388" cy="433388"/>
          </a:xfrm>
          <a:custGeom>
            <a:avLst/>
            <a:gdLst>
              <a:gd name="T0" fmla="*/ 85 w 87"/>
              <a:gd name="T1" fmla="*/ 34 h 87"/>
              <a:gd name="T2" fmla="*/ 81 w 87"/>
              <a:gd name="T3" fmla="*/ 30 h 87"/>
              <a:gd name="T4" fmla="*/ 76 w 87"/>
              <a:gd name="T5" fmla="*/ 30 h 87"/>
              <a:gd name="T6" fmla="*/ 75 w 87"/>
              <a:gd name="T7" fmla="*/ 31 h 87"/>
              <a:gd name="T8" fmla="*/ 56 w 87"/>
              <a:gd name="T9" fmla="*/ 12 h 87"/>
              <a:gd name="T10" fmla="*/ 57 w 87"/>
              <a:gd name="T11" fmla="*/ 11 h 87"/>
              <a:gd name="T12" fmla="*/ 57 w 87"/>
              <a:gd name="T13" fmla="*/ 5 h 87"/>
              <a:gd name="T14" fmla="*/ 53 w 87"/>
              <a:gd name="T15" fmla="*/ 1 h 87"/>
              <a:gd name="T16" fmla="*/ 47 w 87"/>
              <a:gd name="T17" fmla="*/ 1 h 87"/>
              <a:gd name="T18" fmla="*/ 26 w 87"/>
              <a:gd name="T19" fmla="*/ 22 h 87"/>
              <a:gd name="T20" fmla="*/ 26 w 87"/>
              <a:gd name="T21" fmla="*/ 28 h 87"/>
              <a:gd name="T22" fmla="*/ 30 w 87"/>
              <a:gd name="T23" fmla="*/ 32 h 87"/>
              <a:gd name="T24" fmla="*/ 36 w 87"/>
              <a:gd name="T25" fmla="*/ 32 h 87"/>
              <a:gd name="T26" fmla="*/ 37 w 87"/>
              <a:gd name="T27" fmla="*/ 31 h 87"/>
              <a:gd name="T28" fmla="*/ 43 w 87"/>
              <a:gd name="T29" fmla="*/ 38 h 87"/>
              <a:gd name="T30" fmla="*/ 30 w 87"/>
              <a:gd name="T31" fmla="*/ 51 h 87"/>
              <a:gd name="T32" fmla="*/ 29 w 87"/>
              <a:gd name="T33" fmla="*/ 50 h 87"/>
              <a:gd name="T34" fmla="*/ 21 w 87"/>
              <a:gd name="T35" fmla="*/ 50 h 87"/>
              <a:gd name="T36" fmla="*/ 2 w 87"/>
              <a:gd name="T37" fmla="*/ 70 h 87"/>
              <a:gd name="T38" fmla="*/ 2 w 87"/>
              <a:gd name="T39" fmla="*/ 77 h 87"/>
              <a:gd name="T40" fmla="*/ 9 w 87"/>
              <a:gd name="T41" fmla="*/ 85 h 87"/>
              <a:gd name="T42" fmla="*/ 17 w 87"/>
              <a:gd name="T43" fmla="*/ 85 h 87"/>
              <a:gd name="T44" fmla="*/ 36 w 87"/>
              <a:gd name="T45" fmla="*/ 66 h 87"/>
              <a:gd name="T46" fmla="*/ 36 w 87"/>
              <a:gd name="T47" fmla="*/ 58 h 87"/>
              <a:gd name="T48" fmla="*/ 35 w 87"/>
              <a:gd name="T49" fmla="*/ 57 h 87"/>
              <a:gd name="T50" fmla="*/ 49 w 87"/>
              <a:gd name="T51" fmla="*/ 43 h 87"/>
              <a:gd name="T52" fmla="*/ 56 w 87"/>
              <a:gd name="T53" fmla="*/ 50 h 87"/>
              <a:gd name="T54" fmla="*/ 55 w 87"/>
              <a:gd name="T55" fmla="*/ 51 h 87"/>
              <a:gd name="T56" fmla="*/ 55 w 87"/>
              <a:gd name="T57" fmla="*/ 57 h 87"/>
              <a:gd name="T58" fmla="*/ 59 w 87"/>
              <a:gd name="T59" fmla="*/ 60 h 87"/>
              <a:gd name="T60" fmla="*/ 64 w 87"/>
              <a:gd name="T61" fmla="*/ 60 h 87"/>
              <a:gd name="T62" fmla="*/ 85 w 87"/>
              <a:gd name="T63" fmla="*/ 40 h 87"/>
              <a:gd name="T64" fmla="*/ 85 w 87"/>
              <a:gd name="T65" fmla="*/ 34 h 87"/>
              <a:gd name="T66" fmla="*/ 85 w 87"/>
              <a:gd name="T67" fmla="*/ 34 h 87"/>
              <a:gd name="T68" fmla="*/ 85 w 87"/>
              <a:gd name="T69" fmla="*/ 34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7" h="87">
                <a:moveTo>
                  <a:pt x="85" y="34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28"/>
                  <a:pt x="77" y="28"/>
                  <a:pt x="76" y="30"/>
                </a:cubicBezTo>
                <a:cubicBezTo>
                  <a:pt x="75" y="31"/>
                  <a:pt x="75" y="31"/>
                  <a:pt x="75" y="31"/>
                </a:cubicBezTo>
                <a:cubicBezTo>
                  <a:pt x="56" y="12"/>
                  <a:pt x="56" y="12"/>
                  <a:pt x="56" y="12"/>
                </a:cubicBezTo>
                <a:cubicBezTo>
                  <a:pt x="57" y="11"/>
                  <a:pt x="57" y="11"/>
                  <a:pt x="57" y="11"/>
                </a:cubicBezTo>
                <a:cubicBezTo>
                  <a:pt x="58" y="9"/>
                  <a:pt x="58" y="7"/>
                  <a:pt x="57" y="5"/>
                </a:cubicBezTo>
                <a:cubicBezTo>
                  <a:pt x="53" y="1"/>
                  <a:pt x="53" y="1"/>
                  <a:pt x="53" y="1"/>
                </a:cubicBezTo>
                <a:cubicBezTo>
                  <a:pt x="51" y="0"/>
                  <a:pt x="49" y="0"/>
                  <a:pt x="47" y="1"/>
                </a:cubicBezTo>
                <a:cubicBezTo>
                  <a:pt x="26" y="22"/>
                  <a:pt x="26" y="22"/>
                  <a:pt x="26" y="22"/>
                </a:cubicBezTo>
                <a:cubicBezTo>
                  <a:pt x="25" y="24"/>
                  <a:pt x="25" y="26"/>
                  <a:pt x="26" y="28"/>
                </a:cubicBezTo>
                <a:cubicBezTo>
                  <a:pt x="30" y="32"/>
                  <a:pt x="30" y="32"/>
                  <a:pt x="30" y="32"/>
                </a:cubicBezTo>
                <a:cubicBezTo>
                  <a:pt x="32" y="33"/>
                  <a:pt x="34" y="33"/>
                  <a:pt x="36" y="32"/>
                </a:cubicBezTo>
                <a:cubicBezTo>
                  <a:pt x="37" y="31"/>
                  <a:pt x="37" y="31"/>
                  <a:pt x="37" y="31"/>
                </a:cubicBezTo>
                <a:cubicBezTo>
                  <a:pt x="43" y="38"/>
                  <a:pt x="43" y="38"/>
                  <a:pt x="43" y="38"/>
                </a:cubicBezTo>
                <a:cubicBezTo>
                  <a:pt x="30" y="51"/>
                  <a:pt x="30" y="51"/>
                  <a:pt x="30" y="51"/>
                </a:cubicBezTo>
                <a:cubicBezTo>
                  <a:pt x="29" y="50"/>
                  <a:pt x="29" y="50"/>
                  <a:pt x="29" y="50"/>
                </a:cubicBezTo>
                <a:cubicBezTo>
                  <a:pt x="27" y="48"/>
                  <a:pt x="23" y="48"/>
                  <a:pt x="21" y="50"/>
                </a:cubicBezTo>
                <a:cubicBezTo>
                  <a:pt x="2" y="70"/>
                  <a:pt x="2" y="70"/>
                  <a:pt x="2" y="70"/>
                </a:cubicBezTo>
                <a:cubicBezTo>
                  <a:pt x="0" y="72"/>
                  <a:pt x="0" y="75"/>
                  <a:pt x="2" y="77"/>
                </a:cubicBezTo>
                <a:cubicBezTo>
                  <a:pt x="9" y="85"/>
                  <a:pt x="9" y="85"/>
                  <a:pt x="9" y="85"/>
                </a:cubicBezTo>
                <a:cubicBezTo>
                  <a:pt x="11" y="87"/>
                  <a:pt x="15" y="87"/>
                  <a:pt x="17" y="85"/>
                </a:cubicBezTo>
                <a:cubicBezTo>
                  <a:pt x="36" y="66"/>
                  <a:pt x="36" y="66"/>
                  <a:pt x="36" y="66"/>
                </a:cubicBezTo>
                <a:cubicBezTo>
                  <a:pt x="38" y="63"/>
                  <a:pt x="38" y="60"/>
                  <a:pt x="36" y="58"/>
                </a:cubicBezTo>
                <a:cubicBezTo>
                  <a:pt x="35" y="57"/>
                  <a:pt x="35" y="57"/>
                  <a:pt x="35" y="57"/>
                </a:cubicBezTo>
                <a:cubicBezTo>
                  <a:pt x="49" y="43"/>
                  <a:pt x="49" y="43"/>
                  <a:pt x="49" y="43"/>
                </a:cubicBezTo>
                <a:cubicBezTo>
                  <a:pt x="56" y="50"/>
                  <a:pt x="56" y="50"/>
                  <a:pt x="56" y="50"/>
                </a:cubicBezTo>
                <a:cubicBezTo>
                  <a:pt x="55" y="51"/>
                  <a:pt x="55" y="51"/>
                  <a:pt x="55" y="51"/>
                </a:cubicBezTo>
                <a:cubicBezTo>
                  <a:pt x="53" y="53"/>
                  <a:pt x="53" y="55"/>
                  <a:pt x="55" y="57"/>
                </a:cubicBezTo>
                <a:cubicBezTo>
                  <a:pt x="59" y="60"/>
                  <a:pt x="59" y="60"/>
                  <a:pt x="59" y="60"/>
                </a:cubicBezTo>
                <a:cubicBezTo>
                  <a:pt x="60" y="62"/>
                  <a:pt x="63" y="62"/>
                  <a:pt x="64" y="60"/>
                </a:cubicBezTo>
                <a:cubicBezTo>
                  <a:pt x="85" y="40"/>
                  <a:pt x="85" y="40"/>
                  <a:pt x="85" y="40"/>
                </a:cubicBezTo>
                <a:cubicBezTo>
                  <a:pt x="87" y="38"/>
                  <a:pt x="87" y="35"/>
                  <a:pt x="85" y="34"/>
                </a:cubicBezTo>
                <a:close/>
                <a:moveTo>
                  <a:pt x="85" y="34"/>
                </a:moveTo>
                <a:cubicBezTo>
                  <a:pt x="85" y="34"/>
                  <a:pt x="85" y="34"/>
                  <a:pt x="85" y="34"/>
                </a:cubicBezTo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26"/>
          <p:cNvSpPr>
            <a:spLocks noEditPoints="1"/>
          </p:cNvSpPr>
          <p:nvPr/>
        </p:nvSpPr>
        <p:spPr bwMode="auto">
          <a:xfrm>
            <a:off x="4606926" y="5336117"/>
            <a:ext cx="293688" cy="428625"/>
          </a:xfrm>
          <a:custGeom>
            <a:avLst/>
            <a:gdLst>
              <a:gd name="T0" fmla="*/ 43 w 59"/>
              <a:gd name="T1" fmla="*/ 72 h 86"/>
              <a:gd name="T2" fmla="*/ 43 w 59"/>
              <a:gd name="T3" fmla="*/ 77 h 86"/>
              <a:gd name="T4" fmla="*/ 40 w 59"/>
              <a:gd name="T5" fmla="*/ 81 h 86"/>
              <a:gd name="T6" fmla="*/ 40 w 59"/>
              <a:gd name="T7" fmla="*/ 82 h 86"/>
              <a:gd name="T8" fmla="*/ 36 w 59"/>
              <a:gd name="T9" fmla="*/ 86 h 86"/>
              <a:gd name="T10" fmla="*/ 23 w 59"/>
              <a:gd name="T11" fmla="*/ 86 h 86"/>
              <a:gd name="T12" fmla="*/ 19 w 59"/>
              <a:gd name="T13" fmla="*/ 82 h 86"/>
              <a:gd name="T14" fmla="*/ 19 w 59"/>
              <a:gd name="T15" fmla="*/ 81 h 86"/>
              <a:gd name="T16" fmla="*/ 16 w 59"/>
              <a:gd name="T17" fmla="*/ 77 h 86"/>
              <a:gd name="T18" fmla="*/ 16 w 59"/>
              <a:gd name="T19" fmla="*/ 72 h 86"/>
              <a:gd name="T20" fmla="*/ 18 w 59"/>
              <a:gd name="T21" fmla="*/ 70 h 86"/>
              <a:gd name="T22" fmla="*/ 41 w 59"/>
              <a:gd name="T23" fmla="*/ 70 h 86"/>
              <a:gd name="T24" fmla="*/ 43 w 59"/>
              <a:gd name="T25" fmla="*/ 72 h 86"/>
              <a:gd name="T26" fmla="*/ 19 w 59"/>
              <a:gd name="T27" fmla="*/ 65 h 86"/>
              <a:gd name="T28" fmla="*/ 15 w 59"/>
              <a:gd name="T29" fmla="*/ 62 h 86"/>
              <a:gd name="T30" fmla="*/ 0 w 59"/>
              <a:gd name="T31" fmla="*/ 30 h 86"/>
              <a:gd name="T32" fmla="*/ 29 w 59"/>
              <a:gd name="T33" fmla="*/ 0 h 86"/>
              <a:gd name="T34" fmla="*/ 59 w 59"/>
              <a:gd name="T35" fmla="*/ 30 h 86"/>
              <a:gd name="T36" fmla="*/ 44 w 59"/>
              <a:gd name="T37" fmla="*/ 62 h 86"/>
              <a:gd name="T38" fmla="*/ 40 w 59"/>
              <a:gd name="T39" fmla="*/ 65 h 86"/>
              <a:gd name="T40" fmla="*/ 19 w 59"/>
              <a:gd name="T41" fmla="*/ 65 h 86"/>
              <a:gd name="T42" fmla="*/ 16 w 59"/>
              <a:gd name="T43" fmla="*/ 30 h 86"/>
              <a:gd name="T44" fmla="*/ 29 w 59"/>
              <a:gd name="T45" fmla="*/ 16 h 86"/>
              <a:gd name="T46" fmla="*/ 32 w 59"/>
              <a:gd name="T47" fmla="*/ 14 h 86"/>
              <a:gd name="T48" fmla="*/ 29 w 59"/>
              <a:gd name="T49" fmla="*/ 11 h 86"/>
              <a:gd name="T50" fmla="*/ 11 w 59"/>
              <a:gd name="T51" fmla="*/ 30 h 86"/>
              <a:gd name="T52" fmla="*/ 13 w 59"/>
              <a:gd name="T53" fmla="*/ 33 h 86"/>
              <a:gd name="T54" fmla="*/ 16 w 59"/>
              <a:gd name="T55" fmla="*/ 30 h 86"/>
              <a:gd name="T56" fmla="*/ 16 w 59"/>
              <a:gd name="T57" fmla="*/ 30 h 86"/>
              <a:gd name="T58" fmla="*/ 16 w 59"/>
              <a:gd name="T59" fmla="*/ 3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9" h="86">
                <a:moveTo>
                  <a:pt x="43" y="72"/>
                </a:moveTo>
                <a:cubicBezTo>
                  <a:pt x="43" y="77"/>
                  <a:pt x="43" y="77"/>
                  <a:pt x="43" y="77"/>
                </a:cubicBezTo>
                <a:cubicBezTo>
                  <a:pt x="43" y="79"/>
                  <a:pt x="42" y="80"/>
                  <a:pt x="40" y="81"/>
                </a:cubicBezTo>
                <a:cubicBezTo>
                  <a:pt x="40" y="82"/>
                  <a:pt x="40" y="82"/>
                  <a:pt x="40" y="82"/>
                </a:cubicBezTo>
                <a:cubicBezTo>
                  <a:pt x="40" y="85"/>
                  <a:pt x="38" y="86"/>
                  <a:pt x="36" y="86"/>
                </a:cubicBezTo>
                <a:cubicBezTo>
                  <a:pt x="23" y="86"/>
                  <a:pt x="23" y="86"/>
                  <a:pt x="23" y="86"/>
                </a:cubicBezTo>
                <a:cubicBezTo>
                  <a:pt x="20" y="86"/>
                  <a:pt x="19" y="85"/>
                  <a:pt x="19" y="82"/>
                </a:cubicBezTo>
                <a:cubicBezTo>
                  <a:pt x="19" y="81"/>
                  <a:pt x="19" y="81"/>
                  <a:pt x="19" y="81"/>
                </a:cubicBezTo>
                <a:cubicBezTo>
                  <a:pt x="17" y="80"/>
                  <a:pt x="16" y="79"/>
                  <a:pt x="16" y="77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1"/>
                  <a:pt x="17" y="70"/>
                  <a:pt x="18" y="70"/>
                </a:cubicBezTo>
                <a:cubicBezTo>
                  <a:pt x="41" y="70"/>
                  <a:pt x="41" y="70"/>
                  <a:pt x="41" y="70"/>
                </a:cubicBezTo>
                <a:cubicBezTo>
                  <a:pt x="42" y="70"/>
                  <a:pt x="43" y="71"/>
                  <a:pt x="43" y="72"/>
                </a:cubicBezTo>
                <a:close/>
                <a:moveTo>
                  <a:pt x="19" y="65"/>
                </a:moveTo>
                <a:cubicBezTo>
                  <a:pt x="17" y="65"/>
                  <a:pt x="16" y="64"/>
                  <a:pt x="15" y="62"/>
                </a:cubicBezTo>
                <a:cubicBezTo>
                  <a:pt x="9" y="45"/>
                  <a:pt x="0" y="47"/>
                  <a:pt x="0" y="30"/>
                </a:cubicBezTo>
                <a:cubicBezTo>
                  <a:pt x="0" y="13"/>
                  <a:pt x="13" y="0"/>
                  <a:pt x="29" y="0"/>
                </a:cubicBezTo>
                <a:cubicBezTo>
                  <a:pt x="46" y="0"/>
                  <a:pt x="59" y="13"/>
                  <a:pt x="59" y="30"/>
                </a:cubicBezTo>
                <a:cubicBezTo>
                  <a:pt x="59" y="47"/>
                  <a:pt x="50" y="45"/>
                  <a:pt x="44" y="62"/>
                </a:cubicBezTo>
                <a:cubicBezTo>
                  <a:pt x="43" y="64"/>
                  <a:pt x="42" y="65"/>
                  <a:pt x="40" y="65"/>
                </a:cubicBezTo>
                <a:lnTo>
                  <a:pt x="19" y="65"/>
                </a:lnTo>
                <a:close/>
                <a:moveTo>
                  <a:pt x="16" y="30"/>
                </a:moveTo>
                <a:cubicBezTo>
                  <a:pt x="16" y="22"/>
                  <a:pt x="22" y="16"/>
                  <a:pt x="29" y="16"/>
                </a:cubicBezTo>
                <a:cubicBezTo>
                  <a:pt x="31" y="16"/>
                  <a:pt x="32" y="15"/>
                  <a:pt x="32" y="14"/>
                </a:cubicBezTo>
                <a:cubicBezTo>
                  <a:pt x="32" y="12"/>
                  <a:pt x="31" y="11"/>
                  <a:pt x="29" y="11"/>
                </a:cubicBezTo>
                <a:cubicBezTo>
                  <a:pt x="19" y="11"/>
                  <a:pt x="11" y="19"/>
                  <a:pt x="11" y="30"/>
                </a:cubicBezTo>
                <a:cubicBezTo>
                  <a:pt x="11" y="31"/>
                  <a:pt x="12" y="33"/>
                  <a:pt x="13" y="33"/>
                </a:cubicBezTo>
                <a:cubicBezTo>
                  <a:pt x="15" y="33"/>
                  <a:pt x="16" y="31"/>
                  <a:pt x="16" y="30"/>
                </a:cubicBezTo>
                <a:close/>
                <a:moveTo>
                  <a:pt x="16" y="30"/>
                </a:moveTo>
                <a:cubicBezTo>
                  <a:pt x="16" y="30"/>
                  <a:pt x="16" y="30"/>
                  <a:pt x="16" y="30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27"/>
          <p:cNvSpPr>
            <a:spLocks noEditPoints="1"/>
          </p:cNvSpPr>
          <p:nvPr/>
        </p:nvSpPr>
        <p:spPr bwMode="auto">
          <a:xfrm>
            <a:off x="5534026" y="4077230"/>
            <a:ext cx="1103313" cy="1103313"/>
          </a:xfrm>
          <a:custGeom>
            <a:avLst/>
            <a:gdLst>
              <a:gd name="T0" fmla="*/ 221 w 221"/>
              <a:gd name="T1" fmla="*/ 111 h 221"/>
              <a:gd name="T2" fmla="*/ 110 w 221"/>
              <a:gd name="T3" fmla="*/ 221 h 221"/>
              <a:gd name="T4" fmla="*/ 0 w 221"/>
              <a:gd name="T5" fmla="*/ 111 h 221"/>
              <a:gd name="T6" fmla="*/ 110 w 221"/>
              <a:gd name="T7" fmla="*/ 0 h 221"/>
              <a:gd name="T8" fmla="*/ 221 w 221"/>
              <a:gd name="T9" fmla="*/ 111 h 221"/>
              <a:gd name="T10" fmla="*/ 221 w 221"/>
              <a:gd name="T11" fmla="*/ 111 h 221"/>
              <a:gd name="T12" fmla="*/ 221 w 221"/>
              <a:gd name="T13" fmla="*/ 11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1" h="221">
                <a:moveTo>
                  <a:pt x="221" y="111"/>
                </a:moveTo>
                <a:cubicBezTo>
                  <a:pt x="221" y="172"/>
                  <a:pt x="171" y="221"/>
                  <a:pt x="110" y="221"/>
                </a:cubicBezTo>
                <a:cubicBezTo>
                  <a:pt x="49" y="221"/>
                  <a:pt x="0" y="172"/>
                  <a:pt x="0" y="111"/>
                </a:cubicBezTo>
                <a:cubicBezTo>
                  <a:pt x="0" y="50"/>
                  <a:pt x="49" y="0"/>
                  <a:pt x="110" y="0"/>
                </a:cubicBezTo>
                <a:cubicBezTo>
                  <a:pt x="171" y="0"/>
                  <a:pt x="221" y="50"/>
                  <a:pt x="221" y="111"/>
                </a:cubicBezTo>
                <a:close/>
                <a:moveTo>
                  <a:pt x="221" y="111"/>
                </a:moveTo>
                <a:cubicBezTo>
                  <a:pt x="221" y="111"/>
                  <a:pt x="221" y="111"/>
                  <a:pt x="221" y="111"/>
                </a:cubicBezTo>
              </a:path>
            </a:pathLst>
          </a:custGeom>
          <a:solidFill>
            <a:srgbClr val="E0E0E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28"/>
          <p:cNvSpPr>
            <a:spLocks noEditPoints="1"/>
          </p:cNvSpPr>
          <p:nvPr/>
        </p:nvSpPr>
        <p:spPr bwMode="auto">
          <a:xfrm>
            <a:off x="5808663" y="4356630"/>
            <a:ext cx="549275" cy="549275"/>
          </a:xfrm>
          <a:custGeom>
            <a:avLst/>
            <a:gdLst>
              <a:gd name="T0" fmla="*/ 108 w 110"/>
              <a:gd name="T1" fmla="*/ 2 h 110"/>
              <a:gd name="T2" fmla="*/ 107 w 110"/>
              <a:gd name="T3" fmla="*/ 1 h 110"/>
              <a:gd name="T4" fmla="*/ 93 w 110"/>
              <a:gd name="T5" fmla="*/ 0 h 110"/>
              <a:gd name="T6" fmla="*/ 57 w 110"/>
              <a:gd name="T7" fmla="*/ 22 h 110"/>
              <a:gd name="T8" fmla="*/ 40 w 110"/>
              <a:gd name="T9" fmla="*/ 22 h 110"/>
              <a:gd name="T10" fmla="*/ 32 w 110"/>
              <a:gd name="T11" fmla="*/ 26 h 110"/>
              <a:gd name="T12" fmla="*/ 24 w 110"/>
              <a:gd name="T13" fmla="*/ 43 h 110"/>
              <a:gd name="T14" fmla="*/ 28 w 110"/>
              <a:gd name="T15" fmla="*/ 49 h 110"/>
              <a:gd name="T16" fmla="*/ 44 w 110"/>
              <a:gd name="T17" fmla="*/ 49 h 110"/>
              <a:gd name="T18" fmla="*/ 41 w 110"/>
              <a:gd name="T19" fmla="*/ 55 h 110"/>
              <a:gd name="T20" fmla="*/ 41 w 110"/>
              <a:gd name="T21" fmla="*/ 58 h 110"/>
              <a:gd name="T22" fmla="*/ 52 w 110"/>
              <a:gd name="T23" fmla="*/ 69 h 110"/>
              <a:gd name="T24" fmla="*/ 55 w 110"/>
              <a:gd name="T25" fmla="*/ 69 h 110"/>
              <a:gd name="T26" fmla="*/ 61 w 110"/>
              <a:gd name="T27" fmla="*/ 66 h 110"/>
              <a:gd name="T28" fmla="*/ 61 w 110"/>
              <a:gd name="T29" fmla="*/ 82 h 110"/>
              <a:gd name="T30" fmla="*/ 67 w 110"/>
              <a:gd name="T31" fmla="*/ 86 h 110"/>
              <a:gd name="T32" fmla="*/ 84 w 110"/>
              <a:gd name="T33" fmla="*/ 78 h 110"/>
              <a:gd name="T34" fmla="*/ 88 w 110"/>
              <a:gd name="T35" fmla="*/ 70 h 110"/>
              <a:gd name="T36" fmla="*/ 88 w 110"/>
              <a:gd name="T37" fmla="*/ 53 h 110"/>
              <a:gd name="T38" fmla="*/ 110 w 110"/>
              <a:gd name="T39" fmla="*/ 17 h 110"/>
              <a:gd name="T40" fmla="*/ 109 w 110"/>
              <a:gd name="T41" fmla="*/ 3 h 110"/>
              <a:gd name="T42" fmla="*/ 108 w 110"/>
              <a:gd name="T43" fmla="*/ 2 h 110"/>
              <a:gd name="T44" fmla="*/ 97 w 110"/>
              <a:gd name="T45" fmla="*/ 13 h 110"/>
              <a:gd name="T46" fmla="*/ 99 w 110"/>
              <a:gd name="T47" fmla="*/ 19 h 110"/>
              <a:gd name="T48" fmla="*/ 91 w 110"/>
              <a:gd name="T49" fmla="*/ 27 h 110"/>
              <a:gd name="T50" fmla="*/ 83 w 110"/>
              <a:gd name="T51" fmla="*/ 19 h 110"/>
              <a:gd name="T52" fmla="*/ 91 w 110"/>
              <a:gd name="T53" fmla="*/ 11 h 110"/>
              <a:gd name="T54" fmla="*/ 97 w 110"/>
              <a:gd name="T55" fmla="*/ 13 h 110"/>
              <a:gd name="T56" fmla="*/ 44 w 110"/>
              <a:gd name="T57" fmla="*/ 65 h 110"/>
              <a:gd name="T58" fmla="*/ 34 w 110"/>
              <a:gd name="T59" fmla="*/ 63 h 110"/>
              <a:gd name="T60" fmla="*/ 33 w 110"/>
              <a:gd name="T61" fmla="*/ 63 h 110"/>
              <a:gd name="T62" fmla="*/ 32 w 110"/>
              <a:gd name="T63" fmla="*/ 63 h 110"/>
              <a:gd name="T64" fmla="*/ 32 w 110"/>
              <a:gd name="T65" fmla="*/ 62 h 110"/>
              <a:gd name="T66" fmla="*/ 31 w 110"/>
              <a:gd name="T67" fmla="*/ 62 h 110"/>
              <a:gd name="T68" fmla="*/ 31 w 110"/>
              <a:gd name="T69" fmla="*/ 62 h 110"/>
              <a:gd name="T70" fmla="*/ 20 w 110"/>
              <a:gd name="T71" fmla="*/ 65 h 110"/>
              <a:gd name="T72" fmla="*/ 14 w 110"/>
              <a:gd name="T73" fmla="*/ 66 h 110"/>
              <a:gd name="T74" fmla="*/ 4 w 110"/>
              <a:gd name="T75" fmla="*/ 75 h 110"/>
              <a:gd name="T76" fmla="*/ 3 w 110"/>
              <a:gd name="T77" fmla="*/ 80 h 110"/>
              <a:gd name="T78" fmla="*/ 1 w 110"/>
              <a:gd name="T79" fmla="*/ 84 h 110"/>
              <a:gd name="T80" fmla="*/ 4 w 110"/>
              <a:gd name="T81" fmla="*/ 96 h 110"/>
              <a:gd name="T82" fmla="*/ 7 w 110"/>
              <a:gd name="T83" fmla="*/ 106 h 110"/>
              <a:gd name="T84" fmla="*/ 17 w 110"/>
              <a:gd name="T85" fmla="*/ 109 h 110"/>
              <a:gd name="T86" fmla="*/ 18 w 110"/>
              <a:gd name="T87" fmla="*/ 109 h 110"/>
              <a:gd name="T88" fmla="*/ 19 w 110"/>
              <a:gd name="T89" fmla="*/ 109 h 110"/>
              <a:gd name="T90" fmla="*/ 19 w 110"/>
              <a:gd name="T91" fmla="*/ 109 h 110"/>
              <a:gd name="T92" fmla="*/ 19 w 110"/>
              <a:gd name="T93" fmla="*/ 109 h 110"/>
              <a:gd name="T94" fmla="*/ 20 w 110"/>
              <a:gd name="T95" fmla="*/ 109 h 110"/>
              <a:gd name="T96" fmla="*/ 29 w 110"/>
              <a:gd name="T97" fmla="*/ 106 h 110"/>
              <a:gd name="T98" fmla="*/ 41 w 110"/>
              <a:gd name="T99" fmla="*/ 103 h 110"/>
              <a:gd name="T100" fmla="*/ 44 w 110"/>
              <a:gd name="T101" fmla="*/ 95 h 110"/>
              <a:gd name="T102" fmla="*/ 50 w 110"/>
              <a:gd name="T103" fmla="*/ 87 h 110"/>
              <a:gd name="T104" fmla="*/ 47 w 110"/>
              <a:gd name="T105" fmla="*/ 75 h 110"/>
              <a:gd name="T106" fmla="*/ 44 w 110"/>
              <a:gd name="T107" fmla="*/ 65 h 110"/>
              <a:gd name="T108" fmla="*/ 44 w 110"/>
              <a:gd name="T109" fmla="*/ 65 h 110"/>
              <a:gd name="T110" fmla="*/ 44 w 110"/>
              <a:gd name="T111" fmla="*/ 6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0" h="110">
                <a:moveTo>
                  <a:pt x="108" y="2"/>
                </a:moveTo>
                <a:cubicBezTo>
                  <a:pt x="108" y="2"/>
                  <a:pt x="107" y="1"/>
                  <a:pt x="107" y="1"/>
                </a:cubicBezTo>
                <a:cubicBezTo>
                  <a:pt x="101" y="0"/>
                  <a:pt x="97" y="0"/>
                  <a:pt x="93" y="0"/>
                </a:cubicBezTo>
                <a:cubicBezTo>
                  <a:pt x="76" y="0"/>
                  <a:pt x="65" y="9"/>
                  <a:pt x="57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37" y="22"/>
                  <a:pt x="34" y="23"/>
                  <a:pt x="32" y="26"/>
                </a:cubicBezTo>
                <a:cubicBezTo>
                  <a:pt x="24" y="43"/>
                  <a:pt x="24" y="43"/>
                  <a:pt x="24" y="43"/>
                </a:cubicBezTo>
                <a:cubicBezTo>
                  <a:pt x="23" y="45"/>
                  <a:pt x="25" y="49"/>
                  <a:pt x="28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3" y="51"/>
                  <a:pt x="42" y="53"/>
                  <a:pt x="41" y="55"/>
                </a:cubicBezTo>
                <a:cubicBezTo>
                  <a:pt x="40" y="56"/>
                  <a:pt x="40" y="57"/>
                  <a:pt x="41" y="58"/>
                </a:cubicBezTo>
                <a:cubicBezTo>
                  <a:pt x="52" y="69"/>
                  <a:pt x="52" y="69"/>
                  <a:pt x="52" y="69"/>
                </a:cubicBezTo>
                <a:cubicBezTo>
                  <a:pt x="53" y="70"/>
                  <a:pt x="54" y="70"/>
                  <a:pt x="55" y="69"/>
                </a:cubicBezTo>
                <a:cubicBezTo>
                  <a:pt x="57" y="68"/>
                  <a:pt x="59" y="67"/>
                  <a:pt x="61" y="66"/>
                </a:cubicBezTo>
                <a:cubicBezTo>
                  <a:pt x="61" y="82"/>
                  <a:pt x="61" y="82"/>
                  <a:pt x="61" y="82"/>
                </a:cubicBezTo>
                <a:cubicBezTo>
                  <a:pt x="61" y="85"/>
                  <a:pt x="65" y="87"/>
                  <a:pt x="67" y="86"/>
                </a:cubicBezTo>
                <a:cubicBezTo>
                  <a:pt x="84" y="78"/>
                  <a:pt x="84" y="78"/>
                  <a:pt x="84" y="78"/>
                </a:cubicBezTo>
                <a:cubicBezTo>
                  <a:pt x="87" y="76"/>
                  <a:pt x="88" y="73"/>
                  <a:pt x="88" y="70"/>
                </a:cubicBezTo>
                <a:cubicBezTo>
                  <a:pt x="88" y="53"/>
                  <a:pt x="88" y="53"/>
                  <a:pt x="88" y="53"/>
                </a:cubicBezTo>
                <a:cubicBezTo>
                  <a:pt x="101" y="45"/>
                  <a:pt x="110" y="35"/>
                  <a:pt x="110" y="17"/>
                </a:cubicBezTo>
                <a:cubicBezTo>
                  <a:pt x="110" y="13"/>
                  <a:pt x="110" y="9"/>
                  <a:pt x="109" y="3"/>
                </a:cubicBezTo>
                <a:cubicBezTo>
                  <a:pt x="109" y="3"/>
                  <a:pt x="109" y="2"/>
                  <a:pt x="108" y="2"/>
                </a:cubicBezTo>
                <a:close/>
                <a:moveTo>
                  <a:pt x="97" y="13"/>
                </a:moveTo>
                <a:cubicBezTo>
                  <a:pt x="98" y="15"/>
                  <a:pt x="99" y="17"/>
                  <a:pt x="99" y="19"/>
                </a:cubicBezTo>
                <a:cubicBezTo>
                  <a:pt x="99" y="23"/>
                  <a:pt x="96" y="27"/>
                  <a:pt x="91" y="27"/>
                </a:cubicBezTo>
                <a:cubicBezTo>
                  <a:pt x="87" y="27"/>
                  <a:pt x="83" y="23"/>
                  <a:pt x="83" y="19"/>
                </a:cubicBezTo>
                <a:cubicBezTo>
                  <a:pt x="83" y="14"/>
                  <a:pt x="87" y="11"/>
                  <a:pt x="91" y="11"/>
                </a:cubicBezTo>
                <a:cubicBezTo>
                  <a:pt x="93" y="11"/>
                  <a:pt x="95" y="12"/>
                  <a:pt x="97" y="13"/>
                </a:cubicBezTo>
                <a:close/>
                <a:moveTo>
                  <a:pt x="44" y="65"/>
                </a:moveTo>
                <a:cubicBezTo>
                  <a:pt x="42" y="63"/>
                  <a:pt x="38" y="62"/>
                  <a:pt x="34" y="63"/>
                </a:cubicBezTo>
                <a:cubicBezTo>
                  <a:pt x="34" y="63"/>
                  <a:pt x="33" y="63"/>
                  <a:pt x="33" y="63"/>
                </a:cubicBezTo>
                <a:cubicBezTo>
                  <a:pt x="33" y="63"/>
                  <a:pt x="33" y="63"/>
                  <a:pt x="32" y="63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2"/>
                  <a:pt x="32" y="62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7" y="61"/>
                  <a:pt x="23" y="62"/>
                  <a:pt x="20" y="65"/>
                </a:cubicBezTo>
                <a:cubicBezTo>
                  <a:pt x="18" y="65"/>
                  <a:pt x="16" y="65"/>
                  <a:pt x="14" y="66"/>
                </a:cubicBezTo>
                <a:cubicBezTo>
                  <a:pt x="9" y="67"/>
                  <a:pt x="5" y="70"/>
                  <a:pt x="4" y="75"/>
                </a:cubicBezTo>
                <a:cubicBezTo>
                  <a:pt x="3" y="77"/>
                  <a:pt x="3" y="78"/>
                  <a:pt x="3" y="80"/>
                </a:cubicBezTo>
                <a:cubicBezTo>
                  <a:pt x="2" y="81"/>
                  <a:pt x="2" y="83"/>
                  <a:pt x="1" y="84"/>
                </a:cubicBezTo>
                <a:cubicBezTo>
                  <a:pt x="0" y="89"/>
                  <a:pt x="1" y="93"/>
                  <a:pt x="4" y="96"/>
                </a:cubicBezTo>
                <a:cubicBezTo>
                  <a:pt x="3" y="100"/>
                  <a:pt x="4" y="104"/>
                  <a:pt x="7" y="106"/>
                </a:cubicBezTo>
                <a:cubicBezTo>
                  <a:pt x="10" y="109"/>
                  <a:pt x="14" y="110"/>
                  <a:pt x="17" y="109"/>
                </a:cubicBezTo>
                <a:cubicBezTo>
                  <a:pt x="17" y="109"/>
                  <a:pt x="18" y="109"/>
                  <a:pt x="18" y="109"/>
                </a:cubicBezTo>
                <a:cubicBezTo>
                  <a:pt x="18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9" y="109"/>
                  <a:pt x="19" y="109"/>
                  <a:pt x="20" y="109"/>
                </a:cubicBezTo>
                <a:cubicBezTo>
                  <a:pt x="23" y="110"/>
                  <a:pt x="27" y="109"/>
                  <a:pt x="29" y="106"/>
                </a:cubicBezTo>
                <a:cubicBezTo>
                  <a:pt x="33" y="107"/>
                  <a:pt x="38" y="106"/>
                  <a:pt x="41" y="103"/>
                </a:cubicBezTo>
                <a:cubicBezTo>
                  <a:pt x="43" y="101"/>
                  <a:pt x="44" y="98"/>
                  <a:pt x="44" y="95"/>
                </a:cubicBezTo>
                <a:cubicBezTo>
                  <a:pt x="47" y="93"/>
                  <a:pt x="49" y="91"/>
                  <a:pt x="50" y="87"/>
                </a:cubicBezTo>
                <a:cubicBezTo>
                  <a:pt x="51" y="83"/>
                  <a:pt x="50" y="78"/>
                  <a:pt x="47" y="75"/>
                </a:cubicBezTo>
                <a:cubicBezTo>
                  <a:pt x="48" y="72"/>
                  <a:pt x="47" y="68"/>
                  <a:pt x="44" y="65"/>
                </a:cubicBezTo>
                <a:close/>
                <a:moveTo>
                  <a:pt x="44" y="65"/>
                </a:moveTo>
                <a:cubicBezTo>
                  <a:pt x="44" y="65"/>
                  <a:pt x="44" y="65"/>
                  <a:pt x="44" y="6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243865" y="2597639"/>
            <a:ext cx="2398875" cy="985918"/>
            <a:chOff x="1716417" y="2404261"/>
            <a:chExt cx="2133781" cy="876968"/>
          </a:xfrm>
        </p:grpSpPr>
        <p:sp>
          <p:nvSpPr>
            <p:cNvPr id="38" name="文本框 37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40376" y="4983612"/>
            <a:ext cx="2398875" cy="985918"/>
            <a:chOff x="1716417" y="2404261"/>
            <a:chExt cx="2133781" cy="876968"/>
          </a:xfrm>
        </p:grpSpPr>
        <p:sp>
          <p:nvSpPr>
            <p:cNvPr id="41" name="文本框 40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18564" y="3569231"/>
            <a:ext cx="2398875" cy="985918"/>
            <a:chOff x="1716417" y="2404261"/>
            <a:chExt cx="2133781" cy="876968"/>
          </a:xfrm>
        </p:grpSpPr>
        <p:sp>
          <p:nvSpPr>
            <p:cNvPr id="44" name="文本框 43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95092" y="-1455313"/>
            <a:ext cx="1146220" cy="1146220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741312" y="-1455313"/>
            <a:ext cx="1146220" cy="1146220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87532" y="-1455313"/>
            <a:ext cx="1146220" cy="1146220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33752" y="-1455313"/>
            <a:ext cx="1146220" cy="1146220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02496" y="95841"/>
            <a:ext cx="809222" cy="809222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513450" y="241249"/>
            <a:ext cx="518406" cy="518406"/>
          </a:xfrm>
          <a:prstGeom prst="ellipse">
            <a:avLst/>
          </a:prstGeom>
          <a:solidFill>
            <a:srgbClr val="D05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329221" y="139605"/>
            <a:ext cx="840527" cy="840527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6512" y="905063"/>
            <a:ext cx="517301" cy="517301"/>
          </a:xfrm>
          <a:prstGeom prst="ellipse">
            <a:avLst/>
          </a:prstGeom>
          <a:solidFill>
            <a:srgbClr val="AE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975173" y="1132268"/>
            <a:ext cx="354048" cy="354048"/>
          </a:xfrm>
          <a:prstGeom prst="ellipse">
            <a:avLst/>
          </a:prstGeom>
          <a:solidFill>
            <a:srgbClr val="47B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9876" y="1132268"/>
            <a:ext cx="523683" cy="523683"/>
          </a:xfrm>
          <a:prstGeom prst="ellipse">
            <a:avLst/>
          </a:prstGeom>
          <a:solidFill>
            <a:srgbClr val="FDF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636908" y="518467"/>
            <a:ext cx="4963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请输入标题内容</a:t>
            </a:r>
            <a:endParaRPr lang="zh-CN" altLang="en-US" sz="5400" b="1" dirty="0">
              <a:solidFill>
                <a:schemeClr val="bg1">
                  <a:lumMod val="6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1449388" y="2987676"/>
            <a:ext cx="9305925" cy="2800350"/>
          </a:xfrm>
          <a:custGeom>
            <a:avLst/>
            <a:gdLst>
              <a:gd name="T0" fmla="*/ 180 w 3734"/>
              <a:gd name="T1" fmla="*/ 0 h 1122"/>
              <a:gd name="T2" fmla="*/ 3554 w 3734"/>
              <a:gd name="T3" fmla="*/ 0 h 1122"/>
              <a:gd name="T4" fmla="*/ 3734 w 3734"/>
              <a:gd name="T5" fmla="*/ 180 h 1122"/>
              <a:gd name="T6" fmla="*/ 3734 w 3734"/>
              <a:gd name="T7" fmla="*/ 942 h 1122"/>
              <a:gd name="T8" fmla="*/ 3554 w 3734"/>
              <a:gd name="T9" fmla="*/ 1122 h 1122"/>
              <a:gd name="T10" fmla="*/ 180 w 3734"/>
              <a:gd name="T11" fmla="*/ 1122 h 1122"/>
              <a:gd name="T12" fmla="*/ 0 w 3734"/>
              <a:gd name="T13" fmla="*/ 942 h 1122"/>
              <a:gd name="T14" fmla="*/ 0 w 3734"/>
              <a:gd name="T15" fmla="*/ 180 h 1122"/>
              <a:gd name="T16" fmla="*/ 180 w 3734"/>
              <a:gd name="T17" fmla="*/ 0 h 1122"/>
              <a:gd name="T18" fmla="*/ 180 w 3734"/>
              <a:gd name="T19" fmla="*/ 0 h 1122"/>
              <a:gd name="T20" fmla="*/ 180 w 3734"/>
              <a:gd name="T21" fmla="*/ 0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34" h="1122">
                <a:moveTo>
                  <a:pt x="180" y="0"/>
                </a:moveTo>
                <a:cubicBezTo>
                  <a:pt x="3554" y="0"/>
                  <a:pt x="3554" y="0"/>
                  <a:pt x="3554" y="0"/>
                </a:cubicBezTo>
                <a:cubicBezTo>
                  <a:pt x="3654" y="0"/>
                  <a:pt x="3734" y="80"/>
                  <a:pt x="3734" y="180"/>
                </a:cubicBezTo>
                <a:cubicBezTo>
                  <a:pt x="3734" y="942"/>
                  <a:pt x="3734" y="942"/>
                  <a:pt x="3734" y="942"/>
                </a:cubicBezTo>
                <a:cubicBezTo>
                  <a:pt x="3734" y="1041"/>
                  <a:pt x="3654" y="1122"/>
                  <a:pt x="3554" y="1122"/>
                </a:cubicBezTo>
                <a:cubicBezTo>
                  <a:pt x="180" y="1122"/>
                  <a:pt x="180" y="1122"/>
                  <a:pt x="180" y="1122"/>
                </a:cubicBezTo>
                <a:cubicBezTo>
                  <a:pt x="80" y="1122"/>
                  <a:pt x="0" y="1041"/>
                  <a:pt x="0" y="94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80"/>
                  <a:pt x="80" y="0"/>
                  <a:pt x="180" y="0"/>
                </a:cubicBezTo>
                <a:close/>
                <a:moveTo>
                  <a:pt x="180" y="0"/>
                </a:moveTo>
                <a:cubicBezTo>
                  <a:pt x="180" y="0"/>
                  <a:pt x="180" y="0"/>
                  <a:pt x="180" y="0"/>
                </a:cubicBezTo>
              </a:path>
            </a:pathLst>
          </a:custGeom>
          <a:noFill/>
          <a:ln w="69850" cap="flat">
            <a:solidFill>
              <a:srgbClr val="BDCDD4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17"/>
          <p:cNvSpPr>
            <a:spLocks noEditPoints="1"/>
          </p:cNvSpPr>
          <p:nvPr/>
        </p:nvSpPr>
        <p:spPr bwMode="auto">
          <a:xfrm>
            <a:off x="2098676" y="2398713"/>
            <a:ext cx="1292225" cy="1452563"/>
          </a:xfrm>
          <a:custGeom>
            <a:avLst/>
            <a:gdLst>
              <a:gd name="T0" fmla="*/ 519 w 519"/>
              <a:gd name="T1" fmla="*/ 260 h 582"/>
              <a:gd name="T2" fmla="*/ 259 w 519"/>
              <a:gd name="T3" fmla="*/ 580 h 582"/>
              <a:gd name="T4" fmla="*/ 0 w 519"/>
              <a:gd name="T5" fmla="*/ 260 h 582"/>
              <a:gd name="T6" fmla="*/ 259 w 519"/>
              <a:gd name="T7" fmla="*/ 0 h 582"/>
              <a:gd name="T8" fmla="*/ 519 w 519"/>
              <a:gd name="T9" fmla="*/ 260 h 582"/>
              <a:gd name="T10" fmla="*/ 519 w 519"/>
              <a:gd name="T11" fmla="*/ 260 h 582"/>
              <a:gd name="T12" fmla="*/ 519 w 519"/>
              <a:gd name="T13" fmla="*/ 26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9" h="582">
                <a:moveTo>
                  <a:pt x="519" y="260"/>
                </a:moveTo>
                <a:cubicBezTo>
                  <a:pt x="519" y="403"/>
                  <a:pt x="367" y="582"/>
                  <a:pt x="259" y="580"/>
                </a:cubicBezTo>
                <a:cubicBezTo>
                  <a:pt x="153" y="578"/>
                  <a:pt x="0" y="403"/>
                  <a:pt x="0" y="260"/>
                </a:cubicBezTo>
                <a:cubicBezTo>
                  <a:pt x="0" y="116"/>
                  <a:pt x="116" y="0"/>
                  <a:pt x="259" y="0"/>
                </a:cubicBezTo>
                <a:cubicBezTo>
                  <a:pt x="402" y="0"/>
                  <a:pt x="519" y="116"/>
                  <a:pt x="519" y="260"/>
                </a:cubicBezTo>
                <a:close/>
                <a:moveTo>
                  <a:pt x="519" y="260"/>
                </a:moveTo>
                <a:cubicBezTo>
                  <a:pt x="519" y="260"/>
                  <a:pt x="519" y="260"/>
                  <a:pt x="519" y="260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18"/>
          <p:cNvSpPr>
            <a:spLocks noEditPoints="1"/>
          </p:cNvSpPr>
          <p:nvPr/>
        </p:nvSpPr>
        <p:spPr bwMode="auto">
          <a:xfrm>
            <a:off x="2301876" y="2606676"/>
            <a:ext cx="882650" cy="882650"/>
          </a:xfrm>
          <a:custGeom>
            <a:avLst/>
            <a:gdLst>
              <a:gd name="T0" fmla="*/ 354 w 354"/>
              <a:gd name="T1" fmla="*/ 177 h 354"/>
              <a:gd name="T2" fmla="*/ 177 w 354"/>
              <a:gd name="T3" fmla="*/ 354 h 354"/>
              <a:gd name="T4" fmla="*/ 0 w 354"/>
              <a:gd name="T5" fmla="*/ 177 h 354"/>
              <a:gd name="T6" fmla="*/ 177 w 354"/>
              <a:gd name="T7" fmla="*/ 0 h 354"/>
              <a:gd name="T8" fmla="*/ 354 w 354"/>
              <a:gd name="T9" fmla="*/ 177 h 354"/>
              <a:gd name="T10" fmla="*/ 354 w 354"/>
              <a:gd name="T11" fmla="*/ 177 h 354"/>
              <a:gd name="T12" fmla="*/ 354 w 354"/>
              <a:gd name="T13" fmla="*/ 17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4" h="354">
                <a:moveTo>
                  <a:pt x="354" y="177"/>
                </a:moveTo>
                <a:cubicBezTo>
                  <a:pt x="354" y="275"/>
                  <a:pt x="275" y="354"/>
                  <a:pt x="177" y="354"/>
                </a:cubicBezTo>
                <a:cubicBezTo>
                  <a:pt x="79" y="354"/>
                  <a:pt x="0" y="275"/>
                  <a:pt x="0" y="177"/>
                </a:cubicBezTo>
                <a:cubicBezTo>
                  <a:pt x="0" y="79"/>
                  <a:pt x="79" y="0"/>
                  <a:pt x="177" y="0"/>
                </a:cubicBezTo>
                <a:cubicBezTo>
                  <a:pt x="275" y="0"/>
                  <a:pt x="354" y="79"/>
                  <a:pt x="354" y="177"/>
                </a:cubicBezTo>
                <a:close/>
                <a:moveTo>
                  <a:pt x="354" y="177"/>
                </a:moveTo>
                <a:cubicBezTo>
                  <a:pt x="354" y="177"/>
                  <a:pt x="354" y="177"/>
                  <a:pt x="354" y="17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19"/>
          <p:cNvSpPr>
            <a:spLocks noEditPoints="1"/>
          </p:cNvSpPr>
          <p:nvPr/>
        </p:nvSpPr>
        <p:spPr bwMode="auto">
          <a:xfrm>
            <a:off x="3778251" y="2398713"/>
            <a:ext cx="1292225" cy="1452563"/>
          </a:xfrm>
          <a:custGeom>
            <a:avLst/>
            <a:gdLst>
              <a:gd name="T0" fmla="*/ 519 w 519"/>
              <a:gd name="T1" fmla="*/ 260 h 582"/>
              <a:gd name="T2" fmla="*/ 259 w 519"/>
              <a:gd name="T3" fmla="*/ 580 h 582"/>
              <a:gd name="T4" fmla="*/ 0 w 519"/>
              <a:gd name="T5" fmla="*/ 260 h 582"/>
              <a:gd name="T6" fmla="*/ 259 w 519"/>
              <a:gd name="T7" fmla="*/ 0 h 582"/>
              <a:gd name="T8" fmla="*/ 519 w 519"/>
              <a:gd name="T9" fmla="*/ 260 h 582"/>
              <a:gd name="T10" fmla="*/ 519 w 519"/>
              <a:gd name="T11" fmla="*/ 260 h 582"/>
              <a:gd name="T12" fmla="*/ 519 w 519"/>
              <a:gd name="T13" fmla="*/ 26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9" h="582">
                <a:moveTo>
                  <a:pt x="519" y="260"/>
                </a:moveTo>
                <a:cubicBezTo>
                  <a:pt x="519" y="403"/>
                  <a:pt x="367" y="582"/>
                  <a:pt x="259" y="580"/>
                </a:cubicBezTo>
                <a:cubicBezTo>
                  <a:pt x="153" y="578"/>
                  <a:pt x="0" y="403"/>
                  <a:pt x="0" y="260"/>
                </a:cubicBezTo>
                <a:cubicBezTo>
                  <a:pt x="0" y="116"/>
                  <a:pt x="116" y="0"/>
                  <a:pt x="259" y="0"/>
                </a:cubicBezTo>
                <a:cubicBezTo>
                  <a:pt x="402" y="0"/>
                  <a:pt x="519" y="116"/>
                  <a:pt x="519" y="260"/>
                </a:cubicBezTo>
                <a:close/>
                <a:moveTo>
                  <a:pt x="519" y="260"/>
                </a:moveTo>
                <a:cubicBezTo>
                  <a:pt x="519" y="260"/>
                  <a:pt x="519" y="260"/>
                  <a:pt x="519" y="26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20"/>
          <p:cNvSpPr>
            <a:spLocks noEditPoints="1"/>
          </p:cNvSpPr>
          <p:nvPr/>
        </p:nvSpPr>
        <p:spPr bwMode="auto">
          <a:xfrm>
            <a:off x="3981451" y="2606676"/>
            <a:ext cx="882650" cy="882650"/>
          </a:xfrm>
          <a:custGeom>
            <a:avLst/>
            <a:gdLst>
              <a:gd name="T0" fmla="*/ 354 w 354"/>
              <a:gd name="T1" fmla="*/ 177 h 354"/>
              <a:gd name="T2" fmla="*/ 177 w 354"/>
              <a:gd name="T3" fmla="*/ 354 h 354"/>
              <a:gd name="T4" fmla="*/ 0 w 354"/>
              <a:gd name="T5" fmla="*/ 177 h 354"/>
              <a:gd name="T6" fmla="*/ 177 w 354"/>
              <a:gd name="T7" fmla="*/ 0 h 354"/>
              <a:gd name="T8" fmla="*/ 354 w 354"/>
              <a:gd name="T9" fmla="*/ 177 h 354"/>
              <a:gd name="T10" fmla="*/ 354 w 354"/>
              <a:gd name="T11" fmla="*/ 177 h 354"/>
              <a:gd name="T12" fmla="*/ 354 w 354"/>
              <a:gd name="T13" fmla="*/ 17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4" h="354">
                <a:moveTo>
                  <a:pt x="354" y="177"/>
                </a:moveTo>
                <a:cubicBezTo>
                  <a:pt x="354" y="275"/>
                  <a:pt x="275" y="354"/>
                  <a:pt x="177" y="354"/>
                </a:cubicBezTo>
                <a:cubicBezTo>
                  <a:pt x="79" y="354"/>
                  <a:pt x="0" y="275"/>
                  <a:pt x="0" y="177"/>
                </a:cubicBezTo>
                <a:cubicBezTo>
                  <a:pt x="0" y="79"/>
                  <a:pt x="79" y="0"/>
                  <a:pt x="177" y="0"/>
                </a:cubicBezTo>
                <a:cubicBezTo>
                  <a:pt x="275" y="0"/>
                  <a:pt x="354" y="79"/>
                  <a:pt x="354" y="177"/>
                </a:cubicBezTo>
                <a:close/>
                <a:moveTo>
                  <a:pt x="354" y="177"/>
                </a:moveTo>
                <a:cubicBezTo>
                  <a:pt x="354" y="177"/>
                  <a:pt x="354" y="177"/>
                  <a:pt x="354" y="17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21"/>
          <p:cNvSpPr>
            <a:spLocks noEditPoints="1"/>
          </p:cNvSpPr>
          <p:nvPr/>
        </p:nvSpPr>
        <p:spPr bwMode="auto">
          <a:xfrm>
            <a:off x="5457826" y="2398713"/>
            <a:ext cx="1293813" cy="1452563"/>
          </a:xfrm>
          <a:custGeom>
            <a:avLst/>
            <a:gdLst>
              <a:gd name="T0" fmla="*/ 519 w 519"/>
              <a:gd name="T1" fmla="*/ 260 h 582"/>
              <a:gd name="T2" fmla="*/ 259 w 519"/>
              <a:gd name="T3" fmla="*/ 580 h 582"/>
              <a:gd name="T4" fmla="*/ 0 w 519"/>
              <a:gd name="T5" fmla="*/ 260 h 582"/>
              <a:gd name="T6" fmla="*/ 259 w 519"/>
              <a:gd name="T7" fmla="*/ 0 h 582"/>
              <a:gd name="T8" fmla="*/ 519 w 519"/>
              <a:gd name="T9" fmla="*/ 260 h 582"/>
              <a:gd name="T10" fmla="*/ 519 w 519"/>
              <a:gd name="T11" fmla="*/ 260 h 582"/>
              <a:gd name="T12" fmla="*/ 519 w 519"/>
              <a:gd name="T13" fmla="*/ 26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9" h="582">
                <a:moveTo>
                  <a:pt x="519" y="260"/>
                </a:moveTo>
                <a:cubicBezTo>
                  <a:pt x="519" y="403"/>
                  <a:pt x="367" y="582"/>
                  <a:pt x="259" y="580"/>
                </a:cubicBezTo>
                <a:cubicBezTo>
                  <a:pt x="153" y="578"/>
                  <a:pt x="0" y="403"/>
                  <a:pt x="0" y="260"/>
                </a:cubicBezTo>
                <a:cubicBezTo>
                  <a:pt x="0" y="116"/>
                  <a:pt x="116" y="0"/>
                  <a:pt x="259" y="0"/>
                </a:cubicBezTo>
                <a:cubicBezTo>
                  <a:pt x="402" y="0"/>
                  <a:pt x="519" y="116"/>
                  <a:pt x="519" y="260"/>
                </a:cubicBezTo>
                <a:close/>
                <a:moveTo>
                  <a:pt x="519" y="260"/>
                </a:moveTo>
                <a:cubicBezTo>
                  <a:pt x="519" y="260"/>
                  <a:pt x="519" y="260"/>
                  <a:pt x="519" y="260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22"/>
          <p:cNvSpPr>
            <a:spLocks noEditPoints="1"/>
          </p:cNvSpPr>
          <p:nvPr/>
        </p:nvSpPr>
        <p:spPr bwMode="auto">
          <a:xfrm>
            <a:off x="5662613" y="2606676"/>
            <a:ext cx="881063" cy="882650"/>
          </a:xfrm>
          <a:custGeom>
            <a:avLst/>
            <a:gdLst>
              <a:gd name="T0" fmla="*/ 354 w 354"/>
              <a:gd name="T1" fmla="*/ 177 h 354"/>
              <a:gd name="T2" fmla="*/ 177 w 354"/>
              <a:gd name="T3" fmla="*/ 354 h 354"/>
              <a:gd name="T4" fmla="*/ 0 w 354"/>
              <a:gd name="T5" fmla="*/ 177 h 354"/>
              <a:gd name="T6" fmla="*/ 177 w 354"/>
              <a:gd name="T7" fmla="*/ 0 h 354"/>
              <a:gd name="T8" fmla="*/ 354 w 354"/>
              <a:gd name="T9" fmla="*/ 177 h 354"/>
              <a:gd name="T10" fmla="*/ 354 w 354"/>
              <a:gd name="T11" fmla="*/ 177 h 354"/>
              <a:gd name="T12" fmla="*/ 354 w 354"/>
              <a:gd name="T13" fmla="*/ 17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4" h="354">
                <a:moveTo>
                  <a:pt x="354" y="177"/>
                </a:moveTo>
                <a:cubicBezTo>
                  <a:pt x="354" y="275"/>
                  <a:pt x="275" y="354"/>
                  <a:pt x="177" y="354"/>
                </a:cubicBezTo>
                <a:cubicBezTo>
                  <a:pt x="79" y="354"/>
                  <a:pt x="0" y="275"/>
                  <a:pt x="0" y="177"/>
                </a:cubicBezTo>
                <a:cubicBezTo>
                  <a:pt x="0" y="79"/>
                  <a:pt x="79" y="0"/>
                  <a:pt x="177" y="0"/>
                </a:cubicBezTo>
                <a:cubicBezTo>
                  <a:pt x="275" y="0"/>
                  <a:pt x="354" y="79"/>
                  <a:pt x="354" y="177"/>
                </a:cubicBezTo>
                <a:close/>
                <a:moveTo>
                  <a:pt x="354" y="177"/>
                </a:moveTo>
                <a:cubicBezTo>
                  <a:pt x="354" y="177"/>
                  <a:pt x="354" y="177"/>
                  <a:pt x="354" y="17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23"/>
          <p:cNvSpPr>
            <a:spLocks noEditPoints="1"/>
          </p:cNvSpPr>
          <p:nvPr/>
        </p:nvSpPr>
        <p:spPr bwMode="auto">
          <a:xfrm>
            <a:off x="7137401" y="2398713"/>
            <a:ext cx="1293813" cy="1452563"/>
          </a:xfrm>
          <a:custGeom>
            <a:avLst/>
            <a:gdLst>
              <a:gd name="T0" fmla="*/ 519 w 519"/>
              <a:gd name="T1" fmla="*/ 260 h 582"/>
              <a:gd name="T2" fmla="*/ 259 w 519"/>
              <a:gd name="T3" fmla="*/ 580 h 582"/>
              <a:gd name="T4" fmla="*/ 0 w 519"/>
              <a:gd name="T5" fmla="*/ 260 h 582"/>
              <a:gd name="T6" fmla="*/ 259 w 519"/>
              <a:gd name="T7" fmla="*/ 0 h 582"/>
              <a:gd name="T8" fmla="*/ 519 w 519"/>
              <a:gd name="T9" fmla="*/ 260 h 582"/>
              <a:gd name="T10" fmla="*/ 519 w 519"/>
              <a:gd name="T11" fmla="*/ 260 h 582"/>
              <a:gd name="T12" fmla="*/ 519 w 519"/>
              <a:gd name="T13" fmla="*/ 26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9" h="582">
                <a:moveTo>
                  <a:pt x="519" y="260"/>
                </a:moveTo>
                <a:cubicBezTo>
                  <a:pt x="519" y="403"/>
                  <a:pt x="367" y="582"/>
                  <a:pt x="259" y="580"/>
                </a:cubicBezTo>
                <a:cubicBezTo>
                  <a:pt x="153" y="578"/>
                  <a:pt x="0" y="403"/>
                  <a:pt x="0" y="260"/>
                </a:cubicBezTo>
                <a:cubicBezTo>
                  <a:pt x="0" y="116"/>
                  <a:pt x="116" y="0"/>
                  <a:pt x="259" y="0"/>
                </a:cubicBezTo>
                <a:cubicBezTo>
                  <a:pt x="402" y="0"/>
                  <a:pt x="519" y="116"/>
                  <a:pt x="519" y="260"/>
                </a:cubicBezTo>
                <a:close/>
                <a:moveTo>
                  <a:pt x="519" y="260"/>
                </a:moveTo>
                <a:cubicBezTo>
                  <a:pt x="519" y="260"/>
                  <a:pt x="519" y="260"/>
                  <a:pt x="519" y="260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24"/>
          <p:cNvSpPr>
            <a:spLocks noEditPoints="1"/>
          </p:cNvSpPr>
          <p:nvPr/>
        </p:nvSpPr>
        <p:spPr bwMode="auto">
          <a:xfrm>
            <a:off x="7342188" y="2606676"/>
            <a:ext cx="881063" cy="882650"/>
          </a:xfrm>
          <a:custGeom>
            <a:avLst/>
            <a:gdLst>
              <a:gd name="T0" fmla="*/ 354 w 354"/>
              <a:gd name="T1" fmla="*/ 177 h 354"/>
              <a:gd name="T2" fmla="*/ 177 w 354"/>
              <a:gd name="T3" fmla="*/ 354 h 354"/>
              <a:gd name="T4" fmla="*/ 0 w 354"/>
              <a:gd name="T5" fmla="*/ 177 h 354"/>
              <a:gd name="T6" fmla="*/ 177 w 354"/>
              <a:gd name="T7" fmla="*/ 0 h 354"/>
              <a:gd name="T8" fmla="*/ 354 w 354"/>
              <a:gd name="T9" fmla="*/ 177 h 354"/>
              <a:gd name="T10" fmla="*/ 354 w 354"/>
              <a:gd name="T11" fmla="*/ 177 h 354"/>
              <a:gd name="T12" fmla="*/ 354 w 354"/>
              <a:gd name="T13" fmla="*/ 17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4" h="354">
                <a:moveTo>
                  <a:pt x="354" y="177"/>
                </a:moveTo>
                <a:cubicBezTo>
                  <a:pt x="354" y="275"/>
                  <a:pt x="275" y="354"/>
                  <a:pt x="177" y="354"/>
                </a:cubicBezTo>
                <a:cubicBezTo>
                  <a:pt x="79" y="354"/>
                  <a:pt x="0" y="275"/>
                  <a:pt x="0" y="177"/>
                </a:cubicBezTo>
                <a:cubicBezTo>
                  <a:pt x="0" y="79"/>
                  <a:pt x="79" y="0"/>
                  <a:pt x="177" y="0"/>
                </a:cubicBezTo>
                <a:cubicBezTo>
                  <a:pt x="275" y="0"/>
                  <a:pt x="354" y="79"/>
                  <a:pt x="354" y="177"/>
                </a:cubicBezTo>
                <a:close/>
                <a:moveTo>
                  <a:pt x="354" y="177"/>
                </a:moveTo>
                <a:cubicBezTo>
                  <a:pt x="354" y="177"/>
                  <a:pt x="354" y="177"/>
                  <a:pt x="354" y="17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25"/>
          <p:cNvSpPr>
            <a:spLocks noEditPoints="1"/>
          </p:cNvSpPr>
          <p:nvPr/>
        </p:nvSpPr>
        <p:spPr bwMode="auto">
          <a:xfrm>
            <a:off x="8816976" y="2398713"/>
            <a:ext cx="1293813" cy="1452563"/>
          </a:xfrm>
          <a:custGeom>
            <a:avLst/>
            <a:gdLst>
              <a:gd name="T0" fmla="*/ 519 w 519"/>
              <a:gd name="T1" fmla="*/ 260 h 582"/>
              <a:gd name="T2" fmla="*/ 259 w 519"/>
              <a:gd name="T3" fmla="*/ 580 h 582"/>
              <a:gd name="T4" fmla="*/ 0 w 519"/>
              <a:gd name="T5" fmla="*/ 260 h 582"/>
              <a:gd name="T6" fmla="*/ 259 w 519"/>
              <a:gd name="T7" fmla="*/ 0 h 582"/>
              <a:gd name="T8" fmla="*/ 519 w 519"/>
              <a:gd name="T9" fmla="*/ 260 h 582"/>
              <a:gd name="T10" fmla="*/ 519 w 519"/>
              <a:gd name="T11" fmla="*/ 260 h 582"/>
              <a:gd name="T12" fmla="*/ 519 w 519"/>
              <a:gd name="T13" fmla="*/ 26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9" h="582">
                <a:moveTo>
                  <a:pt x="519" y="260"/>
                </a:moveTo>
                <a:cubicBezTo>
                  <a:pt x="519" y="403"/>
                  <a:pt x="367" y="582"/>
                  <a:pt x="259" y="580"/>
                </a:cubicBezTo>
                <a:cubicBezTo>
                  <a:pt x="153" y="578"/>
                  <a:pt x="0" y="403"/>
                  <a:pt x="0" y="260"/>
                </a:cubicBezTo>
                <a:cubicBezTo>
                  <a:pt x="0" y="116"/>
                  <a:pt x="116" y="0"/>
                  <a:pt x="259" y="0"/>
                </a:cubicBezTo>
                <a:cubicBezTo>
                  <a:pt x="402" y="0"/>
                  <a:pt x="519" y="116"/>
                  <a:pt x="519" y="260"/>
                </a:cubicBezTo>
                <a:close/>
                <a:moveTo>
                  <a:pt x="519" y="260"/>
                </a:moveTo>
                <a:cubicBezTo>
                  <a:pt x="519" y="260"/>
                  <a:pt x="519" y="260"/>
                  <a:pt x="519" y="26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6"/>
          <p:cNvSpPr>
            <a:spLocks noEditPoints="1"/>
          </p:cNvSpPr>
          <p:nvPr/>
        </p:nvSpPr>
        <p:spPr bwMode="auto">
          <a:xfrm>
            <a:off x="9021763" y="2606676"/>
            <a:ext cx="882650" cy="882650"/>
          </a:xfrm>
          <a:custGeom>
            <a:avLst/>
            <a:gdLst>
              <a:gd name="T0" fmla="*/ 354 w 354"/>
              <a:gd name="T1" fmla="*/ 177 h 354"/>
              <a:gd name="T2" fmla="*/ 177 w 354"/>
              <a:gd name="T3" fmla="*/ 354 h 354"/>
              <a:gd name="T4" fmla="*/ 0 w 354"/>
              <a:gd name="T5" fmla="*/ 177 h 354"/>
              <a:gd name="T6" fmla="*/ 177 w 354"/>
              <a:gd name="T7" fmla="*/ 0 h 354"/>
              <a:gd name="T8" fmla="*/ 354 w 354"/>
              <a:gd name="T9" fmla="*/ 177 h 354"/>
              <a:gd name="T10" fmla="*/ 354 w 354"/>
              <a:gd name="T11" fmla="*/ 177 h 354"/>
              <a:gd name="T12" fmla="*/ 354 w 354"/>
              <a:gd name="T13" fmla="*/ 17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4" h="354">
                <a:moveTo>
                  <a:pt x="354" y="177"/>
                </a:moveTo>
                <a:cubicBezTo>
                  <a:pt x="354" y="275"/>
                  <a:pt x="275" y="354"/>
                  <a:pt x="177" y="354"/>
                </a:cubicBezTo>
                <a:cubicBezTo>
                  <a:pt x="79" y="354"/>
                  <a:pt x="0" y="275"/>
                  <a:pt x="0" y="177"/>
                </a:cubicBezTo>
                <a:cubicBezTo>
                  <a:pt x="0" y="79"/>
                  <a:pt x="79" y="0"/>
                  <a:pt x="177" y="0"/>
                </a:cubicBezTo>
                <a:cubicBezTo>
                  <a:pt x="275" y="0"/>
                  <a:pt x="354" y="79"/>
                  <a:pt x="354" y="177"/>
                </a:cubicBezTo>
                <a:close/>
                <a:moveTo>
                  <a:pt x="354" y="177"/>
                </a:moveTo>
                <a:cubicBezTo>
                  <a:pt x="354" y="177"/>
                  <a:pt x="354" y="177"/>
                  <a:pt x="354" y="17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573"/>
          <p:cNvSpPr>
            <a:spLocks noEditPoints="1"/>
          </p:cNvSpPr>
          <p:nvPr/>
        </p:nvSpPr>
        <p:spPr bwMode="auto">
          <a:xfrm>
            <a:off x="2457451" y="2792413"/>
            <a:ext cx="574675" cy="509588"/>
          </a:xfrm>
          <a:custGeom>
            <a:avLst/>
            <a:gdLst>
              <a:gd name="T0" fmla="*/ 220 w 231"/>
              <a:gd name="T1" fmla="*/ 99 h 204"/>
              <a:gd name="T2" fmla="*/ 177 w 231"/>
              <a:gd name="T3" fmla="*/ 83 h 204"/>
              <a:gd name="T4" fmla="*/ 177 w 231"/>
              <a:gd name="T5" fmla="*/ 34 h 204"/>
              <a:gd name="T6" fmla="*/ 166 w 231"/>
              <a:gd name="T7" fmla="*/ 18 h 204"/>
              <a:gd name="T8" fmla="*/ 121 w 231"/>
              <a:gd name="T9" fmla="*/ 1 h 204"/>
              <a:gd name="T10" fmla="*/ 110 w 231"/>
              <a:gd name="T11" fmla="*/ 1 h 204"/>
              <a:gd name="T12" fmla="*/ 64 w 231"/>
              <a:gd name="T13" fmla="*/ 18 h 204"/>
              <a:gd name="T14" fmla="*/ 54 w 231"/>
              <a:gd name="T15" fmla="*/ 34 h 204"/>
              <a:gd name="T16" fmla="*/ 54 w 231"/>
              <a:gd name="T17" fmla="*/ 83 h 204"/>
              <a:gd name="T18" fmla="*/ 10 w 231"/>
              <a:gd name="T19" fmla="*/ 99 h 204"/>
              <a:gd name="T20" fmla="*/ 0 w 231"/>
              <a:gd name="T21" fmla="*/ 114 h 204"/>
              <a:gd name="T22" fmla="*/ 0 w 231"/>
              <a:gd name="T23" fmla="*/ 164 h 204"/>
              <a:gd name="T24" fmla="*/ 9 w 231"/>
              <a:gd name="T25" fmla="*/ 179 h 204"/>
              <a:gd name="T26" fmla="*/ 54 w 231"/>
              <a:gd name="T27" fmla="*/ 201 h 204"/>
              <a:gd name="T28" fmla="*/ 68 w 231"/>
              <a:gd name="T29" fmla="*/ 201 h 204"/>
              <a:gd name="T30" fmla="*/ 115 w 231"/>
              <a:gd name="T31" fmla="*/ 178 h 204"/>
              <a:gd name="T32" fmla="*/ 162 w 231"/>
              <a:gd name="T33" fmla="*/ 201 h 204"/>
              <a:gd name="T34" fmla="*/ 177 w 231"/>
              <a:gd name="T35" fmla="*/ 201 h 204"/>
              <a:gd name="T36" fmla="*/ 222 w 231"/>
              <a:gd name="T37" fmla="*/ 179 h 204"/>
              <a:gd name="T38" fmla="*/ 231 w 231"/>
              <a:gd name="T39" fmla="*/ 164 h 204"/>
              <a:gd name="T40" fmla="*/ 231 w 231"/>
              <a:gd name="T41" fmla="*/ 114 h 204"/>
              <a:gd name="T42" fmla="*/ 220 w 231"/>
              <a:gd name="T43" fmla="*/ 99 h 204"/>
              <a:gd name="T44" fmla="*/ 161 w 231"/>
              <a:gd name="T45" fmla="*/ 83 h 204"/>
              <a:gd name="T46" fmla="*/ 123 w 231"/>
              <a:gd name="T47" fmla="*/ 97 h 204"/>
              <a:gd name="T48" fmla="*/ 123 w 231"/>
              <a:gd name="T49" fmla="*/ 67 h 204"/>
              <a:gd name="T50" fmla="*/ 161 w 231"/>
              <a:gd name="T51" fmla="*/ 50 h 204"/>
              <a:gd name="T52" fmla="*/ 161 w 231"/>
              <a:gd name="T53" fmla="*/ 83 h 204"/>
              <a:gd name="T54" fmla="*/ 69 w 231"/>
              <a:gd name="T55" fmla="*/ 33 h 204"/>
              <a:gd name="T56" fmla="*/ 115 w 231"/>
              <a:gd name="T57" fmla="*/ 16 h 204"/>
              <a:gd name="T58" fmla="*/ 161 w 231"/>
              <a:gd name="T59" fmla="*/ 33 h 204"/>
              <a:gd name="T60" fmla="*/ 161 w 231"/>
              <a:gd name="T61" fmla="*/ 33 h 204"/>
              <a:gd name="T62" fmla="*/ 115 w 231"/>
              <a:gd name="T63" fmla="*/ 52 h 204"/>
              <a:gd name="T64" fmla="*/ 69 w 231"/>
              <a:gd name="T65" fmla="*/ 33 h 204"/>
              <a:gd name="T66" fmla="*/ 107 w 231"/>
              <a:gd name="T67" fmla="*/ 165 h 204"/>
              <a:gd name="T68" fmla="*/ 69 w 231"/>
              <a:gd name="T69" fmla="*/ 184 h 204"/>
              <a:gd name="T70" fmla="*/ 69 w 231"/>
              <a:gd name="T71" fmla="*/ 148 h 204"/>
              <a:gd name="T72" fmla="*/ 107 w 231"/>
              <a:gd name="T73" fmla="*/ 131 h 204"/>
              <a:gd name="T74" fmla="*/ 107 w 231"/>
              <a:gd name="T75" fmla="*/ 165 h 204"/>
              <a:gd name="T76" fmla="*/ 107 w 231"/>
              <a:gd name="T77" fmla="*/ 114 h 204"/>
              <a:gd name="T78" fmla="*/ 61 w 231"/>
              <a:gd name="T79" fmla="*/ 133 h 204"/>
              <a:gd name="T80" fmla="*/ 15 w 231"/>
              <a:gd name="T81" fmla="*/ 114 h 204"/>
              <a:gd name="T82" fmla="*/ 15 w 231"/>
              <a:gd name="T83" fmla="*/ 114 h 204"/>
              <a:gd name="T84" fmla="*/ 61 w 231"/>
              <a:gd name="T85" fmla="*/ 96 h 204"/>
              <a:gd name="T86" fmla="*/ 107 w 231"/>
              <a:gd name="T87" fmla="*/ 114 h 204"/>
              <a:gd name="T88" fmla="*/ 216 w 231"/>
              <a:gd name="T89" fmla="*/ 165 h 204"/>
              <a:gd name="T90" fmla="*/ 177 w 231"/>
              <a:gd name="T91" fmla="*/ 184 h 204"/>
              <a:gd name="T92" fmla="*/ 177 w 231"/>
              <a:gd name="T93" fmla="*/ 148 h 204"/>
              <a:gd name="T94" fmla="*/ 216 w 231"/>
              <a:gd name="T95" fmla="*/ 131 h 204"/>
              <a:gd name="T96" fmla="*/ 216 w 231"/>
              <a:gd name="T97" fmla="*/ 165 h 204"/>
              <a:gd name="T98" fmla="*/ 216 w 231"/>
              <a:gd name="T99" fmla="*/ 114 h 204"/>
              <a:gd name="T100" fmla="*/ 169 w 231"/>
              <a:gd name="T101" fmla="*/ 133 h 204"/>
              <a:gd name="T102" fmla="*/ 123 w 231"/>
              <a:gd name="T103" fmla="*/ 114 h 204"/>
              <a:gd name="T104" fmla="*/ 123 w 231"/>
              <a:gd name="T105" fmla="*/ 114 h 204"/>
              <a:gd name="T106" fmla="*/ 169 w 231"/>
              <a:gd name="T107" fmla="*/ 96 h 204"/>
              <a:gd name="T108" fmla="*/ 216 w 231"/>
              <a:gd name="T109" fmla="*/ 114 h 204"/>
              <a:gd name="T110" fmla="*/ 216 w 231"/>
              <a:gd name="T111" fmla="*/ 114 h 204"/>
              <a:gd name="T112" fmla="*/ 216 w 231"/>
              <a:gd name="T113" fmla="*/ 11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04">
                <a:moveTo>
                  <a:pt x="220" y="99"/>
                </a:moveTo>
                <a:cubicBezTo>
                  <a:pt x="177" y="83"/>
                  <a:pt x="177" y="83"/>
                  <a:pt x="177" y="83"/>
                </a:cubicBezTo>
                <a:cubicBezTo>
                  <a:pt x="177" y="34"/>
                  <a:pt x="177" y="34"/>
                  <a:pt x="177" y="34"/>
                </a:cubicBezTo>
                <a:cubicBezTo>
                  <a:pt x="177" y="27"/>
                  <a:pt x="173" y="21"/>
                  <a:pt x="166" y="18"/>
                </a:cubicBezTo>
                <a:cubicBezTo>
                  <a:pt x="121" y="1"/>
                  <a:pt x="121" y="1"/>
                  <a:pt x="121" y="1"/>
                </a:cubicBezTo>
                <a:cubicBezTo>
                  <a:pt x="117" y="0"/>
                  <a:pt x="113" y="0"/>
                  <a:pt x="110" y="1"/>
                </a:cubicBezTo>
                <a:cubicBezTo>
                  <a:pt x="64" y="18"/>
                  <a:pt x="64" y="18"/>
                  <a:pt x="64" y="18"/>
                </a:cubicBezTo>
                <a:cubicBezTo>
                  <a:pt x="58" y="21"/>
                  <a:pt x="54" y="27"/>
                  <a:pt x="54" y="34"/>
                </a:cubicBezTo>
                <a:cubicBezTo>
                  <a:pt x="54" y="83"/>
                  <a:pt x="54" y="83"/>
                  <a:pt x="54" y="83"/>
                </a:cubicBezTo>
                <a:cubicBezTo>
                  <a:pt x="10" y="99"/>
                  <a:pt x="10" y="99"/>
                  <a:pt x="10" y="99"/>
                </a:cubicBezTo>
                <a:cubicBezTo>
                  <a:pt x="4" y="101"/>
                  <a:pt x="0" y="108"/>
                  <a:pt x="0" y="11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0"/>
                  <a:pt x="3" y="176"/>
                  <a:pt x="9" y="179"/>
                </a:cubicBezTo>
                <a:cubicBezTo>
                  <a:pt x="54" y="201"/>
                  <a:pt x="54" y="201"/>
                  <a:pt x="54" y="201"/>
                </a:cubicBezTo>
                <a:cubicBezTo>
                  <a:pt x="58" y="204"/>
                  <a:pt x="64" y="204"/>
                  <a:pt x="68" y="201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62" y="201"/>
                  <a:pt x="162" y="201"/>
                  <a:pt x="162" y="201"/>
                </a:cubicBezTo>
                <a:cubicBezTo>
                  <a:pt x="167" y="204"/>
                  <a:pt x="172" y="204"/>
                  <a:pt x="177" y="201"/>
                </a:cubicBezTo>
                <a:cubicBezTo>
                  <a:pt x="222" y="179"/>
                  <a:pt x="222" y="179"/>
                  <a:pt x="222" y="179"/>
                </a:cubicBezTo>
                <a:cubicBezTo>
                  <a:pt x="227" y="176"/>
                  <a:pt x="231" y="170"/>
                  <a:pt x="231" y="164"/>
                </a:cubicBezTo>
                <a:cubicBezTo>
                  <a:pt x="231" y="114"/>
                  <a:pt x="231" y="114"/>
                  <a:pt x="231" y="114"/>
                </a:cubicBezTo>
                <a:cubicBezTo>
                  <a:pt x="231" y="108"/>
                  <a:pt x="227" y="101"/>
                  <a:pt x="220" y="99"/>
                </a:cubicBezTo>
                <a:close/>
                <a:moveTo>
                  <a:pt x="161" y="83"/>
                </a:moveTo>
                <a:cubicBezTo>
                  <a:pt x="123" y="97"/>
                  <a:pt x="123" y="97"/>
                  <a:pt x="123" y="97"/>
                </a:cubicBezTo>
                <a:cubicBezTo>
                  <a:pt x="123" y="67"/>
                  <a:pt x="123" y="67"/>
                  <a:pt x="123" y="67"/>
                </a:cubicBezTo>
                <a:cubicBezTo>
                  <a:pt x="161" y="50"/>
                  <a:pt x="161" y="50"/>
                  <a:pt x="161" y="50"/>
                </a:cubicBezTo>
                <a:lnTo>
                  <a:pt x="161" y="83"/>
                </a:lnTo>
                <a:close/>
                <a:moveTo>
                  <a:pt x="69" y="33"/>
                </a:moveTo>
                <a:cubicBezTo>
                  <a:pt x="115" y="16"/>
                  <a:pt x="115" y="16"/>
                  <a:pt x="115" y="16"/>
                </a:cubicBezTo>
                <a:cubicBezTo>
                  <a:pt x="161" y="33"/>
                  <a:pt x="161" y="33"/>
                  <a:pt x="161" y="33"/>
                </a:cubicBezTo>
                <a:cubicBezTo>
                  <a:pt x="161" y="33"/>
                  <a:pt x="161" y="33"/>
                  <a:pt x="161" y="3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69" y="33"/>
                  <a:pt x="69" y="33"/>
                  <a:pt x="69" y="33"/>
                </a:cubicBezTo>
                <a:close/>
                <a:moveTo>
                  <a:pt x="107" y="165"/>
                </a:moveTo>
                <a:cubicBezTo>
                  <a:pt x="69" y="184"/>
                  <a:pt x="69" y="184"/>
                  <a:pt x="69" y="184"/>
                </a:cubicBezTo>
                <a:cubicBezTo>
                  <a:pt x="69" y="148"/>
                  <a:pt x="69" y="148"/>
                  <a:pt x="69" y="148"/>
                </a:cubicBezTo>
                <a:cubicBezTo>
                  <a:pt x="107" y="131"/>
                  <a:pt x="107" y="131"/>
                  <a:pt x="107" y="131"/>
                </a:cubicBezTo>
                <a:lnTo>
                  <a:pt x="107" y="165"/>
                </a:lnTo>
                <a:close/>
                <a:moveTo>
                  <a:pt x="107" y="114"/>
                </a:moveTo>
                <a:cubicBezTo>
                  <a:pt x="61" y="133"/>
                  <a:pt x="61" y="133"/>
                  <a:pt x="61" y="133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15" y="114"/>
                  <a:pt x="15" y="114"/>
                  <a:pt x="15" y="114"/>
                </a:cubicBezTo>
                <a:cubicBezTo>
                  <a:pt x="61" y="96"/>
                  <a:pt x="61" y="96"/>
                  <a:pt x="61" y="96"/>
                </a:cubicBezTo>
                <a:cubicBezTo>
                  <a:pt x="107" y="114"/>
                  <a:pt x="107" y="114"/>
                  <a:pt x="107" y="114"/>
                </a:cubicBezTo>
                <a:close/>
                <a:moveTo>
                  <a:pt x="216" y="165"/>
                </a:moveTo>
                <a:cubicBezTo>
                  <a:pt x="177" y="184"/>
                  <a:pt x="177" y="184"/>
                  <a:pt x="177" y="184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216" y="131"/>
                  <a:pt x="216" y="131"/>
                  <a:pt x="216" y="131"/>
                </a:cubicBezTo>
                <a:lnTo>
                  <a:pt x="216" y="165"/>
                </a:lnTo>
                <a:close/>
                <a:moveTo>
                  <a:pt x="216" y="114"/>
                </a:moveTo>
                <a:cubicBezTo>
                  <a:pt x="169" y="133"/>
                  <a:pt x="169" y="133"/>
                  <a:pt x="169" y="133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69" y="96"/>
                  <a:pt x="169" y="96"/>
                  <a:pt x="169" y="96"/>
                </a:cubicBezTo>
                <a:cubicBezTo>
                  <a:pt x="216" y="114"/>
                  <a:pt x="216" y="114"/>
                  <a:pt x="216" y="114"/>
                </a:cubicBezTo>
                <a:close/>
                <a:moveTo>
                  <a:pt x="216" y="114"/>
                </a:moveTo>
                <a:cubicBezTo>
                  <a:pt x="216" y="114"/>
                  <a:pt x="216" y="114"/>
                  <a:pt x="216" y="114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574"/>
          <p:cNvSpPr>
            <a:spLocks noEditPoints="1"/>
          </p:cNvSpPr>
          <p:nvPr/>
        </p:nvSpPr>
        <p:spPr bwMode="auto">
          <a:xfrm>
            <a:off x="9209088" y="2757488"/>
            <a:ext cx="504825" cy="577850"/>
          </a:xfrm>
          <a:custGeom>
            <a:avLst/>
            <a:gdLst>
              <a:gd name="T0" fmla="*/ 197 w 203"/>
              <a:gd name="T1" fmla="*/ 12 h 231"/>
              <a:gd name="T2" fmla="*/ 121 w 203"/>
              <a:gd name="T3" fmla="*/ 25 h 231"/>
              <a:gd name="T4" fmla="*/ 117 w 203"/>
              <a:gd name="T5" fmla="*/ 33 h 231"/>
              <a:gd name="T6" fmla="*/ 90 w 203"/>
              <a:gd name="T7" fmla="*/ 33 h 231"/>
              <a:gd name="T8" fmla="*/ 66 w 203"/>
              <a:gd name="T9" fmla="*/ 0 h 231"/>
              <a:gd name="T10" fmla="*/ 42 w 203"/>
              <a:gd name="T11" fmla="*/ 34 h 231"/>
              <a:gd name="T12" fmla="*/ 2 w 203"/>
              <a:gd name="T13" fmla="*/ 76 h 231"/>
              <a:gd name="T14" fmla="*/ 8 w 203"/>
              <a:gd name="T15" fmla="*/ 90 h 231"/>
              <a:gd name="T16" fmla="*/ 22 w 203"/>
              <a:gd name="T17" fmla="*/ 84 h 231"/>
              <a:gd name="T18" fmla="*/ 77 w 203"/>
              <a:gd name="T19" fmla="*/ 54 h 231"/>
              <a:gd name="T20" fmla="*/ 77 w 203"/>
              <a:gd name="T21" fmla="*/ 66 h 231"/>
              <a:gd name="T22" fmla="*/ 44 w 203"/>
              <a:gd name="T23" fmla="*/ 109 h 231"/>
              <a:gd name="T24" fmla="*/ 44 w 203"/>
              <a:gd name="T25" fmla="*/ 221 h 231"/>
              <a:gd name="T26" fmla="*/ 55 w 203"/>
              <a:gd name="T27" fmla="*/ 231 h 231"/>
              <a:gd name="T28" fmla="*/ 120 w 203"/>
              <a:gd name="T29" fmla="*/ 231 h 231"/>
              <a:gd name="T30" fmla="*/ 131 w 203"/>
              <a:gd name="T31" fmla="*/ 221 h 231"/>
              <a:gd name="T32" fmla="*/ 131 w 203"/>
              <a:gd name="T33" fmla="*/ 108 h 231"/>
              <a:gd name="T34" fmla="*/ 99 w 203"/>
              <a:gd name="T35" fmla="*/ 66 h 231"/>
              <a:gd name="T36" fmla="*/ 99 w 203"/>
              <a:gd name="T37" fmla="*/ 54 h 231"/>
              <a:gd name="T38" fmla="*/ 117 w 203"/>
              <a:gd name="T39" fmla="*/ 54 h 231"/>
              <a:gd name="T40" fmla="*/ 121 w 203"/>
              <a:gd name="T41" fmla="*/ 62 h 231"/>
              <a:gd name="T42" fmla="*/ 197 w 203"/>
              <a:gd name="T43" fmla="*/ 75 h 231"/>
              <a:gd name="T44" fmla="*/ 203 w 203"/>
              <a:gd name="T45" fmla="*/ 70 h 231"/>
              <a:gd name="T46" fmla="*/ 203 w 203"/>
              <a:gd name="T47" fmla="*/ 17 h 231"/>
              <a:gd name="T48" fmla="*/ 197 w 203"/>
              <a:gd name="T49" fmla="*/ 12 h 231"/>
              <a:gd name="T50" fmla="*/ 66 w 203"/>
              <a:gd name="T51" fmla="*/ 33 h 231"/>
              <a:gd name="T52" fmla="*/ 59 w 203"/>
              <a:gd name="T53" fmla="*/ 25 h 231"/>
              <a:gd name="T54" fmla="*/ 66 w 203"/>
              <a:gd name="T55" fmla="*/ 18 h 231"/>
              <a:gd name="T56" fmla="*/ 73 w 203"/>
              <a:gd name="T57" fmla="*/ 25 h 231"/>
              <a:gd name="T58" fmla="*/ 66 w 203"/>
              <a:gd name="T59" fmla="*/ 33 h 231"/>
              <a:gd name="T60" fmla="*/ 66 w 203"/>
              <a:gd name="T61" fmla="*/ 33 h 231"/>
              <a:gd name="T62" fmla="*/ 66 w 203"/>
              <a:gd name="T63" fmla="*/ 33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3" h="231">
                <a:moveTo>
                  <a:pt x="197" y="12"/>
                </a:moveTo>
                <a:cubicBezTo>
                  <a:pt x="121" y="25"/>
                  <a:pt x="121" y="25"/>
                  <a:pt x="121" y="25"/>
                </a:cubicBezTo>
                <a:cubicBezTo>
                  <a:pt x="116" y="25"/>
                  <a:pt x="117" y="31"/>
                  <a:pt x="117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5" y="16"/>
                  <a:pt x="83" y="0"/>
                  <a:pt x="66" y="0"/>
                </a:cubicBezTo>
                <a:cubicBezTo>
                  <a:pt x="48" y="0"/>
                  <a:pt x="36" y="18"/>
                  <a:pt x="42" y="34"/>
                </a:cubicBezTo>
                <a:cubicBezTo>
                  <a:pt x="19" y="40"/>
                  <a:pt x="8" y="59"/>
                  <a:pt x="2" y="76"/>
                </a:cubicBezTo>
                <a:cubicBezTo>
                  <a:pt x="0" y="81"/>
                  <a:pt x="2" y="87"/>
                  <a:pt x="8" y="90"/>
                </a:cubicBezTo>
                <a:cubicBezTo>
                  <a:pt x="13" y="92"/>
                  <a:pt x="20" y="89"/>
                  <a:pt x="22" y="84"/>
                </a:cubicBezTo>
                <a:cubicBezTo>
                  <a:pt x="35" y="51"/>
                  <a:pt x="49" y="54"/>
                  <a:pt x="77" y="54"/>
                </a:cubicBezTo>
                <a:cubicBezTo>
                  <a:pt x="77" y="66"/>
                  <a:pt x="77" y="66"/>
                  <a:pt x="77" y="66"/>
                </a:cubicBezTo>
                <a:cubicBezTo>
                  <a:pt x="58" y="71"/>
                  <a:pt x="44" y="89"/>
                  <a:pt x="44" y="109"/>
                </a:cubicBezTo>
                <a:cubicBezTo>
                  <a:pt x="44" y="221"/>
                  <a:pt x="44" y="221"/>
                  <a:pt x="44" y="221"/>
                </a:cubicBezTo>
                <a:cubicBezTo>
                  <a:pt x="44" y="227"/>
                  <a:pt x="49" y="231"/>
                  <a:pt x="55" y="231"/>
                </a:cubicBezTo>
                <a:cubicBezTo>
                  <a:pt x="120" y="231"/>
                  <a:pt x="120" y="231"/>
                  <a:pt x="120" y="231"/>
                </a:cubicBezTo>
                <a:cubicBezTo>
                  <a:pt x="126" y="231"/>
                  <a:pt x="131" y="227"/>
                  <a:pt x="131" y="221"/>
                </a:cubicBezTo>
                <a:cubicBezTo>
                  <a:pt x="131" y="108"/>
                  <a:pt x="131" y="108"/>
                  <a:pt x="131" y="108"/>
                </a:cubicBezTo>
                <a:cubicBezTo>
                  <a:pt x="131" y="88"/>
                  <a:pt x="117" y="71"/>
                  <a:pt x="99" y="66"/>
                </a:cubicBezTo>
                <a:cubicBezTo>
                  <a:pt x="99" y="54"/>
                  <a:pt x="99" y="54"/>
                  <a:pt x="99" y="54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7" y="56"/>
                  <a:pt x="116" y="61"/>
                  <a:pt x="121" y="62"/>
                </a:cubicBezTo>
                <a:cubicBezTo>
                  <a:pt x="197" y="75"/>
                  <a:pt x="197" y="75"/>
                  <a:pt x="197" y="75"/>
                </a:cubicBezTo>
                <a:cubicBezTo>
                  <a:pt x="200" y="75"/>
                  <a:pt x="203" y="73"/>
                  <a:pt x="203" y="70"/>
                </a:cubicBezTo>
                <a:cubicBezTo>
                  <a:pt x="203" y="17"/>
                  <a:pt x="203" y="17"/>
                  <a:pt x="203" y="17"/>
                </a:cubicBezTo>
                <a:cubicBezTo>
                  <a:pt x="203" y="14"/>
                  <a:pt x="200" y="11"/>
                  <a:pt x="197" y="12"/>
                </a:cubicBezTo>
                <a:close/>
                <a:moveTo>
                  <a:pt x="66" y="33"/>
                </a:moveTo>
                <a:cubicBezTo>
                  <a:pt x="62" y="33"/>
                  <a:pt x="59" y="29"/>
                  <a:pt x="59" y="25"/>
                </a:cubicBezTo>
                <a:cubicBezTo>
                  <a:pt x="59" y="21"/>
                  <a:pt x="62" y="18"/>
                  <a:pt x="66" y="18"/>
                </a:cubicBezTo>
                <a:cubicBezTo>
                  <a:pt x="70" y="18"/>
                  <a:pt x="73" y="21"/>
                  <a:pt x="73" y="25"/>
                </a:cubicBezTo>
                <a:cubicBezTo>
                  <a:pt x="73" y="29"/>
                  <a:pt x="70" y="33"/>
                  <a:pt x="66" y="33"/>
                </a:cubicBezTo>
                <a:close/>
                <a:moveTo>
                  <a:pt x="66" y="33"/>
                </a:moveTo>
                <a:cubicBezTo>
                  <a:pt x="66" y="33"/>
                  <a:pt x="66" y="33"/>
                  <a:pt x="66" y="33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575"/>
          <p:cNvSpPr>
            <a:spLocks noEditPoints="1"/>
          </p:cNvSpPr>
          <p:nvPr/>
        </p:nvSpPr>
        <p:spPr bwMode="auto">
          <a:xfrm>
            <a:off x="5795963" y="2786063"/>
            <a:ext cx="614363" cy="523875"/>
          </a:xfrm>
          <a:custGeom>
            <a:avLst/>
            <a:gdLst>
              <a:gd name="T0" fmla="*/ 15 w 246"/>
              <a:gd name="T1" fmla="*/ 105 h 210"/>
              <a:gd name="T2" fmla="*/ 0 w 246"/>
              <a:gd name="T3" fmla="*/ 64 h 210"/>
              <a:gd name="T4" fmla="*/ 66 w 246"/>
              <a:gd name="T5" fmla="*/ 0 h 210"/>
              <a:gd name="T6" fmla="*/ 123 w 246"/>
              <a:gd name="T7" fmla="*/ 29 h 210"/>
              <a:gd name="T8" fmla="*/ 181 w 246"/>
              <a:gd name="T9" fmla="*/ 0 h 210"/>
              <a:gd name="T10" fmla="*/ 246 w 246"/>
              <a:gd name="T11" fmla="*/ 64 h 210"/>
              <a:gd name="T12" fmla="*/ 232 w 246"/>
              <a:gd name="T13" fmla="*/ 105 h 210"/>
              <a:gd name="T14" fmla="*/ 177 w 246"/>
              <a:gd name="T15" fmla="*/ 105 h 210"/>
              <a:gd name="T16" fmla="*/ 166 w 246"/>
              <a:gd name="T17" fmla="*/ 79 h 210"/>
              <a:gd name="T18" fmla="*/ 156 w 246"/>
              <a:gd name="T19" fmla="*/ 79 h 210"/>
              <a:gd name="T20" fmla="*/ 132 w 246"/>
              <a:gd name="T21" fmla="*/ 140 h 210"/>
              <a:gd name="T22" fmla="*/ 99 w 246"/>
              <a:gd name="T23" fmla="*/ 43 h 210"/>
              <a:gd name="T24" fmla="*/ 89 w 246"/>
              <a:gd name="T25" fmla="*/ 43 h 210"/>
              <a:gd name="T26" fmla="*/ 68 w 246"/>
              <a:gd name="T27" fmla="*/ 105 h 210"/>
              <a:gd name="T28" fmla="*/ 15 w 246"/>
              <a:gd name="T29" fmla="*/ 105 h 210"/>
              <a:gd name="T30" fmla="*/ 172 w 246"/>
              <a:gd name="T31" fmla="*/ 120 h 210"/>
              <a:gd name="T32" fmla="*/ 167 w 246"/>
              <a:gd name="T33" fmla="*/ 117 h 210"/>
              <a:gd name="T34" fmla="*/ 161 w 246"/>
              <a:gd name="T35" fmla="*/ 102 h 210"/>
              <a:gd name="T36" fmla="*/ 136 w 246"/>
              <a:gd name="T37" fmla="*/ 167 h 210"/>
              <a:gd name="T38" fmla="*/ 126 w 246"/>
              <a:gd name="T39" fmla="*/ 166 h 210"/>
              <a:gd name="T40" fmla="*/ 94 w 246"/>
              <a:gd name="T41" fmla="*/ 72 h 210"/>
              <a:gd name="T42" fmla="*/ 79 w 246"/>
              <a:gd name="T43" fmla="*/ 116 h 210"/>
              <a:gd name="T44" fmla="*/ 74 w 246"/>
              <a:gd name="T45" fmla="*/ 120 h 210"/>
              <a:gd name="T46" fmla="*/ 26 w 246"/>
              <a:gd name="T47" fmla="*/ 120 h 210"/>
              <a:gd name="T48" fmla="*/ 116 w 246"/>
              <a:gd name="T49" fmla="*/ 207 h 210"/>
              <a:gd name="T50" fmla="*/ 130 w 246"/>
              <a:gd name="T51" fmla="*/ 207 h 210"/>
              <a:gd name="T52" fmla="*/ 220 w 246"/>
              <a:gd name="T53" fmla="*/ 120 h 210"/>
              <a:gd name="T54" fmla="*/ 172 w 246"/>
              <a:gd name="T55" fmla="*/ 120 h 210"/>
              <a:gd name="T56" fmla="*/ 172 w 246"/>
              <a:gd name="T57" fmla="*/ 120 h 210"/>
              <a:gd name="T58" fmla="*/ 172 w 246"/>
              <a:gd name="T59" fmla="*/ 12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6" h="210">
                <a:moveTo>
                  <a:pt x="15" y="105"/>
                </a:moveTo>
                <a:cubicBezTo>
                  <a:pt x="7" y="94"/>
                  <a:pt x="0" y="80"/>
                  <a:pt x="0" y="64"/>
                </a:cubicBezTo>
                <a:cubicBezTo>
                  <a:pt x="0" y="24"/>
                  <a:pt x="25" y="0"/>
                  <a:pt x="66" y="0"/>
                </a:cubicBezTo>
                <a:cubicBezTo>
                  <a:pt x="90" y="0"/>
                  <a:pt x="112" y="19"/>
                  <a:pt x="123" y="29"/>
                </a:cubicBezTo>
                <a:cubicBezTo>
                  <a:pt x="134" y="19"/>
                  <a:pt x="157" y="0"/>
                  <a:pt x="181" y="0"/>
                </a:cubicBezTo>
                <a:cubicBezTo>
                  <a:pt x="222" y="0"/>
                  <a:pt x="246" y="24"/>
                  <a:pt x="246" y="64"/>
                </a:cubicBezTo>
                <a:cubicBezTo>
                  <a:pt x="246" y="80"/>
                  <a:pt x="239" y="94"/>
                  <a:pt x="232" y="105"/>
                </a:cubicBezTo>
                <a:cubicBezTo>
                  <a:pt x="177" y="105"/>
                  <a:pt x="177" y="105"/>
                  <a:pt x="177" y="105"/>
                </a:cubicBezTo>
                <a:cubicBezTo>
                  <a:pt x="166" y="79"/>
                  <a:pt x="166" y="79"/>
                  <a:pt x="166" y="79"/>
                </a:cubicBezTo>
                <a:cubicBezTo>
                  <a:pt x="163" y="75"/>
                  <a:pt x="158" y="75"/>
                  <a:pt x="156" y="79"/>
                </a:cubicBezTo>
                <a:cubicBezTo>
                  <a:pt x="132" y="140"/>
                  <a:pt x="132" y="140"/>
                  <a:pt x="132" y="140"/>
                </a:cubicBezTo>
                <a:cubicBezTo>
                  <a:pt x="99" y="43"/>
                  <a:pt x="99" y="43"/>
                  <a:pt x="99" y="43"/>
                </a:cubicBezTo>
                <a:cubicBezTo>
                  <a:pt x="98" y="38"/>
                  <a:pt x="91" y="38"/>
                  <a:pt x="89" y="43"/>
                </a:cubicBezTo>
                <a:cubicBezTo>
                  <a:pt x="68" y="105"/>
                  <a:pt x="68" y="105"/>
                  <a:pt x="68" y="105"/>
                </a:cubicBezTo>
                <a:lnTo>
                  <a:pt x="15" y="105"/>
                </a:lnTo>
                <a:close/>
                <a:moveTo>
                  <a:pt x="172" y="120"/>
                </a:moveTo>
                <a:cubicBezTo>
                  <a:pt x="170" y="120"/>
                  <a:pt x="168" y="118"/>
                  <a:pt x="167" y="117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34" y="171"/>
                  <a:pt x="127" y="171"/>
                  <a:pt x="126" y="166"/>
                </a:cubicBezTo>
                <a:cubicBezTo>
                  <a:pt x="94" y="72"/>
                  <a:pt x="94" y="72"/>
                  <a:pt x="94" y="72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8" y="118"/>
                  <a:pt x="76" y="120"/>
                  <a:pt x="74" y="120"/>
                </a:cubicBezTo>
                <a:cubicBezTo>
                  <a:pt x="26" y="120"/>
                  <a:pt x="26" y="120"/>
                  <a:pt x="26" y="120"/>
                </a:cubicBezTo>
                <a:cubicBezTo>
                  <a:pt x="29" y="122"/>
                  <a:pt x="20" y="114"/>
                  <a:pt x="116" y="207"/>
                </a:cubicBezTo>
                <a:cubicBezTo>
                  <a:pt x="120" y="210"/>
                  <a:pt x="126" y="210"/>
                  <a:pt x="130" y="207"/>
                </a:cubicBezTo>
                <a:cubicBezTo>
                  <a:pt x="223" y="118"/>
                  <a:pt x="217" y="123"/>
                  <a:pt x="220" y="120"/>
                </a:cubicBezTo>
                <a:lnTo>
                  <a:pt x="172" y="120"/>
                </a:lnTo>
                <a:close/>
                <a:moveTo>
                  <a:pt x="172" y="120"/>
                </a:moveTo>
                <a:cubicBezTo>
                  <a:pt x="172" y="120"/>
                  <a:pt x="172" y="120"/>
                  <a:pt x="172" y="120"/>
                </a:cubicBezTo>
              </a:path>
            </a:pathLst>
          </a:custGeom>
          <a:solidFill>
            <a:srgbClr val="FDF3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576"/>
          <p:cNvSpPr>
            <a:spLocks noEditPoints="1"/>
          </p:cNvSpPr>
          <p:nvPr/>
        </p:nvSpPr>
        <p:spPr bwMode="auto">
          <a:xfrm>
            <a:off x="7586663" y="2757488"/>
            <a:ext cx="395288" cy="577850"/>
          </a:xfrm>
          <a:custGeom>
            <a:avLst/>
            <a:gdLst>
              <a:gd name="T0" fmla="*/ 115 w 159"/>
              <a:gd name="T1" fmla="*/ 193 h 231"/>
              <a:gd name="T2" fmla="*/ 115 w 159"/>
              <a:gd name="T3" fmla="*/ 206 h 231"/>
              <a:gd name="T4" fmla="*/ 108 w 159"/>
              <a:gd name="T5" fmla="*/ 216 h 231"/>
              <a:gd name="T6" fmla="*/ 108 w 159"/>
              <a:gd name="T7" fmla="*/ 221 h 231"/>
              <a:gd name="T8" fmla="*/ 97 w 159"/>
              <a:gd name="T9" fmla="*/ 231 h 231"/>
              <a:gd name="T10" fmla="*/ 61 w 159"/>
              <a:gd name="T11" fmla="*/ 231 h 231"/>
              <a:gd name="T12" fmla="*/ 50 w 159"/>
              <a:gd name="T13" fmla="*/ 221 h 231"/>
              <a:gd name="T14" fmla="*/ 50 w 159"/>
              <a:gd name="T15" fmla="*/ 216 h 231"/>
              <a:gd name="T16" fmla="*/ 43 w 159"/>
              <a:gd name="T17" fmla="*/ 206 h 231"/>
              <a:gd name="T18" fmla="*/ 43 w 159"/>
              <a:gd name="T19" fmla="*/ 193 h 231"/>
              <a:gd name="T20" fmla="*/ 49 w 159"/>
              <a:gd name="T21" fmla="*/ 188 h 231"/>
              <a:gd name="T22" fmla="*/ 110 w 159"/>
              <a:gd name="T23" fmla="*/ 188 h 231"/>
              <a:gd name="T24" fmla="*/ 115 w 159"/>
              <a:gd name="T25" fmla="*/ 193 h 231"/>
              <a:gd name="T26" fmla="*/ 51 w 159"/>
              <a:gd name="T27" fmla="*/ 174 h 231"/>
              <a:gd name="T28" fmla="*/ 41 w 159"/>
              <a:gd name="T29" fmla="*/ 167 h 231"/>
              <a:gd name="T30" fmla="*/ 0 w 159"/>
              <a:gd name="T31" fmla="*/ 80 h 231"/>
              <a:gd name="T32" fmla="*/ 79 w 159"/>
              <a:gd name="T33" fmla="*/ 0 h 231"/>
              <a:gd name="T34" fmla="*/ 159 w 159"/>
              <a:gd name="T35" fmla="*/ 80 h 231"/>
              <a:gd name="T36" fmla="*/ 118 w 159"/>
              <a:gd name="T37" fmla="*/ 167 h 231"/>
              <a:gd name="T38" fmla="*/ 108 w 159"/>
              <a:gd name="T39" fmla="*/ 174 h 231"/>
              <a:gd name="T40" fmla="*/ 51 w 159"/>
              <a:gd name="T41" fmla="*/ 174 h 231"/>
              <a:gd name="T42" fmla="*/ 43 w 159"/>
              <a:gd name="T43" fmla="*/ 80 h 231"/>
              <a:gd name="T44" fmla="*/ 79 w 159"/>
              <a:gd name="T45" fmla="*/ 43 h 231"/>
              <a:gd name="T46" fmla="*/ 86 w 159"/>
              <a:gd name="T47" fmla="*/ 36 h 231"/>
              <a:gd name="T48" fmla="*/ 79 w 159"/>
              <a:gd name="T49" fmla="*/ 29 h 231"/>
              <a:gd name="T50" fmla="*/ 29 w 159"/>
              <a:gd name="T51" fmla="*/ 80 h 231"/>
              <a:gd name="T52" fmla="*/ 36 w 159"/>
              <a:gd name="T53" fmla="*/ 87 h 231"/>
              <a:gd name="T54" fmla="*/ 43 w 159"/>
              <a:gd name="T55" fmla="*/ 80 h 231"/>
              <a:gd name="T56" fmla="*/ 43 w 159"/>
              <a:gd name="T57" fmla="*/ 80 h 231"/>
              <a:gd name="T58" fmla="*/ 43 w 159"/>
              <a:gd name="T59" fmla="*/ 8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9" h="231">
                <a:moveTo>
                  <a:pt x="115" y="193"/>
                </a:moveTo>
                <a:cubicBezTo>
                  <a:pt x="115" y="206"/>
                  <a:pt x="115" y="206"/>
                  <a:pt x="115" y="206"/>
                </a:cubicBezTo>
                <a:cubicBezTo>
                  <a:pt x="115" y="211"/>
                  <a:pt x="112" y="215"/>
                  <a:pt x="108" y="216"/>
                </a:cubicBezTo>
                <a:cubicBezTo>
                  <a:pt x="108" y="221"/>
                  <a:pt x="108" y="221"/>
                  <a:pt x="108" y="221"/>
                </a:cubicBezTo>
                <a:cubicBezTo>
                  <a:pt x="108" y="227"/>
                  <a:pt x="103" y="231"/>
                  <a:pt x="97" y="231"/>
                </a:cubicBezTo>
                <a:cubicBezTo>
                  <a:pt x="61" y="231"/>
                  <a:pt x="61" y="231"/>
                  <a:pt x="61" y="231"/>
                </a:cubicBezTo>
                <a:cubicBezTo>
                  <a:pt x="55" y="231"/>
                  <a:pt x="50" y="227"/>
                  <a:pt x="50" y="221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46" y="215"/>
                  <a:pt x="43" y="211"/>
                  <a:pt x="43" y="206"/>
                </a:cubicBezTo>
                <a:cubicBezTo>
                  <a:pt x="43" y="193"/>
                  <a:pt x="43" y="193"/>
                  <a:pt x="43" y="193"/>
                </a:cubicBezTo>
                <a:cubicBezTo>
                  <a:pt x="43" y="190"/>
                  <a:pt x="46" y="188"/>
                  <a:pt x="49" y="188"/>
                </a:cubicBezTo>
                <a:cubicBezTo>
                  <a:pt x="110" y="188"/>
                  <a:pt x="110" y="188"/>
                  <a:pt x="110" y="188"/>
                </a:cubicBezTo>
                <a:cubicBezTo>
                  <a:pt x="113" y="188"/>
                  <a:pt x="115" y="190"/>
                  <a:pt x="115" y="193"/>
                </a:cubicBezTo>
                <a:close/>
                <a:moveTo>
                  <a:pt x="51" y="174"/>
                </a:moveTo>
                <a:cubicBezTo>
                  <a:pt x="46" y="174"/>
                  <a:pt x="42" y="171"/>
                  <a:pt x="41" y="167"/>
                </a:cubicBezTo>
                <a:cubicBezTo>
                  <a:pt x="23" y="121"/>
                  <a:pt x="0" y="126"/>
                  <a:pt x="0" y="80"/>
                </a:cubicBezTo>
                <a:cubicBezTo>
                  <a:pt x="0" y="36"/>
                  <a:pt x="35" y="0"/>
                  <a:pt x="79" y="0"/>
                </a:cubicBezTo>
                <a:cubicBezTo>
                  <a:pt x="123" y="0"/>
                  <a:pt x="159" y="36"/>
                  <a:pt x="159" y="80"/>
                </a:cubicBezTo>
                <a:cubicBezTo>
                  <a:pt x="159" y="126"/>
                  <a:pt x="135" y="121"/>
                  <a:pt x="118" y="167"/>
                </a:cubicBezTo>
                <a:cubicBezTo>
                  <a:pt x="116" y="171"/>
                  <a:pt x="112" y="174"/>
                  <a:pt x="108" y="174"/>
                </a:cubicBezTo>
                <a:lnTo>
                  <a:pt x="51" y="174"/>
                </a:lnTo>
                <a:close/>
                <a:moveTo>
                  <a:pt x="43" y="80"/>
                </a:moveTo>
                <a:cubicBezTo>
                  <a:pt x="43" y="60"/>
                  <a:pt x="59" y="43"/>
                  <a:pt x="79" y="43"/>
                </a:cubicBezTo>
                <a:cubicBezTo>
                  <a:pt x="83" y="43"/>
                  <a:pt x="86" y="40"/>
                  <a:pt x="86" y="36"/>
                </a:cubicBezTo>
                <a:cubicBezTo>
                  <a:pt x="86" y="32"/>
                  <a:pt x="83" y="29"/>
                  <a:pt x="79" y="29"/>
                </a:cubicBezTo>
                <a:cubicBezTo>
                  <a:pt x="51" y="29"/>
                  <a:pt x="29" y="52"/>
                  <a:pt x="29" y="80"/>
                </a:cubicBezTo>
                <a:cubicBezTo>
                  <a:pt x="29" y="84"/>
                  <a:pt x="32" y="87"/>
                  <a:pt x="36" y="87"/>
                </a:cubicBezTo>
                <a:cubicBezTo>
                  <a:pt x="40" y="87"/>
                  <a:pt x="43" y="84"/>
                  <a:pt x="43" y="80"/>
                </a:cubicBezTo>
                <a:close/>
                <a:moveTo>
                  <a:pt x="43" y="80"/>
                </a:moveTo>
                <a:cubicBezTo>
                  <a:pt x="43" y="80"/>
                  <a:pt x="43" y="80"/>
                  <a:pt x="43" y="80"/>
                </a:cubicBezTo>
              </a:path>
            </a:pathLst>
          </a:custGeom>
          <a:solidFill>
            <a:srgbClr val="47B7E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577"/>
          <p:cNvSpPr>
            <a:spLocks noEditPoints="1"/>
          </p:cNvSpPr>
          <p:nvPr/>
        </p:nvSpPr>
        <p:spPr bwMode="auto">
          <a:xfrm>
            <a:off x="4233863" y="2757488"/>
            <a:ext cx="379413" cy="577850"/>
          </a:xfrm>
          <a:custGeom>
            <a:avLst/>
            <a:gdLst>
              <a:gd name="T0" fmla="*/ 33 w 152"/>
              <a:gd name="T1" fmla="*/ 116 h 231"/>
              <a:gd name="T2" fmla="*/ 33 w 152"/>
              <a:gd name="T3" fmla="*/ 43 h 231"/>
              <a:gd name="T4" fmla="*/ 76 w 152"/>
              <a:gd name="T5" fmla="*/ 0 h 231"/>
              <a:gd name="T6" fmla="*/ 120 w 152"/>
              <a:gd name="T7" fmla="*/ 43 h 231"/>
              <a:gd name="T8" fmla="*/ 120 w 152"/>
              <a:gd name="T9" fmla="*/ 116 h 231"/>
              <a:gd name="T10" fmla="*/ 76 w 152"/>
              <a:gd name="T11" fmla="*/ 159 h 231"/>
              <a:gd name="T12" fmla="*/ 33 w 152"/>
              <a:gd name="T13" fmla="*/ 116 h 231"/>
              <a:gd name="T14" fmla="*/ 147 w 152"/>
              <a:gd name="T15" fmla="*/ 90 h 231"/>
              <a:gd name="T16" fmla="*/ 136 w 152"/>
              <a:gd name="T17" fmla="*/ 90 h 231"/>
              <a:gd name="T18" fmla="*/ 130 w 152"/>
              <a:gd name="T19" fmla="*/ 96 h 231"/>
              <a:gd name="T20" fmla="*/ 130 w 152"/>
              <a:gd name="T21" fmla="*/ 115 h 231"/>
              <a:gd name="T22" fmla="*/ 77 w 152"/>
              <a:gd name="T23" fmla="*/ 170 h 231"/>
              <a:gd name="T24" fmla="*/ 22 w 152"/>
              <a:gd name="T25" fmla="*/ 116 h 231"/>
              <a:gd name="T26" fmla="*/ 22 w 152"/>
              <a:gd name="T27" fmla="*/ 96 h 231"/>
              <a:gd name="T28" fmla="*/ 17 w 152"/>
              <a:gd name="T29" fmla="*/ 90 h 231"/>
              <a:gd name="T30" fmla="*/ 6 w 152"/>
              <a:gd name="T31" fmla="*/ 90 h 231"/>
              <a:gd name="T32" fmla="*/ 0 w 152"/>
              <a:gd name="T33" fmla="*/ 96 h 231"/>
              <a:gd name="T34" fmla="*/ 0 w 152"/>
              <a:gd name="T35" fmla="*/ 116 h 231"/>
              <a:gd name="T36" fmla="*/ 65 w 152"/>
              <a:gd name="T37" fmla="*/ 191 h 231"/>
              <a:gd name="T38" fmla="*/ 65 w 152"/>
              <a:gd name="T39" fmla="*/ 212 h 231"/>
              <a:gd name="T40" fmla="*/ 35 w 152"/>
              <a:gd name="T41" fmla="*/ 212 h 231"/>
              <a:gd name="T42" fmla="*/ 29 w 152"/>
              <a:gd name="T43" fmla="*/ 217 h 231"/>
              <a:gd name="T44" fmla="*/ 29 w 152"/>
              <a:gd name="T45" fmla="*/ 226 h 231"/>
              <a:gd name="T46" fmla="*/ 35 w 152"/>
              <a:gd name="T47" fmla="*/ 231 h 231"/>
              <a:gd name="T48" fmla="*/ 118 w 152"/>
              <a:gd name="T49" fmla="*/ 231 h 231"/>
              <a:gd name="T50" fmla="*/ 123 w 152"/>
              <a:gd name="T51" fmla="*/ 226 h 231"/>
              <a:gd name="T52" fmla="*/ 123 w 152"/>
              <a:gd name="T53" fmla="*/ 217 h 231"/>
              <a:gd name="T54" fmla="*/ 118 w 152"/>
              <a:gd name="T55" fmla="*/ 212 h 231"/>
              <a:gd name="T56" fmla="*/ 87 w 152"/>
              <a:gd name="T57" fmla="*/ 212 h 231"/>
              <a:gd name="T58" fmla="*/ 87 w 152"/>
              <a:gd name="T59" fmla="*/ 191 h 231"/>
              <a:gd name="T60" fmla="*/ 152 w 152"/>
              <a:gd name="T61" fmla="*/ 116 h 231"/>
              <a:gd name="T62" fmla="*/ 152 w 152"/>
              <a:gd name="T63" fmla="*/ 96 h 231"/>
              <a:gd name="T64" fmla="*/ 147 w 152"/>
              <a:gd name="T65" fmla="*/ 90 h 231"/>
              <a:gd name="T66" fmla="*/ 147 w 152"/>
              <a:gd name="T67" fmla="*/ 90 h 231"/>
              <a:gd name="T68" fmla="*/ 147 w 152"/>
              <a:gd name="T69" fmla="*/ 9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2" h="231">
                <a:moveTo>
                  <a:pt x="33" y="116"/>
                </a:moveTo>
                <a:cubicBezTo>
                  <a:pt x="33" y="43"/>
                  <a:pt x="33" y="43"/>
                  <a:pt x="33" y="43"/>
                </a:cubicBezTo>
                <a:cubicBezTo>
                  <a:pt x="33" y="19"/>
                  <a:pt x="52" y="0"/>
                  <a:pt x="76" y="0"/>
                </a:cubicBezTo>
                <a:cubicBezTo>
                  <a:pt x="100" y="0"/>
                  <a:pt x="120" y="19"/>
                  <a:pt x="120" y="43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0" y="140"/>
                  <a:pt x="100" y="159"/>
                  <a:pt x="76" y="159"/>
                </a:cubicBezTo>
                <a:cubicBezTo>
                  <a:pt x="52" y="159"/>
                  <a:pt x="33" y="140"/>
                  <a:pt x="33" y="116"/>
                </a:cubicBezTo>
                <a:close/>
                <a:moveTo>
                  <a:pt x="147" y="90"/>
                </a:moveTo>
                <a:cubicBezTo>
                  <a:pt x="136" y="90"/>
                  <a:pt x="136" y="90"/>
                  <a:pt x="136" y="90"/>
                </a:cubicBezTo>
                <a:cubicBezTo>
                  <a:pt x="133" y="90"/>
                  <a:pt x="130" y="93"/>
                  <a:pt x="130" y="96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45"/>
                  <a:pt x="106" y="170"/>
                  <a:pt x="77" y="170"/>
                </a:cubicBezTo>
                <a:cubicBezTo>
                  <a:pt x="47" y="170"/>
                  <a:pt x="22" y="146"/>
                  <a:pt x="22" y="116"/>
                </a:cubicBezTo>
                <a:cubicBezTo>
                  <a:pt x="22" y="96"/>
                  <a:pt x="22" y="96"/>
                  <a:pt x="22" y="96"/>
                </a:cubicBezTo>
                <a:cubicBezTo>
                  <a:pt x="22" y="93"/>
                  <a:pt x="20" y="90"/>
                  <a:pt x="17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3" y="90"/>
                  <a:pt x="0" y="93"/>
                  <a:pt x="0" y="9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54"/>
                  <a:pt x="29" y="186"/>
                  <a:pt x="65" y="191"/>
                </a:cubicBezTo>
                <a:cubicBezTo>
                  <a:pt x="65" y="212"/>
                  <a:pt x="65" y="212"/>
                  <a:pt x="65" y="212"/>
                </a:cubicBezTo>
                <a:cubicBezTo>
                  <a:pt x="35" y="212"/>
                  <a:pt x="35" y="212"/>
                  <a:pt x="35" y="212"/>
                </a:cubicBezTo>
                <a:cubicBezTo>
                  <a:pt x="32" y="212"/>
                  <a:pt x="29" y="214"/>
                  <a:pt x="29" y="217"/>
                </a:cubicBezTo>
                <a:cubicBezTo>
                  <a:pt x="29" y="226"/>
                  <a:pt x="29" y="226"/>
                  <a:pt x="29" y="226"/>
                </a:cubicBezTo>
                <a:cubicBezTo>
                  <a:pt x="29" y="229"/>
                  <a:pt x="32" y="231"/>
                  <a:pt x="35" y="231"/>
                </a:cubicBezTo>
                <a:cubicBezTo>
                  <a:pt x="118" y="231"/>
                  <a:pt x="118" y="231"/>
                  <a:pt x="118" y="231"/>
                </a:cubicBezTo>
                <a:cubicBezTo>
                  <a:pt x="121" y="231"/>
                  <a:pt x="123" y="229"/>
                  <a:pt x="123" y="226"/>
                </a:cubicBezTo>
                <a:cubicBezTo>
                  <a:pt x="123" y="217"/>
                  <a:pt x="123" y="217"/>
                  <a:pt x="123" y="217"/>
                </a:cubicBezTo>
                <a:cubicBezTo>
                  <a:pt x="123" y="214"/>
                  <a:pt x="121" y="212"/>
                  <a:pt x="118" y="212"/>
                </a:cubicBezTo>
                <a:cubicBezTo>
                  <a:pt x="87" y="212"/>
                  <a:pt x="87" y="212"/>
                  <a:pt x="87" y="212"/>
                </a:cubicBezTo>
                <a:cubicBezTo>
                  <a:pt x="87" y="191"/>
                  <a:pt x="87" y="191"/>
                  <a:pt x="87" y="191"/>
                </a:cubicBezTo>
                <a:cubicBezTo>
                  <a:pt x="124" y="186"/>
                  <a:pt x="152" y="154"/>
                  <a:pt x="152" y="116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52" y="93"/>
                  <a:pt x="150" y="90"/>
                  <a:pt x="147" y="90"/>
                </a:cubicBezTo>
                <a:close/>
                <a:moveTo>
                  <a:pt x="147" y="90"/>
                </a:moveTo>
                <a:cubicBezTo>
                  <a:pt x="147" y="90"/>
                  <a:pt x="147" y="90"/>
                  <a:pt x="147" y="90"/>
                </a:cubicBezTo>
              </a:path>
            </a:pathLst>
          </a:custGeom>
          <a:solidFill>
            <a:srgbClr val="D05C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578"/>
          <p:cNvSpPr>
            <a:spLocks noEditPoints="1"/>
          </p:cNvSpPr>
          <p:nvPr/>
        </p:nvSpPr>
        <p:spPr bwMode="auto">
          <a:xfrm>
            <a:off x="4254501" y="5483226"/>
            <a:ext cx="3697288" cy="784225"/>
          </a:xfrm>
          <a:custGeom>
            <a:avLst/>
            <a:gdLst>
              <a:gd name="T0" fmla="*/ 157 w 1484"/>
              <a:gd name="T1" fmla="*/ 0 h 314"/>
              <a:gd name="T2" fmla="*/ 1327 w 1484"/>
              <a:gd name="T3" fmla="*/ 0 h 314"/>
              <a:gd name="T4" fmla="*/ 1484 w 1484"/>
              <a:gd name="T5" fmla="*/ 157 h 314"/>
              <a:gd name="T6" fmla="*/ 1327 w 1484"/>
              <a:gd name="T7" fmla="*/ 314 h 314"/>
              <a:gd name="T8" fmla="*/ 157 w 1484"/>
              <a:gd name="T9" fmla="*/ 314 h 314"/>
              <a:gd name="T10" fmla="*/ 0 w 1484"/>
              <a:gd name="T11" fmla="*/ 157 h 314"/>
              <a:gd name="T12" fmla="*/ 157 w 1484"/>
              <a:gd name="T13" fmla="*/ 0 h 314"/>
              <a:gd name="T14" fmla="*/ 157 w 1484"/>
              <a:gd name="T15" fmla="*/ 0 h 314"/>
              <a:gd name="T16" fmla="*/ 157 w 1484"/>
              <a:gd name="T17" fmla="*/ 0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84" h="314">
                <a:moveTo>
                  <a:pt x="157" y="0"/>
                </a:moveTo>
                <a:cubicBezTo>
                  <a:pt x="1327" y="0"/>
                  <a:pt x="1327" y="0"/>
                  <a:pt x="1327" y="0"/>
                </a:cubicBezTo>
                <a:cubicBezTo>
                  <a:pt x="1414" y="0"/>
                  <a:pt x="1484" y="70"/>
                  <a:pt x="1484" y="157"/>
                </a:cubicBezTo>
                <a:cubicBezTo>
                  <a:pt x="1484" y="244"/>
                  <a:pt x="1414" y="314"/>
                  <a:pt x="1327" y="314"/>
                </a:cubicBezTo>
                <a:cubicBezTo>
                  <a:pt x="157" y="314"/>
                  <a:pt x="157" y="314"/>
                  <a:pt x="157" y="314"/>
                </a:cubicBezTo>
                <a:cubicBezTo>
                  <a:pt x="70" y="314"/>
                  <a:pt x="0" y="244"/>
                  <a:pt x="0" y="157"/>
                </a:cubicBezTo>
                <a:cubicBezTo>
                  <a:pt x="0" y="70"/>
                  <a:pt x="70" y="0"/>
                  <a:pt x="157" y="0"/>
                </a:cubicBezTo>
                <a:close/>
                <a:moveTo>
                  <a:pt x="157" y="0"/>
                </a:moveTo>
                <a:cubicBezTo>
                  <a:pt x="157" y="0"/>
                  <a:pt x="157" y="0"/>
                  <a:pt x="157" y="0"/>
                </a:cubicBezTo>
              </a:path>
            </a:pathLst>
          </a:custGeom>
          <a:solidFill>
            <a:srgbClr val="AEE0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884323" y="3918250"/>
            <a:ext cx="171775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text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560125" y="3918250"/>
            <a:ext cx="171775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text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229198" y="3918250"/>
            <a:ext cx="171775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text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905000" y="3918250"/>
            <a:ext cx="171775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text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574073" y="3918249"/>
            <a:ext cx="171775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text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66855" y="4505025"/>
            <a:ext cx="8870990" cy="96956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</a:rPr>
              <a:t>film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The user can demonstrate on a projector or computer, or print the presentation and make it film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14000"/>
              </a:lnSpc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303356" y="5625927"/>
            <a:ext cx="3569437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28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6901</Words>
  <Application>WPS 演示</Application>
  <PresentationFormat>宽屏</PresentationFormat>
  <Paragraphs>269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</vt:lpstr>
      <vt:lpstr>宋体</vt:lpstr>
      <vt:lpstr>Wingdings</vt:lpstr>
      <vt:lpstr>Lato</vt:lpstr>
      <vt:lpstr>张海山锐线体2.0</vt:lpstr>
      <vt:lpstr>Aharoni</vt:lpstr>
      <vt:lpstr>方正兰亭超细黑简体</vt:lpstr>
      <vt:lpstr>Calibri</vt:lpstr>
      <vt:lpstr>Lato Light</vt:lpstr>
      <vt:lpstr>等线</vt:lpstr>
      <vt:lpstr>黑体</vt:lpstr>
      <vt:lpstr>微软雅黑</vt:lpstr>
      <vt:lpstr>Arial Unicode MS</vt:lpstr>
      <vt:lpstr>等线 Light</vt:lpstr>
      <vt:lpstr>Gill Sans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一颗西柚科科</cp:lastModifiedBy>
  <cp:revision>38</cp:revision>
  <dcterms:created xsi:type="dcterms:W3CDTF">2019-11-30T06:59:00Z</dcterms:created>
  <dcterms:modified xsi:type="dcterms:W3CDTF">2019-12-12T01:58:06Z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