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mp3" ContentType="audio/mp3"/>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91" r:id="rId2"/>
    <p:sldId id="259" r:id="rId3"/>
    <p:sldId id="261" r:id="rId4"/>
    <p:sldId id="282" r:id="rId5"/>
    <p:sldId id="281" r:id="rId6"/>
    <p:sldId id="265" r:id="rId7"/>
    <p:sldId id="280" r:id="rId8"/>
    <p:sldId id="268" r:id="rId9"/>
    <p:sldId id="262" r:id="rId10"/>
    <p:sldId id="283" r:id="rId11"/>
    <p:sldId id="269" r:id="rId12"/>
    <p:sldId id="270" r:id="rId13"/>
    <p:sldId id="271" r:id="rId14"/>
    <p:sldId id="289" r:id="rId15"/>
    <p:sldId id="290" r:id="rId16"/>
    <p:sldId id="263" r:id="rId17"/>
    <p:sldId id="273" r:id="rId18"/>
    <p:sldId id="274" r:id="rId19"/>
    <p:sldId id="275" r:id="rId20"/>
    <p:sldId id="278" r:id="rId21"/>
    <p:sldId id="284" r:id="rId22"/>
    <p:sldId id="277" r:id="rId23"/>
    <p:sldId id="264" r:id="rId24"/>
    <p:sldId id="285" r:id="rId25"/>
    <p:sldId id="276" r:id="rId26"/>
    <p:sldId id="279" r:id="rId27"/>
    <p:sldId id="272" r:id="rId28"/>
    <p:sldId id="287" r:id="rId29"/>
    <p:sldId id="286" r:id="rId30"/>
    <p:sldId id="288" r:id="rId31"/>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010" autoAdjust="0"/>
  </p:normalViewPr>
  <p:slideViewPr>
    <p:cSldViewPr showGuides="1">
      <p:cViewPr varScale="1">
        <p:scale>
          <a:sx n="106" d="100"/>
          <a:sy n="106" d="100"/>
        </p:scale>
        <p:origin x="-714" y="-90"/>
      </p:cViewPr>
      <p:guideLst>
        <p:guide orient="horz" pos="2160"/>
        <p:guide pos="3839"/>
      </p:guideLst>
    </p:cSldViewPr>
  </p:slideViewPr>
  <p:notesTextViewPr>
    <p:cViewPr>
      <p:scale>
        <a:sx n="1" d="1"/>
        <a:sy n="1" d="1"/>
      </p:scale>
      <p:origin x="0" y="6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4ACE2A-CFAE-4C76-810E-2F18D547080E}" type="datetimeFigureOut">
              <a:rPr lang="zh-CN" altLang="en-US" smtClean="0"/>
              <a:pPr/>
              <a:t>2017/7/8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4D545B-F4AF-4741-9A51-62113751740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亮亮图文旗舰店</a:t>
            </a:r>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亮亮图文旗舰店</a:t>
            </a:r>
            <a:r>
              <a:rPr lang="en-US" altLang="zh-CN" smtClean="0"/>
              <a:t>https://liangliangtuwen.tmall.com</a:t>
            </a:r>
          </a:p>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30</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84D545B-F4AF-4741-9A51-621137517401}"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B8DA928-7E00-4048-8BB1-F0FAE63A0877}" type="datetimeFigureOut">
              <a:rPr lang="zh-CN" altLang="en-US" smtClean="0"/>
              <a:pPr/>
              <a:t>2017/7/8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5135513-DEED-4A66-8D98-FA80378EC741}"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DA928-7E00-4048-8BB1-F0FAE63A0877}" type="datetimeFigureOut">
              <a:rPr lang="zh-CN" altLang="en-US" smtClean="0"/>
              <a:pPr/>
              <a:t>2017/7/8</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35513-DEED-4A66-8D98-FA80378EC74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notesSlide" Target="../notesSlides/notesSlide1.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ideo" Target="NULL" TargetMode="External"/><Relationship Id="rId6" Type="http://schemas.microsoft.com/office/2007/relationships/media" Target="../media/media1.mp3"/><Relationship Id="rId5" Type="http://schemas.microsoft.com/office/2007/relationships/hdphoto" Target="../media/hdphoto1.wdp"/><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3.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extLst>
              <a:ext uri="{BEBA8EAE-BF5A-486C-A8C5-ECC9F3942E4B}">
                <a14:imgProps xmlns:a14="http://schemas.microsoft.com/office/drawing/2010/main" xmlns="">
                  <a14:imgLayer r:embed="rId5">
                    <a14:imgEffect>
                      <a14:brightnessContrast bright="26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4" name="063_商务总结计划励志">
            <a:hlinkClick r:id="" action="ppaction://media"/>
          </p:cNvPr>
          <p:cNvPicPr>
            <a:picLocks noChangeAspect="1"/>
          </p:cNvPicPr>
          <p:nvPr>
            <a:videoFile r:link="rId1"/>
            <p:extLst>
              <p:ext uri="{DAA4B4D4-6D71-4841-9C94-3DE7FCFB9230}">
                <p14:media xmlns:p14="http://schemas.microsoft.com/office/powerpoint/2010/main" xmlns="" r:embed="rId6"/>
              </p:ext>
            </p:extLst>
          </p:nvPr>
        </p:nvPicPr>
        <p:blipFill>
          <a:blip r:embed="rId7" cstate="print"/>
          <a:stretch>
            <a:fillRect/>
          </a:stretch>
        </p:blipFill>
        <p:spPr>
          <a:xfrm>
            <a:off x="-644521" y="-766588"/>
            <a:ext cx="609600" cy="609600"/>
          </a:xfrm>
          <a:prstGeom prst="rect">
            <a:avLst/>
          </a:prstGeom>
        </p:spPr>
      </p:pic>
      <p:pic>
        <p:nvPicPr>
          <p:cNvPr id="44" name="Picture 2" descr="C:\Users\Administrator\Desktop\1212121212.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椭圆 8"/>
          <p:cNvSpPr/>
          <p:nvPr/>
        </p:nvSpPr>
        <p:spPr>
          <a:xfrm>
            <a:off x="3358902"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699844" y="952852"/>
            <a:ext cx="667170" cy="1107996"/>
          </a:xfrm>
          <a:prstGeom prst="rect">
            <a:avLst/>
          </a:prstGeom>
          <a:noFill/>
        </p:spPr>
        <p:txBody>
          <a:bodyPr wrap="none" rtlCol="0">
            <a:spAutoFit/>
          </a:bodyPr>
          <a:lstStyle/>
          <a:p>
            <a:r>
              <a:rPr lang="en-US" altLang="zh-CN" sz="66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2</a:t>
            </a:r>
            <a:endParaRPr lang="zh-CN" altLang="en-US" sz="5400"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11" name="椭圆 10"/>
          <p:cNvSpPr/>
          <p:nvPr/>
        </p:nvSpPr>
        <p:spPr>
          <a:xfrm>
            <a:off x="4727054"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5067996"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0</a:t>
            </a:r>
            <a:endParaRPr lang="zh-CN" altLang="en-US" sz="5400"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13" name="椭圆 12"/>
          <p:cNvSpPr/>
          <p:nvPr/>
        </p:nvSpPr>
        <p:spPr>
          <a:xfrm>
            <a:off x="6095206"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6436148" y="952852"/>
            <a:ext cx="667170" cy="1107996"/>
          </a:xfrm>
          <a:prstGeom prst="rect">
            <a:avLst/>
          </a:prstGeom>
          <a:noFill/>
        </p:spPr>
        <p:txBody>
          <a:bodyPr wrap="none" rtlCol="0">
            <a:spAutoFit/>
          </a:bodyPr>
          <a:lstStyle/>
          <a:p>
            <a:r>
              <a:rPr lang="en-US" altLang="zh-CN" sz="66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1</a:t>
            </a:r>
            <a:endParaRPr lang="zh-CN" altLang="en-US" sz="5400"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15" name="椭圆 14"/>
          <p:cNvSpPr/>
          <p:nvPr/>
        </p:nvSpPr>
        <p:spPr>
          <a:xfrm>
            <a:off x="7463358" y="836712"/>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7804300" y="952852"/>
            <a:ext cx="607859" cy="1107996"/>
          </a:xfrm>
          <a:prstGeom prst="rect">
            <a:avLst/>
          </a:prstGeom>
          <a:noFill/>
        </p:spPr>
        <p:txBody>
          <a:bodyPr wrap="none" rtlCol="0">
            <a:spAutoFit/>
          </a:bodyPr>
          <a:lstStyle/>
          <a:p>
            <a:r>
              <a:rPr lang="en-US" altLang="zh-CN" sz="66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7</a:t>
            </a:r>
            <a:endParaRPr lang="zh-CN" altLang="en-US" sz="5400"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17" name="TextBox 16"/>
          <p:cNvSpPr txBox="1"/>
          <p:nvPr/>
        </p:nvSpPr>
        <p:spPr>
          <a:xfrm>
            <a:off x="1414686" y="2948751"/>
            <a:ext cx="9433048" cy="1200329"/>
          </a:xfrm>
          <a:prstGeom prst="rect">
            <a:avLst/>
          </a:prstGeom>
          <a:noFill/>
        </p:spPr>
        <p:txBody>
          <a:bodyPr wrap="square" rtlCol="0">
            <a:spAutoFit/>
          </a:bodyPr>
          <a:lstStyle/>
          <a:p>
            <a:pPr algn="ctr"/>
            <a:r>
              <a:rPr lang="zh-CN" altLang="en-US" sz="7200" dirty="0">
                <a:solidFill>
                  <a:schemeClr val="bg1">
                    <a:lumMod val="95000"/>
                  </a:schemeClr>
                </a:solidFill>
                <a:latin typeface="方正粗宋简体" panose="03000509000000000000" pitchFamily="65" charset="-122"/>
                <a:ea typeface="方正粗宋简体" panose="03000509000000000000" pitchFamily="65" charset="-122"/>
              </a:rPr>
              <a:t>大学生</a:t>
            </a:r>
            <a:r>
              <a:rPr lang="zh-CN" altLang="en-US" sz="7200" dirty="0" smtClean="0">
                <a:solidFill>
                  <a:schemeClr val="bg1">
                    <a:lumMod val="95000"/>
                  </a:schemeClr>
                </a:solidFill>
                <a:latin typeface="方正粗宋简体" panose="03000509000000000000" pitchFamily="65" charset="-122"/>
                <a:ea typeface="方正粗宋简体" panose="03000509000000000000" pitchFamily="65" charset="-122"/>
              </a:rPr>
              <a:t>职业生涯规划</a:t>
            </a:r>
            <a:endParaRPr lang="zh-CN" altLang="en-US" sz="7200" dirty="0">
              <a:solidFill>
                <a:schemeClr val="bg1">
                  <a:lumMod val="95000"/>
                </a:schemeClr>
              </a:solidFill>
              <a:latin typeface="方正粗宋简体" panose="03000509000000000000" pitchFamily="65" charset="-122"/>
              <a:ea typeface="方正粗宋简体" panose="03000509000000000000" pitchFamily="65" charset="-122"/>
            </a:endParaRPr>
          </a:p>
        </p:txBody>
      </p:sp>
      <p:sp>
        <p:nvSpPr>
          <p:cNvPr id="19" name="标题 4"/>
          <p:cNvSpPr txBox="1"/>
          <p:nvPr/>
        </p:nvSpPr>
        <p:spPr>
          <a:xfrm>
            <a:off x="2065138" y="3901337"/>
            <a:ext cx="8023630"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smtClean="0">
                <a:solidFill>
                  <a:schemeClr val="bg1">
                    <a:lumMod val="95000"/>
                  </a:schemeClr>
                </a:solidFill>
                <a:latin typeface="方正粗宋简体" panose="03000509000000000000" pitchFamily="65" charset="-122"/>
                <a:ea typeface="方正粗宋简体" panose="03000509000000000000" pitchFamily="65" charset="-122"/>
              </a:rPr>
              <a:t>College Students' Career  Planning</a:t>
            </a:r>
            <a:endParaRPr lang="en-US" altLang="zh-CN" sz="2400" dirty="0">
              <a:solidFill>
                <a:schemeClr val="bg1">
                  <a:lumMod val="95000"/>
                </a:schemeClr>
              </a:solidFill>
              <a:latin typeface="方正粗宋简体" panose="03000509000000000000" pitchFamily="65" charset="-122"/>
              <a:ea typeface="方正粗宋简体" panose="03000509000000000000" pitchFamily="65" charset="-122"/>
            </a:endParaRPr>
          </a:p>
        </p:txBody>
      </p:sp>
      <p:sp>
        <p:nvSpPr>
          <p:cNvPr id="20" name="标题 4"/>
          <p:cNvSpPr txBox="1"/>
          <p:nvPr/>
        </p:nvSpPr>
        <p:spPr>
          <a:xfrm>
            <a:off x="5321281" y="5733256"/>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这里输入学校院系专业信息</a:t>
            </a:r>
          </a:p>
        </p:txBody>
      </p:sp>
      <p:sp>
        <p:nvSpPr>
          <p:cNvPr id="21" name="Freeform 10"/>
          <p:cNvSpPr>
            <a:spLocks noEditPoints="1"/>
          </p:cNvSpPr>
          <p:nvPr/>
        </p:nvSpPr>
        <p:spPr bwMode="auto">
          <a:xfrm>
            <a:off x="5110562" y="5774786"/>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标题 4"/>
          <p:cNvSpPr txBox="1"/>
          <p:nvPr/>
        </p:nvSpPr>
        <p:spPr>
          <a:xfrm>
            <a:off x="5070834" y="6093296"/>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汇报</a:t>
            </a:r>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：亮亮图文        </a:t>
            </a:r>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日期：</a:t>
            </a:r>
            <a:r>
              <a:rPr lang="en-US" altLang="zh-CN" sz="1800" dirty="0" smtClean="0">
                <a:solidFill>
                  <a:schemeClr val="bg1">
                    <a:lumMod val="95000"/>
                  </a:schemeClr>
                </a:solidFill>
                <a:latin typeface="造字工房情书（非商用）常规体" pitchFamily="50" charset="-122"/>
                <a:ea typeface="造字工房情书（非商用）常规体" pitchFamily="50" charset="-122"/>
              </a:rPr>
              <a:t>2019</a:t>
            </a:r>
            <a:endParaRPr lang="zh-CN" altLang="en-US" sz="1800" dirty="0" smtClean="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childTnLst>
                          </p:cTn>
                        </p:par>
                        <p:par>
                          <p:cTn id="11" fill="hold">
                            <p:stCondLst>
                              <p:cond delay="500"/>
                            </p:stCondLst>
                            <p:childTnLst>
                              <p:par>
                                <p:cTn id="12" presetID="2" presetClass="entr" presetSubtype="1" decel="10000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1000" fill="hold"/>
                                        <p:tgtEl>
                                          <p:spTgt spid="10"/>
                                        </p:tgtEl>
                                        <p:attrNameLst>
                                          <p:attrName>ppt_x</p:attrName>
                                        </p:attrNameLst>
                                      </p:cBhvr>
                                      <p:tavLst>
                                        <p:tav tm="0">
                                          <p:val>
                                            <p:strVal val="#ppt_x"/>
                                          </p:val>
                                        </p:tav>
                                        <p:tav tm="100000">
                                          <p:val>
                                            <p:strVal val="#ppt_x"/>
                                          </p:val>
                                        </p:tav>
                                      </p:tavLst>
                                    </p:anim>
                                    <p:anim calcmode="lin" valueType="num">
                                      <p:cBhvr additive="base">
                                        <p:cTn id="15" dur="100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000" fill="hold"/>
                                        <p:tgtEl>
                                          <p:spTgt spid="12"/>
                                        </p:tgtEl>
                                        <p:attrNameLst>
                                          <p:attrName>ppt_x</p:attrName>
                                        </p:attrNameLst>
                                      </p:cBhvr>
                                      <p:tavLst>
                                        <p:tav tm="0">
                                          <p:val>
                                            <p:strVal val="#ppt_x"/>
                                          </p:val>
                                        </p:tav>
                                        <p:tav tm="100000">
                                          <p:val>
                                            <p:strVal val="#ppt_x"/>
                                          </p:val>
                                        </p:tav>
                                      </p:tavLst>
                                    </p:anim>
                                    <p:anim calcmode="lin" valueType="num">
                                      <p:cBhvr additive="base">
                                        <p:cTn id="24" dur="1000" fill="hold"/>
                                        <p:tgtEl>
                                          <p:spTgt spid="1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2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childTnLst>
                          </p:cTn>
                        </p:par>
                        <p:par>
                          <p:cTn id="29" fill="hold">
                            <p:stCondLst>
                              <p:cond delay="3500"/>
                            </p:stCondLst>
                            <p:childTnLst>
                              <p:par>
                                <p:cTn id="30" presetID="2" presetClass="entr" presetSubtype="1" decel="10000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1000" fill="hold"/>
                                        <p:tgtEl>
                                          <p:spTgt spid="14"/>
                                        </p:tgtEl>
                                        <p:attrNameLst>
                                          <p:attrName>ppt_x</p:attrName>
                                        </p:attrNameLst>
                                      </p:cBhvr>
                                      <p:tavLst>
                                        <p:tav tm="0">
                                          <p:val>
                                            <p:strVal val="#ppt_x"/>
                                          </p:val>
                                        </p:tav>
                                        <p:tav tm="100000">
                                          <p:val>
                                            <p:strVal val="#ppt_x"/>
                                          </p:val>
                                        </p:tav>
                                      </p:tavLst>
                                    </p:anim>
                                    <p:anim calcmode="lin" valueType="num">
                                      <p:cBhvr additive="base">
                                        <p:cTn id="33" dur="1000" fill="hold"/>
                                        <p:tgtEl>
                                          <p:spTgt spid="14"/>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par>
                          <p:cTn id="38" fill="hold">
                            <p:stCondLst>
                              <p:cond delay="5000"/>
                            </p:stCondLst>
                            <p:childTnLst>
                              <p:par>
                                <p:cTn id="39" presetID="2" presetClass="entr" presetSubtype="1" decel="10000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ppt_x"/>
                                          </p:val>
                                        </p:tav>
                                        <p:tav tm="100000">
                                          <p:val>
                                            <p:strVal val="#ppt_x"/>
                                          </p:val>
                                        </p:tav>
                                      </p:tavLst>
                                    </p:anim>
                                    <p:anim calcmode="lin" valueType="num">
                                      <p:cBhvr additive="base">
                                        <p:cTn id="42" dur="1000" fill="hold"/>
                                        <p:tgtEl>
                                          <p:spTgt spid="16"/>
                                        </p:tgtEl>
                                        <p:attrNameLst>
                                          <p:attrName>ppt_y</p:attrName>
                                        </p:attrNameLst>
                                      </p:cBhvr>
                                      <p:tavLst>
                                        <p:tav tm="0">
                                          <p:val>
                                            <p:strVal val="0-#ppt_h/2"/>
                                          </p:val>
                                        </p:tav>
                                        <p:tav tm="100000">
                                          <p:val>
                                            <p:strVal val="#ppt_y"/>
                                          </p:val>
                                        </p:tav>
                                      </p:tavLst>
                                    </p:anim>
                                  </p:childTnLst>
                                </p:cTn>
                              </p:par>
                            </p:childTnLst>
                          </p:cTn>
                        </p:par>
                        <p:par>
                          <p:cTn id="43" fill="hold">
                            <p:stCondLst>
                              <p:cond delay="6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7"/>
                                        </p:tgtEl>
                                        <p:attrNameLst>
                                          <p:attrName>ppt_y</p:attrName>
                                        </p:attrNameLst>
                                      </p:cBhvr>
                                      <p:tavLst>
                                        <p:tav tm="0">
                                          <p:val>
                                            <p:strVal val="#ppt_y"/>
                                          </p:val>
                                        </p:tav>
                                        <p:tav tm="100000">
                                          <p:val>
                                            <p:strVal val="#ppt_y"/>
                                          </p:val>
                                        </p:tav>
                                      </p:tavLst>
                                    </p:anim>
                                    <p:anim calcmode="lin" valueType="num">
                                      <p:cBhvr>
                                        <p:cTn id="4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7"/>
                                        </p:tgtEl>
                                      </p:cBhvr>
                                    </p:animEffect>
                                  </p:childTnLst>
                                </p:cTn>
                              </p:par>
                            </p:childTnLst>
                          </p:cTn>
                        </p:par>
                        <p:par>
                          <p:cTn id="51" fill="hold">
                            <p:stCondLst>
                              <p:cond delay="69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9"/>
                                        </p:tgtEl>
                                        <p:attrNameLst>
                                          <p:attrName>ppt_y</p:attrName>
                                        </p:attrNameLst>
                                      </p:cBhvr>
                                      <p:tavLst>
                                        <p:tav tm="0">
                                          <p:val>
                                            <p:strVal val="#ppt_y"/>
                                          </p:val>
                                        </p:tav>
                                        <p:tav tm="100000">
                                          <p:val>
                                            <p:strVal val="#ppt_y"/>
                                          </p:val>
                                        </p:tav>
                                      </p:tavLst>
                                    </p:anim>
                                    <p:anim calcmode="lin" valueType="num">
                                      <p:cBhvr>
                                        <p:cTn id="5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9"/>
                                        </p:tgtEl>
                                      </p:cBhvr>
                                    </p:animEffect>
                                  </p:childTnLst>
                                </p:cTn>
                              </p:par>
                              <p:par>
                                <p:cTn id="59" presetID="10" presetClass="entr" presetSubtype="0" fill="hold" grpId="0" nodeType="withEffect">
                                  <p:stCondLst>
                                    <p:cond delay="75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75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par>
                                <p:cTn id="65" presetID="10" presetClass="entr" presetSubtype="0" fill="hold" grpId="0" nodeType="withEffect">
                                  <p:stCondLst>
                                    <p:cond delay="75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68" repeatCount="indefinite" fill="hold" display="0">
                  <p:stCondLst>
                    <p:cond delay="indefinite"/>
                  </p:stCondLst>
                  <p:endCondLst>
                    <p:cond evt="onStopAudio" delay="0">
                      <p:tgtEl>
                        <p:sldTgt/>
                      </p:tgtEl>
                    </p:cond>
                  </p:endCondLst>
                </p:cTn>
                <p:tgtEl>
                  <p:spTgt spid="4"/>
                </p:tgtEl>
              </p:cMediaNode>
            </p:video>
          </p:childTnLst>
        </p:cTn>
      </p:par>
    </p:tnLst>
    <p:bldLst>
      <p:bldP spid="9" grpId="0" animBg="1"/>
      <p:bldP spid="10" grpId="0"/>
      <p:bldP spid="11" grpId="0" animBg="1"/>
      <p:bldP spid="12" grpId="0"/>
      <p:bldP spid="13" grpId="0" animBg="1"/>
      <p:bldP spid="14" grpId="0"/>
      <p:bldP spid="15" grpId="0" animBg="1"/>
      <p:bldP spid="16" grpId="0"/>
      <p:bldP spid="17" grpId="0"/>
      <p:bldP spid="19" grpId="0"/>
      <p:bldP spid="20" grpId="0"/>
      <p:bldP spid="21" grpId="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家庭</a:t>
            </a:r>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33" name="Group 2282"/>
          <p:cNvGrpSpPr/>
          <p:nvPr/>
        </p:nvGrpSpPr>
        <p:grpSpPr>
          <a:xfrm>
            <a:off x="0" y="1879486"/>
            <a:ext cx="5321818" cy="4118640"/>
            <a:chOff x="0" y="0"/>
            <a:chExt cx="10273044" cy="7950473"/>
          </a:xfrm>
        </p:grpSpPr>
        <p:sp>
          <p:nvSpPr>
            <p:cNvPr id="34" name="Shape 2258"/>
            <p:cNvSpPr/>
            <p:nvPr/>
          </p:nvSpPr>
          <p:spPr>
            <a:xfrm>
              <a:off x="3823591" y="4531106"/>
              <a:ext cx="1443570" cy="2458708"/>
            </a:xfrm>
            <a:custGeom>
              <a:avLst/>
              <a:gdLst/>
              <a:ahLst/>
              <a:cxnLst>
                <a:cxn ang="0">
                  <a:pos x="wd2" y="hd2"/>
                </a:cxn>
                <a:cxn ang="5400000">
                  <a:pos x="wd2" y="hd2"/>
                </a:cxn>
                <a:cxn ang="10800000">
                  <a:pos x="wd2" y="hd2"/>
                </a:cxn>
                <a:cxn ang="16200000">
                  <a:pos x="wd2" y="hd2"/>
                </a:cxn>
              </a:cxnLst>
              <a:rect l="0" t="0" r="r" b="b"/>
              <a:pathLst>
                <a:path w="21600" h="20966" extrusionOk="0">
                  <a:moveTo>
                    <a:pt x="0" y="7630"/>
                  </a:moveTo>
                  <a:cubicBezTo>
                    <a:pt x="0" y="7630"/>
                    <a:pt x="2797" y="7440"/>
                    <a:pt x="4646" y="5405"/>
                  </a:cubicBezTo>
                  <a:cubicBezTo>
                    <a:pt x="6496" y="3369"/>
                    <a:pt x="11919" y="111"/>
                    <a:pt x="16253" y="0"/>
                  </a:cubicBezTo>
                  <a:lnTo>
                    <a:pt x="21600" y="20871"/>
                  </a:lnTo>
                  <a:cubicBezTo>
                    <a:pt x="21600" y="20871"/>
                    <a:pt x="11356" y="21600"/>
                    <a:pt x="4248" y="19027"/>
                  </a:cubicBezTo>
                  <a:lnTo>
                    <a:pt x="2957" y="19173"/>
                  </a:lnTo>
                  <a:cubicBezTo>
                    <a:pt x="2957" y="19173"/>
                    <a:pt x="0" y="7630"/>
                    <a:pt x="0" y="7630"/>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5" name="Shape 2259"/>
            <p:cNvSpPr/>
            <p:nvPr/>
          </p:nvSpPr>
          <p:spPr>
            <a:xfrm>
              <a:off x="3582734" y="5253673"/>
              <a:ext cx="499883" cy="1740784"/>
            </a:xfrm>
            <a:custGeom>
              <a:avLst/>
              <a:gdLst/>
              <a:ahLst/>
              <a:cxnLst>
                <a:cxn ang="0">
                  <a:pos x="wd2" y="hd2"/>
                </a:cxn>
                <a:cxn ang="5400000">
                  <a:pos x="wd2" y="hd2"/>
                </a:cxn>
                <a:cxn ang="10800000">
                  <a:pos x="wd2" y="hd2"/>
                </a:cxn>
                <a:cxn ang="16200000">
                  <a:pos x="wd2" y="hd2"/>
                </a:cxn>
              </a:cxnLst>
              <a:rect l="0" t="0" r="r" b="b"/>
              <a:pathLst>
                <a:path w="21600" h="21600" extrusionOk="0">
                  <a:moveTo>
                    <a:pt x="12534" y="21600"/>
                  </a:moveTo>
                  <a:lnTo>
                    <a:pt x="21600" y="21157"/>
                  </a:lnTo>
                  <a:lnTo>
                    <a:pt x="9065" y="0"/>
                  </a:lnTo>
                  <a:lnTo>
                    <a:pt x="0" y="443"/>
                  </a:lnTo>
                  <a:cubicBezTo>
                    <a:pt x="0" y="443"/>
                    <a:pt x="12534" y="21600"/>
                    <a:pt x="12534" y="2160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6" name="Shape 2260"/>
            <p:cNvSpPr/>
            <p:nvPr/>
          </p:nvSpPr>
          <p:spPr>
            <a:xfrm>
              <a:off x="0" y="5118192"/>
              <a:ext cx="3913259" cy="2832281"/>
            </a:xfrm>
            <a:custGeom>
              <a:avLst/>
              <a:gdLst/>
              <a:ahLst/>
              <a:cxnLst>
                <a:cxn ang="0">
                  <a:pos x="wd2" y="hd2"/>
                </a:cxn>
                <a:cxn ang="5400000">
                  <a:pos x="wd2" y="hd2"/>
                </a:cxn>
                <a:cxn ang="10800000">
                  <a:pos x="wd2" y="hd2"/>
                </a:cxn>
                <a:cxn ang="16200000">
                  <a:pos x="wd2" y="hd2"/>
                </a:cxn>
              </a:cxnLst>
              <a:rect l="0" t="0" r="r" b="b"/>
              <a:pathLst>
                <a:path w="21600" h="21600" extrusionOk="0">
                  <a:moveTo>
                    <a:pt x="19682" y="0"/>
                  </a:moveTo>
                  <a:lnTo>
                    <a:pt x="0" y="5488"/>
                  </a:lnTo>
                  <a:lnTo>
                    <a:pt x="0" y="21600"/>
                  </a:lnTo>
                  <a:lnTo>
                    <a:pt x="21600" y="15577"/>
                  </a:lnTo>
                  <a:cubicBezTo>
                    <a:pt x="21600" y="15577"/>
                    <a:pt x="19682" y="0"/>
                    <a:pt x="19682" y="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7" name="Shape 2261"/>
            <p:cNvSpPr/>
            <p:nvPr/>
          </p:nvSpPr>
          <p:spPr>
            <a:xfrm>
              <a:off x="3447253" y="6804185"/>
              <a:ext cx="259514" cy="259513"/>
            </a:xfrm>
            <a:custGeom>
              <a:avLst/>
              <a:gdLst/>
              <a:ahLst/>
              <a:cxnLst>
                <a:cxn ang="0">
                  <a:pos x="wd2" y="hd2"/>
                </a:cxn>
                <a:cxn ang="5400000">
                  <a:pos x="wd2" y="hd2"/>
                </a:cxn>
                <a:cxn ang="10800000">
                  <a:pos x="wd2" y="hd2"/>
                </a:cxn>
                <a:cxn ang="16200000">
                  <a:pos x="wd2" y="hd2"/>
                </a:cxn>
              </a:cxnLst>
              <a:rect l="0" t="0" r="r" b="b"/>
              <a:pathLst>
                <a:path w="20032" h="20031" extrusionOk="0">
                  <a:moveTo>
                    <a:pt x="19889" y="8331"/>
                  </a:moveTo>
                  <a:cubicBezTo>
                    <a:pt x="20816" y="13786"/>
                    <a:pt x="17148" y="18960"/>
                    <a:pt x="11696" y="19887"/>
                  </a:cubicBezTo>
                  <a:cubicBezTo>
                    <a:pt x="6244" y="20815"/>
                    <a:pt x="1073" y="17143"/>
                    <a:pt x="143" y="11691"/>
                  </a:cubicBezTo>
                  <a:cubicBezTo>
                    <a:pt x="-784" y="6241"/>
                    <a:pt x="2884" y="1070"/>
                    <a:pt x="8337" y="143"/>
                  </a:cubicBezTo>
                  <a:cubicBezTo>
                    <a:pt x="13789" y="-785"/>
                    <a:pt x="18961" y="2882"/>
                    <a:pt x="19889" y="8331"/>
                  </a:cubicBezTo>
                  <a:close/>
                </a:path>
              </a:pathLst>
            </a:custGeom>
            <a:solidFill>
              <a:srgbClr val="F4F4F4"/>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8" name="Shape 2262"/>
            <p:cNvSpPr/>
            <p:nvPr/>
          </p:nvSpPr>
          <p:spPr>
            <a:xfrm>
              <a:off x="4877336" y="4245088"/>
              <a:ext cx="1377270" cy="2982628"/>
            </a:xfrm>
            <a:custGeom>
              <a:avLst/>
              <a:gdLst/>
              <a:ahLst/>
              <a:cxnLst>
                <a:cxn ang="0">
                  <a:pos x="wd2" y="hd2"/>
                </a:cxn>
                <a:cxn ang="5400000">
                  <a:pos x="wd2" y="hd2"/>
                </a:cxn>
                <a:cxn ang="10800000">
                  <a:pos x="wd2" y="hd2"/>
                </a:cxn>
                <a:cxn ang="16200000">
                  <a:pos x="wd2" y="hd2"/>
                </a:cxn>
              </a:cxnLst>
              <a:rect l="0" t="0" r="r" b="b"/>
              <a:pathLst>
                <a:path w="20916" h="21279" extrusionOk="0">
                  <a:moveTo>
                    <a:pt x="20853" y="18392"/>
                  </a:moveTo>
                  <a:cubicBezTo>
                    <a:pt x="21258" y="19509"/>
                    <a:pt x="19659" y="20568"/>
                    <a:pt x="17282" y="20758"/>
                  </a:cubicBezTo>
                  <a:lnTo>
                    <a:pt x="11142" y="21249"/>
                  </a:lnTo>
                  <a:cubicBezTo>
                    <a:pt x="8765" y="21439"/>
                    <a:pt x="6510" y="20688"/>
                    <a:pt x="6105" y="19571"/>
                  </a:cubicBezTo>
                  <a:lnTo>
                    <a:pt x="62" y="2886"/>
                  </a:lnTo>
                  <a:cubicBezTo>
                    <a:pt x="-342" y="1769"/>
                    <a:pt x="1257" y="710"/>
                    <a:pt x="3635" y="520"/>
                  </a:cubicBezTo>
                  <a:lnTo>
                    <a:pt x="9774" y="29"/>
                  </a:lnTo>
                  <a:cubicBezTo>
                    <a:pt x="12152" y="-161"/>
                    <a:pt x="14407" y="590"/>
                    <a:pt x="14811" y="1707"/>
                  </a:cubicBezTo>
                  <a:cubicBezTo>
                    <a:pt x="14811" y="1707"/>
                    <a:pt x="20853" y="18392"/>
                    <a:pt x="20853" y="18392"/>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9" name="Shape 2263"/>
            <p:cNvSpPr/>
            <p:nvPr/>
          </p:nvSpPr>
          <p:spPr>
            <a:xfrm>
              <a:off x="9513816" y="1655885"/>
              <a:ext cx="754750" cy="1535268"/>
            </a:xfrm>
            <a:custGeom>
              <a:avLst/>
              <a:gdLst/>
              <a:ahLst/>
              <a:cxnLst>
                <a:cxn ang="0">
                  <a:pos x="wd2" y="hd2"/>
                </a:cxn>
                <a:cxn ang="5400000">
                  <a:pos x="wd2" y="hd2"/>
                </a:cxn>
                <a:cxn ang="10800000">
                  <a:pos x="wd2" y="hd2"/>
                </a:cxn>
                <a:cxn ang="16200000">
                  <a:pos x="wd2" y="hd2"/>
                </a:cxn>
              </a:cxnLst>
              <a:rect l="0" t="0" r="r" b="b"/>
              <a:pathLst>
                <a:path w="20199" h="21600" extrusionOk="0">
                  <a:moveTo>
                    <a:pt x="19893" y="9333"/>
                  </a:moveTo>
                  <a:cubicBezTo>
                    <a:pt x="18187" y="4061"/>
                    <a:pt x="9749" y="279"/>
                    <a:pt x="0" y="0"/>
                  </a:cubicBezTo>
                  <a:lnTo>
                    <a:pt x="6991" y="21600"/>
                  </a:lnTo>
                  <a:cubicBezTo>
                    <a:pt x="16016" y="19643"/>
                    <a:pt x="21600" y="14607"/>
                    <a:pt x="19893" y="9333"/>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0" name="Shape 2264"/>
            <p:cNvSpPr/>
            <p:nvPr/>
          </p:nvSpPr>
          <p:spPr>
            <a:xfrm>
              <a:off x="3612841" y="2513935"/>
              <a:ext cx="1597537" cy="1597539"/>
            </a:xfrm>
            <a:custGeom>
              <a:avLst/>
              <a:gdLst/>
              <a:ahLst/>
              <a:cxnLst>
                <a:cxn ang="0">
                  <a:pos x="wd2" y="hd2"/>
                </a:cxn>
                <a:cxn ang="5400000">
                  <a:pos x="wd2" y="hd2"/>
                </a:cxn>
                <a:cxn ang="10800000">
                  <a:pos x="wd2" y="hd2"/>
                </a:cxn>
                <a:cxn ang="16200000">
                  <a:pos x="wd2" y="hd2"/>
                </a:cxn>
              </a:cxnLst>
              <a:rect l="0" t="0" r="r" b="b"/>
              <a:pathLst>
                <a:path w="20032" h="20032" extrusionOk="0">
                  <a:moveTo>
                    <a:pt x="19888" y="8336"/>
                  </a:moveTo>
                  <a:cubicBezTo>
                    <a:pt x="20816" y="13789"/>
                    <a:pt x="17148" y="18961"/>
                    <a:pt x="11696" y="19888"/>
                  </a:cubicBezTo>
                  <a:cubicBezTo>
                    <a:pt x="6243" y="20816"/>
                    <a:pt x="1071" y="17148"/>
                    <a:pt x="144" y="11695"/>
                  </a:cubicBezTo>
                  <a:cubicBezTo>
                    <a:pt x="-784" y="6243"/>
                    <a:pt x="2884" y="1071"/>
                    <a:pt x="8336" y="144"/>
                  </a:cubicBezTo>
                  <a:cubicBezTo>
                    <a:pt x="13789" y="-784"/>
                    <a:pt x="18961" y="2884"/>
                    <a:pt x="19888" y="8336"/>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1" name="Shape 2265"/>
            <p:cNvSpPr/>
            <p:nvPr/>
          </p:nvSpPr>
          <p:spPr>
            <a:xfrm>
              <a:off x="8580498" y="0"/>
              <a:ext cx="1274673" cy="4987616"/>
            </a:xfrm>
            <a:custGeom>
              <a:avLst/>
              <a:gdLst/>
              <a:ahLst/>
              <a:cxnLst>
                <a:cxn ang="0">
                  <a:pos x="wd2" y="hd2"/>
                </a:cxn>
                <a:cxn ang="5400000">
                  <a:pos x="wd2" y="hd2"/>
                </a:cxn>
                <a:cxn ang="10800000">
                  <a:pos x="wd2" y="hd2"/>
                </a:cxn>
                <a:cxn ang="16200000">
                  <a:pos x="wd2" y="hd2"/>
                </a:cxn>
              </a:cxnLst>
              <a:rect l="0" t="0" r="r" b="b"/>
              <a:pathLst>
                <a:path w="20940" h="21427" extrusionOk="0">
                  <a:moveTo>
                    <a:pt x="20880" y="20140"/>
                  </a:moveTo>
                  <a:cubicBezTo>
                    <a:pt x="21270" y="20740"/>
                    <a:pt x="19726" y="21310"/>
                    <a:pt x="17430" y="21412"/>
                  </a:cubicBezTo>
                  <a:lnTo>
                    <a:pt x="17430" y="21412"/>
                  </a:lnTo>
                  <a:cubicBezTo>
                    <a:pt x="15134" y="21514"/>
                    <a:pt x="12956" y="21110"/>
                    <a:pt x="12565" y="20510"/>
                  </a:cubicBezTo>
                  <a:lnTo>
                    <a:pt x="61" y="1288"/>
                  </a:lnTo>
                  <a:cubicBezTo>
                    <a:pt x="-330" y="688"/>
                    <a:pt x="1215" y="118"/>
                    <a:pt x="3511" y="16"/>
                  </a:cubicBezTo>
                  <a:lnTo>
                    <a:pt x="3511" y="16"/>
                  </a:lnTo>
                  <a:cubicBezTo>
                    <a:pt x="5806" y="-86"/>
                    <a:pt x="7984" y="318"/>
                    <a:pt x="8375" y="918"/>
                  </a:cubicBezTo>
                  <a:cubicBezTo>
                    <a:pt x="8375" y="918"/>
                    <a:pt x="20880" y="20140"/>
                    <a:pt x="20880" y="2014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2" name="Shape 2266"/>
            <p:cNvSpPr/>
            <p:nvPr/>
          </p:nvSpPr>
          <p:spPr>
            <a:xfrm>
              <a:off x="4275196" y="2047276"/>
              <a:ext cx="1727652" cy="2265269"/>
            </a:xfrm>
            <a:custGeom>
              <a:avLst/>
              <a:gdLst/>
              <a:ahLst/>
              <a:cxnLst>
                <a:cxn ang="0">
                  <a:pos x="wd2" y="hd2"/>
                </a:cxn>
                <a:cxn ang="5400000">
                  <a:pos x="wd2" y="hd2"/>
                </a:cxn>
                <a:cxn ang="10800000">
                  <a:pos x="wd2" y="hd2"/>
                </a:cxn>
                <a:cxn ang="16200000">
                  <a:pos x="wd2" y="hd2"/>
                </a:cxn>
              </a:cxnLst>
              <a:rect l="0" t="0" r="r" b="b"/>
              <a:pathLst>
                <a:path w="21051" h="21179" extrusionOk="0">
                  <a:moveTo>
                    <a:pt x="21001" y="16622"/>
                  </a:moveTo>
                  <a:cubicBezTo>
                    <a:pt x="21326" y="18086"/>
                    <a:pt x="20043" y="19474"/>
                    <a:pt x="18136" y="19723"/>
                  </a:cubicBezTo>
                  <a:lnTo>
                    <a:pt x="7282" y="21140"/>
                  </a:lnTo>
                  <a:cubicBezTo>
                    <a:pt x="5374" y="21389"/>
                    <a:pt x="3565" y="20404"/>
                    <a:pt x="3240" y="18941"/>
                  </a:cubicBezTo>
                  <a:lnTo>
                    <a:pt x="51" y="4556"/>
                  </a:lnTo>
                  <a:cubicBezTo>
                    <a:pt x="-274" y="3092"/>
                    <a:pt x="1009" y="1704"/>
                    <a:pt x="2917" y="1455"/>
                  </a:cubicBezTo>
                  <a:lnTo>
                    <a:pt x="13771" y="38"/>
                  </a:lnTo>
                  <a:cubicBezTo>
                    <a:pt x="15678" y="-211"/>
                    <a:pt x="17487" y="773"/>
                    <a:pt x="17812" y="2237"/>
                  </a:cubicBezTo>
                  <a:cubicBezTo>
                    <a:pt x="17812" y="2237"/>
                    <a:pt x="21001" y="16622"/>
                    <a:pt x="21001" y="1662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3" name="Shape 2267"/>
            <p:cNvSpPr/>
            <p:nvPr/>
          </p:nvSpPr>
          <p:spPr>
            <a:xfrm>
              <a:off x="5735385" y="301070"/>
              <a:ext cx="3608978" cy="4474141"/>
            </a:xfrm>
            <a:custGeom>
              <a:avLst/>
              <a:gdLst/>
              <a:ahLst/>
              <a:cxnLst>
                <a:cxn ang="0">
                  <a:pos x="wd2" y="hd2"/>
                </a:cxn>
                <a:cxn ang="5400000">
                  <a:pos x="wd2" y="hd2"/>
                </a:cxn>
                <a:cxn ang="10800000">
                  <a:pos x="wd2" y="hd2"/>
                </a:cxn>
                <a:cxn ang="16200000">
                  <a:pos x="wd2" y="hd2"/>
                </a:cxn>
              </a:cxnLst>
              <a:rect l="0" t="0" r="r" b="b"/>
              <a:pathLst>
                <a:path w="21600" h="21600" extrusionOk="0">
                  <a:moveTo>
                    <a:pt x="0" y="9630"/>
                  </a:moveTo>
                  <a:lnTo>
                    <a:pt x="783" y="13344"/>
                  </a:lnTo>
                  <a:lnTo>
                    <a:pt x="1567" y="17058"/>
                  </a:lnTo>
                  <a:cubicBezTo>
                    <a:pt x="1567" y="17058"/>
                    <a:pt x="12492" y="16389"/>
                    <a:pt x="21600" y="21600"/>
                  </a:cubicBezTo>
                  <a:lnTo>
                    <a:pt x="19322" y="10800"/>
                  </a:lnTo>
                  <a:lnTo>
                    <a:pt x="17044" y="0"/>
                  </a:lnTo>
                  <a:cubicBezTo>
                    <a:pt x="10584" y="7347"/>
                    <a:pt x="0" y="9630"/>
                    <a:pt x="0" y="9630"/>
                  </a:cubicBezTo>
                  <a:close/>
                </a:path>
              </a:pathLst>
            </a:custGeom>
            <a:no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4" name="Shape 2268"/>
            <p:cNvSpPr/>
            <p:nvPr/>
          </p:nvSpPr>
          <p:spPr>
            <a:xfrm>
              <a:off x="4516052" y="3688109"/>
              <a:ext cx="870350"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90"/>
                  </a:lnTo>
                  <a:lnTo>
                    <a:pt x="339" y="21600"/>
                  </a:lnTo>
                  <a:lnTo>
                    <a:pt x="19146" y="12092"/>
                  </a:lnTo>
                  <a:cubicBezTo>
                    <a:pt x="20613" y="11352"/>
                    <a:pt x="21600" y="7217"/>
                    <a:pt x="21350" y="2856"/>
                  </a:cubicBezTo>
                  <a:cubicBezTo>
                    <a:pt x="21290" y="1810"/>
                    <a:pt x="21162" y="850"/>
                    <a:pt x="20984" y="0"/>
                  </a:cubicBezTo>
                  <a:cubicBezTo>
                    <a:pt x="20756" y="3093"/>
                    <a:pt x="19922" y="5616"/>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5" name="Shape 2269"/>
            <p:cNvSpPr/>
            <p:nvPr/>
          </p:nvSpPr>
          <p:spPr>
            <a:xfrm>
              <a:off x="4410677" y="3116076"/>
              <a:ext cx="870365" cy="295808"/>
            </a:xfrm>
            <a:custGeom>
              <a:avLst/>
              <a:gdLst/>
              <a:ahLst/>
              <a:cxnLst>
                <a:cxn ang="0">
                  <a:pos x="wd2" y="hd2"/>
                </a:cxn>
                <a:cxn ang="5400000">
                  <a:pos x="wd2" y="hd2"/>
                </a:cxn>
                <a:cxn ang="10800000">
                  <a:pos x="wd2" y="hd2"/>
                </a:cxn>
                <a:cxn ang="16200000">
                  <a:pos x="wd2" y="hd2"/>
                </a:cxn>
              </a:cxnLst>
              <a:rect l="0" t="0" r="r" b="b"/>
              <a:pathLst>
                <a:path w="21389" h="21600" extrusionOk="0">
                  <a:moveTo>
                    <a:pt x="18808" y="6180"/>
                  </a:moveTo>
                  <a:lnTo>
                    <a:pt x="0" y="15687"/>
                  </a:lnTo>
                  <a:lnTo>
                    <a:pt x="339" y="21600"/>
                  </a:lnTo>
                  <a:lnTo>
                    <a:pt x="19146" y="12095"/>
                  </a:lnTo>
                  <a:cubicBezTo>
                    <a:pt x="20613" y="11352"/>
                    <a:pt x="21600" y="7217"/>
                    <a:pt x="21350" y="2856"/>
                  </a:cubicBezTo>
                  <a:cubicBezTo>
                    <a:pt x="21290" y="1812"/>
                    <a:pt x="21161" y="850"/>
                    <a:pt x="20984" y="0"/>
                  </a:cubicBezTo>
                  <a:cubicBezTo>
                    <a:pt x="20756" y="3093"/>
                    <a:pt x="19922" y="5617"/>
                    <a:pt x="18808" y="6180"/>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6" name="Shape 2270"/>
            <p:cNvSpPr/>
            <p:nvPr/>
          </p:nvSpPr>
          <p:spPr>
            <a:xfrm>
              <a:off x="4320356" y="2559096"/>
              <a:ext cx="870363" cy="295837"/>
            </a:xfrm>
            <a:custGeom>
              <a:avLst/>
              <a:gdLst/>
              <a:ahLst/>
              <a:cxnLst>
                <a:cxn ang="0">
                  <a:pos x="wd2" y="hd2"/>
                </a:cxn>
                <a:cxn ang="5400000">
                  <a:pos x="wd2" y="hd2"/>
                </a:cxn>
                <a:cxn ang="10800000">
                  <a:pos x="wd2" y="hd2"/>
                </a:cxn>
                <a:cxn ang="16200000">
                  <a:pos x="wd2" y="hd2"/>
                </a:cxn>
              </a:cxnLst>
              <a:rect l="0" t="0" r="r" b="b"/>
              <a:pathLst>
                <a:path w="21389" h="21600" extrusionOk="0">
                  <a:moveTo>
                    <a:pt x="18808" y="6181"/>
                  </a:moveTo>
                  <a:lnTo>
                    <a:pt x="0" y="15686"/>
                  </a:lnTo>
                  <a:lnTo>
                    <a:pt x="339" y="21600"/>
                  </a:lnTo>
                  <a:lnTo>
                    <a:pt x="19146" y="12093"/>
                  </a:lnTo>
                  <a:cubicBezTo>
                    <a:pt x="20613" y="11351"/>
                    <a:pt x="21600" y="7215"/>
                    <a:pt x="21350" y="2856"/>
                  </a:cubicBezTo>
                  <a:cubicBezTo>
                    <a:pt x="21291" y="1810"/>
                    <a:pt x="21162" y="850"/>
                    <a:pt x="20984" y="0"/>
                  </a:cubicBezTo>
                  <a:cubicBezTo>
                    <a:pt x="20756" y="3093"/>
                    <a:pt x="19922" y="5617"/>
                    <a:pt x="18808" y="6181"/>
                  </a:cubicBezTo>
                  <a:close/>
                </a:path>
              </a:pathLst>
            </a:custGeom>
            <a:solidFill>
              <a:srgbClr val="212830">
                <a:alpha val="60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7" name="Shape 2271"/>
            <p:cNvSpPr/>
            <p:nvPr/>
          </p:nvSpPr>
          <p:spPr>
            <a:xfrm>
              <a:off x="4832175" y="4154768"/>
              <a:ext cx="1041243" cy="577370"/>
            </a:xfrm>
            <a:custGeom>
              <a:avLst/>
              <a:gdLst/>
              <a:ahLst/>
              <a:cxnLst>
                <a:cxn ang="0">
                  <a:pos x="wd2" y="hd2"/>
                </a:cxn>
                <a:cxn ang="5400000">
                  <a:pos x="wd2" y="hd2"/>
                </a:cxn>
                <a:cxn ang="10800000">
                  <a:pos x="wd2" y="hd2"/>
                </a:cxn>
                <a:cxn ang="16200000">
                  <a:pos x="wd2" y="hd2"/>
                </a:cxn>
              </a:cxnLst>
              <a:rect l="0" t="0" r="r" b="b"/>
              <a:pathLst>
                <a:path w="21600" h="21600" extrusionOk="0">
                  <a:moveTo>
                    <a:pt x="21600" y="15418"/>
                  </a:moveTo>
                  <a:lnTo>
                    <a:pt x="1454" y="21600"/>
                  </a:lnTo>
                  <a:lnTo>
                    <a:pt x="0" y="6182"/>
                  </a:lnTo>
                  <a:lnTo>
                    <a:pt x="20146" y="0"/>
                  </a:lnTo>
                  <a:cubicBezTo>
                    <a:pt x="20146" y="0"/>
                    <a:pt x="21600" y="15418"/>
                    <a:pt x="21600" y="15418"/>
                  </a:cubicBezTo>
                  <a:close/>
                </a:path>
              </a:pathLst>
            </a:custGeom>
            <a:solidFill>
              <a:srgbClr val="232323"/>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8" name="Shape 2272"/>
            <p:cNvSpPr/>
            <p:nvPr/>
          </p:nvSpPr>
          <p:spPr>
            <a:xfrm>
              <a:off x="5464423" y="4817122"/>
              <a:ext cx="519372" cy="433290"/>
            </a:xfrm>
            <a:custGeom>
              <a:avLst/>
              <a:gdLst/>
              <a:ahLst/>
              <a:cxnLst>
                <a:cxn ang="0">
                  <a:pos x="wd2" y="hd2"/>
                </a:cxn>
                <a:cxn ang="5400000">
                  <a:pos x="wd2" y="hd2"/>
                </a:cxn>
                <a:cxn ang="10800000">
                  <a:pos x="wd2" y="hd2"/>
                </a:cxn>
                <a:cxn ang="16200000">
                  <a:pos x="wd2" y="hd2"/>
                </a:cxn>
              </a:cxnLst>
              <a:rect l="0" t="0" r="r" b="b"/>
              <a:pathLst>
                <a:path w="20989" h="20872" extrusionOk="0">
                  <a:moveTo>
                    <a:pt x="18373" y="0"/>
                  </a:moveTo>
                  <a:lnTo>
                    <a:pt x="6491" y="2411"/>
                  </a:lnTo>
                  <a:cubicBezTo>
                    <a:pt x="2246" y="3270"/>
                    <a:pt x="-611" y="8071"/>
                    <a:pt x="112" y="13133"/>
                  </a:cubicBezTo>
                  <a:cubicBezTo>
                    <a:pt x="834" y="18196"/>
                    <a:pt x="4862" y="21600"/>
                    <a:pt x="9108" y="20739"/>
                  </a:cubicBezTo>
                  <a:lnTo>
                    <a:pt x="20989" y="18329"/>
                  </a:lnTo>
                  <a:cubicBezTo>
                    <a:pt x="20989" y="18329"/>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49" name="Shape 2273"/>
            <p:cNvSpPr/>
            <p:nvPr/>
          </p:nvSpPr>
          <p:spPr>
            <a:xfrm>
              <a:off x="5554743" y="5343995"/>
              <a:ext cx="519361" cy="433269"/>
            </a:xfrm>
            <a:custGeom>
              <a:avLst/>
              <a:gdLst/>
              <a:ahLst/>
              <a:cxnLst>
                <a:cxn ang="0">
                  <a:pos x="wd2" y="hd2"/>
                </a:cxn>
                <a:cxn ang="5400000">
                  <a:pos x="wd2" y="hd2"/>
                </a:cxn>
                <a:cxn ang="10800000">
                  <a:pos x="wd2" y="hd2"/>
                </a:cxn>
                <a:cxn ang="16200000">
                  <a:pos x="wd2" y="hd2"/>
                </a:cxn>
              </a:cxnLst>
              <a:rect l="0" t="0" r="r" b="b"/>
              <a:pathLst>
                <a:path w="20990" h="20871" extrusionOk="0">
                  <a:moveTo>
                    <a:pt x="18374" y="0"/>
                  </a:moveTo>
                  <a:lnTo>
                    <a:pt x="6493" y="2409"/>
                  </a:lnTo>
                  <a:cubicBezTo>
                    <a:pt x="2246" y="3270"/>
                    <a:pt x="-610" y="8071"/>
                    <a:pt x="112" y="13132"/>
                  </a:cubicBezTo>
                  <a:cubicBezTo>
                    <a:pt x="835" y="18195"/>
                    <a:pt x="4862" y="21600"/>
                    <a:pt x="9110" y="20737"/>
                  </a:cubicBezTo>
                  <a:lnTo>
                    <a:pt x="20990" y="18328"/>
                  </a:lnTo>
                  <a:cubicBezTo>
                    <a:pt x="20990" y="18328"/>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0" name="Shape 2274"/>
            <p:cNvSpPr/>
            <p:nvPr/>
          </p:nvSpPr>
          <p:spPr>
            <a:xfrm>
              <a:off x="5645065" y="5870868"/>
              <a:ext cx="519383" cy="433269"/>
            </a:xfrm>
            <a:custGeom>
              <a:avLst/>
              <a:gdLst/>
              <a:ahLst/>
              <a:cxnLst>
                <a:cxn ang="0">
                  <a:pos x="wd2" y="hd2"/>
                </a:cxn>
                <a:cxn ang="5400000">
                  <a:pos x="wd2" y="hd2"/>
                </a:cxn>
                <a:cxn ang="10800000">
                  <a:pos x="wd2" y="hd2"/>
                </a:cxn>
                <a:cxn ang="16200000">
                  <a:pos x="wd2" y="hd2"/>
                </a:cxn>
              </a:cxnLst>
              <a:rect l="0" t="0" r="r" b="b"/>
              <a:pathLst>
                <a:path w="20989" h="20871" extrusionOk="0">
                  <a:moveTo>
                    <a:pt x="18373" y="0"/>
                  </a:moveTo>
                  <a:lnTo>
                    <a:pt x="6493" y="2409"/>
                  </a:lnTo>
                  <a:cubicBezTo>
                    <a:pt x="2246" y="3270"/>
                    <a:pt x="-611" y="8071"/>
                    <a:pt x="112" y="13133"/>
                  </a:cubicBezTo>
                  <a:cubicBezTo>
                    <a:pt x="834" y="18195"/>
                    <a:pt x="4862" y="21600"/>
                    <a:pt x="9109" y="20737"/>
                  </a:cubicBezTo>
                  <a:lnTo>
                    <a:pt x="20989" y="18328"/>
                  </a:lnTo>
                  <a:cubicBezTo>
                    <a:pt x="20989" y="18328"/>
                    <a:pt x="18373" y="0"/>
                    <a:pt x="18373"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1" name="Shape 2275"/>
            <p:cNvSpPr/>
            <p:nvPr/>
          </p:nvSpPr>
          <p:spPr>
            <a:xfrm>
              <a:off x="5720332" y="6397740"/>
              <a:ext cx="519376" cy="433279"/>
            </a:xfrm>
            <a:custGeom>
              <a:avLst/>
              <a:gdLst/>
              <a:ahLst/>
              <a:cxnLst>
                <a:cxn ang="0">
                  <a:pos x="wd2" y="hd2"/>
                </a:cxn>
                <a:cxn ang="5400000">
                  <a:pos x="wd2" y="hd2"/>
                </a:cxn>
                <a:cxn ang="10800000">
                  <a:pos x="wd2" y="hd2"/>
                </a:cxn>
                <a:cxn ang="16200000">
                  <a:pos x="wd2" y="hd2"/>
                </a:cxn>
              </a:cxnLst>
              <a:rect l="0" t="0" r="r" b="b"/>
              <a:pathLst>
                <a:path w="20990" h="20872" extrusionOk="0">
                  <a:moveTo>
                    <a:pt x="18374" y="0"/>
                  </a:moveTo>
                  <a:lnTo>
                    <a:pt x="6493" y="2410"/>
                  </a:lnTo>
                  <a:cubicBezTo>
                    <a:pt x="2246" y="3271"/>
                    <a:pt x="-610" y="8072"/>
                    <a:pt x="112" y="13133"/>
                  </a:cubicBezTo>
                  <a:cubicBezTo>
                    <a:pt x="835" y="18195"/>
                    <a:pt x="4863" y="21600"/>
                    <a:pt x="9109" y="20738"/>
                  </a:cubicBezTo>
                  <a:lnTo>
                    <a:pt x="20990" y="18329"/>
                  </a:lnTo>
                  <a:cubicBezTo>
                    <a:pt x="20990" y="18329"/>
                    <a:pt x="18374" y="0"/>
                    <a:pt x="18374" y="0"/>
                  </a:cubicBezTo>
                  <a:close/>
                </a:path>
              </a:pathLst>
            </a:custGeom>
            <a:solidFill>
              <a:srgbClr val="A8A8A8"/>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2" name="Shape 2276"/>
            <p:cNvSpPr/>
            <p:nvPr/>
          </p:nvSpPr>
          <p:spPr>
            <a:xfrm>
              <a:off x="4741854" y="4440784"/>
              <a:ext cx="1050616" cy="636949"/>
            </a:xfrm>
            <a:custGeom>
              <a:avLst/>
              <a:gdLst/>
              <a:ahLst/>
              <a:cxnLst>
                <a:cxn ang="0">
                  <a:pos x="wd2" y="hd2"/>
                </a:cxn>
                <a:cxn ang="5400000">
                  <a:pos x="wd2" y="hd2"/>
                </a:cxn>
                <a:cxn ang="10800000">
                  <a:pos x="wd2" y="hd2"/>
                </a:cxn>
                <a:cxn ang="16200000">
                  <a:pos x="wd2" y="hd2"/>
                </a:cxn>
              </a:cxnLst>
              <a:rect l="0" t="0" r="r" b="b"/>
              <a:pathLst>
                <a:path w="20999" h="20590" extrusionOk="0">
                  <a:moveTo>
                    <a:pt x="20953" y="6317"/>
                  </a:moveTo>
                  <a:cubicBezTo>
                    <a:pt x="21307" y="10336"/>
                    <a:pt x="19579" y="14061"/>
                    <a:pt x="17093" y="14633"/>
                  </a:cubicBezTo>
                  <a:lnTo>
                    <a:pt x="2540" y="20525"/>
                  </a:lnTo>
                  <a:cubicBezTo>
                    <a:pt x="54" y="21099"/>
                    <a:pt x="628" y="17732"/>
                    <a:pt x="273" y="13712"/>
                  </a:cubicBezTo>
                  <a:lnTo>
                    <a:pt x="61" y="12105"/>
                  </a:lnTo>
                  <a:cubicBezTo>
                    <a:pt x="-293" y="8084"/>
                    <a:pt x="937" y="5892"/>
                    <a:pt x="2789" y="4649"/>
                  </a:cubicBezTo>
                  <a:lnTo>
                    <a:pt x="15810" y="75"/>
                  </a:lnTo>
                  <a:cubicBezTo>
                    <a:pt x="18296" y="-501"/>
                    <a:pt x="20599" y="2296"/>
                    <a:pt x="20953" y="6317"/>
                  </a:cubicBezTo>
                  <a:cubicBezTo>
                    <a:pt x="20953" y="6317"/>
                    <a:pt x="20953" y="6317"/>
                    <a:pt x="20953" y="6317"/>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3" name="Shape 2277"/>
            <p:cNvSpPr/>
            <p:nvPr/>
          </p:nvSpPr>
          <p:spPr>
            <a:xfrm>
              <a:off x="5479476" y="5374102"/>
              <a:ext cx="1088011" cy="583593"/>
            </a:xfrm>
            <a:custGeom>
              <a:avLst/>
              <a:gdLst/>
              <a:ahLst/>
              <a:cxnLst>
                <a:cxn ang="0">
                  <a:pos x="wd2" y="hd2"/>
                </a:cxn>
                <a:cxn ang="5400000">
                  <a:pos x="wd2" y="hd2"/>
                </a:cxn>
                <a:cxn ang="10800000">
                  <a:pos x="wd2" y="hd2"/>
                </a:cxn>
                <a:cxn ang="16200000">
                  <a:pos x="wd2" y="hd2"/>
                </a:cxn>
              </a:cxnLst>
              <a:rect l="0" t="0" r="r" b="b"/>
              <a:pathLst>
                <a:path w="21254" h="20962" extrusionOk="0">
                  <a:moveTo>
                    <a:pt x="21244" y="9272"/>
                  </a:moveTo>
                  <a:cubicBezTo>
                    <a:pt x="21428" y="14717"/>
                    <a:pt x="19175" y="19409"/>
                    <a:pt x="16212" y="19743"/>
                  </a:cubicBezTo>
                  <a:lnTo>
                    <a:pt x="5707" y="20943"/>
                  </a:lnTo>
                  <a:cubicBezTo>
                    <a:pt x="2745" y="21280"/>
                    <a:pt x="195" y="17137"/>
                    <a:pt x="11" y="11690"/>
                  </a:cubicBezTo>
                  <a:lnTo>
                    <a:pt x="11" y="11690"/>
                  </a:lnTo>
                  <a:cubicBezTo>
                    <a:pt x="-172" y="6242"/>
                    <a:pt x="2080" y="1555"/>
                    <a:pt x="5043" y="1217"/>
                  </a:cubicBezTo>
                  <a:lnTo>
                    <a:pt x="15548" y="20"/>
                  </a:lnTo>
                  <a:cubicBezTo>
                    <a:pt x="18510" y="-320"/>
                    <a:pt x="21060" y="3826"/>
                    <a:pt x="21244" y="9272"/>
                  </a:cubicBezTo>
                  <a:cubicBezTo>
                    <a:pt x="21244" y="9272"/>
                    <a:pt x="21244" y="9272"/>
                    <a:pt x="21244" y="927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4" name="Shape 2278"/>
            <p:cNvSpPr/>
            <p:nvPr/>
          </p:nvSpPr>
          <p:spPr>
            <a:xfrm>
              <a:off x="5328941" y="4832175"/>
              <a:ext cx="1088039" cy="583652"/>
            </a:xfrm>
            <a:custGeom>
              <a:avLst/>
              <a:gdLst/>
              <a:ahLst/>
              <a:cxnLst>
                <a:cxn ang="0">
                  <a:pos x="wd2" y="hd2"/>
                </a:cxn>
                <a:cxn ang="5400000">
                  <a:pos x="wd2" y="hd2"/>
                </a:cxn>
                <a:cxn ang="10800000">
                  <a:pos x="wd2" y="hd2"/>
                </a:cxn>
                <a:cxn ang="16200000">
                  <a:pos x="wd2" y="hd2"/>
                </a:cxn>
              </a:cxnLst>
              <a:rect l="0" t="0" r="r" b="b"/>
              <a:pathLst>
                <a:path w="21254" h="20966" extrusionOk="0">
                  <a:moveTo>
                    <a:pt x="21243" y="9274"/>
                  </a:moveTo>
                  <a:cubicBezTo>
                    <a:pt x="21427" y="14720"/>
                    <a:pt x="19174" y="19410"/>
                    <a:pt x="16212" y="19749"/>
                  </a:cubicBezTo>
                  <a:lnTo>
                    <a:pt x="5707" y="20948"/>
                  </a:lnTo>
                  <a:cubicBezTo>
                    <a:pt x="2745" y="21283"/>
                    <a:pt x="194" y="17141"/>
                    <a:pt x="10" y="11693"/>
                  </a:cubicBezTo>
                  <a:lnTo>
                    <a:pt x="10" y="11693"/>
                  </a:lnTo>
                  <a:cubicBezTo>
                    <a:pt x="-173" y="6244"/>
                    <a:pt x="2080" y="1556"/>
                    <a:pt x="5042" y="1217"/>
                  </a:cubicBezTo>
                  <a:lnTo>
                    <a:pt x="15546" y="19"/>
                  </a:lnTo>
                  <a:cubicBezTo>
                    <a:pt x="18509" y="-317"/>
                    <a:pt x="21060" y="3826"/>
                    <a:pt x="21243" y="9274"/>
                  </a:cubicBezTo>
                  <a:cubicBezTo>
                    <a:pt x="21243" y="9274"/>
                    <a:pt x="21243" y="9274"/>
                    <a:pt x="21243" y="9274"/>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5" name="Shape 2279"/>
            <p:cNvSpPr/>
            <p:nvPr/>
          </p:nvSpPr>
          <p:spPr>
            <a:xfrm>
              <a:off x="5569797" y="5946135"/>
              <a:ext cx="964317" cy="517306"/>
            </a:xfrm>
            <a:custGeom>
              <a:avLst/>
              <a:gdLst/>
              <a:ahLst/>
              <a:cxnLst>
                <a:cxn ang="0">
                  <a:pos x="wd2" y="hd2"/>
                </a:cxn>
                <a:cxn ang="5400000">
                  <a:pos x="wd2" y="hd2"/>
                </a:cxn>
                <a:cxn ang="10800000">
                  <a:pos x="wd2" y="hd2"/>
                </a:cxn>
                <a:cxn ang="16200000">
                  <a:pos x="wd2" y="hd2"/>
                </a:cxn>
              </a:cxnLst>
              <a:rect l="0" t="0" r="r" b="b"/>
              <a:pathLst>
                <a:path w="21254" h="20966" extrusionOk="0">
                  <a:moveTo>
                    <a:pt x="21243" y="9275"/>
                  </a:moveTo>
                  <a:cubicBezTo>
                    <a:pt x="21427" y="14720"/>
                    <a:pt x="19174" y="19411"/>
                    <a:pt x="16212" y="19749"/>
                  </a:cubicBezTo>
                  <a:lnTo>
                    <a:pt x="5707" y="20947"/>
                  </a:lnTo>
                  <a:cubicBezTo>
                    <a:pt x="2743" y="21283"/>
                    <a:pt x="194" y="17140"/>
                    <a:pt x="10" y="11692"/>
                  </a:cubicBezTo>
                  <a:lnTo>
                    <a:pt x="10" y="11692"/>
                  </a:lnTo>
                  <a:cubicBezTo>
                    <a:pt x="-173" y="6246"/>
                    <a:pt x="2079" y="1556"/>
                    <a:pt x="5042" y="1218"/>
                  </a:cubicBezTo>
                  <a:lnTo>
                    <a:pt x="15547" y="20"/>
                  </a:lnTo>
                  <a:cubicBezTo>
                    <a:pt x="18509" y="-317"/>
                    <a:pt x="21060" y="3829"/>
                    <a:pt x="21243" y="9275"/>
                  </a:cubicBezTo>
                  <a:cubicBezTo>
                    <a:pt x="21243" y="9275"/>
                    <a:pt x="21243" y="9275"/>
                    <a:pt x="21243" y="9275"/>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6" name="Shape 2280"/>
            <p:cNvSpPr/>
            <p:nvPr/>
          </p:nvSpPr>
          <p:spPr>
            <a:xfrm>
              <a:off x="5569797" y="6457954"/>
              <a:ext cx="849403" cy="455648"/>
            </a:xfrm>
            <a:custGeom>
              <a:avLst/>
              <a:gdLst/>
              <a:ahLst/>
              <a:cxnLst>
                <a:cxn ang="0">
                  <a:pos x="wd2" y="hd2"/>
                </a:cxn>
                <a:cxn ang="5400000">
                  <a:pos x="wd2" y="hd2"/>
                </a:cxn>
                <a:cxn ang="10800000">
                  <a:pos x="wd2" y="hd2"/>
                </a:cxn>
                <a:cxn ang="16200000">
                  <a:pos x="wd2" y="hd2"/>
                </a:cxn>
              </a:cxnLst>
              <a:rect l="0" t="0" r="r" b="b"/>
              <a:pathLst>
                <a:path w="21253" h="20963" extrusionOk="0">
                  <a:moveTo>
                    <a:pt x="21242" y="9272"/>
                  </a:moveTo>
                  <a:cubicBezTo>
                    <a:pt x="21426" y="14720"/>
                    <a:pt x="19174" y="19411"/>
                    <a:pt x="16211" y="19748"/>
                  </a:cubicBezTo>
                  <a:lnTo>
                    <a:pt x="5706" y="20944"/>
                  </a:lnTo>
                  <a:cubicBezTo>
                    <a:pt x="2744" y="21281"/>
                    <a:pt x="194" y="17138"/>
                    <a:pt x="10" y="11692"/>
                  </a:cubicBezTo>
                  <a:lnTo>
                    <a:pt x="10" y="11692"/>
                  </a:lnTo>
                  <a:cubicBezTo>
                    <a:pt x="-174" y="6243"/>
                    <a:pt x="2079" y="1557"/>
                    <a:pt x="5041" y="1218"/>
                  </a:cubicBezTo>
                  <a:lnTo>
                    <a:pt x="15546" y="19"/>
                  </a:lnTo>
                  <a:cubicBezTo>
                    <a:pt x="18509" y="-319"/>
                    <a:pt x="21059" y="3824"/>
                    <a:pt x="21242" y="9272"/>
                  </a:cubicBezTo>
                  <a:cubicBezTo>
                    <a:pt x="21242" y="9272"/>
                    <a:pt x="21242" y="9272"/>
                    <a:pt x="21242" y="9272"/>
                  </a:cubicBezTo>
                  <a:close/>
                </a:path>
              </a:pathLst>
            </a:custGeom>
            <a:solidFill>
              <a:schemeClr val="bg1">
                <a:lumMod val="95000"/>
              </a:schemeClr>
            </a:solidFill>
            <a:ln w="12700" cap="flat">
              <a:solidFill>
                <a:schemeClr val="bg1">
                  <a:lumMod val="95000"/>
                </a:schemeClr>
              </a:solid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7" name="Shape 2281"/>
            <p:cNvSpPr/>
            <p:nvPr/>
          </p:nvSpPr>
          <p:spPr>
            <a:xfrm>
              <a:off x="3627895" y="2333293"/>
              <a:ext cx="6645149" cy="2660668"/>
            </a:xfrm>
            <a:custGeom>
              <a:avLst/>
              <a:gdLst/>
              <a:ahLst/>
              <a:cxnLst>
                <a:cxn ang="0">
                  <a:pos x="wd2" y="hd2"/>
                </a:cxn>
                <a:cxn ang="5400000">
                  <a:pos x="wd2" y="hd2"/>
                </a:cxn>
                <a:cxn ang="10800000">
                  <a:pos x="wd2" y="hd2"/>
                </a:cxn>
                <a:cxn ang="16200000">
                  <a:pos x="wd2" y="hd2"/>
                </a:cxn>
              </a:cxnLst>
              <a:rect l="0" t="0" r="r" b="b"/>
              <a:pathLst>
                <a:path w="21443" h="21438" extrusionOk="0">
                  <a:moveTo>
                    <a:pt x="19322" y="7680"/>
                  </a:moveTo>
                  <a:lnTo>
                    <a:pt x="18872" y="1079"/>
                  </a:lnTo>
                  <a:lnTo>
                    <a:pt x="17239" y="1773"/>
                  </a:lnTo>
                  <a:lnTo>
                    <a:pt x="16332" y="2158"/>
                  </a:lnTo>
                  <a:lnTo>
                    <a:pt x="7243" y="6019"/>
                  </a:lnTo>
                  <a:lnTo>
                    <a:pt x="5355" y="6821"/>
                  </a:lnTo>
                  <a:lnTo>
                    <a:pt x="5196" y="6889"/>
                  </a:lnTo>
                  <a:lnTo>
                    <a:pt x="5080" y="6938"/>
                  </a:lnTo>
                  <a:lnTo>
                    <a:pt x="2540" y="8017"/>
                  </a:lnTo>
                  <a:lnTo>
                    <a:pt x="0" y="9096"/>
                  </a:lnTo>
                  <a:cubicBezTo>
                    <a:pt x="254" y="12554"/>
                    <a:pt x="1574" y="14871"/>
                    <a:pt x="2966" y="14279"/>
                  </a:cubicBezTo>
                  <a:cubicBezTo>
                    <a:pt x="2967" y="14279"/>
                    <a:pt x="2968" y="14278"/>
                    <a:pt x="2969" y="14278"/>
                  </a:cubicBezTo>
                  <a:cubicBezTo>
                    <a:pt x="3064" y="15283"/>
                    <a:pt x="3412" y="15993"/>
                    <a:pt x="3813" y="16056"/>
                  </a:cubicBezTo>
                  <a:lnTo>
                    <a:pt x="7107" y="14656"/>
                  </a:lnTo>
                  <a:cubicBezTo>
                    <a:pt x="7495" y="14248"/>
                    <a:pt x="7734" y="13217"/>
                    <a:pt x="7660" y="12136"/>
                  </a:cubicBezTo>
                  <a:cubicBezTo>
                    <a:pt x="7660" y="12136"/>
                    <a:pt x="13551" y="11020"/>
                    <a:pt x="18461" y="19716"/>
                  </a:cubicBezTo>
                  <a:cubicBezTo>
                    <a:pt x="18538" y="20842"/>
                    <a:pt x="18966" y="21600"/>
                    <a:pt x="19417" y="21408"/>
                  </a:cubicBezTo>
                  <a:cubicBezTo>
                    <a:pt x="19868" y="21217"/>
                    <a:pt x="20171" y="20148"/>
                    <a:pt x="20095" y="19022"/>
                  </a:cubicBezTo>
                  <a:cubicBezTo>
                    <a:pt x="20095" y="19022"/>
                    <a:pt x="19322" y="7680"/>
                    <a:pt x="19322" y="7680"/>
                  </a:cubicBezTo>
                  <a:close/>
                  <a:moveTo>
                    <a:pt x="21412" y="0"/>
                  </a:moveTo>
                  <a:lnTo>
                    <a:pt x="19436" y="840"/>
                  </a:lnTo>
                  <a:lnTo>
                    <a:pt x="19851" y="6943"/>
                  </a:lnTo>
                  <a:cubicBezTo>
                    <a:pt x="20930" y="5832"/>
                    <a:pt x="21600" y="2990"/>
                    <a:pt x="21412" y="0"/>
                  </a:cubicBezTo>
                  <a:close/>
                </a:path>
              </a:pathLst>
            </a:custGeom>
            <a:solidFill>
              <a:srgbClr val="222B31">
                <a:alpha val="15000"/>
              </a:srgbClr>
            </a:solidFill>
            <a:ln w="12700" cap="flat">
              <a:noFill/>
              <a:miter lim="400000"/>
            </a:ln>
            <a:effectLst/>
          </p:spPr>
          <p:txBody>
            <a:bodyPr wrap="square" lIns="38100" tIns="38100" rIns="38100" bIns="38100" numCol="1" anchor="ctr">
              <a:noAutofit/>
            </a:bodyPr>
            <a:lstStyle/>
            <a:p>
              <a:pPr lvl="0"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58" name="Group 30"/>
          <p:cNvGrpSpPr/>
          <p:nvPr/>
        </p:nvGrpSpPr>
        <p:grpSpPr>
          <a:xfrm>
            <a:off x="6457978" y="1644188"/>
            <a:ext cx="4245516" cy="839208"/>
            <a:chOff x="1315498" y="866086"/>
            <a:chExt cx="3741460" cy="839208"/>
          </a:xfrm>
        </p:grpSpPr>
        <p:sp>
          <p:nvSpPr>
            <p:cNvPr id="59" name="Text Placeholder 3"/>
            <p:cNvSpPr txBox="1"/>
            <p:nvPr/>
          </p:nvSpPr>
          <p:spPr>
            <a:xfrm>
              <a:off x="1315499" y="866086"/>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000" noProof="0" dirty="0" smtClean="0">
                  <a:solidFill>
                    <a:schemeClr val="bg1">
                      <a:lumMod val="95000"/>
                    </a:schemeClr>
                  </a:solidFill>
                  <a:latin typeface="造字工房情书（非商用）常规体" pitchFamily="50" charset="-122"/>
                  <a:ea typeface="造字工房情书（非商用）常规体" pitchFamily="50" charset="-122"/>
                </a:rPr>
                <a:t>父母寄托厚望</a:t>
              </a:r>
              <a:endParaRPr kumimoji="0" lang="en-US" sz="2000" i="0" u="none" strike="noStrike" kern="1200" cap="none" spc="0" normalizeH="0" baseline="0" noProof="0" dirty="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0" name="Text Placeholder 3"/>
            <p:cNvSpPr txBox="1"/>
            <p:nvPr/>
          </p:nvSpPr>
          <p:spPr>
            <a:xfrm>
              <a:off x="1315498" y="1274407"/>
              <a:ext cx="3741460"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在此录入上述图表的综合描述说明，此录入上述图表的。在此录入上述图表的综合描述</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en-US"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1" name="Text Placeholder 3"/>
          <p:cNvSpPr txBox="1"/>
          <p:nvPr/>
        </p:nvSpPr>
        <p:spPr>
          <a:xfrm>
            <a:off x="5887897" y="1788204"/>
            <a:ext cx="375103"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0" i="0" u="none" strike="noStrike" kern="1200" cap="none" spc="0" normalizeH="0" baseline="0" noProof="0" dirty="0" smtClean="0">
                <a:ln>
                  <a:noFill/>
                </a:ln>
                <a:solidFill>
                  <a:schemeClr val="bg1">
                    <a:lumMod val="95000"/>
                  </a:schemeClr>
                </a:solidFill>
                <a:effectLst/>
                <a:uLnTx/>
                <a:uFillTx/>
                <a:latin typeface="造字工房情书（非商用）常规体" pitchFamily="50" charset="-122"/>
                <a:ea typeface="造字工房情书（非商用）常规体" pitchFamily="50" charset="-122"/>
              </a:rPr>
              <a:t>01</a:t>
            </a:r>
          </a:p>
        </p:txBody>
      </p:sp>
      <p:grpSp>
        <p:nvGrpSpPr>
          <p:cNvPr id="62" name="Group 31"/>
          <p:cNvGrpSpPr/>
          <p:nvPr/>
        </p:nvGrpSpPr>
        <p:grpSpPr>
          <a:xfrm>
            <a:off x="6467225" y="2652300"/>
            <a:ext cx="4235023" cy="815879"/>
            <a:chOff x="1324745" y="1929884"/>
            <a:chExt cx="3732213" cy="815879"/>
          </a:xfrm>
        </p:grpSpPr>
        <p:sp>
          <p:nvSpPr>
            <p:cNvPr id="63" name="Text Placeholder 3"/>
            <p:cNvSpPr txBox="1"/>
            <p:nvPr/>
          </p:nvSpPr>
          <p:spPr>
            <a:xfrm>
              <a:off x="1324745" y="192988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传统家风浓厚</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4" name="Text Placeholder 3"/>
            <p:cNvSpPr txBox="1"/>
            <p:nvPr/>
          </p:nvSpPr>
          <p:spPr>
            <a:xfrm>
              <a:off x="1324745" y="2314876"/>
              <a:ext cx="3732213"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5" name="Text Placeholder 3"/>
          <p:cNvSpPr txBox="1"/>
          <p:nvPr/>
        </p:nvSpPr>
        <p:spPr>
          <a:xfrm>
            <a:off x="5858672" y="2747199"/>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0" i="0" u="none" strike="noStrike" kern="1200" cap="none" spc="0" normalizeH="0" baseline="0" noProof="0" dirty="0" smtClean="0">
                <a:ln>
                  <a:noFill/>
                </a:ln>
                <a:solidFill>
                  <a:schemeClr val="bg1">
                    <a:lumMod val="95000"/>
                  </a:schemeClr>
                </a:solidFill>
                <a:effectLst/>
                <a:uLnTx/>
                <a:uFillTx/>
                <a:latin typeface="造字工房情书（非商用）常规体" pitchFamily="50" charset="-122"/>
                <a:ea typeface="造字工房情书（非商用）常规体" pitchFamily="50" charset="-122"/>
              </a:rPr>
              <a:t>02</a:t>
            </a:r>
          </a:p>
        </p:txBody>
      </p:sp>
      <p:grpSp>
        <p:nvGrpSpPr>
          <p:cNvPr id="66" name="Group 32"/>
          <p:cNvGrpSpPr/>
          <p:nvPr/>
        </p:nvGrpSpPr>
        <p:grpSpPr>
          <a:xfrm>
            <a:off x="6456309" y="3588182"/>
            <a:ext cx="4247409" cy="848930"/>
            <a:chOff x="1313830" y="2645657"/>
            <a:chExt cx="3743128" cy="848930"/>
          </a:xfrm>
        </p:grpSpPr>
        <p:sp>
          <p:nvSpPr>
            <p:cNvPr id="67" name="Text Placeholder 3"/>
            <p:cNvSpPr txBox="1"/>
            <p:nvPr/>
          </p:nvSpPr>
          <p:spPr>
            <a:xfrm>
              <a:off x="1313830" y="2645657"/>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家庭职业帮助</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8" name="Text Placeholder 3"/>
            <p:cNvSpPr txBox="1"/>
            <p:nvPr/>
          </p:nvSpPr>
          <p:spPr>
            <a:xfrm>
              <a:off x="1313830" y="3063700"/>
              <a:ext cx="3743128"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69" name="Text Placeholder 3"/>
          <p:cNvSpPr txBox="1"/>
          <p:nvPr/>
        </p:nvSpPr>
        <p:spPr>
          <a:xfrm>
            <a:off x="5847757" y="3662157"/>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0" i="0" u="none" strike="noStrike" kern="1200" cap="none" spc="0" normalizeH="0" baseline="0" noProof="0" dirty="0" smtClean="0">
                <a:ln>
                  <a:noFill/>
                </a:ln>
                <a:solidFill>
                  <a:schemeClr val="bg1">
                    <a:lumMod val="95000"/>
                  </a:schemeClr>
                </a:solidFill>
                <a:effectLst/>
                <a:uLnTx/>
                <a:uFillTx/>
                <a:latin typeface="造字工房情书（非商用）常规体" pitchFamily="50" charset="-122"/>
                <a:ea typeface="造字工房情书（非商用）常规体" pitchFamily="50" charset="-122"/>
              </a:rPr>
              <a:t>03</a:t>
            </a:r>
          </a:p>
        </p:txBody>
      </p:sp>
      <p:grpSp>
        <p:nvGrpSpPr>
          <p:cNvPr id="70" name="Group 33"/>
          <p:cNvGrpSpPr/>
          <p:nvPr/>
        </p:nvGrpSpPr>
        <p:grpSpPr>
          <a:xfrm>
            <a:off x="6457979" y="4573403"/>
            <a:ext cx="4245515" cy="799813"/>
            <a:chOff x="1315499" y="3569414"/>
            <a:chExt cx="3741459" cy="799813"/>
          </a:xfrm>
        </p:grpSpPr>
        <p:sp>
          <p:nvSpPr>
            <p:cNvPr id="71" name="Text Placeholder 3"/>
            <p:cNvSpPr txBox="1"/>
            <p:nvPr/>
          </p:nvSpPr>
          <p:spPr>
            <a:xfrm>
              <a:off x="1315499" y="3569414"/>
              <a:ext cx="1178178"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bg1">
                      <a:lumMod val="95000"/>
                    </a:schemeClr>
                  </a:solidFill>
                  <a:latin typeface="造字工房情书（非商用）常规体" pitchFamily="50" charset="-122"/>
                  <a:ea typeface="造字工房情书（非商用）常规体" pitchFamily="50" charset="-122"/>
                </a:rPr>
                <a:t>添加文字标题</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72" name="Text Placeholder 3"/>
            <p:cNvSpPr txBox="1"/>
            <p:nvPr/>
          </p:nvSpPr>
          <p:spPr>
            <a:xfrm>
              <a:off x="1315499" y="3938340"/>
              <a:ext cx="3741459" cy="43088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在此录入上述图表的综合描述说明，此录入上述图表的。在此录入上述图表的综合描述说明。</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73" name="Text Placeholder 3"/>
          <p:cNvSpPr txBox="1"/>
          <p:nvPr/>
        </p:nvSpPr>
        <p:spPr>
          <a:xfrm>
            <a:off x="5849426" y="4621152"/>
            <a:ext cx="45204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0" i="0" u="none" strike="noStrike" kern="1200" cap="none" spc="0" normalizeH="0" baseline="0" noProof="0" dirty="0" smtClean="0">
                <a:ln>
                  <a:noFill/>
                </a:ln>
                <a:solidFill>
                  <a:schemeClr val="bg1">
                    <a:lumMod val="95000"/>
                  </a:schemeClr>
                </a:solidFill>
                <a:effectLst/>
                <a:uLnTx/>
                <a:uFillTx/>
                <a:latin typeface="造字工房情书（非商用）常规体" pitchFamily="50" charset="-122"/>
                <a:ea typeface="造字工房情书（非商用）常规体" pitchFamily="50" charset="-122"/>
              </a:rPr>
              <a:t>04</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indefinite" fill="hold"/>
                                        <p:tgtEl>
                                          <p:spTgt spid="33"/>
                                        </p:tgtEl>
                                        <p:attrNameLst>
                                          <p:attrName>style.visibility</p:attrName>
                                        </p:attrNameLst>
                                      </p:cBhvr>
                                      <p:to>
                                        <p:strVal val="visible"/>
                                      </p:to>
                                    </p:set>
                                    <p:anim calcmode="lin" valueType="num">
                                      <p:cBhvr>
                                        <p:cTn id="17" dur="1000" fill="hold"/>
                                        <p:tgtEl>
                                          <p:spTgt spid="33"/>
                                        </p:tgtEl>
                                        <p:attrNameLst>
                                          <p:attrName>ppt_x</p:attrName>
                                        </p:attrNameLst>
                                      </p:cBhvr>
                                      <p:tavLst>
                                        <p:tav tm="0">
                                          <p:val>
                                            <p:strVal val="0-#ppt_w/2"/>
                                          </p:val>
                                        </p:tav>
                                        <p:tav tm="100000">
                                          <p:val>
                                            <p:strVal val="#ppt_x"/>
                                          </p:val>
                                        </p:tav>
                                      </p:tavLst>
                                    </p:anim>
                                    <p:anim calcmode="lin" valueType="num">
                                      <p:cBhvr>
                                        <p:cTn id="18" dur="10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1000" fill="hold"/>
                                        <p:tgtEl>
                                          <p:spTgt spid="61"/>
                                        </p:tgtEl>
                                        <p:attrNameLst>
                                          <p:attrName>ppt_x</p:attrName>
                                        </p:attrNameLst>
                                      </p:cBhvr>
                                      <p:tavLst>
                                        <p:tav tm="0">
                                          <p:val>
                                            <p:strVal val="0-#ppt_w/2"/>
                                          </p:val>
                                        </p:tav>
                                        <p:tav tm="100000">
                                          <p:val>
                                            <p:strVal val="#ppt_x"/>
                                          </p:val>
                                        </p:tav>
                                      </p:tavLst>
                                    </p:anim>
                                    <p:anim calcmode="lin" valueType="num">
                                      <p:cBhvr additive="base">
                                        <p:cTn id="23" dur="1000" fill="hold"/>
                                        <p:tgtEl>
                                          <p:spTgt spid="61"/>
                                        </p:tgtEl>
                                        <p:attrNameLst>
                                          <p:attrName>ppt_y</p:attrName>
                                        </p:attrNameLst>
                                      </p:cBhvr>
                                      <p:tavLst>
                                        <p:tav tm="0">
                                          <p:val>
                                            <p:strVal val="#ppt_y"/>
                                          </p:val>
                                        </p:tav>
                                        <p:tav tm="100000">
                                          <p:val>
                                            <p:strVal val="#ppt_y"/>
                                          </p:val>
                                        </p:tav>
                                      </p:tavLst>
                                    </p:anim>
                                  </p:childTnLst>
                                </p:cTn>
                              </p:par>
                              <p:par>
                                <p:cTn id="24" presetID="2" presetClass="entr" presetSubtype="4" accel="50000" decel="50000"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500" fill="hold"/>
                                        <p:tgtEl>
                                          <p:spTgt spid="58"/>
                                        </p:tgtEl>
                                        <p:attrNameLst>
                                          <p:attrName>ppt_x</p:attrName>
                                        </p:attrNameLst>
                                      </p:cBhvr>
                                      <p:tavLst>
                                        <p:tav tm="0">
                                          <p:val>
                                            <p:strVal val="#ppt_x"/>
                                          </p:val>
                                        </p:tav>
                                        <p:tav tm="100000">
                                          <p:val>
                                            <p:strVal val="#ppt_x"/>
                                          </p:val>
                                        </p:tav>
                                      </p:tavLst>
                                    </p:anim>
                                    <p:anim calcmode="lin" valueType="num">
                                      <p:cBhvr additive="base">
                                        <p:cTn id="27" dur="500" fill="hold"/>
                                        <p:tgtEl>
                                          <p:spTgt spid="58"/>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0" fill="hold"/>
                                        <p:tgtEl>
                                          <p:spTgt spid="65"/>
                                        </p:tgtEl>
                                        <p:attrNameLst>
                                          <p:attrName>ppt_x</p:attrName>
                                        </p:attrNameLst>
                                      </p:cBhvr>
                                      <p:tavLst>
                                        <p:tav tm="0">
                                          <p:val>
                                            <p:strVal val="0-#ppt_w/2"/>
                                          </p:val>
                                        </p:tav>
                                        <p:tav tm="100000">
                                          <p:val>
                                            <p:strVal val="#ppt_x"/>
                                          </p:val>
                                        </p:tav>
                                      </p:tavLst>
                                    </p:anim>
                                    <p:anim calcmode="lin" valueType="num">
                                      <p:cBhvr additive="base">
                                        <p:cTn id="32" dur="1000" fill="hold"/>
                                        <p:tgtEl>
                                          <p:spTgt spid="65"/>
                                        </p:tgtEl>
                                        <p:attrNameLst>
                                          <p:attrName>ppt_y</p:attrName>
                                        </p:attrNameLst>
                                      </p:cBhvr>
                                      <p:tavLst>
                                        <p:tav tm="0">
                                          <p:val>
                                            <p:strVal val="#ppt_y"/>
                                          </p:val>
                                        </p:tav>
                                        <p:tav tm="100000">
                                          <p:val>
                                            <p:strVal val="#ppt_y"/>
                                          </p:val>
                                        </p:tav>
                                      </p:tavLst>
                                    </p:anim>
                                  </p:childTnLst>
                                </p:cTn>
                              </p:par>
                              <p:par>
                                <p:cTn id="33" presetID="2" presetClass="entr" presetSubtype="4" accel="50000" decel="50000" fill="hold" nodeType="with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500" fill="hold"/>
                                        <p:tgtEl>
                                          <p:spTgt spid="62"/>
                                        </p:tgtEl>
                                        <p:attrNameLst>
                                          <p:attrName>ppt_x</p:attrName>
                                        </p:attrNameLst>
                                      </p:cBhvr>
                                      <p:tavLst>
                                        <p:tav tm="0">
                                          <p:val>
                                            <p:strVal val="#ppt_x"/>
                                          </p:val>
                                        </p:tav>
                                        <p:tav tm="100000">
                                          <p:val>
                                            <p:strVal val="#ppt_x"/>
                                          </p:val>
                                        </p:tav>
                                      </p:tavLst>
                                    </p:anim>
                                    <p:anim calcmode="lin" valueType="num">
                                      <p:cBhvr additive="base">
                                        <p:cTn id="36" dur="500" fill="hold"/>
                                        <p:tgtEl>
                                          <p:spTgt spid="62"/>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000" fill="hold"/>
                                        <p:tgtEl>
                                          <p:spTgt spid="69"/>
                                        </p:tgtEl>
                                        <p:attrNameLst>
                                          <p:attrName>ppt_x</p:attrName>
                                        </p:attrNameLst>
                                      </p:cBhvr>
                                      <p:tavLst>
                                        <p:tav tm="0">
                                          <p:val>
                                            <p:strVal val="0-#ppt_w/2"/>
                                          </p:val>
                                        </p:tav>
                                        <p:tav tm="100000">
                                          <p:val>
                                            <p:strVal val="#ppt_x"/>
                                          </p:val>
                                        </p:tav>
                                      </p:tavLst>
                                    </p:anim>
                                    <p:anim calcmode="lin" valueType="num">
                                      <p:cBhvr additive="base">
                                        <p:cTn id="41" dur="1000" fill="hold"/>
                                        <p:tgtEl>
                                          <p:spTgt spid="69"/>
                                        </p:tgtEl>
                                        <p:attrNameLst>
                                          <p:attrName>ppt_y</p:attrName>
                                        </p:attrNameLst>
                                      </p:cBhvr>
                                      <p:tavLst>
                                        <p:tav tm="0">
                                          <p:val>
                                            <p:strVal val="#ppt_y"/>
                                          </p:val>
                                        </p:tav>
                                        <p:tav tm="100000">
                                          <p:val>
                                            <p:strVal val="#ppt_y"/>
                                          </p:val>
                                        </p:tav>
                                      </p:tavLst>
                                    </p:anim>
                                  </p:childTnLst>
                                </p:cTn>
                              </p:par>
                              <p:par>
                                <p:cTn id="42" presetID="2" presetClass="entr" presetSubtype="4" accel="50000" decel="50000"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ppt_x"/>
                                          </p:val>
                                        </p:tav>
                                        <p:tav tm="100000">
                                          <p:val>
                                            <p:strVal val="#ppt_x"/>
                                          </p:val>
                                        </p:tav>
                                      </p:tavLst>
                                    </p:anim>
                                    <p:anim calcmode="lin" valueType="num">
                                      <p:cBhvr additive="base">
                                        <p:cTn id="45" dur="500" fill="hold"/>
                                        <p:tgtEl>
                                          <p:spTgt spid="66"/>
                                        </p:tgtEl>
                                        <p:attrNameLst>
                                          <p:attrName>ppt_y</p:attrName>
                                        </p:attrNameLst>
                                      </p:cBhvr>
                                      <p:tavLst>
                                        <p:tav tm="0">
                                          <p:val>
                                            <p:strVal val="1+#ppt_h/2"/>
                                          </p:val>
                                        </p:tav>
                                        <p:tav tm="100000">
                                          <p:val>
                                            <p:strVal val="#ppt_y"/>
                                          </p:val>
                                        </p:tav>
                                      </p:tavLst>
                                    </p:anim>
                                  </p:childTnLst>
                                </p:cTn>
                              </p:par>
                            </p:childTnLst>
                          </p:cTn>
                        </p:par>
                        <p:par>
                          <p:cTn id="46" fill="hold">
                            <p:stCondLst>
                              <p:cond delay="6000"/>
                            </p:stCondLst>
                            <p:childTnLst>
                              <p:par>
                                <p:cTn id="47" presetID="2" presetClass="entr" presetSubtype="8" accel="50000" decel="50000"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 calcmode="lin" valueType="num">
                                      <p:cBhvr additive="base">
                                        <p:cTn id="49" dur="1000" fill="hold"/>
                                        <p:tgtEl>
                                          <p:spTgt spid="73"/>
                                        </p:tgtEl>
                                        <p:attrNameLst>
                                          <p:attrName>ppt_x</p:attrName>
                                        </p:attrNameLst>
                                      </p:cBhvr>
                                      <p:tavLst>
                                        <p:tav tm="0">
                                          <p:val>
                                            <p:strVal val="0-#ppt_w/2"/>
                                          </p:val>
                                        </p:tav>
                                        <p:tav tm="100000">
                                          <p:val>
                                            <p:strVal val="#ppt_x"/>
                                          </p:val>
                                        </p:tav>
                                      </p:tavLst>
                                    </p:anim>
                                    <p:anim calcmode="lin" valueType="num">
                                      <p:cBhvr additive="base">
                                        <p:cTn id="50" dur="1000" fill="hold"/>
                                        <p:tgtEl>
                                          <p:spTgt spid="73"/>
                                        </p:tgtEl>
                                        <p:attrNameLst>
                                          <p:attrName>ppt_y</p:attrName>
                                        </p:attrNameLst>
                                      </p:cBhvr>
                                      <p:tavLst>
                                        <p:tav tm="0">
                                          <p:val>
                                            <p:strVal val="#ppt_y"/>
                                          </p:val>
                                        </p:tav>
                                        <p:tav tm="100000">
                                          <p:val>
                                            <p:strVal val="#ppt_y"/>
                                          </p:val>
                                        </p:tav>
                                      </p:tavLst>
                                    </p:anim>
                                  </p:childTnLst>
                                </p:cTn>
                              </p:par>
                              <p:par>
                                <p:cTn id="51" presetID="2" presetClass="entr" presetSubtype="4" accel="50000" decel="50000" fill="hold"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fill="hold"/>
                                        <p:tgtEl>
                                          <p:spTgt spid="70"/>
                                        </p:tgtEl>
                                        <p:attrNameLst>
                                          <p:attrName>ppt_x</p:attrName>
                                        </p:attrNameLst>
                                      </p:cBhvr>
                                      <p:tavLst>
                                        <p:tav tm="0">
                                          <p:val>
                                            <p:strVal val="#ppt_x"/>
                                          </p:val>
                                        </p:tav>
                                        <p:tav tm="100000">
                                          <p:val>
                                            <p:strVal val="#ppt_x"/>
                                          </p:val>
                                        </p:tav>
                                      </p:tavLst>
                                    </p:anim>
                                    <p:anim calcmode="lin" valueType="num">
                                      <p:cBhvr additive="base">
                                        <p:cTn id="54"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33" grpId="0" animBg="1" advAuto="0"/>
      <p:bldP spid="61" grpId="0"/>
      <p:bldP spid="65" grpId="0"/>
      <p:bldP spid="69" grpId="0"/>
      <p:bldP spid="7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社会因素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77" name="Freeform 239"/>
          <p:cNvSpPr>
            <a:spLocks noEditPoints="1"/>
          </p:cNvSpPr>
          <p:nvPr/>
        </p:nvSpPr>
        <p:spPr bwMode="auto">
          <a:xfrm>
            <a:off x="5652496" y="236852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78" name="Freeform 240"/>
          <p:cNvSpPr>
            <a:spLocks noEditPoints="1"/>
          </p:cNvSpPr>
          <p:nvPr/>
        </p:nvSpPr>
        <p:spPr bwMode="auto">
          <a:xfrm>
            <a:off x="3772896" y="138268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79" name="Freeform 241"/>
          <p:cNvSpPr>
            <a:spLocks noEditPoints="1"/>
          </p:cNvSpPr>
          <p:nvPr/>
        </p:nvSpPr>
        <p:spPr bwMode="auto">
          <a:xfrm>
            <a:off x="5703296" y="62068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0" name="Freeform 242"/>
          <p:cNvSpPr>
            <a:spLocks noEditPoints="1"/>
          </p:cNvSpPr>
          <p:nvPr/>
        </p:nvSpPr>
        <p:spPr bwMode="auto">
          <a:xfrm>
            <a:off x="5308009" y="4659287"/>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1" name="Freeform 243"/>
          <p:cNvSpPr/>
          <p:nvPr/>
        </p:nvSpPr>
        <p:spPr bwMode="auto">
          <a:xfrm>
            <a:off x="7164138" y="5505424"/>
            <a:ext cx="254000" cy="236537"/>
          </a:xfrm>
          <a:custGeom>
            <a:avLst/>
            <a:gdLst>
              <a:gd name="T0" fmla="*/ 127 w 202"/>
              <a:gd name="T1" fmla="*/ 3 h 188"/>
              <a:gd name="T2" fmla="*/ 104 w 202"/>
              <a:gd name="T3" fmla="*/ 0 h 188"/>
              <a:gd name="T4" fmla="*/ 12 w 202"/>
              <a:gd name="T5" fmla="*/ 72 h 188"/>
              <a:gd name="T6" fmla="*/ 81 w 202"/>
              <a:gd name="T7" fmla="*/ 186 h 188"/>
              <a:gd name="T8" fmla="*/ 104 w 202"/>
              <a:gd name="T9" fmla="*/ 188 h 188"/>
              <a:gd name="T10" fmla="*/ 104 w 202"/>
              <a:gd name="T11" fmla="*/ 188 h 188"/>
              <a:gd name="T12" fmla="*/ 196 w 202"/>
              <a:gd name="T13" fmla="*/ 117 h 188"/>
              <a:gd name="T14" fmla="*/ 185 w 202"/>
              <a:gd name="T15" fmla="*/ 46 h 188"/>
              <a:gd name="T16" fmla="*/ 127 w 202"/>
              <a:gd name="T17"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88">
                <a:moveTo>
                  <a:pt x="127" y="3"/>
                </a:moveTo>
                <a:cubicBezTo>
                  <a:pt x="119" y="1"/>
                  <a:pt x="112" y="0"/>
                  <a:pt x="104" y="0"/>
                </a:cubicBezTo>
                <a:cubicBezTo>
                  <a:pt x="60" y="0"/>
                  <a:pt x="23" y="30"/>
                  <a:pt x="12" y="72"/>
                </a:cubicBezTo>
                <a:cubicBezTo>
                  <a:pt x="0" y="122"/>
                  <a:pt x="30" y="173"/>
                  <a:pt x="81" y="186"/>
                </a:cubicBezTo>
                <a:cubicBezTo>
                  <a:pt x="89" y="188"/>
                  <a:pt x="96" y="188"/>
                  <a:pt x="104" y="188"/>
                </a:cubicBezTo>
                <a:cubicBezTo>
                  <a:pt x="104" y="188"/>
                  <a:pt x="104" y="188"/>
                  <a:pt x="104" y="188"/>
                </a:cubicBezTo>
                <a:cubicBezTo>
                  <a:pt x="147" y="188"/>
                  <a:pt x="185" y="159"/>
                  <a:pt x="196" y="117"/>
                </a:cubicBezTo>
                <a:cubicBezTo>
                  <a:pt x="202" y="93"/>
                  <a:pt x="198" y="68"/>
                  <a:pt x="185" y="46"/>
                </a:cubicBezTo>
                <a:cubicBezTo>
                  <a:pt x="172" y="24"/>
                  <a:pt x="151" y="9"/>
                  <a:pt x="127" y="3"/>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2" name="Freeform 244"/>
          <p:cNvSpPr>
            <a:spLocks noEditPoints="1"/>
          </p:cNvSpPr>
          <p:nvPr/>
        </p:nvSpPr>
        <p:spPr bwMode="auto">
          <a:xfrm>
            <a:off x="6829176" y="5160937"/>
            <a:ext cx="930275" cy="930275"/>
          </a:xfrm>
          <a:custGeom>
            <a:avLst/>
            <a:gdLst>
              <a:gd name="T0" fmla="*/ 730 w 738"/>
              <a:gd name="T1" fmla="*/ 444 h 738"/>
              <a:gd name="T2" fmla="*/ 738 w 738"/>
              <a:gd name="T3" fmla="*/ 357 h 738"/>
              <a:gd name="T4" fmla="*/ 646 w 738"/>
              <a:gd name="T5" fmla="*/ 318 h 738"/>
              <a:gd name="T6" fmla="*/ 624 w 738"/>
              <a:gd name="T7" fmla="*/ 249 h 738"/>
              <a:gd name="T8" fmla="*/ 677 w 738"/>
              <a:gd name="T9" fmla="*/ 167 h 738"/>
              <a:gd name="T10" fmla="*/ 621 w 738"/>
              <a:gd name="T11" fmla="*/ 99 h 738"/>
              <a:gd name="T12" fmla="*/ 530 w 738"/>
              <a:gd name="T13" fmla="*/ 137 h 738"/>
              <a:gd name="T14" fmla="*/ 468 w 738"/>
              <a:gd name="T15" fmla="*/ 104 h 738"/>
              <a:gd name="T16" fmla="*/ 447 w 738"/>
              <a:gd name="T17" fmla="*/ 8 h 738"/>
              <a:gd name="T18" fmla="*/ 360 w 738"/>
              <a:gd name="T19" fmla="*/ 0 h 738"/>
              <a:gd name="T20" fmla="*/ 322 w 738"/>
              <a:gd name="T21" fmla="*/ 90 h 738"/>
              <a:gd name="T22" fmla="*/ 252 w 738"/>
              <a:gd name="T23" fmla="*/ 112 h 738"/>
              <a:gd name="T24" fmla="*/ 169 w 738"/>
              <a:gd name="T25" fmla="*/ 58 h 738"/>
              <a:gd name="T26" fmla="*/ 102 w 738"/>
              <a:gd name="T27" fmla="*/ 114 h 738"/>
              <a:gd name="T28" fmla="*/ 139 w 738"/>
              <a:gd name="T29" fmla="*/ 205 h 738"/>
              <a:gd name="T30" fmla="*/ 105 w 738"/>
              <a:gd name="T31" fmla="*/ 270 h 738"/>
              <a:gd name="T32" fmla="*/ 8 w 738"/>
              <a:gd name="T33" fmla="*/ 291 h 738"/>
              <a:gd name="T34" fmla="*/ 0 w 738"/>
              <a:gd name="T35" fmla="*/ 379 h 738"/>
              <a:gd name="T36" fmla="*/ 92 w 738"/>
              <a:gd name="T37" fmla="*/ 417 h 738"/>
              <a:gd name="T38" fmla="*/ 113 w 738"/>
              <a:gd name="T39" fmla="*/ 485 h 738"/>
              <a:gd name="T40" fmla="*/ 59 w 738"/>
              <a:gd name="T41" fmla="*/ 569 h 738"/>
              <a:gd name="T42" fmla="*/ 115 w 738"/>
              <a:gd name="T43" fmla="*/ 637 h 738"/>
              <a:gd name="T44" fmla="*/ 208 w 738"/>
              <a:gd name="T45" fmla="*/ 599 h 738"/>
              <a:gd name="T46" fmla="*/ 269 w 738"/>
              <a:gd name="T47" fmla="*/ 631 h 738"/>
              <a:gd name="T48" fmla="*/ 290 w 738"/>
              <a:gd name="T49" fmla="*/ 729 h 738"/>
              <a:gd name="T50" fmla="*/ 378 w 738"/>
              <a:gd name="T51" fmla="*/ 738 h 738"/>
              <a:gd name="T52" fmla="*/ 417 w 738"/>
              <a:gd name="T53" fmla="*/ 645 h 738"/>
              <a:gd name="T54" fmla="*/ 484 w 738"/>
              <a:gd name="T55" fmla="*/ 625 h 738"/>
              <a:gd name="T56" fmla="*/ 568 w 738"/>
              <a:gd name="T57" fmla="*/ 679 h 738"/>
              <a:gd name="T58" fmla="*/ 636 w 738"/>
              <a:gd name="T59" fmla="*/ 623 h 738"/>
              <a:gd name="T60" fmla="*/ 599 w 738"/>
              <a:gd name="T61" fmla="*/ 531 h 738"/>
              <a:gd name="T62" fmla="*/ 633 w 738"/>
              <a:gd name="T63" fmla="*/ 465 h 738"/>
              <a:gd name="T64" fmla="*/ 730 w 738"/>
              <a:gd name="T65" fmla="*/ 444 h 738"/>
              <a:gd name="T66" fmla="*/ 503 w 738"/>
              <a:gd name="T67" fmla="*/ 401 h 738"/>
              <a:gd name="T68" fmla="*/ 369 w 738"/>
              <a:gd name="T69" fmla="*/ 505 h 738"/>
              <a:gd name="T70" fmla="*/ 369 w 738"/>
              <a:gd name="T71" fmla="*/ 505 h 738"/>
              <a:gd name="T72" fmla="*/ 335 w 738"/>
              <a:gd name="T73" fmla="*/ 502 h 738"/>
              <a:gd name="T74" fmla="*/ 234 w 738"/>
              <a:gd name="T75" fmla="*/ 334 h 738"/>
              <a:gd name="T76" fmla="*/ 369 w 738"/>
              <a:gd name="T77" fmla="*/ 229 h 738"/>
              <a:gd name="T78" fmla="*/ 403 w 738"/>
              <a:gd name="T79" fmla="*/ 233 h 738"/>
              <a:gd name="T80" fmla="*/ 488 w 738"/>
              <a:gd name="T81" fmla="*/ 297 h 738"/>
              <a:gd name="T82" fmla="*/ 503 w 738"/>
              <a:gd name="T83" fmla="*/ 401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8" h="738">
                <a:moveTo>
                  <a:pt x="730" y="444"/>
                </a:moveTo>
                <a:cubicBezTo>
                  <a:pt x="738" y="357"/>
                  <a:pt x="738" y="357"/>
                  <a:pt x="738" y="357"/>
                </a:cubicBezTo>
                <a:cubicBezTo>
                  <a:pt x="646" y="318"/>
                  <a:pt x="646" y="318"/>
                  <a:pt x="646" y="318"/>
                </a:cubicBezTo>
                <a:cubicBezTo>
                  <a:pt x="642" y="294"/>
                  <a:pt x="635" y="271"/>
                  <a:pt x="624" y="249"/>
                </a:cubicBezTo>
                <a:cubicBezTo>
                  <a:pt x="677" y="167"/>
                  <a:pt x="677" y="167"/>
                  <a:pt x="677" y="167"/>
                </a:cubicBezTo>
                <a:cubicBezTo>
                  <a:pt x="621" y="99"/>
                  <a:pt x="621" y="99"/>
                  <a:pt x="621" y="99"/>
                </a:cubicBezTo>
                <a:cubicBezTo>
                  <a:pt x="530" y="137"/>
                  <a:pt x="530" y="137"/>
                  <a:pt x="530" y="137"/>
                </a:cubicBezTo>
                <a:cubicBezTo>
                  <a:pt x="511" y="124"/>
                  <a:pt x="490" y="113"/>
                  <a:pt x="468" y="104"/>
                </a:cubicBezTo>
                <a:cubicBezTo>
                  <a:pt x="447" y="8"/>
                  <a:pt x="447" y="8"/>
                  <a:pt x="447" y="8"/>
                </a:cubicBezTo>
                <a:cubicBezTo>
                  <a:pt x="360" y="0"/>
                  <a:pt x="360" y="0"/>
                  <a:pt x="360" y="0"/>
                </a:cubicBezTo>
                <a:cubicBezTo>
                  <a:pt x="322" y="90"/>
                  <a:pt x="322" y="90"/>
                  <a:pt x="322" y="90"/>
                </a:cubicBezTo>
                <a:cubicBezTo>
                  <a:pt x="298" y="94"/>
                  <a:pt x="274" y="102"/>
                  <a:pt x="252" y="112"/>
                </a:cubicBezTo>
                <a:cubicBezTo>
                  <a:pt x="169" y="58"/>
                  <a:pt x="169" y="58"/>
                  <a:pt x="169" y="58"/>
                </a:cubicBezTo>
                <a:cubicBezTo>
                  <a:pt x="102" y="114"/>
                  <a:pt x="102" y="114"/>
                  <a:pt x="102" y="114"/>
                </a:cubicBezTo>
                <a:cubicBezTo>
                  <a:pt x="139" y="205"/>
                  <a:pt x="139" y="205"/>
                  <a:pt x="139" y="205"/>
                </a:cubicBezTo>
                <a:cubicBezTo>
                  <a:pt x="125" y="225"/>
                  <a:pt x="113" y="247"/>
                  <a:pt x="105" y="270"/>
                </a:cubicBezTo>
                <a:cubicBezTo>
                  <a:pt x="8" y="291"/>
                  <a:pt x="8" y="291"/>
                  <a:pt x="8" y="291"/>
                </a:cubicBezTo>
                <a:cubicBezTo>
                  <a:pt x="0" y="379"/>
                  <a:pt x="0" y="379"/>
                  <a:pt x="0" y="379"/>
                </a:cubicBezTo>
                <a:cubicBezTo>
                  <a:pt x="92" y="417"/>
                  <a:pt x="92" y="417"/>
                  <a:pt x="92" y="417"/>
                </a:cubicBezTo>
                <a:cubicBezTo>
                  <a:pt x="96" y="441"/>
                  <a:pt x="103" y="464"/>
                  <a:pt x="113" y="485"/>
                </a:cubicBezTo>
                <a:cubicBezTo>
                  <a:pt x="59" y="569"/>
                  <a:pt x="59" y="569"/>
                  <a:pt x="59" y="569"/>
                </a:cubicBezTo>
                <a:cubicBezTo>
                  <a:pt x="115" y="637"/>
                  <a:pt x="115" y="637"/>
                  <a:pt x="115" y="637"/>
                </a:cubicBezTo>
                <a:cubicBezTo>
                  <a:pt x="208" y="599"/>
                  <a:pt x="208" y="599"/>
                  <a:pt x="208" y="599"/>
                </a:cubicBezTo>
                <a:cubicBezTo>
                  <a:pt x="226" y="612"/>
                  <a:pt x="247" y="623"/>
                  <a:pt x="269" y="631"/>
                </a:cubicBezTo>
                <a:cubicBezTo>
                  <a:pt x="290" y="729"/>
                  <a:pt x="290" y="729"/>
                  <a:pt x="290" y="729"/>
                </a:cubicBezTo>
                <a:cubicBezTo>
                  <a:pt x="378" y="738"/>
                  <a:pt x="378" y="738"/>
                  <a:pt x="378" y="738"/>
                </a:cubicBezTo>
                <a:cubicBezTo>
                  <a:pt x="417" y="645"/>
                  <a:pt x="417" y="645"/>
                  <a:pt x="417" y="645"/>
                </a:cubicBezTo>
                <a:cubicBezTo>
                  <a:pt x="440" y="641"/>
                  <a:pt x="463" y="634"/>
                  <a:pt x="484" y="625"/>
                </a:cubicBezTo>
                <a:cubicBezTo>
                  <a:pt x="568" y="679"/>
                  <a:pt x="568" y="679"/>
                  <a:pt x="568" y="679"/>
                </a:cubicBezTo>
                <a:cubicBezTo>
                  <a:pt x="636" y="623"/>
                  <a:pt x="636" y="623"/>
                  <a:pt x="636" y="623"/>
                </a:cubicBezTo>
                <a:cubicBezTo>
                  <a:pt x="599" y="531"/>
                  <a:pt x="599" y="531"/>
                  <a:pt x="599" y="531"/>
                </a:cubicBezTo>
                <a:cubicBezTo>
                  <a:pt x="613" y="511"/>
                  <a:pt x="624" y="489"/>
                  <a:pt x="633" y="465"/>
                </a:cubicBezTo>
                <a:lnTo>
                  <a:pt x="730" y="444"/>
                </a:lnTo>
                <a:close/>
                <a:moveTo>
                  <a:pt x="503" y="401"/>
                </a:moveTo>
                <a:cubicBezTo>
                  <a:pt x="488" y="463"/>
                  <a:pt x="433" y="505"/>
                  <a:pt x="369" y="505"/>
                </a:cubicBezTo>
                <a:cubicBezTo>
                  <a:pt x="369" y="505"/>
                  <a:pt x="369" y="505"/>
                  <a:pt x="369" y="505"/>
                </a:cubicBezTo>
                <a:cubicBezTo>
                  <a:pt x="358" y="505"/>
                  <a:pt x="346" y="504"/>
                  <a:pt x="335" y="502"/>
                </a:cubicBezTo>
                <a:cubicBezTo>
                  <a:pt x="261" y="483"/>
                  <a:pt x="216" y="408"/>
                  <a:pt x="234" y="334"/>
                </a:cubicBezTo>
                <a:cubicBezTo>
                  <a:pt x="250" y="272"/>
                  <a:pt x="305" y="229"/>
                  <a:pt x="369" y="229"/>
                </a:cubicBezTo>
                <a:cubicBezTo>
                  <a:pt x="380" y="229"/>
                  <a:pt x="392" y="231"/>
                  <a:pt x="403" y="233"/>
                </a:cubicBezTo>
                <a:cubicBezTo>
                  <a:pt x="439" y="242"/>
                  <a:pt x="469" y="265"/>
                  <a:pt x="488" y="297"/>
                </a:cubicBezTo>
                <a:cubicBezTo>
                  <a:pt x="507" y="328"/>
                  <a:pt x="512" y="365"/>
                  <a:pt x="503" y="401"/>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3" name="Freeform 245"/>
          <p:cNvSpPr/>
          <p:nvPr/>
        </p:nvSpPr>
        <p:spPr bwMode="auto">
          <a:xfrm>
            <a:off x="7493996" y="1944662"/>
            <a:ext cx="254000" cy="238125"/>
          </a:xfrm>
          <a:custGeom>
            <a:avLst/>
            <a:gdLst>
              <a:gd name="T0" fmla="*/ 128 w 202"/>
              <a:gd name="T1" fmla="*/ 3 h 189"/>
              <a:gd name="T2" fmla="*/ 104 w 202"/>
              <a:gd name="T3" fmla="*/ 0 h 189"/>
              <a:gd name="T4" fmla="*/ 13 w 202"/>
              <a:gd name="T5" fmla="*/ 71 h 189"/>
              <a:gd name="T6" fmla="*/ 82 w 202"/>
              <a:gd name="T7" fmla="*/ 186 h 189"/>
              <a:gd name="T8" fmla="*/ 105 w 202"/>
              <a:gd name="T9" fmla="*/ 189 h 189"/>
              <a:gd name="T10" fmla="*/ 196 w 202"/>
              <a:gd name="T11" fmla="*/ 117 h 189"/>
              <a:gd name="T12" fmla="*/ 186 w 202"/>
              <a:gd name="T13" fmla="*/ 46 h 189"/>
              <a:gd name="T14" fmla="*/ 128 w 202"/>
              <a:gd name="T15" fmla="*/ 3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9">
                <a:moveTo>
                  <a:pt x="128" y="3"/>
                </a:moveTo>
                <a:cubicBezTo>
                  <a:pt x="120" y="1"/>
                  <a:pt x="112" y="0"/>
                  <a:pt x="104" y="0"/>
                </a:cubicBezTo>
                <a:cubicBezTo>
                  <a:pt x="61" y="0"/>
                  <a:pt x="23" y="29"/>
                  <a:pt x="13" y="71"/>
                </a:cubicBezTo>
                <a:cubicBezTo>
                  <a:pt x="0" y="122"/>
                  <a:pt x="31" y="173"/>
                  <a:pt x="82" y="186"/>
                </a:cubicBezTo>
                <a:cubicBezTo>
                  <a:pt x="89" y="188"/>
                  <a:pt x="97" y="189"/>
                  <a:pt x="105" y="189"/>
                </a:cubicBezTo>
                <a:cubicBezTo>
                  <a:pt x="148" y="189"/>
                  <a:pt x="186" y="160"/>
                  <a:pt x="196" y="117"/>
                </a:cubicBezTo>
                <a:cubicBezTo>
                  <a:pt x="202" y="93"/>
                  <a:pt x="199" y="67"/>
                  <a:pt x="186" y="46"/>
                </a:cubicBezTo>
                <a:cubicBezTo>
                  <a:pt x="173" y="24"/>
                  <a:pt x="152" y="9"/>
                  <a:pt x="128" y="3"/>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4" name="Freeform 246"/>
          <p:cNvSpPr>
            <a:spLocks noEditPoints="1"/>
          </p:cNvSpPr>
          <p:nvPr/>
        </p:nvSpPr>
        <p:spPr bwMode="auto">
          <a:xfrm>
            <a:off x="7159034" y="1598587"/>
            <a:ext cx="930275" cy="930275"/>
          </a:xfrm>
          <a:custGeom>
            <a:avLst/>
            <a:gdLst>
              <a:gd name="T0" fmla="*/ 730 w 738"/>
              <a:gd name="T1" fmla="*/ 445 h 738"/>
              <a:gd name="T2" fmla="*/ 738 w 738"/>
              <a:gd name="T3" fmla="*/ 357 h 738"/>
              <a:gd name="T4" fmla="*/ 647 w 738"/>
              <a:gd name="T5" fmla="*/ 319 h 738"/>
              <a:gd name="T6" fmla="*/ 625 w 738"/>
              <a:gd name="T7" fmla="*/ 250 h 738"/>
              <a:gd name="T8" fmla="*/ 678 w 738"/>
              <a:gd name="T9" fmla="*/ 168 h 738"/>
              <a:gd name="T10" fmla="*/ 622 w 738"/>
              <a:gd name="T11" fmla="*/ 100 h 738"/>
              <a:gd name="T12" fmla="*/ 530 w 738"/>
              <a:gd name="T13" fmla="*/ 137 h 738"/>
              <a:gd name="T14" fmla="*/ 469 w 738"/>
              <a:gd name="T15" fmla="*/ 105 h 738"/>
              <a:gd name="T16" fmla="*/ 448 w 738"/>
              <a:gd name="T17" fmla="*/ 9 h 738"/>
              <a:gd name="T18" fmla="*/ 360 w 738"/>
              <a:gd name="T19" fmla="*/ 0 h 738"/>
              <a:gd name="T20" fmla="*/ 322 w 738"/>
              <a:gd name="T21" fmla="*/ 91 h 738"/>
              <a:gd name="T22" fmla="*/ 253 w 738"/>
              <a:gd name="T23" fmla="*/ 112 h 738"/>
              <a:gd name="T24" fmla="*/ 170 w 738"/>
              <a:gd name="T25" fmla="*/ 59 h 738"/>
              <a:gd name="T26" fmla="*/ 102 w 738"/>
              <a:gd name="T27" fmla="*/ 115 h 738"/>
              <a:gd name="T28" fmla="*/ 139 w 738"/>
              <a:gd name="T29" fmla="*/ 206 h 738"/>
              <a:gd name="T30" fmla="*/ 105 w 738"/>
              <a:gd name="T31" fmla="*/ 271 h 738"/>
              <a:gd name="T32" fmla="*/ 8 w 738"/>
              <a:gd name="T33" fmla="*/ 292 h 738"/>
              <a:gd name="T34" fmla="*/ 0 w 738"/>
              <a:gd name="T35" fmla="*/ 379 h 738"/>
              <a:gd name="T36" fmla="*/ 92 w 738"/>
              <a:gd name="T37" fmla="*/ 418 h 738"/>
              <a:gd name="T38" fmla="*/ 113 w 738"/>
              <a:gd name="T39" fmla="*/ 486 h 738"/>
              <a:gd name="T40" fmla="*/ 59 w 738"/>
              <a:gd name="T41" fmla="*/ 570 h 738"/>
              <a:gd name="T42" fmla="*/ 116 w 738"/>
              <a:gd name="T43" fmla="*/ 637 h 738"/>
              <a:gd name="T44" fmla="*/ 208 w 738"/>
              <a:gd name="T45" fmla="*/ 599 h 738"/>
              <a:gd name="T46" fmla="*/ 270 w 738"/>
              <a:gd name="T47" fmla="*/ 632 h 738"/>
              <a:gd name="T48" fmla="*/ 291 w 738"/>
              <a:gd name="T49" fmla="*/ 730 h 738"/>
              <a:gd name="T50" fmla="*/ 379 w 738"/>
              <a:gd name="T51" fmla="*/ 738 h 738"/>
              <a:gd name="T52" fmla="*/ 417 w 738"/>
              <a:gd name="T53" fmla="*/ 646 h 738"/>
              <a:gd name="T54" fmla="*/ 485 w 738"/>
              <a:gd name="T55" fmla="*/ 625 h 738"/>
              <a:gd name="T56" fmla="*/ 569 w 738"/>
              <a:gd name="T57" fmla="*/ 680 h 738"/>
              <a:gd name="T58" fmla="*/ 637 w 738"/>
              <a:gd name="T59" fmla="*/ 623 h 738"/>
              <a:gd name="T60" fmla="*/ 599 w 738"/>
              <a:gd name="T61" fmla="*/ 532 h 738"/>
              <a:gd name="T62" fmla="*/ 634 w 738"/>
              <a:gd name="T63" fmla="*/ 466 h 738"/>
              <a:gd name="T64" fmla="*/ 730 w 738"/>
              <a:gd name="T65" fmla="*/ 445 h 738"/>
              <a:gd name="T66" fmla="*/ 504 w 738"/>
              <a:gd name="T67" fmla="*/ 402 h 738"/>
              <a:gd name="T68" fmla="*/ 370 w 738"/>
              <a:gd name="T69" fmla="*/ 507 h 738"/>
              <a:gd name="T70" fmla="*/ 336 w 738"/>
              <a:gd name="T71" fmla="*/ 503 h 738"/>
              <a:gd name="T72" fmla="*/ 235 w 738"/>
              <a:gd name="T73" fmla="*/ 335 h 738"/>
              <a:gd name="T74" fmla="*/ 369 w 738"/>
              <a:gd name="T75" fmla="*/ 230 h 738"/>
              <a:gd name="T76" fmla="*/ 403 w 738"/>
              <a:gd name="T77" fmla="*/ 234 h 738"/>
              <a:gd name="T78" fmla="*/ 488 w 738"/>
              <a:gd name="T79" fmla="*/ 297 h 738"/>
              <a:gd name="T80" fmla="*/ 504 w 738"/>
              <a:gd name="T81" fmla="*/ 40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8" h="738">
                <a:moveTo>
                  <a:pt x="730" y="445"/>
                </a:moveTo>
                <a:cubicBezTo>
                  <a:pt x="738" y="357"/>
                  <a:pt x="738" y="357"/>
                  <a:pt x="738" y="357"/>
                </a:cubicBezTo>
                <a:cubicBezTo>
                  <a:pt x="647" y="319"/>
                  <a:pt x="647" y="319"/>
                  <a:pt x="647" y="319"/>
                </a:cubicBezTo>
                <a:cubicBezTo>
                  <a:pt x="643" y="295"/>
                  <a:pt x="635" y="272"/>
                  <a:pt x="625" y="250"/>
                </a:cubicBezTo>
                <a:cubicBezTo>
                  <a:pt x="678" y="168"/>
                  <a:pt x="678" y="168"/>
                  <a:pt x="678" y="168"/>
                </a:cubicBezTo>
                <a:cubicBezTo>
                  <a:pt x="622" y="100"/>
                  <a:pt x="622" y="100"/>
                  <a:pt x="622" y="100"/>
                </a:cubicBezTo>
                <a:cubicBezTo>
                  <a:pt x="530" y="137"/>
                  <a:pt x="530" y="137"/>
                  <a:pt x="530" y="137"/>
                </a:cubicBezTo>
                <a:cubicBezTo>
                  <a:pt x="512" y="124"/>
                  <a:pt x="491" y="113"/>
                  <a:pt x="469" y="105"/>
                </a:cubicBezTo>
                <a:cubicBezTo>
                  <a:pt x="448" y="9"/>
                  <a:pt x="448" y="9"/>
                  <a:pt x="448" y="9"/>
                </a:cubicBezTo>
                <a:cubicBezTo>
                  <a:pt x="360" y="0"/>
                  <a:pt x="360" y="0"/>
                  <a:pt x="360" y="0"/>
                </a:cubicBezTo>
                <a:cubicBezTo>
                  <a:pt x="322" y="91"/>
                  <a:pt x="322" y="91"/>
                  <a:pt x="322" y="91"/>
                </a:cubicBezTo>
                <a:cubicBezTo>
                  <a:pt x="298" y="95"/>
                  <a:pt x="275" y="102"/>
                  <a:pt x="253" y="112"/>
                </a:cubicBezTo>
                <a:cubicBezTo>
                  <a:pt x="170" y="59"/>
                  <a:pt x="170" y="59"/>
                  <a:pt x="170" y="59"/>
                </a:cubicBezTo>
                <a:cubicBezTo>
                  <a:pt x="102" y="115"/>
                  <a:pt x="102" y="115"/>
                  <a:pt x="102" y="115"/>
                </a:cubicBezTo>
                <a:cubicBezTo>
                  <a:pt x="139" y="206"/>
                  <a:pt x="139" y="206"/>
                  <a:pt x="139" y="206"/>
                </a:cubicBezTo>
                <a:cubicBezTo>
                  <a:pt x="125" y="226"/>
                  <a:pt x="114" y="247"/>
                  <a:pt x="105" y="271"/>
                </a:cubicBezTo>
                <a:cubicBezTo>
                  <a:pt x="8" y="292"/>
                  <a:pt x="8" y="292"/>
                  <a:pt x="8" y="292"/>
                </a:cubicBezTo>
                <a:cubicBezTo>
                  <a:pt x="0" y="379"/>
                  <a:pt x="0" y="379"/>
                  <a:pt x="0" y="379"/>
                </a:cubicBezTo>
                <a:cubicBezTo>
                  <a:pt x="92" y="418"/>
                  <a:pt x="92" y="418"/>
                  <a:pt x="92" y="418"/>
                </a:cubicBezTo>
                <a:cubicBezTo>
                  <a:pt x="97" y="441"/>
                  <a:pt x="104" y="464"/>
                  <a:pt x="113" y="486"/>
                </a:cubicBezTo>
                <a:cubicBezTo>
                  <a:pt x="59" y="570"/>
                  <a:pt x="59" y="570"/>
                  <a:pt x="59" y="570"/>
                </a:cubicBezTo>
                <a:cubicBezTo>
                  <a:pt x="116" y="637"/>
                  <a:pt x="116" y="637"/>
                  <a:pt x="116" y="637"/>
                </a:cubicBezTo>
                <a:cubicBezTo>
                  <a:pt x="208" y="599"/>
                  <a:pt x="208" y="599"/>
                  <a:pt x="208" y="599"/>
                </a:cubicBezTo>
                <a:cubicBezTo>
                  <a:pt x="227" y="612"/>
                  <a:pt x="248" y="623"/>
                  <a:pt x="270" y="632"/>
                </a:cubicBezTo>
                <a:cubicBezTo>
                  <a:pt x="291" y="730"/>
                  <a:pt x="291" y="730"/>
                  <a:pt x="291" y="730"/>
                </a:cubicBezTo>
                <a:cubicBezTo>
                  <a:pt x="379" y="738"/>
                  <a:pt x="379" y="738"/>
                  <a:pt x="379" y="738"/>
                </a:cubicBezTo>
                <a:cubicBezTo>
                  <a:pt x="417" y="646"/>
                  <a:pt x="417" y="646"/>
                  <a:pt x="417" y="646"/>
                </a:cubicBezTo>
                <a:cubicBezTo>
                  <a:pt x="441" y="642"/>
                  <a:pt x="463" y="635"/>
                  <a:pt x="485" y="625"/>
                </a:cubicBezTo>
                <a:cubicBezTo>
                  <a:pt x="569" y="680"/>
                  <a:pt x="569" y="680"/>
                  <a:pt x="569" y="680"/>
                </a:cubicBezTo>
                <a:cubicBezTo>
                  <a:pt x="637" y="623"/>
                  <a:pt x="637" y="623"/>
                  <a:pt x="637" y="623"/>
                </a:cubicBezTo>
                <a:cubicBezTo>
                  <a:pt x="599" y="532"/>
                  <a:pt x="599" y="532"/>
                  <a:pt x="599" y="532"/>
                </a:cubicBezTo>
                <a:cubicBezTo>
                  <a:pt x="613" y="512"/>
                  <a:pt x="625" y="490"/>
                  <a:pt x="634" y="466"/>
                </a:cubicBezTo>
                <a:lnTo>
                  <a:pt x="730" y="445"/>
                </a:lnTo>
                <a:close/>
                <a:moveTo>
                  <a:pt x="504" y="402"/>
                </a:moveTo>
                <a:cubicBezTo>
                  <a:pt x="489" y="464"/>
                  <a:pt x="433" y="507"/>
                  <a:pt x="370" y="507"/>
                </a:cubicBezTo>
                <a:cubicBezTo>
                  <a:pt x="358" y="507"/>
                  <a:pt x="347" y="506"/>
                  <a:pt x="336" y="503"/>
                </a:cubicBezTo>
                <a:cubicBezTo>
                  <a:pt x="262" y="484"/>
                  <a:pt x="217" y="409"/>
                  <a:pt x="235" y="335"/>
                </a:cubicBezTo>
                <a:cubicBezTo>
                  <a:pt x="251" y="273"/>
                  <a:pt x="306" y="230"/>
                  <a:pt x="369" y="230"/>
                </a:cubicBezTo>
                <a:cubicBezTo>
                  <a:pt x="381" y="230"/>
                  <a:pt x="392" y="231"/>
                  <a:pt x="403" y="234"/>
                </a:cubicBezTo>
                <a:cubicBezTo>
                  <a:pt x="439" y="243"/>
                  <a:pt x="469" y="265"/>
                  <a:pt x="488" y="297"/>
                </a:cubicBezTo>
                <a:cubicBezTo>
                  <a:pt x="508" y="329"/>
                  <a:pt x="513" y="366"/>
                  <a:pt x="504" y="402"/>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5" name="Freeform 247"/>
          <p:cNvSpPr>
            <a:spLocks noEditPoints="1"/>
          </p:cNvSpPr>
          <p:nvPr/>
        </p:nvSpPr>
        <p:spPr bwMode="auto">
          <a:xfrm>
            <a:off x="4617446" y="222882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6" name="Freeform 248"/>
          <p:cNvSpPr>
            <a:spLocks noEditPoints="1"/>
          </p:cNvSpPr>
          <p:nvPr/>
        </p:nvSpPr>
        <p:spPr bwMode="auto">
          <a:xfrm>
            <a:off x="6638334" y="334007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7" name="Freeform 249"/>
          <p:cNvSpPr>
            <a:spLocks noEditPoints="1"/>
          </p:cNvSpPr>
          <p:nvPr/>
        </p:nvSpPr>
        <p:spPr bwMode="auto">
          <a:xfrm>
            <a:off x="6317659" y="123663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8" name="Freeform 250"/>
          <p:cNvSpPr>
            <a:spLocks noEditPoints="1"/>
          </p:cNvSpPr>
          <p:nvPr/>
        </p:nvSpPr>
        <p:spPr bwMode="auto">
          <a:xfrm>
            <a:off x="5806484" y="5159350"/>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89" name="Freeform 254"/>
          <p:cNvSpPr/>
          <p:nvPr/>
        </p:nvSpPr>
        <p:spPr bwMode="auto">
          <a:xfrm>
            <a:off x="4248601" y="3879822"/>
            <a:ext cx="626938" cy="300605"/>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90" name="Freeform 255"/>
          <p:cNvSpPr/>
          <p:nvPr/>
        </p:nvSpPr>
        <p:spPr bwMode="auto">
          <a:xfrm>
            <a:off x="4188150" y="3985516"/>
            <a:ext cx="1257971" cy="241140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91" name="Freeform 256"/>
          <p:cNvSpPr/>
          <p:nvPr/>
        </p:nvSpPr>
        <p:spPr bwMode="auto">
          <a:xfrm>
            <a:off x="4277085" y="4300510"/>
            <a:ext cx="515903" cy="278939"/>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noFill/>
          <a:ln>
            <a:solidFill>
              <a:schemeClr val="bg1">
                <a:lumMod val="95000"/>
              </a:schemeClr>
            </a:solidFill>
          </a:ln>
        </p:spPr>
        <p:txBody>
          <a:bodyPr vert="horz" wrap="square" lIns="91440" tIns="45720" rIns="91440" bIns="45720" numCol="1" anchor="t" anchorCtr="0" compatLnSpc="1"/>
          <a:lstStyle/>
          <a:p>
            <a:endParaRPr lang="id-ID"/>
          </a:p>
        </p:txBody>
      </p:sp>
      <p:sp>
        <p:nvSpPr>
          <p:cNvPr id="92" name="TextBox 55"/>
          <p:cNvSpPr txBox="1"/>
          <p:nvPr/>
        </p:nvSpPr>
        <p:spPr>
          <a:xfrm>
            <a:off x="8569176" y="1656811"/>
            <a:ext cx="960519" cy="369332"/>
          </a:xfrm>
          <a:prstGeom prst="rect">
            <a:avLst/>
          </a:prstGeom>
          <a:noFill/>
        </p:spPr>
        <p:txBody>
          <a:bodyPr wrap="none" rtlCol="0">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竞争激烈</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3" name="TextBox 58"/>
          <p:cNvSpPr txBox="1"/>
          <p:nvPr/>
        </p:nvSpPr>
        <p:spPr>
          <a:xfrm>
            <a:off x="8569176" y="1937993"/>
            <a:ext cx="2926630" cy="623248"/>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输入你的文字信息输入你的文字信息输入你的文字信息输入你的文字信息输入你的文字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98" name="TextBox 63"/>
          <p:cNvSpPr txBox="1"/>
          <p:nvPr/>
        </p:nvSpPr>
        <p:spPr>
          <a:xfrm>
            <a:off x="8679536" y="3947162"/>
            <a:ext cx="960519" cy="369332"/>
          </a:xfrm>
          <a:prstGeom prst="rect">
            <a:avLst/>
          </a:prstGeom>
          <a:noFill/>
        </p:spPr>
        <p:txBody>
          <a:bodyPr wrap="none" rtlCol="0">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优胜劣汰</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99" name="TextBox 64"/>
          <p:cNvSpPr txBox="1"/>
          <p:nvPr/>
        </p:nvSpPr>
        <p:spPr>
          <a:xfrm>
            <a:off x="8679536" y="4228344"/>
            <a:ext cx="2480617" cy="623248"/>
          </a:xfrm>
          <a:prstGeom prst="rect">
            <a:avLst/>
          </a:prstGeom>
          <a:noFill/>
        </p:spPr>
        <p:txBody>
          <a:bodyPr wrap="square" rtlCol="0">
            <a:spAutoFit/>
          </a:bodyPr>
          <a:lstStyle/>
          <a:p>
            <a:pP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0" name="TextBox 65"/>
          <p:cNvSpPr txBox="1"/>
          <p:nvPr/>
        </p:nvSpPr>
        <p:spPr>
          <a:xfrm>
            <a:off x="2820945" y="1268760"/>
            <a:ext cx="960519" cy="369332"/>
          </a:xfrm>
          <a:prstGeom prst="rect">
            <a:avLst/>
          </a:prstGeom>
          <a:noFill/>
        </p:spPr>
        <p:txBody>
          <a:bodyPr wrap="none" rtlCol="0">
            <a:spAutoFit/>
          </a:bodyPr>
          <a:lstStyle/>
          <a:p>
            <a:pPr algn="r"/>
            <a:r>
              <a:rPr lang="zh-CN" altLang="en-US" dirty="0" smtClean="0">
                <a:solidFill>
                  <a:schemeClr val="bg1">
                    <a:lumMod val="95000"/>
                  </a:schemeClr>
                </a:solidFill>
                <a:latin typeface="造字工房情书（非商用）常规体" pitchFamily="50" charset="-122"/>
                <a:ea typeface="造字工房情书（非商用）常规体" pitchFamily="50" charset="-122"/>
              </a:rPr>
              <a:t>就业压力</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101" name="TextBox 66"/>
          <p:cNvSpPr txBox="1"/>
          <p:nvPr/>
        </p:nvSpPr>
        <p:spPr>
          <a:xfrm>
            <a:off x="1300847" y="1549942"/>
            <a:ext cx="2480617" cy="623248"/>
          </a:xfrm>
          <a:prstGeom prst="rect">
            <a:avLst/>
          </a:prstGeom>
          <a:noFill/>
        </p:spPr>
        <p:txBody>
          <a:bodyPr wrap="square" rtlCol="0">
            <a:spAutoFit/>
          </a:bodyPr>
          <a:lstStyle/>
          <a:p>
            <a:pPr algn="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02" name="TextBox 67"/>
          <p:cNvSpPr txBox="1"/>
          <p:nvPr/>
        </p:nvSpPr>
        <p:spPr>
          <a:xfrm>
            <a:off x="2750465" y="3212976"/>
            <a:ext cx="960519" cy="369332"/>
          </a:xfrm>
          <a:prstGeom prst="rect">
            <a:avLst/>
          </a:prstGeom>
          <a:noFill/>
        </p:spPr>
        <p:txBody>
          <a:bodyPr wrap="none" rtlCol="0">
            <a:spAutoFit/>
          </a:bodyPr>
          <a:lstStyle/>
          <a:p>
            <a:pPr algn="r"/>
            <a:r>
              <a:rPr lang="zh-CN" altLang="en-US" dirty="0">
                <a:solidFill>
                  <a:schemeClr val="bg1">
                    <a:lumMod val="95000"/>
                  </a:schemeClr>
                </a:solidFill>
                <a:latin typeface="造字工房情书（非商用）常规体" pitchFamily="50" charset="-122"/>
                <a:ea typeface="造字工房情书（非商用）常规体" pitchFamily="50" charset="-122"/>
              </a:rPr>
              <a:t>未来发展</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103" name="TextBox 68"/>
          <p:cNvSpPr txBox="1"/>
          <p:nvPr/>
        </p:nvSpPr>
        <p:spPr>
          <a:xfrm>
            <a:off x="1230367" y="3494158"/>
            <a:ext cx="2480617" cy="623248"/>
          </a:xfrm>
          <a:prstGeom prst="rect">
            <a:avLst/>
          </a:prstGeom>
          <a:noFill/>
        </p:spPr>
        <p:txBody>
          <a:bodyPr wrap="square" rtlCol="0">
            <a:spAutoFit/>
          </a:bodyPr>
          <a:lstStyle/>
          <a:p>
            <a:pPr algn="r">
              <a:lnSpc>
                <a:spcPct val="150000"/>
              </a:lnSpc>
            </a:pP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53" presetClass="entr" presetSubtype="16" fill="hold" grpId="1" nodeType="with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500" fill="hold"/>
                                        <p:tgtEl>
                                          <p:spTgt spid="78"/>
                                        </p:tgtEl>
                                        <p:attrNameLst>
                                          <p:attrName>ppt_w</p:attrName>
                                        </p:attrNameLst>
                                      </p:cBhvr>
                                      <p:tavLst>
                                        <p:tav tm="0">
                                          <p:val>
                                            <p:fltVal val="0"/>
                                          </p:val>
                                        </p:tav>
                                        <p:tav tm="100000">
                                          <p:val>
                                            <p:strVal val="#ppt_w"/>
                                          </p:val>
                                        </p:tav>
                                      </p:tavLst>
                                    </p:anim>
                                    <p:anim calcmode="lin" valueType="num">
                                      <p:cBhvr>
                                        <p:cTn id="17" dur="500" fill="hold"/>
                                        <p:tgtEl>
                                          <p:spTgt spid="78"/>
                                        </p:tgtEl>
                                        <p:attrNameLst>
                                          <p:attrName>ppt_h</p:attrName>
                                        </p:attrNameLst>
                                      </p:cBhvr>
                                      <p:tavLst>
                                        <p:tav tm="0">
                                          <p:val>
                                            <p:fltVal val="0"/>
                                          </p:val>
                                        </p:tav>
                                        <p:tav tm="100000">
                                          <p:val>
                                            <p:strVal val="#ppt_h"/>
                                          </p:val>
                                        </p:tav>
                                      </p:tavLst>
                                    </p:anim>
                                    <p:animEffect transition="in" filter="fade">
                                      <p:cBhvr>
                                        <p:cTn id="18" dur="500"/>
                                        <p:tgtEl>
                                          <p:spTgt spid="78"/>
                                        </p:tgtEl>
                                      </p:cBhvr>
                                    </p:animEffect>
                                  </p:childTnLst>
                                </p:cTn>
                              </p:par>
                              <p:par>
                                <p:cTn id="19" presetID="53" presetClass="entr" presetSubtype="16" fill="hold" grpId="1" nodeType="with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p:cTn id="21" dur="500" fill="hold"/>
                                        <p:tgtEl>
                                          <p:spTgt spid="79"/>
                                        </p:tgtEl>
                                        <p:attrNameLst>
                                          <p:attrName>ppt_w</p:attrName>
                                        </p:attrNameLst>
                                      </p:cBhvr>
                                      <p:tavLst>
                                        <p:tav tm="0">
                                          <p:val>
                                            <p:fltVal val="0"/>
                                          </p:val>
                                        </p:tav>
                                        <p:tav tm="100000">
                                          <p:val>
                                            <p:strVal val="#ppt_w"/>
                                          </p:val>
                                        </p:tav>
                                      </p:tavLst>
                                    </p:anim>
                                    <p:anim calcmode="lin" valueType="num">
                                      <p:cBhvr>
                                        <p:cTn id="22" dur="500" fill="hold"/>
                                        <p:tgtEl>
                                          <p:spTgt spid="79"/>
                                        </p:tgtEl>
                                        <p:attrNameLst>
                                          <p:attrName>ppt_h</p:attrName>
                                        </p:attrNameLst>
                                      </p:cBhvr>
                                      <p:tavLst>
                                        <p:tav tm="0">
                                          <p:val>
                                            <p:fltVal val="0"/>
                                          </p:val>
                                        </p:tav>
                                        <p:tav tm="100000">
                                          <p:val>
                                            <p:strVal val="#ppt_h"/>
                                          </p:val>
                                        </p:tav>
                                      </p:tavLst>
                                    </p:anim>
                                    <p:animEffect transition="in" filter="fade">
                                      <p:cBhvr>
                                        <p:cTn id="23" dur="500"/>
                                        <p:tgtEl>
                                          <p:spTgt spid="79"/>
                                        </p:tgtEl>
                                      </p:cBhvr>
                                    </p:animEffect>
                                  </p:childTnLst>
                                </p:cTn>
                              </p:par>
                              <p:par>
                                <p:cTn id="24" presetID="53" presetClass="entr" presetSubtype="16" fill="hold" grpId="1"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par>
                                <p:cTn id="29" presetID="53" presetClass="entr" presetSubtype="16" fill="hold" grpId="1" nodeType="with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p:cTn id="31" dur="500" fill="hold"/>
                                        <p:tgtEl>
                                          <p:spTgt spid="77"/>
                                        </p:tgtEl>
                                        <p:attrNameLst>
                                          <p:attrName>ppt_w</p:attrName>
                                        </p:attrNameLst>
                                      </p:cBhvr>
                                      <p:tavLst>
                                        <p:tav tm="0">
                                          <p:val>
                                            <p:fltVal val="0"/>
                                          </p:val>
                                        </p:tav>
                                        <p:tav tm="100000">
                                          <p:val>
                                            <p:strVal val="#ppt_w"/>
                                          </p:val>
                                        </p:tav>
                                      </p:tavLst>
                                    </p:anim>
                                    <p:anim calcmode="lin" valueType="num">
                                      <p:cBhvr>
                                        <p:cTn id="32" dur="500" fill="hold"/>
                                        <p:tgtEl>
                                          <p:spTgt spid="77"/>
                                        </p:tgtEl>
                                        <p:attrNameLst>
                                          <p:attrName>ppt_h</p:attrName>
                                        </p:attrNameLst>
                                      </p:cBhvr>
                                      <p:tavLst>
                                        <p:tav tm="0">
                                          <p:val>
                                            <p:fltVal val="0"/>
                                          </p:val>
                                        </p:tav>
                                        <p:tav tm="100000">
                                          <p:val>
                                            <p:strVal val="#ppt_h"/>
                                          </p:val>
                                        </p:tav>
                                      </p:tavLst>
                                    </p:anim>
                                    <p:animEffect transition="in" filter="fade">
                                      <p:cBhvr>
                                        <p:cTn id="33" dur="500"/>
                                        <p:tgtEl>
                                          <p:spTgt spid="77"/>
                                        </p:tgtEl>
                                      </p:cBhvr>
                                    </p:animEffect>
                                  </p:childTnLst>
                                </p:cTn>
                              </p:par>
                              <p:par>
                                <p:cTn id="34" presetID="53" presetClass="entr" presetSubtype="16" fill="hold" grpId="1" nodeType="withEffect">
                                  <p:stCondLst>
                                    <p:cond delay="0"/>
                                  </p:stCondLst>
                                  <p:childTnLst>
                                    <p:set>
                                      <p:cBhvr>
                                        <p:cTn id="35" dur="1" fill="hold">
                                          <p:stCondLst>
                                            <p:cond delay="0"/>
                                          </p:stCondLst>
                                        </p:cTn>
                                        <p:tgtEl>
                                          <p:spTgt spid="80"/>
                                        </p:tgtEl>
                                        <p:attrNameLst>
                                          <p:attrName>style.visibility</p:attrName>
                                        </p:attrNameLst>
                                      </p:cBhvr>
                                      <p:to>
                                        <p:strVal val="visible"/>
                                      </p:to>
                                    </p:set>
                                    <p:anim calcmode="lin" valueType="num">
                                      <p:cBhvr>
                                        <p:cTn id="36" dur="500" fill="hold"/>
                                        <p:tgtEl>
                                          <p:spTgt spid="80"/>
                                        </p:tgtEl>
                                        <p:attrNameLst>
                                          <p:attrName>ppt_w</p:attrName>
                                        </p:attrNameLst>
                                      </p:cBhvr>
                                      <p:tavLst>
                                        <p:tav tm="0">
                                          <p:val>
                                            <p:fltVal val="0"/>
                                          </p:val>
                                        </p:tav>
                                        <p:tav tm="100000">
                                          <p:val>
                                            <p:strVal val="#ppt_w"/>
                                          </p:val>
                                        </p:tav>
                                      </p:tavLst>
                                    </p:anim>
                                    <p:anim calcmode="lin" valueType="num">
                                      <p:cBhvr>
                                        <p:cTn id="37" dur="500" fill="hold"/>
                                        <p:tgtEl>
                                          <p:spTgt spid="80"/>
                                        </p:tgtEl>
                                        <p:attrNameLst>
                                          <p:attrName>ppt_h</p:attrName>
                                        </p:attrNameLst>
                                      </p:cBhvr>
                                      <p:tavLst>
                                        <p:tav tm="0">
                                          <p:val>
                                            <p:fltVal val="0"/>
                                          </p:val>
                                        </p:tav>
                                        <p:tav tm="100000">
                                          <p:val>
                                            <p:strVal val="#ppt_h"/>
                                          </p:val>
                                        </p:tav>
                                      </p:tavLst>
                                    </p:anim>
                                    <p:animEffect transition="in" filter="fade">
                                      <p:cBhvr>
                                        <p:cTn id="38" dur="500"/>
                                        <p:tgtEl>
                                          <p:spTgt spid="80"/>
                                        </p:tgtEl>
                                      </p:cBhvr>
                                    </p:animEffect>
                                  </p:childTnLst>
                                </p:cTn>
                              </p:par>
                              <p:par>
                                <p:cTn id="39" presetID="53" presetClass="entr" presetSubtype="16" fill="hold" grpId="1" nodeType="with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85"/>
                                        </p:tgtEl>
                                        <p:attrNameLst>
                                          <p:attrName>style.visibility</p:attrName>
                                        </p:attrNameLst>
                                      </p:cBhvr>
                                      <p:to>
                                        <p:strVal val="visible"/>
                                      </p:to>
                                    </p:set>
                                    <p:anim calcmode="lin" valueType="num">
                                      <p:cBhvr>
                                        <p:cTn id="46" dur="500" fill="hold"/>
                                        <p:tgtEl>
                                          <p:spTgt spid="85"/>
                                        </p:tgtEl>
                                        <p:attrNameLst>
                                          <p:attrName>ppt_w</p:attrName>
                                        </p:attrNameLst>
                                      </p:cBhvr>
                                      <p:tavLst>
                                        <p:tav tm="0">
                                          <p:val>
                                            <p:fltVal val="0"/>
                                          </p:val>
                                        </p:tav>
                                        <p:tav tm="100000">
                                          <p:val>
                                            <p:strVal val="#ppt_w"/>
                                          </p:val>
                                        </p:tav>
                                      </p:tavLst>
                                    </p:anim>
                                    <p:anim calcmode="lin" valueType="num">
                                      <p:cBhvr>
                                        <p:cTn id="47" dur="500" fill="hold"/>
                                        <p:tgtEl>
                                          <p:spTgt spid="85"/>
                                        </p:tgtEl>
                                        <p:attrNameLst>
                                          <p:attrName>ppt_h</p:attrName>
                                        </p:attrNameLst>
                                      </p:cBhvr>
                                      <p:tavLst>
                                        <p:tav tm="0">
                                          <p:val>
                                            <p:fltVal val="0"/>
                                          </p:val>
                                        </p:tav>
                                        <p:tav tm="100000">
                                          <p:val>
                                            <p:strVal val="#ppt_h"/>
                                          </p:val>
                                        </p:tav>
                                      </p:tavLst>
                                    </p:anim>
                                    <p:animEffect transition="in" filter="fade">
                                      <p:cBhvr>
                                        <p:cTn id="48" dur="500"/>
                                        <p:tgtEl>
                                          <p:spTgt spid="8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p:cTn id="51" dur="500" fill="hold"/>
                                        <p:tgtEl>
                                          <p:spTgt spid="87"/>
                                        </p:tgtEl>
                                        <p:attrNameLst>
                                          <p:attrName>ppt_w</p:attrName>
                                        </p:attrNameLst>
                                      </p:cBhvr>
                                      <p:tavLst>
                                        <p:tav tm="0">
                                          <p:val>
                                            <p:fltVal val="0"/>
                                          </p:val>
                                        </p:tav>
                                        <p:tav tm="100000">
                                          <p:val>
                                            <p:strVal val="#ppt_w"/>
                                          </p:val>
                                        </p:tav>
                                      </p:tavLst>
                                    </p:anim>
                                    <p:anim calcmode="lin" valueType="num">
                                      <p:cBhvr>
                                        <p:cTn id="52" dur="500" fill="hold"/>
                                        <p:tgtEl>
                                          <p:spTgt spid="87"/>
                                        </p:tgtEl>
                                        <p:attrNameLst>
                                          <p:attrName>ppt_h</p:attrName>
                                        </p:attrNameLst>
                                      </p:cBhvr>
                                      <p:tavLst>
                                        <p:tav tm="0">
                                          <p:val>
                                            <p:fltVal val="0"/>
                                          </p:val>
                                        </p:tav>
                                        <p:tav tm="100000">
                                          <p:val>
                                            <p:strVal val="#ppt_h"/>
                                          </p:val>
                                        </p:tav>
                                      </p:tavLst>
                                    </p:anim>
                                    <p:animEffect transition="in" filter="fade">
                                      <p:cBhvr>
                                        <p:cTn id="53" dur="500"/>
                                        <p:tgtEl>
                                          <p:spTgt spid="8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p:cTn id="56" dur="500" fill="hold"/>
                                        <p:tgtEl>
                                          <p:spTgt spid="83"/>
                                        </p:tgtEl>
                                        <p:attrNameLst>
                                          <p:attrName>ppt_w</p:attrName>
                                        </p:attrNameLst>
                                      </p:cBhvr>
                                      <p:tavLst>
                                        <p:tav tm="0">
                                          <p:val>
                                            <p:fltVal val="0"/>
                                          </p:val>
                                        </p:tav>
                                        <p:tav tm="100000">
                                          <p:val>
                                            <p:strVal val="#ppt_w"/>
                                          </p:val>
                                        </p:tav>
                                      </p:tavLst>
                                    </p:anim>
                                    <p:anim calcmode="lin" valueType="num">
                                      <p:cBhvr>
                                        <p:cTn id="57" dur="500" fill="hold"/>
                                        <p:tgtEl>
                                          <p:spTgt spid="83"/>
                                        </p:tgtEl>
                                        <p:attrNameLst>
                                          <p:attrName>ppt_h</p:attrName>
                                        </p:attrNameLst>
                                      </p:cBhvr>
                                      <p:tavLst>
                                        <p:tav tm="0">
                                          <p:val>
                                            <p:fltVal val="0"/>
                                          </p:val>
                                        </p:tav>
                                        <p:tav tm="100000">
                                          <p:val>
                                            <p:strVal val="#ppt_h"/>
                                          </p:val>
                                        </p:tav>
                                      </p:tavLst>
                                    </p:anim>
                                    <p:animEffect transition="in" filter="fade">
                                      <p:cBhvr>
                                        <p:cTn id="58" dur="500"/>
                                        <p:tgtEl>
                                          <p:spTgt spid="83"/>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anim calcmode="lin" valueType="num">
                                      <p:cBhvr>
                                        <p:cTn id="61" dur="500" fill="hold"/>
                                        <p:tgtEl>
                                          <p:spTgt spid="86"/>
                                        </p:tgtEl>
                                        <p:attrNameLst>
                                          <p:attrName>ppt_w</p:attrName>
                                        </p:attrNameLst>
                                      </p:cBhvr>
                                      <p:tavLst>
                                        <p:tav tm="0">
                                          <p:val>
                                            <p:fltVal val="0"/>
                                          </p:val>
                                        </p:tav>
                                        <p:tav tm="100000">
                                          <p:val>
                                            <p:strVal val="#ppt_w"/>
                                          </p:val>
                                        </p:tav>
                                      </p:tavLst>
                                    </p:anim>
                                    <p:anim calcmode="lin" valueType="num">
                                      <p:cBhvr>
                                        <p:cTn id="62" dur="500" fill="hold"/>
                                        <p:tgtEl>
                                          <p:spTgt spid="86"/>
                                        </p:tgtEl>
                                        <p:attrNameLst>
                                          <p:attrName>ppt_h</p:attrName>
                                        </p:attrNameLst>
                                      </p:cBhvr>
                                      <p:tavLst>
                                        <p:tav tm="0">
                                          <p:val>
                                            <p:fltVal val="0"/>
                                          </p:val>
                                        </p:tav>
                                        <p:tav tm="100000">
                                          <p:val>
                                            <p:strVal val="#ppt_h"/>
                                          </p:val>
                                        </p:tav>
                                      </p:tavLst>
                                    </p:anim>
                                    <p:animEffect transition="in" filter="fade">
                                      <p:cBhvr>
                                        <p:cTn id="63" dur="500"/>
                                        <p:tgtEl>
                                          <p:spTgt spid="8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 calcmode="lin" valueType="num">
                                      <p:cBhvr>
                                        <p:cTn id="66" dur="500" fill="hold"/>
                                        <p:tgtEl>
                                          <p:spTgt spid="88"/>
                                        </p:tgtEl>
                                        <p:attrNameLst>
                                          <p:attrName>ppt_w</p:attrName>
                                        </p:attrNameLst>
                                      </p:cBhvr>
                                      <p:tavLst>
                                        <p:tav tm="0">
                                          <p:val>
                                            <p:fltVal val="0"/>
                                          </p:val>
                                        </p:tav>
                                        <p:tav tm="100000">
                                          <p:val>
                                            <p:strVal val="#ppt_w"/>
                                          </p:val>
                                        </p:tav>
                                      </p:tavLst>
                                    </p:anim>
                                    <p:anim calcmode="lin" valueType="num">
                                      <p:cBhvr>
                                        <p:cTn id="67" dur="500" fill="hold"/>
                                        <p:tgtEl>
                                          <p:spTgt spid="88"/>
                                        </p:tgtEl>
                                        <p:attrNameLst>
                                          <p:attrName>ppt_h</p:attrName>
                                        </p:attrNameLst>
                                      </p:cBhvr>
                                      <p:tavLst>
                                        <p:tav tm="0">
                                          <p:val>
                                            <p:fltVal val="0"/>
                                          </p:val>
                                        </p:tav>
                                        <p:tav tm="100000">
                                          <p:val>
                                            <p:strVal val="#ppt_h"/>
                                          </p:val>
                                        </p:tav>
                                      </p:tavLst>
                                    </p:anim>
                                    <p:animEffect transition="in" filter="fade">
                                      <p:cBhvr>
                                        <p:cTn id="68" dur="500"/>
                                        <p:tgtEl>
                                          <p:spTgt spid="88"/>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 calcmode="lin" valueType="num">
                                      <p:cBhvr>
                                        <p:cTn id="71" dur="500" fill="hold"/>
                                        <p:tgtEl>
                                          <p:spTgt spid="81"/>
                                        </p:tgtEl>
                                        <p:attrNameLst>
                                          <p:attrName>ppt_w</p:attrName>
                                        </p:attrNameLst>
                                      </p:cBhvr>
                                      <p:tavLst>
                                        <p:tav tm="0">
                                          <p:val>
                                            <p:fltVal val="0"/>
                                          </p:val>
                                        </p:tav>
                                        <p:tav tm="100000">
                                          <p:val>
                                            <p:strVal val="#ppt_w"/>
                                          </p:val>
                                        </p:tav>
                                      </p:tavLst>
                                    </p:anim>
                                    <p:anim calcmode="lin" valueType="num">
                                      <p:cBhvr>
                                        <p:cTn id="72" dur="500" fill="hold"/>
                                        <p:tgtEl>
                                          <p:spTgt spid="81"/>
                                        </p:tgtEl>
                                        <p:attrNameLst>
                                          <p:attrName>ppt_h</p:attrName>
                                        </p:attrNameLst>
                                      </p:cBhvr>
                                      <p:tavLst>
                                        <p:tav tm="0">
                                          <p:val>
                                            <p:fltVal val="0"/>
                                          </p:val>
                                        </p:tav>
                                        <p:tav tm="100000">
                                          <p:val>
                                            <p:strVal val="#ppt_h"/>
                                          </p:val>
                                        </p:tav>
                                      </p:tavLst>
                                    </p:anim>
                                    <p:animEffect transition="in" filter="fade">
                                      <p:cBhvr>
                                        <p:cTn id="73" dur="500"/>
                                        <p:tgtEl>
                                          <p:spTgt spid="81"/>
                                        </p:tgtEl>
                                      </p:cBhvr>
                                    </p:animEffect>
                                  </p:childTnLst>
                                </p:cTn>
                              </p:par>
                              <p:par>
                                <p:cTn id="74" presetID="8" presetClass="emph" presetSubtype="0" fill="hold" grpId="0" nodeType="withEffect">
                                  <p:stCondLst>
                                    <p:cond delay="0"/>
                                  </p:stCondLst>
                                  <p:childTnLst>
                                    <p:animRot by="21600000">
                                      <p:cBhvr>
                                        <p:cTn id="75" dur="4000" fill="hold"/>
                                        <p:tgtEl>
                                          <p:spTgt spid="78"/>
                                        </p:tgtEl>
                                        <p:attrNameLst>
                                          <p:attrName>r</p:attrName>
                                        </p:attrNameLst>
                                      </p:cBhvr>
                                    </p:animRot>
                                  </p:childTnLst>
                                </p:cTn>
                              </p:par>
                              <p:par>
                                <p:cTn id="76" presetID="8" presetClass="emph" presetSubtype="0" fill="hold" grpId="0" nodeType="withEffect">
                                  <p:stCondLst>
                                    <p:cond delay="0"/>
                                  </p:stCondLst>
                                  <p:childTnLst>
                                    <p:animRot by="-21600000">
                                      <p:cBhvr>
                                        <p:cTn id="77" dur="4000" fill="hold"/>
                                        <p:tgtEl>
                                          <p:spTgt spid="79"/>
                                        </p:tgtEl>
                                        <p:attrNameLst>
                                          <p:attrName>r</p:attrName>
                                        </p:attrNameLst>
                                      </p:cBhvr>
                                    </p:animRot>
                                  </p:childTnLst>
                                </p:cTn>
                              </p:par>
                              <p:par>
                                <p:cTn id="78" presetID="8" presetClass="emph" presetSubtype="0" fill="hold" grpId="0" nodeType="withEffect">
                                  <p:stCondLst>
                                    <p:cond delay="0"/>
                                  </p:stCondLst>
                                  <p:childTnLst>
                                    <p:animRot by="21600000">
                                      <p:cBhvr>
                                        <p:cTn id="79" dur="4000" fill="hold"/>
                                        <p:tgtEl>
                                          <p:spTgt spid="84"/>
                                        </p:tgtEl>
                                        <p:attrNameLst>
                                          <p:attrName>r</p:attrName>
                                        </p:attrNameLst>
                                      </p:cBhvr>
                                    </p:animRot>
                                  </p:childTnLst>
                                </p:cTn>
                              </p:par>
                              <p:par>
                                <p:cTn id="80" presetID="8" presetClass="emph" presetSubtype="0" fill="hold" grpId="0" nodeType="withEffect">
                                  <p:stCondLst>
                                    <p:cond delay="0"/>
                                  </p:stCondLst>
                                  <p:childTnLst>
                                    <p:animRot by="-21600000">
                                      <p:cBhvr>
                                        <p:cTn id="81" dur="4000" fill="hold"/>
                                        <p:tgtEl>
                                          <p:spTgt spid="77"/>
                                        </p:tgtEl>
                                        <p:attrNameLst>
                                          <p:attrName>r</p:attrName>
                                        </p:attrNameLst>
                                      </p:cBhvr>
                                    </p:animRot>
                                  </p:childTnLst>
                                </p:cTn>
                              </p:par>
                              <p:par>
                                <p:cTn id="82" presetID="8" presetClass="emph" presetSubtype="0" fill="hold" grpId="0" nodeType="withEffect">
                                  <p:stCondLst>
                                    <p:cond delay="0"/>
                                  </p:stCondLst>
                                  <p:childTnLst>
                                    <p:animRot by="21600000">
                                      <p:cBhvr>
                                        <p:cTn id="83" dur="4000" fill="hold"/>
                                        <p:tgtEl>
                                          <p:spTgt spid="80"/>
                                        </p:tgtEl>
                                        <p:attrNameLst>
                                          <p:attrName>r</p:attrName>
                                        </p:attrNameLst>
                                      </p:cBhvr>
                                    </p:animRot>
                                  </p:childTnLst>
                                </p:cTn>
                              </p:par>
                              <p:par>
                                <p:cTn id="84" presetID="8" presetClass="emph" presetSubtype="0" fill="hold" grpId="0" nodeType="withEffect">
                                  <p:stCondLst>
                                    <p:cond delay="0"/>
                                  </p:stCondLst>
                                  <p:childTnLst>
                                    <p:animRot by="-21600000">
                                      <p:cBhvr>
                                        <p:cTn id="85" dur="4000" fill="hold"/>
                                        <p:tgtEl>
                                          <p:spTgt spid="82"/>
                                        </p:tgtEl>
                                        <p:attrNameLst>
                                          <p:attrName>r</p:attrName>
                                        </p:attrNameLst>
                                      </p:cBhvr>
                                    </p:animRot>
                                  </p:childTnLst>
                                </p:cTn>
                              </p:par>
                              <p:par>
                                <p:cTn id="86" presetID="10" presetClass="entr" presetSubtype="0" fill="hold" grpId="0" nodeType="with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500"/>
                                        <p:tgtEl>
                                          <p:spTgt spid="9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9"/>
                                        </p:tgtEl>
                                        <p:attrNameLst>
                                          <p:attrName>style.visibility</p:attrName>
                                        </p:attrNameLst>
                                      </p:cBhvr>
                                      <p:to>
                                        <p:strVal val="visible"/>
                                      </p:to>
                                    </p:set>
                                    <p:animEffect transition="in" filter="fade">
                                      <p:cBhvr>
                                        <p:cTn id="91" dur="500"/>
                                        <p:tgtEl>
                                          <p:spTgt spid="8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91"/>
                                        </p:tgtEl>
                                        <p:attrNameLst>
                                          <p:attrName>style.visibility</p:attrName>
                                        </p:attrNameLst>
                                      </p:cBhvr>
                                      <p:to>
                                        <p:strVal val="visible"/>
                                      </p:to>
                                    </p:set>
                                    <p:animEffect transition="in" filter="fade">
                                      <p:cBhvr>
                                        <p:cTn id="94" dur="500"/>
                                        <p:tgtEl>
                                          <p:spTgt spid="91"/>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92"/>
                                        </p:tgtEl>
                                        <p:attrNameLst>
                                          <p:attrName>style.visibility</p:attrName>
                                        </p:attrNameLst>
                                      </p:cBhvr>
                                      <p:to>
                                        <p:strVal val="visible"/>
                                      </p:to>
                                    </p:set>
                                    <p:animEffect transition="in" filter="fade">
                                      <p:cBhvr>
                                        <p:cTn id="97" dur="500"/>
                                        <p:tgtEl>
                                          <p:spTgt spid="92"/>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93"/>
                                        </p:tgtEl>
                                        <p:attrNameLst>
                                          <p:attrName>style.visibility</p:attrName>
                                        </p:attrNameLst>
                                      </p:cBhvr>
                                      <p:to>
                                        <p:strVal val="visible"/>
                                      </p:to>
                                    </p:set>
                                    <p:animEffect transition="in" filter="fade">
                                      <p:cBhvr>
                                        <p:cTn id="100" dur="500"/>
                                        <p:tgtEl>
                                          <p:spTgt spid="93"/>
                                        </p:tgtEl>
                                      </p:cBhvr>
                                    </p:animEffect>
                                  </p:childTnLst>
                                </p:cTn>
                              </p:par>
                              <p:par>
                                <p:cTn id="101" presetID="10" presetClass="entr" presetSubtype="0" fill="hold" grpId="0" nodeType="withEffect">
                                  <p:stCondLst>
                                    <p:cond delay="1000"/>
                                  </p:stCondLst>
                                  <p:childTnLst>
                                    <p:set>
                                      <p:cBhvr>
                                        <p:cTn id="102" dur="1" fill="hold">
                                          <p:stCondLst>
                                            <p:cond delay="0"/>
                                          </p:stCondLst>
                                        </p:cTn>
                                        <p:tgtEl>
                                          <p:spTgt spid="98"/>
                                        </p:tgtEl>
                                        <p:attrNameLst>
                                          <p:attrName>style.visibility</p:attrName>
                                        </p:attrNameLst>
                                      </p:cBhvr>
                                      <p:to>
                                        <p:strVal val="visible"/>
                                      </p:to>
                                    </p:set>
                                    <p:animEffect transition="in" filter="fade">
                                      <p:cBhvr>
                                        <p:cTn id="103" dur="500"/>
                                        <p:tgtEl>
                                          <p:spTgt spid="98"/>
                                        </p:tgtEl>
                                      </p:cBhvr>
                                    </p:animEffect>
                                  </p:childTnLst>
                                </p:cTn>
                              </p:par>
                              <p:par>
                                <p:cTn id="104" presetID="10" presetClass="entr" presetSubtype="0" fill="hold" grpId="0" nodeType="withEffect">
                                  <p:stCondLst>
                                    <p:cond delay="1000"/>
                                  </p:stCondLst>
                                  <p:childTnLst>
                                    <p:set>
                                      <p:cBhvr>
                                        <p:cTn id="105" dur="1" fill="hold">
                                          <p:stCondLst>
                                            <p:cond delay="0"/>
                                          </p:stCondLst>
                                        </p:cTn>
                                        <p:tgtEl>
                                          <p:spTgt spid="99"/>
                                        </p:tgtEl>
                                        <p:attrNameLst>
                                          <p:attrName>style.visibility</p:attrName>
                                        </p:attrNameLst>
                                      </p:cBhvr>
                                      <p:to>
                                        <p:strVal val="visible"/>
                                      </p:to>
                                    </p:set>
                                    <p:animEffect transition="in" filter="fade">
                                      <p:cBhvr>
                                        <p:cTn id="106" dur="500"/>
                                        <p:tgtEl>
                                          <p:spTgt spid="99"/>
                                        </p:tgtEl>
                                      </p:cBhvr>
                                    </p:animEffect>
                                  </p:childTnLst>
                                </p:cTn>
                              </p:par>
                              <p:par>
                                <p:cTn id="107" presetID="10" presetClass="entr" presetSubtype="0" fill="hold" grpId="0" nodeType="withEffect">
                                  <p:stCondLst>
                                    <p:cond delay="1500"/>
                                  </p:stCondLst>
                                  <p:childTnLst>
                                    <p:set>
                                      <p:cBhvr>
                                        <p:cTn id="108" dur="1" fill="hold">
                                          <p:stCondLst>
                                            <p:cond delay="0"/>
                                          </p:stCondLst>
                                        </p:cTn>
                                        <p:tgtEl>
                                          <p:spTgt spid="100"/>
                                        </p:tgtEl>
                                        <p:attrNameLst>
                                          <p:attrName>style.visibility</p:attrName>
                                        </p:attrNameLst>
                                      </p:cBhvr>
                                      <p:to>
                                        <p:strVal val="visible"/>
                                      </p:to>
                                    </p:set>
                                    <p:animEffect transition="in" filter="fade">
                                      <p:cBhvr>
                                        <p:cTn id="109" dur="500"/>
                                        <p:tgtEl>
                                          <p:spTgt spid="100"/>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101"/>
                                        </p:tgtEl>
                                        <p:attrNameLst>
                                          <p:attrName>style.visibility</p:attrName>
                                        </p:attrNameLst>
                                      </p:cBhvr>
                                      <p:to>
                                        <p:strVal val="visible"/>
                                      </p:to>
                                    </p:set>
                                    <p:animEffect transition="in" filter="fade">
                                      <p:cBhvr>
                                        <p:cTn id="112" dur="500"/>
                                        <p:tgtEl>
                                          <p:spTgt spid="101"/>
                                        </p:tgtEl>
                                      </p:cBhvr>
                                    </p:animEffect>
                                  </p:childTnLst>
                                </p:cTn>
                              </p:par>
                              <p:par>
                                <p:cTn id="113" presetID="10" presetClass="entr" presetSubtype="0" fill="hold" grpId="0" nodeType="withEffect">
                                  <p:stCondLst>
                                    <p:cond delay="2000"/>
                                  </p:stCondLst>
                                  <p:childTnLst>
                                    <p:set>
                                      <p:cBhvr>
                                        <p:cTn id="114" dur="1" fill="hold">
                                          <p:stCondLst>
                                            <p:cond delay="0"/>
                                          </p:stCondLst>
                                        </p:cTn>
                                        <p:tgtEl>
                                          <p:spTgt spid="102"/>
                                        </p:tgtEl>
                                        <p:attrNameLst>
                                          <p:attrName>style.visibility</p:attrName>
                                        </p:attrNameLst>
                                      </p:cBhvr>
                                      <p:to>
                                        <p:strVal val="visible"/>
                                      </p:to>
                                    </p:set>
                                    <p:animEffect transition="in" filter="fade">
                                      <p:cBhvr>
                                        <p:cTn id="115" dur="500"/>
                                        <p:tgtEl>
                                          <p:spTgt spid="102"/>
                                        </p:tgtEl>
                                      </p:cBhvr>
                                    </p:animEffect>
                                  </p:childTnLst>
                                </p:cTn>
                              </p:par>
                              <p:par>
                                <p:cTn id="116" presetID="10" presetClass="entr" presetSubtype="0" fill="hold" grpId="0" nodeType="withEffect">
                                  <p:stCondLst>
                                    <p:cond delay="2000"/>
                                  </p:stCondLst>
                                  <p:childTnLst>
                                    <p:set>
                                      <p:cBhvr>
                                        <p:cTn id="117" dur="1" fill="hold">
                                          <p:stCondLst>
                                            <p:cond delay="0"/>
                                          </p:stCondLst>
                                        </p:cTn>
                                        <p:tgtEl>
                                          <p:spTgt spid="103"/>
                                        </p:tgtEl>
                                        <p:attrNameLst>
                                          <p:attrName>style.visibility</p:attrName>
                                        </p:attrNameLst>
                                      </p:cBhvr>
                                      <p:to>
                                        <p:strVal val="visible"/>
                                      </p:to>
                                    </p:set>
                                    <p:animEffect transition="in" filter="fade">
                                      <p:cBhvr>
                                        <p:cTn id="11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7" grpId="0" animBg="1"/>
      <p:bldP spid="77" grpId="1" animBg="1"/>
      <p:bldP spid="78" grpId="0" animBg="1"/>
      <p:bldP spid="78" grpId="1" animBg="1"/>
      <p:bldP spid="79" grpId="0" animBg="1"/>
      <p:bldP spid="79" grpId="1" animBg="1"/>
      <p:bldP spid="80" grpId="0" animBg="1"/>
      <p:bldP spid="80" grpId="1" animBg="1"/>
      <p:bldP spid="81" grpId="0" animBg="1"/>
      <p:bldP spid="82" grpId="0" animBg="1"/>
      <p:bldP spid="82" grpId="1" animBg="1"/>
      <p:bldP spid="83" grpId="0" animBg="1"/>
      <p:bldP spid="84" grpId="0" animBg="1"/>
      <p:bldP spid="84" grpId="1" animBg="1"/>
      <p:bldP spid="85" grpId="0" animBg="1"/>
      <p:bldP spid="86" grpId="0" animBg="1"/>
      <p:bldP spid="87" grpId="0" animBg="1"/>
      <p:bldP spid="88" grpId="0" animBg="1"/>
      <p:bldP spid="89" grpId="0" animBg="1"/>
      <p:bldP spid="90" grpId="0" animBg="1"/>
      <p:bldP spid="91" grpId="0" animBg="1"/>
      <p:bldP spid="92" grpId="0"/>
      <p:bldP spid="93" grpId="0"/>
      <p:bldP spid="98" grpId="0"/>
      <p:bldP spid="99" grpId="0"/>
      <p:bldP spid="100" grpId="0"/>
      <p:bldP spid="101" grpId="0"/>
      <p:bldP spid="102" grpId="0"/>
      <p:bldP spid="10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学校专业分析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六边形 4"/>
          <p:cNvSpPr/>
          <p:nvPr/>
        </p:nvSpPr>
        <p:spPr>
          <a:xfrm>
            <a:off x="1774726" y="1754841"/>
            <a:ext cx="3888432" cy="666047"/>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9"/>
          <p:cNvSpPr txBox="1"/>
          <p:nvPr/>
        </p:nvSpPr>
        <p:spPr>
          <a:xfrm>
            <a:off x="2278782" y="1916832"/>
            <a:ext cx="2880320" cy="438582"/>
          </a:xfrm>
          <a:prstGeom prst="rect">
            <a:avLst/>
          </a:prstGeom>
          <a:noFill/>
        </p:spPr>
        <p:txBody>
          <a:bodyPr wrap="square" lIns="68580" tIns="34290" rIns="68580" bIns="34290" rtlCol="0">
            <a:spAutoFit/>
          </a:bodyPr>
          <a:lstStyle/>
          <a:p>
            <a:pPr marL="0" lvl="1" algn="ctr"/>
            <a:r>
              <a:rPr lang="zh-CN" altLang="en-US" sz="2400" dirty="0" smtClean="0">
                <a:solidFill>
                  <a:schemeClr val="bg1">
                    <a:lumMod val="95000"/>
                  </a:schemeClr>
                </a:solidFill>
                <a:latin typeface="造字工房情书（非商用）常规体" pitchFamily="50" charset="-122"/>
                <a:ea typeface="造字工房情书（非商用）常规体" pitchFamily="50" charset="-122"/>
              </a:rPr>
              <a:t>硬件教学设施分析</a:t>
            </a:r>
            <a:endParaRPr lang="zh-CN" altLang="en-US" sz="2800" dirty="0">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31"/>
          <p:cNvSpPr/>
          <p:nvPr/>
        </p:nvSpPr>
        <p:spPr>
          <a:xfrm>
            <a:off x="1627441" y="291443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8" name="Group 58"/>
          <p:cNvGrpSpPr/>
          <p:nvPr/>
        </p:nvGrpSpPr>
        <p:grpSpPr>
          <a:xfrm>
            <a:off x="1915473" y="2656172"/>
            <a:ext cx="3747685" cy="861328"/>
            <a:chOff x="7174424" y="1256132"/>
            <a:chExt cx="3747685" cy="861328"/>
          </a:xfrm>
        </p:grpSpPr>
        <p:sp>
          <p:nvSpPr>
            <p:cNvPr id="11" name="TextBox 10"/>
            <p:cNvSpPr txBox="1"/>
            <p:nvPr/>
          </p:nvSpPr>
          <p:spPr>
            <a:xfrm>
              <a:off x="7174424" y="1600395"/>
              <a:ext cx="3747685"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12" name="Rectangle 47"/>
            <p:cNvSpPr/>
            <p:nvPr/>
          </p:nvSpPr>
          <p:spPr>
            <a:xfrm>
              <a:off x="7174424" y="1256132"/>
              <a:ext cx="1336904" cy="307777"/>
            </a:xfrm>
            <a:prstGeom prst="rect">
              <a:avLst/>
            </a:prstGeom>
          </p:spPr>
          <p:txBody>
            <a:bodyPr wrap="none" lIns="0" tIns="0" rIns="0" bIns="0">
              <a:spAutoFit/>
            </a:bodyPr>
            <a:lstStyle/>
            <a:p>
              <a:r>
                <a:rPr lang="zh-CN" altLang="en-US" sz="2000" dirty="0">
                  <a:solidFill>
                    <a:schemeClr val="bg1">
                      <a:lumMod val="95000"/>
                    </a:schemeClr>
                  </a:solidFill>
                  <a:latin typeface="造字工房情书（非商用）常规体" pitchFamily="50" charset="-122"/>
                  <a:ea typeface="造字工房情书（非商用）常规体" pitchFamily="50" charset="-122"/>
                </a:rPr>
                <a:t>添加</a:t>
              </a: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标题信息</a:t>
              </a:r>
              <a:endParaRPr lang="en-US"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13" name="Freeform 31"/>
          <p:cNvSpPr/>
          <p:nvPr/>
        </p:nvSpPr>
        <p:spPr>
          <a:xfrm>
            <a:off x="1627441" y="3965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4" name="Group 58"/>
          <p:cNvGrpSpPr/>
          <p:nvPr/>
        </p:nvGrpSpPr>
        <p:grpSpPr>
          <a:xfrm>
            <a:off x="1915473" y="3706792"/>
            <a:ext cx="3747685" cy="1443025"/>
            <a:chOff x="7174424" y="1256132"/>
            <a:chExt cx="3747685" cy="1443025"/>
          </a:xfrm>
        </p:grpSpPr>
        <p:sp>
          <p:nvSpPr>
            <p:cNvPr id="15" name="TextBox 14"/>
            <p:cNvSpPr txBox="1"/>
            <p:nvPr/>
          </p:nvSpPr>
          <p:spPr>
            <a:xfrm>
              <a:off x="7174424" y="1600395"/>
              <a:ext cx="3747685" cy="109876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说明在此录入上述图表的综合描述说明。</a:t>
              </a:r>
              <a:endParaRPr lang="en-US" altLang="zh-CN"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a:p>
              <a:pPr>
                <a:lnSpc>
                  <a:spcPct val="120000"/>
                </a:lnSpc>
                <a:spcBef>
                  <a:spcPct val="0"/>
                </a:spcBef>
              </a:pP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a:p>
              <a:pPr>
                <a:lnSpc>
                  <a:spcPct val="120000"/>
                </a:lnSpc>
                <a:spcBef>
                  <a:spcPct val="0"/>
                </a:spcBef>
              </a:pP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此录入上述图表的。在此录入上述在此录在此录在此录在此录图表的综合描述说明。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16"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17" name="六边形 16"/>
          <p:cNvSpPr/>
          <p:nvPr/>
        </p:nvSpPr>
        <p:spPr>
          <a:xfrm>
            <a:off x="6455246" y="1754841"/>
            <a:ext cx="3888432" cy="666047"/>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9"/>
          <p:cNvSpPr txBox="1"/>
          <p:nvPr/>
        </p:nvSpPr>
        <p:spPr>
          <a:xfrm>
            <a:off x="6959302" y="1916832"/>
            <a:ext cx="2880320" cy="438582"/>
          </a:xfrm>
          <a:prstGeom prst="rect">
            <a:avLst/>
          </a:prstGeom>
          <a:noFill/>
        </p:spPr>
        <p:txBody>
          <a:bodyPr wrap="square" lIns="68580" tIns="34290" rIns="68580" bIns="34290" rtlCol="0">
            <a:spAutoFit/>
          </a:bodyPr>
          <a:lstStyle/>
          <a:p>
            <a:pPr marL="0" lvl="1" algn="ctr"/>
            <a:r>
              <a:rPr lang="zh-CN" altLang="en-US" sz="2400" dirty="0" smtClean="0">
                <a:solidFill>
                  <a:schemeClr val="bg1">
                    <a:lumMod val="95000"/>
                  </a:schemeClr>
                </a:solidFill>
                <a:latin typeface="造字工房情书（非商用）常规体" pitchFamily="50" charset="-122"/>
                <a:ea typeface="造字工房情书（非商用）常规体" pitchFamily="50" charset="-122"/>
              </a:rPr>
              <a:t>学校师资力量分析</a:t>
            </a:r>
            <a:endParaRPr lang="zh-CN" altLang="en-US" sz="2800" dirty="0">
              <a:solidFill>
                <a:schemeClr val="bg1">
                  <a:lumMod val="95000"/>
                </a:schemeClr>
              </a:solidFill>
              <a:latin typeface="造字工房情书（非商用）常规体" pitchFamily="50" charset="-122"/>
              <a:ea typeface="造字工房情书（非商用）常规体" pitchFamily="50" charset="-122"/>
            </a:endParaRPr>
          </a:p>
        </p:txBody>
      </p:sp>
      <p:sp>
        <p:nvSpPr>
          <p:cNvPr id="19" name="Freeform 31"/>
          <p:cNvSpPr/>
          <p:nvPr/>
        </p:nvSpPr>
        <p:spPr>
          <a:xfrm>
            <a:off x="6451977"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0" name="Group 58"/>
          <p:cNvGrpSpPr/>
          <p:nvPr/>
        </p:nvGrpSpPr>
        <p:grpSpPr>
          <a:xfrm>
            <a:off x="6740009" y="2636912"/>
            <a:ext cx="3747685" cy="778228"/>
            <a:chOff x="7174424" y="1256132"/>
            <a:chExt cx="3747685" cy="778228"/>
          </a:xfrm>
        </p:grpSpPr>
        <p:sp>
          <p:nvSpPr>
            <p:cNvPr id="21" name="TextBox 20"/>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2"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23" name="Freeform 31"/>
          <p:cNvSpPr/>
          <p:nvPr/>
        </p:nvSpPr>
        <p:spPr>
          <a:xfrm>
            <a:off x="6455246"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4" name="Group 58"/>
          <p:cNvGrpSpPr/>
          <p:nvPr/>
        </p:nvGrpSpPr>
        <p:grpSpPr>
          <a:xfrm>
            <a:off x="6743278" y="3647792"/>
            <a:ext cx="3747685" cy="778228"/>
            <a:chOff x="7174424" y="1256132"/>
            <a:chExt cx="3747685" cy="778228"/>
          </a:xfrm>
        </p:grpSpPr>
        <p:sp>
          <p:nvSpPr>
            <p:cNvPr id="25" name="TextBox 24"/>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6"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27" name="Freeform 31"/>
          <p:cNvSpPr/>
          <p:nvPr/>
        </p:nvSpPr>
        <p:spPr>
          <a:xfrm>
            <a:off x="6455246"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8" name="Group 58"/>
          <p:cNvGrpSpPr/>
          <p:nvPr/>
        </p:nvGrpSpPr>
        <p:grpSpPr>
          <a:xfrm>
            <a:off x="6743278" y="4655904"/>
            <a:ext cx="3747685" cy="778228"/>
            <a:chOff x="7174424" y="1256132"/>
            <a:chExt cx="3747685" cy="778228"/>
          </a:xfrm>
        </p:grpSpPr>
        <p:sp>
          <p:nvSpPr>
            <p:cNvPr id="29" name="TextBox 28"/>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30"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0-#ppt_w/2"/>
                                          </p:val>
                                        </p:tav>
                                        <p:tav tm="100000">
                                          <p:val>
                                            <p:strVal val="#ppt_x"/>
                                          </p:val>
                                        </p:tav>
                                      </p:tavLst>
                                    </p:anim>
                                    <p:anim calcmode="lin" valueType="num">
                                      <p:cBhvr additive="base">
                                        <p:cTn id="18" dur="75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3500"/>
                            </p:stCondLst>
                            <p:childTnLst>
                              <p:par>
                                <p:cTn id="26" presetID="5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2" presetClass="entr" presetSubtype="2" accel="50000" decel="5000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53" presetClass="entr" presetSubtype="16"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1+#ppt_w/2"/>
                                          </p:val>
                                        </p:tav>
                                        <p:tav tm="100000">
                                          <p:val>
                                            <p:strVal val="#ppt_x"/>
                                          </p:val>
                                        </p:tav>
                                      </p:tavLst>
                                    </p:anim>
                                    <p:anim calcmode="lin" valueType="num">
                                      <p:cBhvr additive="base">
                                        <p:cTn id="49" dur="750" fill="hold"/>
                                        <p:tgtEl>
                                          <p:spTgt spid="17"/>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ppt_w</p:attrName>
                                        </p:attrNameLst>
                                      </p:cBhvr>
                                      <p:tavLst>
                                        <p:tav tm="0">
                                          <p:val>
                                            <p:fltVal val="0"/>
                                          </p:val>
                                        </p:tav>
                                        <p:tav tm="100000">
                                          <p:val>
                                            <p:strVal val="#ppt_w"/>
                                          </p:val>
                                        </p:tav>
                                      </p:tavLst>
                                    </p:anim>
                                    <p:anim calcmode="lin" valueType="num">
                                      <p:cBhvr>
                                        <p:cTn id="60" dur="500" fill="hold"/>
                                        <p:tgtEl>
                                          <p:spTgt spid="19"/>
                                        </p:tgtEl>
                                        <p:attrNameLst>
                                          <p:attrName>ppt_h</p:attrName>
                                        </p:attrNameLst>
                                      </p:cBhvr>
                                      <p:tavLst>
                                        <p:tav tm="0">
                                          <p:val>
                                            <p:fltVal val="0"/>
                                          </p:val>
                                        </p:tav>
                                        <p:tav tm="100000">
                                          <p:val>
                                            <p:strVal val="#ppt_h"/>
                                          </p:val>
                                        </p:tav>
                                      </p:tavLst>
                                    </p:anim>
                                    <p:animEffect transition="in" filter="fade">
                                      <p:cBhvr>
                                        <p:cTn id="61" dur="500"/>
                                        <p:tgtEl>
                                          <p:spTgt spid="19"/>
                                        </p:tgtEl>
                                      </p:cBhvr>
                                    </p:animEffect>
                                  </p:childTnLst>
                                </p:cTn>
                              </p:par>
                              <p:par>
                                <p:cTn id="62" presetID="2" presetClass="entr" presetSubtype="2" accel="50000" decel="50000"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1+#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par>
                                <p:cTn id="72" presetID="2" presetClass="entr" presetSubtype="2" accel="50000" decel="50000"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fill="hold"/>
                                        <p:tgtEl>
                                          <p:spTgt spid="24"/>
                                        </p:tgtEl>
                                        <p:attrNameLst>
                                          <p:attrName>ppt_x</p:attrName>
                                        </p:attrNameLst>
                                      </p:cBhvr>
                                      <p:tavLst>
                                        <p:tav tm="0">
                                          <p:val>
                                            <p:strVal val="1+#ppt_w/2"/>
                                          </p:val>
                                        </p:tav>
                                        <p:tav tm="100000">
                                          <p:val>
                                            <p:strVal val="#ppt_x"/>
                                          </p:val>
                                        </p:tav>
                                      </p:tavLst>
                                    </p:anim>
                                    <p:anim calcmode="lin" valueType="num">
                                      <p:cBhvr additive="base">
                                        <p:cTn id="75" dur="500" fill="hold"/>
                                        <p:tgtEl>
                                          <p:spTgt spid="24"/>
                                        </p:tgtEl>
                                        <p:attrNameLst>
                                          <p:attrName>ppt_y</p:attrName>
                                        </p:attrNameLst>
                                      </p:cBhvr>
                                      <p:tavLst>
                                        <p:tav tm="0">
                                          <p:val>
                                            <p:strVal val="#ppt_y"/>
                                          </p:val>
                                        </p:tav>
                                        <p:tav tm="100000">
                                          <p:val>
                                            <p:strVal val="#ppt_y"/>
                                          </p:val>
                                        </p:tav>
                                      </p:tavLst>
                                    </p:anim>
                                  </p:childTnLst>
                                </p:cTn>
                              </p:par>
                            </p:childTnLst>
                          </p:cTn>
                        </p:par>
                        <p:par>
                          <p:cTn id="76" fill="hold">
                            <p:stCondLst>
                              <p:cond delay="7000"/>
                            </p:stCondLst>
                            <p:childTnLst>
                              <p:par>
                                <p:cTn id="77" presetID="53" presetClass="entr" presetSubtype="16"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2" presetClass="entr" presetSubtype="2" accel="50000" decel="50000" fill="hold"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1+#ppt_w/2"/>
                                          </p:val>
                                        </p:tav>
                                        <p:tav tm="100000">
                                          <p:val>
                                            <p:strVal val="#ppt_x"/>
                                          </p:val>
                                        </p:tav>
                                      </p:tavLst>
                                    </p:anim>
                                    <p:anim calcmode="lin" valueType="num">
                                      <p:cBhvr additive="base">
                                        <p:cTn id="8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p:bldP spid="7" grpId="0" animBg="1"/>
      <p:bldP spid="13" grpId="0" animBg="1"/>
      <p:bldP spid="17" grpId="0" animBg="1"/>
      <p:bldP spid="18" grpId="0"/>
      <p:bldP spid="19" grpId="0" animBg="1"/>
      <p:bldP spid="23"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职业环境分析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31" name="Freeform 6"/>
          <p:cNvSpPr/>
          <p:nvPr/>
        </p:nvSpPr>
        <p:spPr bwMode="auto">
          <a:xfrm>
            <a:off x="5953125" y="1835641"/>
            <a:ext cx="1590675" cy="4683125"/>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2" name="Freeform 7"/>
          <p:cNvSpPr/>
          <p:nvPr/>
        </p:nvSpPr>
        <p:spPr bwMode="auto">
          <a:xfrm>
            <a:off x="6402388" y="3242166"/>
            <a:ext cx="1120775" cy="327660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3" name="Freeform 8"/>
          <p:cNvSpPr/>
          <p:nvPr/>
        </p:nvSpPr>
        <p:spPr bwMode="auto">
          <a:xfrm>
            <a:off x="4240213" y="2788141"/>
            <a:ext cx="1590675" cy="3730625"/>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4" name="Freeform 9"/>
          <p:cNvSpPr/>
          <p:nvPr/>
        </p:nvSpPr>
        <p:spPr bwMode="auto">
          <a:xfrm>
            <a:off x="4262438" y="4166091"/>
            <a:ext cx="1120775" cy="2352675"/>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7819754" y="2928392"/>
            <a:ext cx="1997346" cy="400110"/>
          </a:xfrm>
          <a:prstGeom prst="rect">
            <a:avLst/>
          </a:prstGeom>
          <a:noFill/>
        </p:spPr>
        <p:txBody>
          <a:bodyPr wrap="square"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专业职业对口</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36" name="TextBox 35"/>
          <p:cNvSpPr txBox="1"/>
          <p:nvPr/>
        </p:nvSpPr>
        <p:spPr>
          <a:xfrm>
            <a:off x="7802661" y="3321819"/>
            <a:ext cx="3408288" cy="276999"/>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内容请在这里输入段落文本内容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37" name="TextBox 36"/>
          <p:cNvSpPr txBox="1"/>
          <p:nvPr/>
        </p:nvSpPr>
        <p:spPr>
          <a:xfrm>
            <a:off x="7819754" y="1556792"/>
            <a:ext cx="1997346" cy="400110"/>
          </a:xfrm>
          <a:prstGeom prst="rect">
            <a:avLst/>
          </a:prstGeom>
          <a:noFill/>
        </p:spPr>
        <p:txBody>
          <a:bodyPr wrap="square"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发展前景良好</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38" name="TextBox 37"/>
          <p:cNvSpPr txBox="1"/>
          <p:nvPr/>
        </p:nvSpPr>
        <p:spPr>
          <a:xfrm>
            <a:off x="7802661" y="1950219"/>
            <a:ext cx="3408288" cy="276999"/>
          </a:xfrm>
          <a:prstGeom prst="rect">
            <a:avLst/>
          </a:prstGeom>
          <a:noFill/>
        </p:spPr>
        <p:txBody>
          <a:bodyPr wrap="square" rtlCol="0">
            <a:spAutoFit/>
          </a:bodyPr>
          <a:lstStyle/>
          <a:p>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内容请在这里输入段落文本内容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39" name="TextBox 38"/>
          <p:cNvSpPr txBox="1"/>
          <p:nvPr/>
        </p:nvSpPr>
        <p:spPr>
          <a:xfrm>
            <a:off x="2219610" y="2394714"/>
            <a:ext cx="1997346" cy="400110"/>
          </a:xfrm>
          <a:prstGeom prst="rect">
            <a:avLst/>
          </a:prstGeom>
          <a:noFill/>
        </p:spPr>
        <p:txBody>
          <a:bodyPr wrap="square" rtlCol="0">
            <a:spAutoFit/>
          </a:bodyPr>
          <a:lstStyle/>
          <a:p>
            <a:pPr algn="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新型发展行业</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40" name="TextBox 39"/>
          <p:cNvSpPr txBox="1"/>
          <p:nvPr/>
        </p:nvSpPr>
        <p:spPr>
          <a:xfrm>
            <a:off x="808668" y="2788141"/>
            <a:ext cx="3408288" cy="276999"/>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内容请在这里输入段落文本内容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41" name="TextBox 40"/>
          <p:cNvSpPr txBox="1"/>
          <p:nvPr/>
        </p:nvSpPr>
        <p:spPr>
          <a:xfrm>
            <a:off x="2219610" y="4002797"/>
            <a:ext cx="1997346" cy="400110"/>
          </a:xfrm>
          <a:prstGeom prst="rect">
            <a:avLst/>
          </a:prstGeom>
          <a:noFill/>
        </p:spPr>
        <p:txBody>
          <a:bodyPr wrap="square" rtlCol="0">
            <a:spAutoFit/>
          </a:bodyPr>
          <a:lstStyle/>
          <a:p>
            <a:pPr algn="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市场需求量大</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42" name="TextBox 41"/>
          <p:cNvSpPr txBox="1"/>
          <p:nvPr/>
        </p:nvSpPr>
        <p:spPr>
          <a:xfrm>
            <a:off x="808668" y="4396224"/>
            <a:ext cx="3408288" cy="276999"/>
          </a:xfrm>
          <a:prstGeom prst="rect">
            <a:avLst/>
          </a:prstGeom>
          <a:noFill/>
        </p:spPr>
        <p:txBody>
          <a:bodyPr wrap="square" rtlCol="0">
            <a:spAutoFit/>
          </a:bodyPr>
          <a:lstStyle/>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请在这里输入段落文本</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内容请在这里输入段落文本内容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down)">
                                      <p:cBhvr>
                                        <p:cTn id="17" dur="500"/>
                                        <p:tgtEl>
                                          <p:spTgt spid="34"/>
                                        </p:tgtEl>
                                      </p:cBhvr>
                                    </p:animEffect>
                                  </p:childTnLst>
                                </p:cTn>
                              </p:par>
                            </p:childTnLst>
                          </p:cTn>
                        </p:par>
                        <p:par>
                          <p:cTn id="18" fill="hold">
                            <p:stCondLst>
                              <p:cond delay="2500"/>
                            </p:stCondLst>
                            <p:childTnLst>
                              <p:par>
                                <p:cTn id="19" presetID="31" presetClass="entr" presetSubtype="0"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300" fill="hold"/>
                                        <p:tgtEl>
                                          <p:spTgt spid="41"/>
                                        </p:tgtEl>
                                        <p:attrNameLst>
                                          <p:attrName>ppt_w</p:attrName>
                                        </p:attrNameLst>
                                      </p:cBhvr>
                                      <p:tavLst>
                                        <p:tav tm="0">
                                          <p:val>
                                            <p:fltVal val="0"/>
                                          </p:val>
                                        </p:tav>
                                        <p:tav tm="100000">
                                          <p:val>
                                            <p:strVal val="#ppt_w"/>
                                          </p:val>
                                        </p:tav>
                                      </p:tavLst>
                                    </p:anim>
                                    <p:anim calcmode="lin" valueType="num">
                                      <p:cBhvr>
                                        <p:cTn id="22" dur="300" fill="hold"/>
                                        <p:tgtEl>
                                          <p:spTgt spid="41"/>
                                        </p:tgtEl>
                                        <p:attrNameLst>
                                          <p:attrName>ppt_h</p:attrName>
                                        </p:attrNameLst>
                                      </p:cBhvr>
                                      <p:tavLst>
                                        <p:tav tm="0">
                                          <p:val>
                                            <p:fltVal val="0"/>
                                          </p:val>
                                        </p:tav>
                                        <p:tav tm="100000">
                                          <p:val>
                                            <p:strVal val="#ppt_h"/>
                                          </p:val>
                                        </p:tav>
                                      </p:tavLst>
                                    </p:anim>
                                    <p:anim calcmode="lin" valueType="num">
                                      <p:cBhvr>
                                        <p:cTn id="23" dur="300" fill="hold"/>
                                        <p:tgtEl>
                                          <p:spTgt spid="41"/>
                                        </p:tgtEl>
                                        <p:attrNameLst>
                                          <p:attrName>style.rotation</p:attrName>
                                        </p:attrNameLst>
                                      </p:cBhvr>
                                      <p:tavLst>
                                        <p:tav tm="0">
                                          <p:val>
                                            <p:fltVal val="90"/>
                                          </p:val>
                                        </p:tav>
                                        <p:tav tm="100000">
                                          <p:val>
                                            <p:fltVal val="0"/>
                                          </p:val>
                                        </p:tav>
                                      </p:tavLst>
                                    </p:anim>
                                    <p:animEffect transition="in" filter="fade">
                                      <p:cBhvr>
                                        <p:cTn id="24" dur="300"/>
                                        <p:tgtEl>
                                          <p:spTgt spid="41"/>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500"/>
                                        <p:tgtEl>
                                          <p:spTgt spid="42"/>
                                        </p:tgtEl>
                                      </p:cBhvr>
                                    </p:animEffect>
                                  </p:childTnLst>
                                </p:cTn>
                              </p:par>
                            </p:childTnLst>
                          </p:cTn>
                        </p:par>
                        <p:par>
                          <p:cTn id="29" fill="hold">
                            <p:stCondLst>
                              <p:cond delay="3500"/>
                            </p:stCondLst>
                            <p:childTnLst>
                              <p:par>
                                <p:cTn id="30" presetID="2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down)">
                                      <p:cBhvr>
                                        <p:cTn id="32" dur="500"/>
                                        <p:tgtEl>
                                          <p:spTgt spid="32"/>
                                        </p:tgtEl>
                                      </p:cBhvr>
                                    </p:animEffect>
                                  </p:childTnLst>
                                </p:cTn>
                              </p:par>
                            </p:childTnLst>
                          </p:cTn>
                        </p:par>
                        <p:par>
                          <p:cTn id="33" fill="hold">
                            <p:stCondLst>
                              <p:cond delay="4000"/>
                            </p:stCondLst>
                            <p:childTnLst>
                              <p:par>
                                <p:cTn id="34" presetID="31"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300" fill="hold"/>
                                        <p:tgtEl>
                                          <p:spTgt spid="35"/>
                                        </p:tgtEl>
                                        <p:attrNameLst>
                                          <p:attrName>ppt_w</p:attrName>
                                        </p:attrNameLst>
                                      </p:cBhvr>
                                      <p:tavLst>
                                        <p:tav tm="0">
                                          <p:val>
                                            <p:fltVal val="0"/>
                                          </p:val>
                                        </p:tav>
                                        <p:tav tm="100000">
                                          <p:val>
                                            <p:strVal val="#ppt_w"/>
                                          </p:val>
                                        </p:tav>
                                      </p:tavLst>
                                    </p:anim>
                                    <p:anim calcmode="lin" valueType="num">
                                      <p:cBhvr>
                                        <p:cTn id="37" dur="300" fill="hold"/>
                                        <p:tgtEl>
                                          <p:spTgt spid="35"/>
                                        </p:tgtEl>
                                        <p:attrNameLst>
                                          <p:attrName>ppt_h</p:attrName>
                                        </p:attrNameLst>
                                      </p:cBhvr>
                                      <p:tavLst>
                                        <p:tav tm="0">
                                          <p:val>
                                            <p:fltVal val="0"/>
                                          </p:val>
                                        </p:tav>
                                        <p:tav tm="100000">
                                          <p:val>
                                            <p:strVal val="#ppt_h"/>
                                          </p:val>
                                        </p:tav>
                                      </p:tavLst>
                                    </p:anim>
                                    <p:anim calcmode="lin" valueType="num">
                                      <p:cBhvr>
                                        <p:cTn id="38" dur="300" fill="hold"/>
                                        <p:tgtEl>
                                          <p:spTgt spid="35"/>
                                        </p:tgtEl>
                                        <p:attrNameLst>
                                          <p:attrName>style.rotation</p:attrName>
                                        </p:attrNameLst>
                                      </p:cBhvr>
                                      <p:tavLst>
                                        <p:tav tm="0">
                                          <p:val>
                                            <p:fltVal val="90"/>
                                          </p:val>
                                        </p:tav>
                                        <p:tav tm="100000">
                                          <p:val>
                                            <p:fltVal val="0"/>
                                          </p:val>
                                        </p:tav>
                                      </p:tavLst>
                                    </p:anim>
                                    <p:animEffect transition="in" filter="fade">
                                      <p:cBhvr>
                                        <p:cTn id="39" dur="300"/>
                                        <p:tgtEl>
                                          <p:spTgt spid="35"/>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31"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300" fill="hold"/>
                                        <p:tgtEl>
                                          <p:spTgt spid="39"/>
                                        </p:tgtEl>
                                        <p:attrNameLst>
                                          <p:attrName>ppt_w</p:attrName>
                                        </p:attrNameLst>
                                      </p:cBhvr>
                                      <p:tavLst>
                                        <p:tav tm="0">
                                          <p:val>
                                            <p:fltVal val="0"/>
                                          </p:val>
                                        </p:tav>
                                        <p:tav tm="100000">
                                          <p:val>
                                            <p:strVal val="#ppt_w"/>
                                          </p:val>
                                        </p:tav>
                                      </p:tavLst>
                                    </p:anim>
                                    <p:anim calcmode="lin" valueType="num">
                                      <p:cBhvr>
                                        <p:cTn id="52" dur="300" fill="hold"/>
                                        <p:tgtEl>
                                          <p:spTgt spid="39"/>
                                        </p:tgtEl>
                                        <p:attrNameLst>
                                          <p:attrName>ppt_h</p:attrName>
                                        </p:attrNameLst>
                                      </p:cBhvr>
                                      <p:tavLst>
                                        <p:tav tm="0">
                                          <p:val>
                                            <p:fltVal val="0"/>
                                          </p:val>
                                        </p:tav>
                                        <p:tav tm="100000">
                                          <p:val>
                                            <p:strVal val="#ppt_h"/>
                                          </p:val>
                                        </p:tav>
                                      </p:tavLst>
                                    </p:anim>
                                    <p:anim calcmode="lin" valueType="num">
                                      <p:cBhvr>
                                        <p:cTn id="53" dur="300" fill="hold"/>
                                        <p:tgtEl>
                                          <p:spTgt spid="39"/>
                                        </p:tgtEl>
                                        <p:attrNameLst>
                                          <p:attrName>style.rotation</p:attrName>
                                        </p:attrNameLst>
                                      </p:cBhvr>
                                      <p:tavLst>
                                        <p:tav tm="0">
                                          <p:val>
                                            <p:fltVal val="90"/>
                                          </p:val>
                                        </p:tav>
                                        <p:tav tm="100000">
                                          <p:val>
                                            <p:fltVal val="0"/>
                                          </p:val>
                                        </p:tav>
                                      </p:tavLst>
                                    </p:anim>
                                    <p:animEffect transition="in" filter="fade">
                                      <p:cBhvr>
                                        <p:cTn id="54" dur="300"/>
                                        <p:tgtEl>
                                          <p:spTgt spid="39"/>
                                        </p:tgtEl>
                                      </p:cBhvr>
                                    </p:animEffect>
                                  </p:childTnLst>
                                </p:cTn>
                              </p:par>
                            </p:childTnLst>
                          </p:cTn>
                        </p:par>
                        <p:par>
                          <p:cTn id="55" fill="hold">
                            <p:stCondLst>
                              <p:cond delay="6000"/>
                            </p:stCondLst>
                            <p:childTnLst>
                              <p:par>
                                <p:cTn id="56" presetID="22" presetClass="entr" presetSubtype="1"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up)">
                                      <p:cBhvr>
                                        <p:cTn id="58" dur="500"/>
                                        <p:tgtEl>
                                          <p:spTgt spid="40"/>
                                        </p:tgtEl>
                                      </p:cBhvr>
                                    </p:animEffect>
                                  </p:childTnLst>
                                </p:cTn>
                              </p:par>
                            </p:childTnLst>
                          </p:cTn>
                        </p:par>
                        <p:par>
                          <p:cTn id="59" fill="hold">
                            <p:stCondLst>
                              <p:cond delay="6500"/>
                            </p:stCondLst>
                            <p:childTnLst>
                              <p:par>
                                <p:cTn id="60" presetID="22" presetClass="entr" presetSubtype="4"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500"/>
                                        <p:tgtEl>
                                          <p:spTgt spid="31"/>
                                        </p:tgtEl>
                                      </p:cBhvr>
                                    </p:animEffect>
                                  </p:childTnLst>
                                </p:cTn>
                              </p:par>
                            </p:childTnLst>
                          </p:cTn>
                        </p:par>
                        <p:par>
                          <p:cTn id="63" fill="hold">
                            <p:stCondLst>
                              <p:cond delay="7000"/>
                            </p:stCondLst>
                            <p:childTnLst>
                              <p:par>
                                <p:cTn id="64" presetID="31"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300" fill="hold"/>
                                        <p:tgtEl>
                                          <p:spTgt spid="37"/>
                                        </p:tgtEl>
                                        <p:attrNameLst>
                                          <p:attrName>ppt_w</p:attrName>
                                        </p:attrNameLst>
                                      </p:cBhvr>
                                      <p:tavLst>
                                        <p:tav tm="0">
                                          <p:val>
                                            <p:fltVal val="0"/>
                                          </p:val>
                                        </p:tav>
                                        <p:tav tm="100000">
                                          <p:val>
                                            <p:strVal val="#ppt_w"/>
                                          </p:val>
                                        </p:tav>
                                      </p:tavLst>
                                    </p:anim>
                                    <p:anim calcmode="lin" valueType="num">
                                      <p:cBhvr>
                                        <p:cTn id="67" dur="300" fill="hold"/>
                                        <p:tgtEl>
                                          <p:spTgt spid="37"/>
                                        </p:tgtEl>
                                        <p:attrNameLst>
                                          <p:attrName>ppt_h</p:attrName>
                                        </p:attrNameLst>
                                      </p:cBhvr>
                                      <p:tavLst>
                                        <p:tav tm="0">
                                          <p:val>
                                            <p:fltVal val="0"/>
                                          </p:val>
                                        </p:tav>
                                        <p:tav tm="100000">
                                          <p:val>
                                            <p:strVal val="#ppt_h"/>
                                          </p:val>
                                        </p:tav>
                                      </p:tavLst>
                                    </p:anim>
                                    <p:anim calcmode="lin" valueType="num">
                                      <p:cBhvr>
                                        <p:cTn id="68" dur="300" fill="hold"/>
                                        <p:tgtEl>
                                          <p:spTgt spid="37"/>
                                        </p:tgtEl>
                                        <p:attrNameLst>
                                          <p:attrName>style.rotation</p:attrName>
                                        </p:attrNameLst>
                                      </p:cBhvr>
                                      <p:tavLst>
                                        <p:tav tm="0">
                                          <p:val>
                                            <p:fltVal val="90"/>
                                          </p:val>
                                        </p:tav>
                                        <p:tav tm="100000">
                                          <p:val>
                                            <p:fltVal val="0"/>
                                          </p:val>
                                        </p:tav>
                                      </p:tavLst>
                                    </p:anim>
                                    <p:animEffect transition="in" filter="fade">
                                      <p:cBhvr>
                                        <p:cTn id="69" dur="300"/>
                                        <p:tgtEl>
                                          <p:spTgt spid="37"/>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up)">
                                      <p:cBhvr>
                                        <p:cTn id="7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31" grpId="0" animBg="1"/>
      <p:bldP spid="32" grpId="0" animBg="1"/>
      <p:bldP spid="33" grpId="0" animBg="1"/>
      <p:bldP spid="34" grpId="0" animBg="1"/>
      <p:bldP spid="35" grpId="0"/>
      <p:bldP spid="36" grpId="0"/>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职业发展前景</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17" name="Freeform 21"/>
          <p:cNvSpPr/>
          <p:nvPr/>
        </p:nvSpPr>
        <p:spPr bwMode="auto">
          <a:xfrm>
            <a:off x="-84138" y="2351088"/>
            <a:ext cx="9794876" cy="3582987"/>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chemeClr val="bg1">
                <a:lumMod val="95000"/>
              </a:schemeClr>
            </a:solidFill>
            <a:prstDash val="dash"/>
            <a:miter lim="800000"/>
          </a:ln>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grpSp>
        <p:nvGrpSpPr>
          <p:cNvPr id="18" name="组合 17"/>
          <p:cNvGrpSpPr/>
          <p:nvPr/>
        </p:nvGrpSpPr>
        <p:grpSpPr bwMode="auto">
          <a:xfrm>
            <a:off x="9655175" y="1768475"/>
            <a:ext cx="1316038" cy="790575"/>
            <a:chOff x="9654540" y="1768263"/>
            <a:chExt cx="1316691" cy="790008"/>
          </a:xfrm>
        </p:grpSpPr>
        <p:sp>
          <p:nvSpPr>
            <p:cNvPr id="19" name="Freeform 22"/>
            <p:cNvSpPr/>
            <p:nvPr/>
          </p:nvSpPr>
          <p:spPr bwMode="auto">
            <a:xfrm>
              <a:off x="10008729" y="2202926"/>
              <a:ext cx="406602" cy="355345"/>
            </a:xfrm>
            <a:custGeom>
              <a:avLst/>
              <a:gdLst>
                <a:gd name="T0" fmla="*/ 71 w 71"/>
                <a:gd name="T1" fmla="*/ 3 h 62"/>
                <a:gd name="T2" fmla="*/ 0 w 71"/>
                <a:gd name="T3" fmla="*/ 62 h 62"/>
                <a:gd name="T4" fmla="*/ 14 w 71"/>
                <a:gd name="T5" fmla="*/ 0 h 62"/>
                <a:gd name="T6" fmla="*/ 71 w 71"/>
                <a:gd name="T7" fmla="*/ 3 h 62"/>
              </a:gdLst>
              <a:ahLst/>
              <a:cxnLst>
                <a:cxn ang="0">
                  <a:pos x="T0" y="T1"/>
                </a:cxn>
                <a:cxn ang="0">
                  <a:pos x="T2" y="T3"/>
                </a:cxn>
                <a:cxn ang="0">
                  <a:pos x="T4" y="T5"/>
                </a:cxn>
                <a:cxn ang="0">
                  <a:pos x="T6" y="T7"/>
                </a:cxn>
              </a:cxnLst>
              <a:rect l="0" t="0" r="r" b="b"/>
              <a:pathLst>
                <a:path w="71" h="62">
                  <a:moveTo>
                    <a:pt x="71" y="3"/>
                  </a:moveTo>
                  <a:lnTo>
                    <a:pt x="0" y="62"/>
                  </a:lnTo>
                  <a:lnTo>
                    <a:pt x="14" y="0"/>
                  </a:lnTo>
                  <a:lnTo>
                    <a:pt x="71" y="3"/>
                  </a:lnTo>
                  <a:close/>
                </a:path>
              </a:pathLst>
            </a:custGeom>
            <a:solidFill>
              <a:srgbClr val="566172"/>
            </a:solidFill>
            <a:ln>
              <a:noFill/>
            </a:ln>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sp>
          <p:nvSpPr>
            <p:cNvPr id="20" name="Freeform 23"/>
            <p:cNvSpPr/>
            <p:nvPr/>
          </p:nvSpPr>
          <p:spPr bwMode="auto">
            <a:xfrm>
              <a:off x="9654540" y="1768263"/>
              <a:ext cx="1316691" cy="680550"/>
            </a:xfrm>
            <a:custGeom>
              <a:avLst/>
              <a:gdLst>
                <a:gd name="T0" fmla="*/ 230 w 230"/>
                <a:gd name="T1" fmla="*/ 0 h 119"/>
                <a:gd name="T2" fmla="*/ 0 w 230"/>
                <a:gd name="T3" fmla="*/ 26 h 119"/>
                <a:gd name="T4" fmla="*/ 140 w 230"/>
                <a:gd name="T5" fmla="*/ 119 h 119"/>
                <a:gd name="T6" fmla="*/ 230 w 230"/>
                <a:gd name="T7" fmla="*/ 0 h 119"/>
              </a:gdLst>
              <a:ahLst/>
              <a:cxnLst>
                <a:cxn ang="0">
                  <a:pos x="T0" y="T1"/>
                </a:cxn>
                <a:cxn ang="0">
                  <a:pos x="T2" y="T3"/>
                </a:cxn>
                <a:cxn ang="0">
                  <a:pos x="T4" y="T5"/>
                </a:cxn>
                <a:cxn ang="0">
                  <a:pos x="T6" y="T7"/>
                </a:cxn>
              </a:cxnLst>
              <a:rect l="0" t="0" r="r" b="b"/>
              <a:pathLst>
                <a:path w="230" h="119">
                  <a:moveTo>
                    <a:pt x="230" y="0"/>
                  </a:moveTo>
                  <a:lnTo>
                    <a:pt x="0" y="26"/>
                  </a:lnTo>
                  <a:lnTo>
                    <a:pt x="140" y="119"/>
                  </a:lnTo>
                  <a:lnTo>
                    <a:pt x="230" y="0"/>
                  </a:lnTo>
                  <a:close/>
                </a:path>
              </a:pathLst>
            </a:custGeom>
            <a:solidFill>
              <a:schemeClr val="bg1">
                <a:lumMod val="95000"/>
              </a:schemeClr>
            </a:solidFill>
            <a:ln>
              <a:noFill/>
            </a:ln>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sp>
          <p:nvSpPr>
            <p:cNvPr id="21" name="Freeform 24"/>
            <p:cNvSpPr/>
            <p:nvPr/>
          </p:nvSpPr>
          <p:spPr bwMode="auto">
            <a:xfrm>
              <a:off x="9940432" y="1814268"/>
              <a:ext cx="933913" cy="744003"/>
            </a:xfrm>
            <a:custGeom>
              <a:avLst/>
              <a:gdLst>
                <a:gd name="T0" fmla="*/ 163 w 163"/>
                <a:gd name="T1" fmla="*/ 0 h 130"/>
                <a:gd name="T2" fmla="*/ 0 w 163"/>
                <a:gd name="T3" fmla="*/ 52 h 130"/>
                <a:gd name="T4" fmla="*/ 12 w 163"/>
                <a:gd name="T5" fmla="*/ 130 h 130"/>
                <a:gd name="T6" fmla="*/ 26 w 163"/>
                <a:gd name="T7" fmla="*/ 68 h 130"/>
                <a:gd name="T8" fmla="*/ 163 w 163"/>
                <a:gd name="T9" fmla="*/ 0 h 130"/>
              </a:gdLst>
              <a:ahLst/>
              <a:cxnLst>
                <a:cxn ang="0">
                  <a:pos x="T0" y="T1"/>
                </a:cxn>
                <a:cxn ang="0">
                  <a:pos x="T2" y="T3"/>
                </a:cxn>
                <a:cxn ang="0">
                  <a:pos x="T4" y="T5"/>
                </a:cxn>
                <a:cxn ang="0">
                  <a:pos x="T6" y="T7"/>
                </a:cxn>
                <a:cxn ang="0">
                  <a:pos x="T8" y="T9"/>
                </a:cxn>
              </a:cxnLst>
              <a:rect l="0" t="0" r="r" b="b"/>
              <a:pathLst>
                <a:path w="163" h="130">
                  <a:moveTo>
                    <a:pt x="163" y="0"/>
                  </a:moveTo>
                  <a:lnTo>
                    <a:pt x="0" y="52"/>
                  </a:lnTo>
                  <a:lnTo>
                    <a:pt x="12" y="130"/>
                  </a:lnTo>
                  <a:lnTo>
                    <a:pt x="26" y="68"/>
                  </a:lnTo>
                  <a:lnTo>
                    <a:pt x="163" y="0"/>
                  </a:lnTo>
                  <a:close/>
                </a:path>
              </a:pathLst>
            </a:custGeom>
            <a:solidFill>
              <a:schemeClr val="bg1">
                <a:lumMod val="85000"/>
              </a:schemeClr>
            </a:solidFill>
            <a:ln>
              <a:noFill/>
            </a:ln>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cs typeface="+mn-ea"/>
                <a:sym typeface="Arial" panose="020B0604020202020204" pitchFamily="34" charset="0"/>
              </a:endParaRPr>
            </a:p>
          </p:txBody>
        </p:sp>
      </p:grpSp>
      <p:sp>
        <p:nvSpPr>
          <p:cNvPr id="22" name="Freeform 5"/>
          <p:cNvSpPr/>
          <p:nvPr/>
        </p:nvSpPr>
        <p:spPr bwMode="auto">
          <a:xfrm>
            <a:off x="1602662" y="3741101"/>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3" name="TextBox 7"/>
          <p:cNvSpPr>
            <a:spLocks noChangeArrowheads="1"/>
          </p:cNvSpPr>
          <p:nvPr/>
        </p:nvSpPr>
        <p:spPr bwMode="auto">
          <a:xfrm>
            <a:off x="1739154" y="4000096"/>
            <a:ext cx="1043684" cy="67710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en-US" altLang="zh-CN" sz="4400" dirty="0" smtClean="0">
                <a:solidFill>
                  <a:schemeClr val="tx1">
                    <a:lumMod val="65000"/>
                    <a:lumOff val="35000"/>
                  </a:schemeClr>
                </a:solidFill>
                <a:latin typeface="造字工房情书（非商用）常规体" pitchFamily="50" charset="-122"/>
                <a:ea typeface="造字工房情书（非商用）常规体" pitchFamily="50" charset="-122"/>
                <a:sym typeface="方正兰亭黑_GBK" panose="02000000000000000000" pitchFamily="2" charset="-122"/>
              </a:rPr>
              <a:t>1</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24" name="Rectangle 17"/>
          <p:cNvSpPr/>
          <p:nvPr/>
        </p:nvSpPr>
        <p:spPr bwMode="auto">
          <a:xfrm>
            <a:off x="1342678" y="5181260"/>
            <a:ext cx="1915188" cy="69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a:t>
            </a:r>
            <a:r>
              <a:rPr lang="zh-CN" altLang="en-US" sz="1200" dirty="0" smtClean="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5" name="Freeform 5"/>
          <p:cNvSpPr/>
          <p:nvPr/>
        </p:nvSpPr>
        <p:spPr bwMode="auto">
          <a:xfrm>
            <a:off x="4367994" y="3717032"/>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7"/>
          <p:cNvSpPr>
            <a:spLocks noChangeArrowheads="1"/>
          </p:cNvSpPr>
          <p:nvPr/>
        </p:nvSpPr>
        <p:spPr bwMode="auto">
          <a:xfrm>
            <a:off x="4504486" y="3976027"/>
            <a:ext cx="1043684" cy="67710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en-US" altLang="zh-CN" sz="4400" dirty="0" smtClean="0">
                <a:solidFill>
                  <a:schemeClr val="tx1">
                    <a:lumMod val="65000"/>
                    <a:lumOff val="35000"/>
                  </a:schemeClr>
                </a:solidFill>
                <a:latin typeface="造字工房情书（非商用）常规体" pitchFamily="50" charset="-122"/>
                <a:ea typeface="造字工房情书（非商用）常规体" pitchFamily="50" charset="-122"/>
                <a:sym typeface="方正兰亭黑_GBK" panose="02000000000000000000" pitchFamily="2" charset="-122"/>
              </a:rPr>
              <a:t>2</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27" name="Rectangle 17"/>
          <p:cNvSpPr/>
          <p:nvPr/>
        </p:nvSpPr>
        <p:spPr bwMode="auto">
          <a:xfrm>
            <a:off x="4108010" y="5157191"/>
            <a:ext cx="1915188" cy="69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a:t>
            </a:r>
            <a:r>
              <a:rPr lang="zh-CN" altLang="en-US" sz="1200" dirty="0" smtClean="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28" name="Freeform 5"/>
          <p:cNvSpPr/>
          <p:nvPr/>
        </p:nvSpPr>
        <p:spPr bwMode="auto">
          <a:xfrm>
            <a:off x="7320322" y="3165037"/>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lumMod val="95000"/>
            </a:schemeClr>
          </a:solid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tx1">
                  <a:lumMod val="65000"/>
                  <a:lumOff val="35000"/>
                </a:schemeClr>
              </a:solidFill>
              <a:latin typeface="造字工房情书（非商用）常规体" pitchFamily="50" charset="-122"/>
              <a:ea typeface="造字工房情书（非商用）常规体" pitchFamily="50" charset="-122"/>
            </a:endParaRPr>
          </a:p>
        </p:txBody>
      </p:sp>
      <p:sp>
        <p:nvSpPr>
          <p:cNvPr id="29" name="TextBox 7"/>
          <p:cNvSpPr>
            <a:spLocks noChangeArrowheads="1"/>
          </p:cNvSpPr>
          <p:nvPr/>
        </p:nvSpPr>
        <p:spPr bwMode="auto">
          <a:xfrm>
            <a:off x="7456814" y="3424032"/>
            <a:ext cx="1043684" cy="67710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en-US" altLang="zh-CN" sz="4400" dirty="0" smtClean="0">
                <a:solidFill>
                  <a:schemeClr val="tx1">
                    <a:lumMod val="65000"/>
                    <a:lumOff val="35000"/>
                  </a:schemeClr>
                </a:solidFill>
                <a:latin typeface="造字工房情书（非商用）常规体" pitchFamily="50" charset="-122"/>
                <a:ea typeface="造字工房情书（非商用）常规体" pitchFamily="50" charset="-122"/>
                <a:sym typeface="方正兰亭黑_GBK" panose="02000000000000000000" pitchFamily="2" charset="-122"/>
              </a:rPr>
              <a:t>3</a:t>
            </a:r>
            <a:endParaRPr lang="en-US" altLang="zh-CN" sz="2800" dirty="0">
              <a:solidFill>
                <a:schemeClr val="tx1">
                  <a:lumMod val="65000"/>
                  <a:lumOff val="3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30" name="Rectangle 17"/>
          <p:cNvSpPr/>
          <p:nvPr/>
        </p:nvSpPr>
        <p:spPr bwMode="auto">
          <a:xfrm>
            <a:off x="7060338" y="4605196"/>
            <a:ext cx="1915188" cy="696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此处添加详细文本描述，建议与标题相关并符合整体语言</a:t>
            </a:r>
            <a:r>
              <a:rPr lang="zh-CN" altLang="en-US" sz="1200" dirty="0" smtClean="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rPr>
              <a:t>风格</a:t>
            </a:r>
            <a:endParaRPr lang="en-US" sz="1200" dirty="0">
              <a:solidFill>
                <a:schemeClr val="bg1">
                  <a:lumMod val="95000"/>
                </a:schemeClr>
              </a:solidFill>
              <a:latin typeface="造字工房情书（非商用）常规体" pitchFamily="50" charset="-122"/>
              <a:ea typeface="造字工房情书（非商用）常规体" pitchFamily="50" charset="-122"/>
              <a:cs typeface="Lato Light" charset="0"/>
              <a:sym typeface="Lato Light" charset="0"/>
            </a:endParaRPr>
          </a:p>
        </p:txBody>
      </p:sp>
      <p:sp>
        <p:nvSpPr>
          <p:cNvPr id="43" name="TextBox 42"/>
          <p:cNvSpPr txBox="1"/>
          <p:nvPr/>
        </p:nvSpPr>
        <p:spPr>
          <a:xfrm>
            <a:off x="1558702" y="2114272"/>
            <a:ext cx="4176464" cy="553998"/>
          </a:xfrm>
          <a:prstGeom prst="rect">
            <a:avLst/>
          </a:prstGeom>
          <a:noFill/>
        </p:spPr>
        <p:txBody>
          <a:bodyPr wrap="square" lIns="0" tIns="0" rIns="0" bIns="0" rtlCol="0">
            <a:spAutoFit/>
          </a:bodyPr>
          <a:lstStyle/>
          <a:p>
            <a:pPr algn="just"/>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4" name="TextBox 43"/>
          <p:cNvSpPr txBox="1"/>
          <p:nvPr/>
        </p:nvSpPr>
        <p:spPr>
          <a:xfrm>
            <a:off x="1558702" y="1718877"/>
            <a:ext cx="2059343" cy="307777"/>
          </a:xfrm>
          <a:prstGeom prst="rect">
            <a:avLst/>
          </a:prstGeom>
          <a:noFill/>
        </p:spPr>
        <p:txBody>
          <a:bodyPr wrap="square" lIns="0" tIns="0" rIns="0" bIns="0"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点击输入标题文本</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1250"/>
                                        <p:tgtEl>
                                          <p:spTgt spid="17"/>
                                        </p:tgtEl>
                                      </p:cBhvr>
                                    </p:animEffect>
                                  </p:childTnLst>
                                </p:cTn>
                              </p:par>
                            </p:childTnLst>
                          </p:cTn>
                        </p:par>
                        <p:par>
                          <p:cTn id="18" fill="hold">
                            <p:stCondLst>
                              <p:cond delay="3500"/>
                            </p:stCondLst>
                            <p:childTnLst>
                              <p:par>
                                <p:cTn id="19" presetID="2" presetClass="entr" presetSubtype="12"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250" fill="hold"/>
                                        <p:tgtEl>
                                          <p:spTgt spid="18"/>
                                        </p:tgtEl>
                                        <p:attrNameLst>
                                          <p:attrName>ppt_x</p:attrName>
                                        </p:attrNameLst>
                                      </p:cBhvr>
                                      <p:tavLst>
                                        <p:tav tm="0">
                                          <p:val>
                                            <p:strVal val="0-#ppt_w/2"/>
                                          </p:val>
                                        </p:tav>
                                        <p:tav tm="100000">
                                          <p:val>
                                            <p:strVal val="#ppt_x"/>
                                          </p:val>
                                        </p:tav>
                                      </p:tavLst>
                                    </p:anim>
                                    <p:anim calcmode="lin" valueType="num">
                                      <p:cBhvr additive="base">
                                        <p:cTn id="22" dur="125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5000"/>
                            </p:stCondLst>
                            <p:childTnLst>
                              <p:par>
                                <p:cTn id="24" presetID="53" presetClass="entr" presetSubtype="52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fltVal val="0.5"/>
                                          </p:val>
                                        </p:tav>
                                        <p:tav tm="100000">
                                          <p:val>
                                            <p:strVal val="#ppt_x"/>
                                          </p:val>
                                        </p:tav>
                                      </p:tavLst>
                                    </p:anim>
                                    <p:anim calcmode="lin" valueType="num">
                                      <p:cBhvr>
                                        <p:cTn id="30" dur="500" fill="hold"/>
                                        <p:tgtEl>
                                          <p:spTgt spid="22"/>
                                        </p:tgtEl>
                                        <p:attrNameLst>
                                          <p:attrName>ppt_y</p:attrName>
                                        </p:attrNameLst>
                                      </p:cBhvr>
                                      <p:tavLst>
                                        <p:tav tm="0">
                                          <p:val>
                                            <p:fltVal val="0.5"/>
                                          </p:val>
                                        </p:tav>
                                        <p:tav tm="100000">
                                          <p:val>
                                            <p:strVal val="#ppt_y"/>
                                          </p:val>
                                        </p:tav>
                                      </p:tavLst>
                                    </p:anim>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600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6500"/>
                            </p:stCondLst>
                            <p:childTnLst>
                              <p:par>
                                <p:cTn id="40" presetID="53" presetClass="entr" presetSubtype="52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anim calcmode="lin" valueType="num">
                                      <p:cBhvr>
                                        <p:cTn id="45" dur="500" fill="hold"/>
                                        <p:tgtEl>
                                          <p:spTgt spid="25"/>
                                        </p:tgtEl>
                                        <p:attrNameLst>
                                          <p:attrName>ppt_x</p:attrName>
                                        </p:attrNameLst>
                                      </p:cBhvr>
                                      <p:tavLst>
                                        <p:tav tm="0">
                                          <p:val>
                                            <p:fltVal val="0.5"/>
                                          </p:val>
                                        </p:tav>
                                        <p:tav tm="100000">
                                          <p:val>
                                            <p:strVal val="#ppt_x"/>
                                          </p:val>
                                        </p:tav>
                                      </p:tavLst>
                                    </p:anim>
                                    <p:anim calcmode="lin" valueType="num">
                                      <p:cBhvr>
                                        <p:cTn id="46" dur="500" fill="hold"/>
                                        <p:tgtEl>
                                          <p:spTgt spid="25"/>
                                        </p:tgtEl>
                                        <p:attrNameLst>
                                          <p:attrName>ppt_y</p:attrName>
                                        </p:attrNameLst>
                                      </p:cBhvr>
                                      <p:tavLst>
                                        <p:tav tm="0">
                                          <p:val>
                                            <p:fltVal val="0.5"/>
                                          </p:val>
                                        </p:tav>
                                        <p:tav tm="100000">
                                          <p:val>
                                            <p:strVal val="#ppt_y"/>
                                          </p:val>
                                        </p:tav>
                                      </p:tavLst>
                                    </p:anim>
                                  </p:childTnLst>
                                </p:cTn>
                              </p:par>
                            </p:childTnLst>
                          </p:cTn>
                        </p:par>
                        <p:par>
                          <p:cTn id="47" fill="hold">
                            <p:stCondLst>
                              <p:cond delay="700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7500"/>
                            </p:stCondLst>
                            <p:childTnLst>
                              <p:par>
                                <p:cTn id="52" presetID="2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500"/>
                                        <p:tgtEl>
                                          <p:spTgt spid="27"/>
                                        </p:tgtEl>
                                      </p:cBhvr>
                                    </p:animEffect>
                                  </p:childTnLst>
                                </p:cTn>
                              </p:par>
                            </p:childTnLst>
                          </p:cTn>
                        </p:par>
                        <p:par>
                          <p:cTn id="55" fill="hold">
                            <p:stCondLst>
                              <p:cond delay="8000"/>
                            </p:stCondLst>
                            <p:childTnLst>
                              <p:par>
                                <p:cTn id="56" presetID="53" presetClass="entr" presetSubtype="528"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Effect transition="in" filter="fade">
                                      <p:cBhvr>
                                        <p:cTn id="60" dur="500"/>
                                        <p:tgtEl>
                                          <p:spTgt spid="28"/>
                                        </p:tgtEl>
                                      </p:cBhvr>
                                    </p:animEffect>
                                    <p:anim calcmode="lin" valueType="num">
                                      <p:cBhvr>
                                        <p:cTn id="61" dur="500" fill="hold"/>
                                        <p:tgtEl>
                                          <p:spTgt spid="28"/>
                                        </p:tgtEl>
                                        <p:attrNameLst>
                                          <p:attrName>ppt_x</p:attrName>
                                        </p:attrNameLst>
                                      </p:cBhvr>
                                      <p:tavLst>
                                        <p:tav tm="0">
                                          <p:val>
                                            <p:fltVal val="0.5"/>
                                          </p:val>
                                        </p:tav>
                                        <p:tav tm="100000">
                                          <p:val>
                                            <p:strVal val="#ppt_x"/>
                                          </p:val>
                                        </p:tav>
                                      </p:tavLst>
                                    </p:anim>
                                    <p:anim calcmode="lin" valueType="num">
                                      <p:cBhvr>
                                        <p:cTn id="62" dur="500" fill="hold"/>
                                        <p:tgtEl>
                                          <p:spTgt spid="28"/>
                                        </p:tgtEl>
                                        <p:attrNameLst>
                                          <p:attrName>ppt_y</p:attrName>
                                        </p:attrNameLst>
                                      </p:cBhvr>
                                      <p:tavLst>
                                        <p:tav tm="0">
                                          <p:val>
                                            <p:fltVal val="0.5"/>
                                          </p:val>
                                        </p:tav>
                                        <p:tav tm="100000">
                                          <p:val>
                                            <p:strVal val="#ppt_y"/>
                                          </p:val>
                                        </p:tav>
                                      </p:tavLst>
                                    </p:anim>
                                  </p:childTnLst>
                                </p:cTn>
                              </p:par>
                            </p:childTnLst>
                          </p:cTn>
                        </p:par>
                        <p:par>
                          <p:cTn id="63" fill="hold">
                            <p:stCondLst>
                              <p:cond delay="8500"/>
                            </p:stCondLst>
                            <p:childTnLst>
                              <p:par>
                                <p:cTn id="64" presetID="10"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300" fill="hold"/>
                                        <p:tgtEl>
                                          <p:spTgt spid="44"/>
                                        </p:tgtEl>
                                        <p:attrNameLst>
                                          <p:attrName>ppt_x</p:attrName>
                                        </p:attrNameLst>
                                      </p:cBhvr>
                                      <p:tavLst>
                                        <p:tav tm="0">
                                          <p:val>
                                            <p:strVal val="1+#ppt_w/2"/>
                                          </p:val>
                                        </p:tav>
                                        <p:tav tm="100000">
                                          <p:val>
                                            <p:strVal val="#ppt_x"/>
                                          </p:val>
                                        </p:tav>
                                      </p:tavLst>
                                    </p:anim>
                                    <p:anim calcmode="lin" valueType="num">
                                      <p:cBhvr additive="base">
                                        <p:cTn id="75" dur="300" fill="hold"/>
                                        <p:tgtEl>
                                          <p:spTgt spid="44"/>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2"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300" fill="hold"/>
                                        <p:tgtEl>
                                          <p:spTgt spid="43"/>
                                        </p:tgtEl>
                                        <p:attrNameLst>
                                          <p:attrName>ppt_x</p:attrName>
                                        </p:attrNameLst>
                                      </p:cBhvr>
                                      <p:tavLst>
                                        <p:tav tm="0">
                                          <p:val>
                                            <p:strVal val="1+#ppt_w/2"/>
                                          </p:val>
                                        </p:tav>
                                        <p:tav tm="100000">
                                          <p:val>
                                            <p:strVal val="#ppt_x"/>
                                          </p:val>
                                        </p:tav>
                                      </p:tavLst>
                                    </p:anim>
                                    <p:anim calcmode="lin" valueType="num">
                                      <p:cBhvr additive="base">
                                        <p:cTn id="80"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2" grpId="0" animBg="1"/>
      <p:bldP spid="23" grpId="0"/>
      <p:bldP spid="24" grpId="0"/>
      <p:bldP spid="25" grpId="0" animBg="1"/>
      <p:bldP spid="26" grpId="0"/>
      <p:bldP spid="27" grpId="0"/>
      <p:bldP spid="28" grpId="0" animBg="1"/>
      <p:bldP spid="29" grpId="0"/>
      <p:bldP spid="30"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内外因素占比</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31" name="组合 30"/>
          <p:cNvGrpSpPr/>
          <p:nvPr/>
        </p:nvGrpSpPr>
        <p:grpSpPr>
          <a:xfrm>
            <a:off x="2827711" y="2039027"/>
            <a:ext cx="2444677" cy="2436655"/>
            <a:chOff x="1440917" y="1548121"/>
            <a:chExt cx="2027143" cy="2020491"/>
          </a:xfrm>
          <a:solidFill>
            <a:schemeClr val="accent5">
              <a:lumMod val="50000"/>
            </a:schemeClr>
          </a:solidFill>
        </p:grpSpPr>
        <p:sp>
          <p:nvSpPr>
            <p:cNvPr id="32" name="Freeform 6"/>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TextBox 32"/>
            <p:cNvSpPr txBox="1"/>
            <p:nvPr/>
          </p:nvSpPr>
          <p:spPr>
            <a:xfrm>
              <a:off x="1889683" y="2173729"/>
              <a:ext cx="1304283" cy="255211"/>
            </a:xfrm>
            <a:prstGeom prst="rect">
              <a:avLst/>
            </a:prstGeom>
            <a:noFill/>
          </p:spPr>
          <p:txBody>
            <a:bodyPr wrap="square" lIns="0" tIns="0" rIns="0" bIns="0"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自身因素</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34" name="TextBox 33"/>
            <p:cNvSpPr txBox="1">
              <a:spLocks noChangeArrowheads="1"/>
            </p:cNvSpPr>
            <p:nvPr/>
          </p:nvSpPr>
          <p:spPr bwMode="auto">
            <a:xfrm>
              <a:off x="1970406" y="2491031"/>
              <a:ext cx="551893" cy="484899"/>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dirty="0" smtClean="0">
                  <a:solidFill>
                    <a:schemeClr val="bg1">
                      <a:lumMod val="95000"/>
                    </a:schemeClr>
                  </a:solidFill>
                  <a:latin typeface="造字工房情书（非商用）常规体" pitchFamily="50" charset="-122"/>
                  <a:ea typeface="造字工房情书（非商用）常规体" pitchFamily="50" charset="-122"/>
                </a:rPr>
                <a:t>40</a:t>
              </a:r>
              <a:r>
                <a:rPr lang="en-US" altLang="zh-CN" sz="2000" dirty="0" smtClean="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35" name="组合 34"/>
          <p:cNvGrpSpPr/>
          <p:nvPr/>
        </p:nvGrpSpPr>
        <p:grpSpPr>
          <a:xfrm>
            <a:off x="4786674" y="3761375"/>
            <a:ext cx="1978373" cy="1971881"/>
            <a:chOff x="3111668" y="2944827"/>
            <a:chExt cx="1640481" cy="1635098"/>
          </a:xfrm>
          <a:solidFill>
            <a:schemeClr val="accent5">
              <a:lumMod val="75000"/>
            </a:schemeClr>
          </a:solidFill>
        </p:grpSpPr>
        <p:sp>
          <p:nvSpPr>
            <p:cNvPr id="36" name="Freeform 7"/>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7" name="TextBox 36"/>
            <p:cNvSpPr txBox="1"/>
            <p:nvPr/>
          </p:nvSpPr>
          <p:spPr>
            <a:xfrm>
              <a:off x="3421327" y="3347926"/>
              <a:ext cx="1078663" cy="229690"/>
            </a:xfrm>
            <a:prstGeom prst="rect">
              <a:avLst/>
            </a:prstGeom>
            <a:noFill/>
          </p:spPr>
          <p:txBody>
            <a:bodyPr wrap="square" lIns="0" tIns="0" rIns="0" bIns="0" rtlCol="0">
              <a:spAutoFit/>
            </a:bodyPr>
            <a:lstStyle/>
            <a:p>
              <a:pPr algn="ctr"/>
              <a:r>
                <a:rPr lang="zh-CN" altLang="en-US" dirty="0" smtClean="0">
                  <a:solidFill>
                    <a:schemeClr val="bg1">
                      <a:lumMod val="95000"/>
                    </a:schemeClr>
                  </a:solidFill>
                  <a:latin typeface="造字工房情书（非商用）常规体" pitchFamily="50" charset="-122"/>
                  <a:ea typeface="造字工房情书（非商用）常规体" pitchFamily="50" charset="-122"/>
                </a:rPr>
                <a:t>职业因素</a:t>
              </a:r>
              <a:endParaRPr lang="zh-CN" altLang="en-US" dirty="0">
                <a:solidFill>
                  <a:schemeClr val="bg1">
                    <a:lumMod val="95000"/>
                  </a:schemeClr>
                </a:solidFill>
                <a:latin typeface="造字工房情书（非商用）常规体" pitchFamily="50" charset="-122"/>
                <a:ea typeface="造字工房情书（非商用）常规体" pitchFamily="50" charset="-122"/>
              </a:endParaRPr>
            </a:p>
          </p:txBody>
        </p:sp>
        <p:sp>
          <p:nvSpPr>
            <p:cNvPr id="38" name="TextBox 9"/>
            <p:cNvSpPr txBox="1">
              <a:spLocks noChangeArrowheads="1"/>
            </p:cNvSpPr>
            <p:nvPr/>
          </p:nvSpPr>
          <p:spPr bwMode="auto">
            <a:xfrm>
              <a:off x="3466877" y="3620484"/>
              <a:ext cx="551893" cy="4849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dirty="0" smtClean="0">
                  <a:solidFill>
                    <a:schemeClr val="bg1">
                      <a:lumMod val="95000"/>
                    </a:schemeClr>
                  </a:solidFill>
                  <a:latin typeface="造字工房情书（非商用）常规体" pitchFamily="50" charset="-122"/>
                  <a:ea typeface="造字工房情书（非商用）常规体" pitchFamily="50" charset="-122"/>
                </a:rPr>
                <a:t>30</a:t>
              </a:r>
              <a:r>
                <a:rPr lang="en-US" altLang="zh-CN" sz="2000" dirty="0" smtClean="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39" name="组合 38"/>
          <p:cNvGrpSpPr/>
          <p:nvPr/>
        </p:nvGrpSpPr>
        <p:grpSpPr>
          <a:xfrm>
            <a:off x="6111430" y="2475896"/>
            <a:ext cx="1567951" cy="1562915"/>
            <a:chOff x="4254365" y="1910376"/>
            <a:chExt cx="1300156" cy="1295980"/>
          </a:xfrm>
          <a:solidFill>
            <a:srgbClr val="2DD3C2"/>
          </a:solidFill>
        </p:grpSpPr>
        <p:sp>
          <p:nvSpPr>
            <p:cNvPr id="40" name="Freeform 5"/>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1" name="TextBox 40"/>
            <p:cNvSpPr txBox="1"/>
            <p:nvPr/>
          </p:nvSpPr>
          <p:spPr>
            <a:xfrm>
              <a:off x="4434737" y="2241239"/>
              <a:ext cx="901312" cy="178648"/>
            </a:xfrm>
            <a:prstGeom prst="rect">
              <a:avLst/>
            </a:prstGeom>
            <a:noFill/>
          </p:spPr>
          <p:txBody>
            <a:bodyPr wrap="square" lIns="0" tIns="0" rIns="0" bIns="0" rtlCol="0">
              <a:spAutoFit/>
            </a:bodyPr>
            <a:lstStyle/>
            <a:p>
              <a:pPr algn="ct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家庭因素</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42" name="TextBox 9"/>
            <p:cNvSpPr txBox="1">
              <a:spLocks noChangeArrowheads="1"/>
            </p:cNvSpPr>
            <p:nvPr/>
          </p:nvSpPr>
          <p:spPr bwMode="auto">
            <a:xfrm>
              <a:off x="4396940" y="2413757"/>
              <a:ext cx="551893" cy="48490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dirty="0" smtClean="0">
                  <a:solidFill>
                    <a:schemeClr val="bg1">
                      <a:lumMod val="95000"/>
                    </a:schemeClr>
                  </a:solidFill>
                  <a:latin typeface="造字工房情书（非商用）常规体" pitchFamily="50" charset="-122"/>
                  <a:ea typeface="造字工房情书（非商用）常规体" pitchFamily="50" charset="-122"/>
                </a:rPr>
                <a:t>20</a:t>
              </a:r>
              <a:r>
                <a:rPr lang="en-US" altLang="zh-CN" sz="2000" dirty="0" smtClean="0">
                  <a:solidFill>
                    <a:schemeClr val="bg1">
                      <a:lumMod val="95000"/>
                    </a:schemeClr>
                  </a:solidFill>
                  <a:latin typeface="造字工房情书（非商用）常规体" pitchFamily="50" charset="-122"/>
                  <a:ea typeface="造字工房情书（非商用）常规体" pitchFamily="50" charset="-122"/>
                </a:rPr>
                <a:t>%</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45" name="组合 44"/>
          <p:cNvGrpSpPr/>
          <p:nvPr/>
        </p:nvGrpSpPr>
        <p:grpSpPr>
          <a:xfrm>
            <a:off x="5141293" y="1595427"/>
            <a:ext cx="1294367" cy="1290210"/>
            <a:chOff x="3395261" y="1209491"/>
            <a:chExt cx="1073298" cy="1069851"/>
          </a:xfrm>
          <a:solidFill>
            <a:srgbClr val="92D050"/>
          </a:solidFill>
        </p:grpSpPr>
        <p:sp>
          <p:nvSpPr>
            <p:cNvPr id="46" name="Freeform 5"/>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7" name="TextBox 46"/>
            <p:cNvSpPr txBox="1"/>
            <p:nvPr/>
          </p:nvSpPr>
          <p:spPr>
            <a:xfrm>
              <a:off x="3582648" y="1516900"/>
              <a:ext cx="698523" cy="153126"/>
            </a:xfrm>
            <a:prstGeom prst="rect">
              <a:avLst/>
            </a:prstGeom>
            <a:noFill/>
          </p:spPr>
          <p:txBody>
            <a:bodyPr wrap="square" lIns="0" tIns="0" rIns="0" bIns="0" rtlCol="0">
              <a:spAutoFit/>
            </a:bodyPr>
            <a:lstStyle/>
            <a:p>
              <a:pPr algn="ct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其他</a:t>
              </a:r>
              <a:r>
                <a:rPr lang="zh-CN" altLang="en-US" sz="1200" dirty="0">
                  <a:solidFill>
                    <a:schemeClr val="bg1">
                      <a:lumMod val="95000"/>
                    </a:schemeClr>
                  </a:solidFill>
                  <a:latin typeface="造字工房情书（非商用）常规体" pitchFamily="50" charset="-122"/>
                  <a:ea typeface="造字工房情书（非商用）常规体" pitchFamily="50" charset="-122"/>
                </a:rPr>
                <a:t>因素</a:t>
              </a:r>
            </a:p>
          </p:txBody>
        </p:sp>
        <p:sp>
          <p:nvSpPr>
            <p:cNvPr id="48" name="TextBox 9"/>
            <p:cNvSpPr txBox="1">
              <a:spLocks noChangeArrowheads="1"/>
            </p:cNvSpPr>
            <p:nvPr/>
          </p:nvSpPr>
          <p:spPr bwMode="auto">
            <a:xfrm>
              <a:off x="3555043" y="1654258"/>
              <a:ext cx="425617" cy="382816"/>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2400" dirty="0" smtClean="0">
                  <a:solidFill>
                    <a:schemeClr val="bg1">
                      <a:lumMod val="95000"/>
                    </a:schemeClr>
                  </a:solidFill>
                  <a:latin typeface="造字工房情书（非商用）常规体" pitchFamily="50" charset="-122"/>
                  <a:ea typeface="造字工房情书（非商用）常规体" pitchFamily="50" charset="-122"/>
                </a:rPr>
                <a:t>10</a:t>
              </a:r>
              <a:r>
                <a:rPr lang="en-US" altLang="zh-CN" sz="1600" dirty="0" smtClean="0">
                  <a:solidFill>
                    <a:schemeClr val="bg1">
                      <a:lumMod val="95000"/>
                    </a:schemeClr>
                  </a:solidFill>
                  <a:latin typeface="造字工房情书（非商用）常规体" pitchFamily="50" charset="-122"/>
                  <a:ea typeface="造字工房情书（非商用）常规体" pitchFamily="50" charset="-122"/>
                </a:rPr>
                <a:t>%</a:t>
              </a:r>
              <a:endParaRPr lang="zh-CN" altLang="en-US" sz="16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49" name="TextBox 48"/>
          <p:cNvSpPr txBox="1"/>
          <p:nvPr/>
        </p:nvSpPr>
        <p:spPr>
          <a:xfrm>
            <a:off x="7580986" y="2268474"/>
            <a:ext cx="3338756"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49"/>
          <p:cNvSpPr txBox="1"/>
          <p:nvPr/>
        </p:nvSpPr>
        <p:spPr>
          <a:xfrm>
            <a:off x="7823398" y="3212493"/>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1" name="TextBox 50"/>
          <p:cNvSpPr txBox="1"/>
          <p:nvPr/>
        </p:nvSpPr>
        <p:spPr>
          <a:xfrm>
            <a:off x="6931705" y="4511771"/>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52" name="TextBox 51"/>
          <p:cNvSpPr txBox="1"/>
          <p:nvPr/>
        </p:nvSpPr>
        <p:spPr>
          <a:xfrm>
            <a:off x="1126654" y="4481459"/>
            <a:ext cx="266512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点击输入本栏的具体文字，简明扼要的说明分项内容，此为概念图解，请根据您的具体内容酌情修改</a:t>
            </a:r>
            <a:endParaRPr lang="en-US" altLang="zh-CN" sz="14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ppt_x"/>
                                          </p:val>
                                        </p:tav>
                                        <p:tav tm="100000">
                                          <p:val>
                                            <p:strVal val="#ppt_x"/>
                                          </p:val>
                                        </p:tav>
                                      </p:tavLst>
                                    </p:anim>
                                    <p:anim calcmode="lin" valueType="num">
                                      <p:cBhvr additive="base">
                                        <p:cTn id="17" dur="500" fill="hold"/>
                                        <p:tgtEl>
                                          <p:spTgt spid="45"/>
                                        </p:tgtEl>
                                        <p:attrNameLst>
                                          <p:attrName>ppt_y</p:attrName>
                                        </p:attrNameLst>
                                      </p:cBhvr>
                                      <p:tavLst>
                                        <p:tav tm="0">
                                          <p:val>
                                            <p:strVal val="0-#ppt_h/2"/>
                                          </p:val>
                                        </p:tav>
                                        <p:tav tm="100000">
                                          <p:val>
                                            <p:strVal val="#ppt_y"/>
                                          </p:val>
                                        </p:tav>
                                      </p:tavLst>
                                    </p:anim>
                                  </p:childTnLst>
                                </p:cTn>
                              </p:par>
                              <p:par>
                                <p:cTn id="18" presetID="2" presetClass="entr" presetSubtype="2" fill="hold" nodeType="withEffect">
                                  <p:stCondLst>
                                    <p:cond delay="20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1+#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40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par>
                                <p:cTn id="26" presetID="2" presetClass="entr" presetSubtype="8" fill="hold" nodeType="withEffect">
                                  <p:stCondLst>
                                    <p:cond delay="60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0-#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fill="hold"/>
                                        <p:tgtEl>
                                          <p:spTgt spid="49"/>
                                        </p:tgtEl>
                                        <p:attrNameLst>
                                          <p:attrName>ppt_x</p:attrName>
                                        </p:attrNameLst>
                                      </p:cBhvr>
                                      <p:tavLst>
                                        <p:tav tm="0">
                                          <p:val>
                                            <p:strVal val="1+#ppt_w/2"/>
                                          </p:val>
                                        </p:tav>
                                        <p:tav tm="100000">
                                          <p:val>
                                            <p:strVal val="#ppt_x"/>
                                          </p:val>
                                        </p:tav>
                                      </p:tavLst>
                                    </p:anim>
                                    <p:anim calcmode="lin" valueType="num">
                                      <p:cBhvr additive="base">
                                        <p:cTn id="34" dur="500" fill="hold"/>
                                        <p:tgtEl>
                                          <p:spTgt spid="4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1+#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4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par>
                                <p:cTn id="43" presetID="2" presetClass="entr" presetSubtype="4" fill="hold" grpId="0" nodeType="withEffect">
                                  <p:stCondLst>
                                    <p:cond delay="60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ppt_x"/>
                                          </p:val>
                                        </p:tav>
                                        <p:tav tm="100000">
                                          <p:val>
                                            <p:strVal val="#ppt_x"/>
                                          </p:val>
                                        </p:tav>
                                      </p:tavLst>
                                    </p:anim>
                                    <p:anim calcmode="lin" valueType="num">
                                      <p:cBhvr additive="base">
                                        <p:cTn id="46"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49" grpId="0"/>
      <p:bldP spid="50" grpId="0"/>
      <p:bldP spid="51"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第</a:t>
            </a:r>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三</a:t>
            </a:r>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9"/>
          <p:cNvSpPr>
            <a:spLocks noEditPoints="1"/>
          </p:cNvSpPr>
          <p:nvPr/>
        </p:nvSpPr>
        <p:spPr bwMode="auto">
          <a:xfrm rot="19469485">
            <a:off x="4636250" y="2953319"/>
            <a:ext cx="757672" cy="807346"/>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0" name="TextBox 9"/>
          <p:cNvSpPr txBox="1"/>
          <p:nvPr/>
        </p:nvSpPr>
        <p:spPr>
          <a:xfrm>
            <a:off x="5591150" y="2924944"/>
            <a:ext cx="2520280" cy="584775"/>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r>
              <a:rPr lang="zh-CN" altLang="en-US" sz="3200" b="0" dirty="0" smtClean="0">
                <a:solidFill>
                  <a:schemeClr val="bg1">
                    <a:lumMod val="95000"/>
                  </a:schemeClr>
                </a:solidFill>
                <a:latin typeface="造字工房情书（非商用）常规体" pitchFamily="50" charset="-122"/>
                <a:ea typeface="造字工房情书（非商用）常规体" pitchFamily="50" charset="-122"/>
              </a:rPr>
              <a:t>职业生涯规划</a:t>
            </a:r>
            <a:endParaRPr lang="zh-CN" altLang="en-US" sz="3200" b="0" dirty="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13"/>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Career Planning</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by="(-#ppt_w*2)" calcmode="lin" valueType="num">
                                      <p:cBhvr rctx="PPT">
                                        <p:cTn id="26" dur="250" autoRev="1" fill="hold">
                                          <p:stCondLst>
                                            <p:cond delay="0"/>
                                          </p:stCondLst>
                                        </p:cTn>
                                        <p:tgtEl>
                                          <p:spTgt spid="10"/>
                                        </p:tgtEl>
                                        <p:attrNameLst>
                                          <p:attrName>ppt_w</p:attrName>
                                        </p:attrNameLst>
                                      </p:cBhvr>
                                    </p:anim>
                                    <p:anim by="(#ppt_w*0.50)" calcmode="lin" valueType="num">
                                      <p:cBhvr>
                                        <p:cTn id="27" dur="250" decel="50000" autoRev="1" fill="hold">
                                          <p:stCondLst>
                                            <p:cond delay="0"/>
                                          </p:stCondLst>
                                        </p:cTn>
                                        <p:tgtEl>
                                          <p:spTgt spid="10"/>
                                        </p:tgtEl>
                                        <p:attrNameLst>
                                          <p:attrName>ppt_x</p:attrName>
                                        </p:attrNameLst>
                                      </p:cBhvr>
                                    </p:anim>
                                    <p:anim from="(-#ppt_h/2)" to="(#ppt_y)" calcmode="lin" valueType="num">
                                      <p:cBhvr>
                                        <p:cTn id="28" dur="500" fill="hold">
                                          <p:stCondLst>
                                            <p:cond delay="0"/>
                                          </p:stCondLst>
                                        </p:cTn>
                                        <p:tgtEl>
                                          <p:spTgt spid="10"/>
                                        </p:tgtEl>
                                        <p:attrNameLst>
                                          <p:attrName>ppt_y</p:attrName>
                                        </p:attrNameLst>
                                      </p:cBhvr>
                                    </p:anim>
                                    <p:animRot by="21600000">
                                      <p:cBhvr>
                                        <p:cTn id="29" dur="500" fill="hold">
                                          <p:stCondLst>
                                            <p:cond delay="0"/>
                                          </p:stCondLst>
                                        </p:cTn>
                                        <p:tgtEl>
                                          <p:spTgt spid="10"/>
                                        </p:tgtEl>
                                        <p:attrNameLst>
                                          <p:attrName>r</p:attrName>
                                        </p:attrNameLst>
                                      </p:cBhvr>
                                    </p:animRot>
                                  </p:childTnLst>
                                </p:cTn>
                              </p:par>
                            </p:childTnLst>
                          </p:cTn>
                        </p:par>
                        <p:par>
                          <p:cTn id="30" fill="hold">
                            <p:stCondLst>
                              <p:cond delay="2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by="(-#ppt_w*2)" calcmode="lin" valueType="num">
                                      <p:cBhvr rctx="PPT">
                                        <p:cTn id="33" dur="250" autoRev="1" fill="hold">
                                          <p:stCondLst>
                                            <p:cond delay="0"/>
                                          </p:stCondLst>
                                        </p:cTn>
                                        <p:tgtEl>
                                          <p:spTgt spid="14"/>
                                        </p:tgtEl>
                                        <p:attrNameLst>
                                          <p:attrName>ppt_w</p:attrName>
                                        </p:attrNameLst>
                                      </p:cBhvr>
                                    </p:anim>
                                    <p:anim by="(#ppt_w*0.50)" calcmode="lin" valueType="num">
                                      <p:cBhvr>
                                        <p:cTn id="34" dur="250" decel="50000" autoRev="1" fill="hold">
                                          <p:stCondLst>
                                            <p:cond delay="0"/>
                                          </p:stCondLst>
                                        </p:cTn>
                                        <p:tgtEl>
                                          <p:spTgt spid="14"/>
                                        </p:tgtEl>
                                        <p:attrNameLst>
                                          <p:attrName>ppt_x</p:attrName>
                                        </p:attrNameLst>
                                      </p:cBhvr>
                                    </p:anim>
                                    <p:anim from="(-#ppt_h/2)" to="(#ppt_y)" calcmode="lin" valueType="num">
                                      <p:cBhvr>
                                        <p:cTn id="35" dur="500" fill="hold">
                                          <p:stCondLst>
                                            <p:cond delay="0"/>
                                          </p:stCondLst>
                                        </p:cTn>
                                        <p:tgtEl>
                                          <p:spTgt spid="14"/>
                                        </p:tgtEl>
                                        <p:attrNameLst>
                                          <p:attrName>ppt_y</p:attrName>
                                        </p:attrNameLst>
                                      </p:cBhvr>
                                    </p:anim>
                                    <p:animRot by="21600000">
                                      <p:cBhvr>
                                        <p:cTn id="36" dur="50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9" grpId="0" animBg="1"/>
      <p:bldP spid="10"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职业展望</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53" name="组合 52"/>
          <p:cNvGrpSpPr/>
          <p:nvPr/>
        </p:nvGrpSpPr>
        <p:grpSpPr>
          <a:xfrm>
            <a:off x="5120000" y="1202563"/>
            <a:ext cx="1123045" cy="1302732"/>
            <a:chOff x="5301679" y="1577352"/>
            <a:chExt cx="1123045" cy="1302732"/>
          </a:xfrm>
        </p:grpSpPr>
        <p:sp>
          <p:nvSpPr>
            <p:cNvPr id="54" name="六边形 53"/>
            <p:cNvSpPr/>
            <p:nvPr/>
          </p:nvSpPr>
          <p:spPr>
            <a:xfrm rot="5400000">
              <a:off x="5211836" y="1667195"/>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5" name="KSO_Shape"/>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6" name="组合 55"/>
          <p:cNvGrpSpPr/>
          <p:nvPr/>
        </p:nvGrpSpPr>
        <p:grpSpPr>
          <a:xfrm>
            <a:off x="5720417" y="2275396"/>
            <a:ext cx="1123045" cy="1302732"/>
            <a:chOff x="5902096" y="2650185"/>
            <a:chExt cx="1123045" cy="1302732"/>
          </a:xfrm>
        </p:grpSpPr>
        <p:sp>
          <p:nvSpPr>
            <p:cNvPr id="57" name="六边形 56"/>
            <p:cNvSpPr/>
            <p:nvPr/>
          </p:nvSpPr>
          <p:spPr>
            <a:xfrm rot="5400000">
              <a:off x="5812253" y="2740028"/>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8"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9" name="组合 58"/>
          <p:cNvGrpSpPr/>
          <p:nvPr/>
        </p:nvGrpSpPr>
        <p:grpSpPr>
          <a:xfrm>
            <a:off x="5120000" y="3349227"/>
            <a:ext cx="1123045" cy="1302732"/>
            <a:chOff x="5301679" y="3724016"/>
            <a:chExt cx="1123045" cy="1302732"/>
          </a:xfrm>
        </p:grpSpPr>
        <p:sp>
          <p:nvSpPr>
            <p:cNvPr id="60" name="六边形 59"/>
            <p:cNvSpPr/>
            <p:nvPr/>
          </p:nvSpPr>
          <p:spPr>
            <a:xfrm rot="5400000">
              <a:off x="5211836" y="3813859"/>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1" name="KSO_Shape"/>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lumMod val="95000"/>
              </a:schemeClr>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cxnSp>
        <p:nvCxnSpPr>
          <p:cNvPr id="62" name="直接连接符 61"/>
          <p:cNvCxnSpPr/>
          <p:nvPr/>
        </p:nvCxnSpPr>
        <p:spPr>
          <a:xfrm>
            <a:off x="1565277" y="1853429"/>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3" name="组合 62"/>
          <p:cNvGrpSpPr/>
          <p:nvPr/>
        </p:nvGrpSpPr>
        <p:grpSpPr>
          <a:xfrm>
            <a:off x="6385434" y="1418587"/>
            <a:ext cx="4100531" cy="1171413"/>
            <a:chOff x="6567113" y="1793376"/>
            <a:chExt cx="4100531" cy="1171413"/>
          </a:xfrm>
        </p:grpSpPr>
        <p:sp>
          <p:nvSpPr>
            <p:cNvPr id="64"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smtClean="0">
                  <a:solidFill>
                    <a:schemeClr val="bg1">
                      <a:lumMod val="95000"/>
                    </a:schemeClr>
                  </a:solidFill>
                  <a:latin typeface="造字工房情书（非商用）常规体" pitchFamily="50" charset="-122"/>
                  <a:ea typeface="造字工房情书（非商用）常规体" pitchFamily="50" charset="-122"/>
                </a:rPr>
                <a:t>01</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65" name="组合 64"/>
            <p:cNvGrpSpPr/>
            <p:nvPr/>
          </p:nvGrpSpPr>
          <p:grpSpPr>
            <a:xfrm>
              <a:off x="7395055" y="1793376"/>
              <a:ext cx="3272589" cy="1171413"/>
              <a:chOff x="6968290" y="1689104"/>
              <a:chExt cx="3272589" cy="1171413"/>
            </a:xfrm>
          </p:grpSpPr>
          <p:sp>
            <p:nvSpPr>
              <p:cNvPr id="66" name="文本框 9"/>
              <p:cNvSpPr txBox="1"/>
              <p:nvPr/>
            </p:nvSpPr>
            <p:spPr>
              <a:xfrm>
                <a:off x="6968290" y="1689104"/>
                <a:ext cx="2329313" cy="400110"/>
              </a:xfrm>
              <a:prstGeom prst="rect">
                <a:avLst/>
              </a:prstGeom>
              <a:noFill/>
            </p:spPr>
            <p:txBody>
              <a:bodyPr wrap="square"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输入标题</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7" name="文本框 11"/>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grpSp>
      <p:cxnSp>
        <p:nvCxnSpPr>
          <p:cNvPr id="68" name="直接连接符 67"/>
          <p:cNvCxnSpPr/>
          <p:nvPr/>
        </p:nvCxnSpPr>
        <p:spPr>
          <a:xfrm>
            <a:off x="7088250" y="2908852"/>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1342678" y="2448185"/>
            <a:ext cx="4188647" cy="1014370"/>
            <a:chOff x="1524357" y="2822974"/>
            <a:chExt cx="4188647" cy="1014370"/>
          </a:xfrm>
        </p:grpSpPr>
        <p:sp>
          <p:nvSpPr>
            <p:cNvPr id="70"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95000"/>
                    </a:schemeClr>
                  </a:solidFill>
                  <a:latin typeface="造字工房情书（非商用）常规体" pitchFamily="50" charset="-122"/>
                  <a:ea typeface="造字工房情书（非商用）常规体" pitchFamily="50" charset="-122"/>
                </a:rPr>
                <a:t>02</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71" name="组合 70"/>
            <p:cNvGrpSpPr/>
            <p:nvPr/>
          </p:nvGrpSpPr>
          <p:grpSpPr>
            <a:xfrm>
              <a:off x="1524357" y="2822974"/>
              <a:ext cx="3272589" cy="1014370"/>
              <a:chOff x="6968290" y="1661481"/>
              <a:chExt cx="3272589" cy="1014370"/>
            </a:xfrm>
          </p:grpSpPr>
          <p:sp>
            <p:nvSpPr>
              <p:cNvPr id="72" name="文本框 77"/>
              <p:cNvSpPr txBox="1"/>
              <p:nvPr/>
            </p:nvSpPr>
            <p:spPr>
              <a:xfrm>
                <a:off x="7911566" y="1661481"/>
                <a:ext cx="2329313" cy="400110"/>
              </a:xfrm>
              <a:prstGeom prst="rect">
                <a:avLst/>
              </a:prstGeom>
              <a:noFill/>
            </p:spPr>
            <p:txBody>
              <a:bodyPr wrap="square" rtlCol="0">
                <a:spAutoFit/>
              </a:bodyPr>
              <a:lstStyle/>
              <a:p>
                <a:pPr algn="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输入标题</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73" name="文本框 80"/>
              <p:cNvSpPr txBox="1"/>
              <p:nvPr/>
            </p:nvSpPr>
            <p:spPr>
              <a:xfrm>
                <a:off x="6968290" y="2029520"/>
                <a:ext cx="3272589" cy="646331"/>
              </a:xfrm>
              <a:prstGeom prst="rect">
                <a:avLst/>
              </a:prstGeom>
              <a:noFill/>
            </p:spPr>
            <p:txBody>
              <a:bodyPr wrap="square" rtlCol="0">
                <a:spAutoFit/>
              </a:bodyPr>
              <a:lstStyle/>
              <a:p>
                <a:pPr algn="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cxnSp>
        <p:nvCxnSpPr>
          <p:cNvPr id="74" name="直接连接符 73"/>
          <p:cNvCxnSpPr/>
          <p:nvPr/>
        </p:nvCxnSpPr>
        <p:spPr>
          <a:xfrm>
            <a:off x="1565277" y="3995426"/>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6385434" y="3538757"/>
            <a:ext cx="4100531" cy="1212260"/>
            <a:chOff x="6567113" y="3913546"/>
            <a:chExt cx="4100531" cy="1212260"/>
          </a:xfrm>
        </p:grpSpPr>
        <p:sp>
          <p:nvSpPr>
            <p:cNvPr id="76"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smtClean="0">
                  <a:solidFill>
                    <a:schemeClr val="bg1">
                      <a:lumMod val="95000"/>
                    </a:schemeClr>
                  </a:solidFill>
                  <a:latin typeface="造字工房情书（非商用）常规体" pitchFamily="50" charset="-122"/>
                  <a:ea typeface="造字工房情书（非商用）常规体" pitchFamily="50" charset="-122"/>
                </a:rPr>
                <a:t>03</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77" name="组合 76"/>
            <p:cNvGrpSpPr/>
            <p:nvPr/>
          </p:nvGrpSpPr>
          <p:grpSpPr>
            <a:xfrm>
              <a:off x="7395055" y="3913546"/>
              <a:ext cx="3272589" cy="1212260"/>
              <a:chOff x="6968290" y="1648257"/>
              <a:chExt cx="3272589" cy="1212260"/>
            </a:xfrm>
          </p:grpSpPr>
          <p:sp>
            <p:nvSpPr>
              <p:cNvPr id="78" name="文本框 103"/>
              <p:cNvSpPr txBox="1"/>
              <p:nvPr/>
            </p:nvSpPr>
            <p:spPr>
              <a:xfrm>
                <a:off x="6968290" y="1648257"/>
                <a:ext cx="2329313" cy="400110"/>
              </a:xfrm>
              <a:prstGeom prst="rect">
                <a:avLst/>
              </a:prstGeom>
              <a:noFill/>
            </p:spPr>
            <p:txBody>
              <a:bodyPr wrap="square"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输入标题</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79" name="文本框 104"/>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在此输入详细介绍，以表达项目工作的详细资料和文字信息。在此输入详细介绍，以表达项目工作的详细资料和文字信息。</a:t>
                </a:r>
              </a:p>
              <a:p>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grpSp>
      <p:cxnSp>
        <p:nvCxnSpPr>
          <p:cNvPr id="80" name="直接连接符 79"/>
          <p:cNvCxnSpPr/>
          <p:nvPr/>
        </p:nvCxnSpPr>
        <p:spPr>
          <a:xfrm>
            <a:off x="7088250" y="5068757"/>
            <a:ext cx="3311090" cy="0"/>
          </a:xfrm>
          <a:prstGeom prst="line">
            <a:avLst/>
          </a:prstGeom>
          <a:ln w="9525">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a:off x="1355353" y="4730955"/>
            <a:ext cx="4188647" cy="1002301"/>
            <a:chOff x="1524357" y="2835043"/>
            <a:chExt cx="4188647" cy="1002301"/>
          </a:xfrm>
        </p:grpSpPr>
        <p:sp>
          <p:nvSpPr>
            <p:cNvPr id="82"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95000"/>
                    </a:schemeClr>
                  </a:solidFill>
                  <a:latin typeface="造字工房情书（非商用）常规体" pitchFamily="50" charset="-122"/>
                  <a:ea typeface="造字工房情书（非商用）常规体" pitchFamily="50" charset="-122"/>
                </a:rPr>
                <a:t>04</a:t>
              </a:r>
              <a:endParaRPr lang="zh-CN" altLang="en-US" sz="48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83" name="组合 82"/>
            <p:cNvGrpSpPr/>
            <p:nvPr/>
          </p:nvGrpSpPr>
          <p:grpSpPr>
            <a:xfrm>
              <a:off x="1524357" y="2835043"/>
              <a:ext cx="3272589" cy="1002301"/>
              <a:chOff x="6968290" y="1673550"/>
              <a:chExt cx="3272589" cy="1002301"/>
            </a:xfrm>
          </p:grpSpPr>
          <p:sp>
            <p:nvSpPr>
              <p:cNvPr id="84" name="文本框 77"/>
              <p:cNvSpPr txBox="1"/>
              <p:nvPr/>
            </p:nvSpPr>
            <p:spPr>
              <a:xfrm>
                <a:off x="7911566" y="1673550"/>
                <a:ext cx="2329313" cy="400110"/>
              </a:xfrm>
              <a:prstGeom prst="rect">
                <a:avLst/>
              </a:prstGeom>
              <a:noFill/>
            </p:spPr>
            <p:txBody>
              <a:bodyPr wrap="square" rtlCol="0">
                <a:spAutoFit/>
              </a:bodyPr>
              <a:lstStyle/>
              <a:p>
                <a:pPr algn="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输入标题</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85" name="文本框 80"/>
              <p:cNvSpPr txBox="1"/>
              <p:nvPr/>
            </p:nvSpPr>
            <p:spPr>
              <a:xfrm>
                <a:off x="6968290" y="2029520"/>
                <a:ext cx="3272589" cy="646331"/>
              </a:xfrm>
              <a:prstGeom prst="rect">
                <a:avLst/>
              </a:prstGeom>
              <a:noFill/>
            </p:spPr>
            <p:txBody>
              <a:bodyPr wrap="square" rtlCol="0">
                <a:spAutoFit/>
              </a:bodyPr>
              <a:lstStyle/>
              <a:p>
                <a:pPr algn="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由在此输入详细介绍，以表达项目工作的详细资料和文字信息。在此输入详细介绍，以表达项目工作的详细资料和文字信息</a:t>
                </a:r>
              </a:p>
            </p:txBody>
          </p:sp>
        </p:grpSp>
      </p:grpSp>
      <p:grpSp>
        <p:nvGrpSpPr>
          <p:cNvPr id="86" name="组合 85"/>
          <p:cNvGrpSpPr/>
          <p:nvPr/>
        </p:nvGrpSpPr>
        <p:grpSpPr>
          <a:xfrm>
            <a:off x="5704916" y="4422680"/>
            <a:ext cx="1123045" cy="1302732"/>
            <a:chOff x="5550606" y="4704901"/>
            <a:chExt cx="1123045" cy="1302732"/>
          </a:xfrm>
        </p:grpSpPr>
        <p:sp>
          <p:nvSpPr>
            <p:cNvPr id="87" name="六边形 86"/>
            <p:cNvSpPr/>
            <p:nvPr/>
          </p:nvSpPr>
          <p:spPr>
            <a:xfrm rot="5400000">
              <a:off x="5460763" y="4794744"/>
              <a:ext cx="1302732" cy="1123045"/>
            </a:xfrm>
            <a:prstGeom prst="hexagon">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88" name="组合 87"/>
            <p:cNvGrpSpPr/>
            <p:nvPr/>
          </p:nvGrpSpPr>
          <p:grpSpPr>
            <a:xfrm>
              <a:off x="5923329" y="5169661"/>
              <a:ext cx="348517" cy="446576"/>
              <a:chOff x="3095876" y="2479873"/>
              <a:chExt cx="366231" cy="470769"/>
            </a:xfrm>
          </p:grpSpPr>
          <p:sp>
            <p:nvSpPr>
              <p:cNvPr id="89"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0"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1"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sp>
            <p:nvSpPr>
              <p:cNvPr id="92"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chemeClr val="bg1">
                      <a:lumMod val="95000"/>
                    </a:schemeClr>
                  </a:solidFill>
                  <a:latin typeface="造字工房情书（非商用）常规体" pitchFamily="50" charset="-122"/>
                  <a:ea typeface="造字工房情书（非商用）常规体" pitchFamily="50"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9" presetClass="entr" presetSubtype="0" decel="10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 calcmode="lin" valueType="num">
                                      <p:cBhvr>
                                        <p:cTn id="19" dur="500" fill="hold"/>
                                        <p:tgtEl>
                                          <p:spTgt spid="53"/>
                                        </p:tgtEl>
                                        <p:attrNameLst>
                                          <p:attrName>style.rotation</p:attrName>
                                        </p:attrNameLst>
                                      </p:cBhvr>
                                      <p:tavLst>
                                        <p:tav tm="0">
                                          <p:val>
                                            <p:fltVal val="360"/>
                                          </p:val>
                                        </p:tav>
                                        <p:tav tm="100000">
                                          <p:val>
                                            <p:fltVal val="0"/>
                                          </p:val>
                                        </p:tav>
                                      </p:tavLst>
                                    </p:anim>
                                    <p:animEffect transition="in" filter="fade">
                                      <p:cBhvr>
                                        <p:cTn id="20" dur="500"/>
                                        <p:tgtEl>
                                          <p:spTgt spid="53"/>
                                        </p:tgtEl>
                                      </p:cBhvr>
                                    </p:animEffect>
                                  </p:childTnLst>
                                </p:cTn>
                              </p:par>
                            </p:childTnLst>
                          </p:cTn>
                        </p:par>
                        <p:par>
                          <p:cTn id="21" fill="hold">
                            <p:stCondLst>
                              <p:cond delay="2500"/>
                            </p:stCondLst>
                            <p:childTnLst>
                              <p:par>
                                <p:cTn id="22" presetID="22" presetClass="entr" presetSubtype="2" fill="hold"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500"/>
                                        <p:tgtEl>
                                          <p:spTgt spid="62"/>
                                        </p:tgtEl>
                                      </p:cBhvr>
                                    </p:animEffect>
                                  </p:childTnLst>
                                </p:cTn>
                              </p:par>
                            </p:childTnLst>
                          </p:cTn>
                        </p:par>
                        <p:par>
                          <p:cTn id="25" fill="hold">
                            <p:stCondLst>
                              <p:cond delay="3000"/>
                            </p:stCondLst>
                            <p:childTnLst>
                              <p:par>
                                <p:cTn id="26" presetID="12" presetClass="entr" presetSubtype="8"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p:tgtEl>
                                          <p:spTgt spid="63"/>
                                        </p:tgtEl>
                                        <p:attrNameLst>
                                          <p:attrName>ppt_x</p:attrName>
                                        </p:attrNameLst>
                                      </p:cBhvr>
                                      <p:tavLst>
                                        <p:tav tm="0">
                                          <p:val>
                                            <p:strVal val="#ppt_x-#ppt_w*1.125000"/>
                                          </p:val>
                                        </p:tav>
                                        <p:tav tm="100000">
                                          <p:val>
                                            <p:strVal val="#ppt_x"/>
                                          </p:val>
                                        </p:tav>
                                      </p:tavLst>
                                    </p:anim>
                                    <p:animEffect transition="in" filter="wipe(right)">
                                      <p:cBhvr>
                                        <p:cTn id="29" dur="500"/>
                                        <p:tgtEl>
                                          <p:spTgt spid="63"/>
                                        </p:tgtEl>
                                      </p:cBhvr>
                                    </p:animEffect>
                                  </p:childTnLst>
                                </p:cTn>
                              </p:par>
                            </p:childTnLst>
                          </p:cTn>
                        </p:par>
                        <p:par>
                          <p:cTn id="30" fill="hold">
                            <p:stCondLst>
                              <p:cond delay="3500"/>
                            </p:stCondLst>
                            <p:childTnLst>
                              <p:par>
                                <p:cTn id="31" presetID="49" presetClass="entr" presetSubtype="0" decel="100000" fill="hold"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 calcmode="lin" valueType="num">
                                      <p:cBhvr>
                                        <p:cTn id="35" dur="500" fill="hold"/>
                                        <p:tgtEl>
                                          <p:spTgt spid="56"/>
                                        </p:tgtEl>
                                        <p:attrNameLst>
                                          <p:attrName>style.rotation</p:attrName>
                                        </p:attrNameLst>
                                      </p:cBhvr>
                                      <p:tavLst>
                                        <p:tav tm="0">
                                          <p:val>
                                            <p:fltVal val="360"/>
                                          </p:val>
                                        </p:tav>
                                        <p:tav tm="100000">
                                          <p:val>
                                            <p:fltVal val="0"/>
                                          </p:val>
                                        </p:tav>
                                      </p:tavLst>
                                    </p:anim>
                                    <p:animEffect transition="in" filter="fade">
                                      <p:cBhvr>
                                        <p:cTn id="36" dur="500"/>
                                        <p:tgtEl>
                                          <p:spTgt spid="56"/>
                                        </p:tgtEl>
                                      </p:cBhvr>
                                    </p:animEffect>
                                  </p:childTnLst>
                                </p:cTn>
                              </p:par>
                            </p:childTnLst>
                          </p:cTn>
                        </p:par>
                        <p:par>
                          <p:cTn id="37" fill="hold">
                            <p:stCondLst>
                              <p:cond delay="4000"/>
                            </p:stCondLst>
                            <p:childTnLst>
                              <p:par>
                                <p:cTn id="38" presetID="22" presetClass="entr" presetSubtype="8" fill="hold" nodeType="after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wipe(left)">
                                      <p:cBhvr>
                                        <p:cTn id="40" dur="500"/>
                                        <p:tgtEl>
                                          <p:spTgt spid="68"/>
                                        </p:tgtEl>
                                      </p:cBhvr>
                                    </p:animEffect>
                                  </p:childTnLst>
                                </p:cTn>
                              </p:par>
                            </p:childTnLst>
                          </p:cTn>
                        </p:par>
                        <p:par>
                          <p:cTn id="41" fill="hold">
                            <p:stCondLst>
                              <p:cond delay="4500"/>
                            </p:stCondLst>
                            <p:childTnLst>
                              <p:par>
                                <p:cTn id="42" presetID="12" presetClass="entr" presetSubtype="2"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left)">
                                      <p:cBhvr>
                                        <p:cTn id="45" dur="500"/>
                                        <p:tgtEl>
                                          <p:spTgt spid="69"/>
                                        </p:tgtEl>
                                      </p:cBhvr>
                                    </p:animEffect>
                                  </p:childTnLst>
                                </p:cTn>
                              </p:par>
                            </p:childTnLst>
                          </p:cTn>
                        </p:par>
                        <p:par>
                          <p:cTn id="46" fill="hold">
                            <p:stCondLst>
                              <p:cond delay="5000"/>
                            </p:stCondLst>
                            <p:childTnLst>
                              <p:par>
                                <p:cTn id="47" presetID="49" presetClass="entr" presetSubtype="0" decel="100000"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 calcmode="lin" valueType="num">
                                      <p:cBhvr>
                                        <p:cTn id="51" dur="500" fill="hold"/>
                                        <p:tgtEl>
                                          <p:spTgt spid="59"/>
                                        </p:tgtEl>
                                        <p:attrNameLst>
                                          <p:attrName>style.rotation</p:attrName>
                                        </p:attrNameLst>
                                      </p:cBhvr>
                                      <p:tavLst>
                                        <p:tav tm="0">
                                          <p:val>
                                            <p:fltVal val="360"/>
                                          </p:val>
                                        </p:tav>
                                        <p:tav tm="100000">
                                          <p:val>
                                            <p:fltVal val="0"/>
                                          </p:val>
                                        </p:tav>
                                      </p:tavLst>
                                    </p:anim>
                                    <p:animEffect transition="in" filter="fade">
                                      <p:cBhvr>
                                        <p:cTn id="52" dur="500"/>
                                        <p:tgtEl>
                                          <p:spTgt spid="59"/>
                                        </p:tgtEl>
                                      </p:cBhvr>
                                    </p:animEffect>
                                  </p:childTnLst>
                                </p:cTn>
                              </p:par>
                            </p:childTnLst>
                          </p:cTn>
                        </p:par>
                        <p:par>
                          <p:cTn id="53" fill="hold">
                            <p:stCondLst>
                              <p:cond delay="5500"/>
                            </p:stCondLst>
                            <p:childTnLst>
                              <p:par>
                                <p:cTn id="54" presetID="22" presetClass="entr" presetSubtype="2" fill="hold"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wipe(right)">
                                      <p:cBhvr>
                                        <p:cTn id="56" dur="500"/>
                                        <p:tgtEl>
                                          <p:spTgt spid="74"/>
                                        </p:tgtEl>
                                      </p:cBhvr>
                                    </p:animEffect>
                                  </p:childTnLst>
                                </p:cTn>
                              </p:par>
                            </p:childTnLst>
                          </p:cTn>
                        </p:par>
                        <p:par>
                          <p:cTn id="57" fill="hold">
                            <p:stCondLst>
                              <p:cond delay="6000"/>
                            </p:stCondLst>
                            <p:childTnLst>
                              <p:par>
                                <p:cTn id="58" presetID="12" presetClass="entr" presetSubtype="8" fill="hold"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500"/>
                                        <p:tgtEl>
                                          <p:spTgt spid="75"/>
                                        </p:tgtEl>
                                        <p:attrNameLst>
                                          <p:attrName>ppt_x</p:attrName>
                                        </p:attrNameLst>
                                      </p:cBhvr>
                                      <p:tavLst>
                                        <p:tav tm="0">
                                          <p:val>
                                            <p:strVal val="#ppt_x-#ppt_w*1.125000"/>
                                          </p:val>
                                        </p:tav>
                                        <p:tav tm="100000">
                                          <p:val>
                                            <p:strVal val="#ppt_x"/>
                                          </p:val>
                                        </p:tav>
                                      </p:tavLst>
                                    </p:anim>
                                    <p:animEffect transition="in" filter="wipe(right)">
                                      <p:cBhvr>
                                        <p:cTn id="61" dur="500"/>
                                        <p:tgtEl>
                                          <p:spTgt spid="75"/>
                                        </p:tgtEl>
                                      </p:cBhvr>
                                    </p:animEffect>
                                  </p:childTnLst>
                                </p:cTn>
                              </p:par>
                            </p:childTnLst>
                          </p:cTn>
                        </p:par>
                        <p:par>
                          <p:cTn id="62" fill="hold">
                            <p:stCondLst>
                              <p:cond delay="6500"/>
                            </p:stCondLst>
                            <p:childTnLst>
                              <p:par>
                                <p:cTn id="63" presetID="49" presetClass="entr" presetSubtype="0" decel="100000"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p:cTn id="65" dur="500" fill="hold"/>
                                        <p:tgtEl>
                                          <p:spTgt spid="86"/>
                                        </p:tgtEl>
                                        <p:attrNameLst>
                                          <p:attrName>ppt_w</p:attrName>
                                        </p:attrNameLst>
                                      </p:cBhvr>
                                      <p:tavLst>
                                        <p:tav tm="0">
                                          <p:val>
                                            <p:fltVal val="0"/>
                                          </p:val>
                                        </p:tav>
                                        <p:tav tm="100000">
                                          <p:val>
                                            <p:strVal val="#ppt_w"/>
                                          </p:val>
                                        </p:tav>
                                      </p:tavLst>
                                    </p:anim>
                                    <p:anim calcmode="lin" valueType="num">
                                      <p:cBhvr>
                                        <p:cTn id="66" dur="500" fill="hold"/>
                                        <p:tgtEl>
                                          <p:spTgt spid="86"/>
                                        </p:tgtEl>
                                        <p:attrNameLst>
                                          <p:attrName>ppt_h</p:attrName>
                                        </p:attrNameLst>
                                      </p:cBhvr>
                                      <p:tavLst>
                                        <p:tav tm="0">
                                          <p:val>
                                            <p:fltVal val="0"/>
                                          </p:val>
                                        </p:tav>
                                        <p:tav tm="100000">
                                          <p:val>
                                            <p:strVal val="#ppt_h"/>
                                          </p:val>
                                        </p:tav>
                                      </p:tavLst>
                                    </p:anim>
                                    <p:anim calcmode="lin" valueType="num">
                                      <p:cBhvr>
                                        <p:cTn id="67" dur="500" fill="hold"/>
                                        <p:tgtEl>
                                          <p:spTgt spid="86"/>
                                        </p:tgtEl>
                                        <p:attrNameLst>
                                          <p:attrName>style.rotation</p:attrName>
                                        </p:attrNameLst>
                                      </p:cBhvr>
                                      <p:tavLst>
                                        <p:tav tm="0">
                                          <p:val>
                                            <p:fltVal val="360"/>
                                          </p:val>
                                        </p:tav>
                                        <p:tav tm="100000">
                                          <p:val>
                                            <p:fltVal val="0"/>
                                          </p:val>
                                        </p:tav>
                                      </p:tavLst>
                                    </p:anim>
                                    <p:animEffect transition="in" filter="fade">
                                      <p:cBhvr>
                                        <p:cTn id="68" dur="500"/>
                                        <p:tgtEl>
                                          <p:spTgt spid="86"/>
                                        </p:tgtEl>
                                      </p:cBhvr>
                                    </p:animEffect>
                                  </p:childTnLst>
                                </p:cTn>
                              </p:par>
                            </p:childTnLst>
                          </p:cTn>
                        </p:par>
                        <p:par>
                          <p:cTn id="69" fill="hold">
                            <p:stCondLst>
                              <p:cond delay="7000"/>
                            </p:stCondLst>
                            <p:childTnLst>
                              <p:par>
                                <p:cTn id="70" presetID="22" presetClass="entr" presetSubtype="8" fill="hold"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childTnLst>
                          </p:cTn>
                        </p:par>
                        <p:par>
                          <p:cTn id="73" fill="hold">
                            <p:stCondLst>
                              <p:cond delay="7500"/>
                            </p:stCondLst>
                            <p:childTnLst>
                              <p:par>
                                <p:cTn id="74" presetID="12" presetClass="entr" presetSubtype="2" fill="hold" nodeType="afterEffect">
                                  <p:stCondLst>
                                    <p:cond delay="0"/>
                                  </p:stCondLst>
                                  <p:childTnLst>
                                    <p:set>
                                      <p:cBhvr>
                                        <p:cTn id="75" dur="1" fill="hold">
                                          <p:stCondLst>
                                            <p:cond delay="0"/>
                                          </p:stCondLst>
                                        </p:cTn>
                                        <p:tgtEl>
                                          <p:spTgt spid="81"/>
                                        </p:tgtEl>
                                        <p:attrNameLst>
                                          <p:attrName>style.visibility</p:attrName>
                                        </p:attrNameLst>
                                      </p:cBhvr>
                                      <p:to>
                                        <p:strVal val="visible"/>
                                      </p:to>
                                    </p:set>
                                    <p:anim calcmode="lin" valueType="num">
                                      <p:cBhvr additive="base">
                                        <p:cTn id="76" dur="500"/>
                                        <p:tgtEl>
                                          <p:spTgt spid="81"/>
                                        </p:tgtEl>
                                        <p:attrNameLst>
                                          <p:attrName>ppt_x</p:attrName>
                                        </p:attrNameLst>
                                      </p:cBhvr>
                                      <p:tavLst>
                                        <p:tav tm="0">
                                          <p:val>
                                            <p:strVal val="#ppt_x+#ppt_w*1.125000"/>
                                          </p:val>
                                        </p:tav>
                                        <p:tav tm="100000">
                                          <p:val>
                                            <p:strVal val="#ppt_x"/>
                                          </p:val>
                                        </p:tav>
                                      </p:tavLst>
                                    </p:anim>
                                    <p:animEffect transition="in" filter="wipe(left)">
                                      <p:cBhvr>
                                        <p:cTn id="77"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职业发展</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Bent Arrow 21"/>
          <p:cNvSpPr/>
          <p:nvPr/>
        </p:nvSpPr>
        <p:spPr>
          <a:xfrm>
            <a:off x="8490850" y="2698018"/>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6" name="Bent Arrow 18"/>
          <p:cNvSpPr/>
          <p:nvPr/>
        </p:nvSpPr>
        <p:spPr>
          <a:xfrm>
            <a:off x="1204174" y="4248935"/>
            <a:ext cx="2428892" cy="1550916"/>
          </a:xfrm>
          <a:prstGeom prst="bentArrow">
            <a:avLst/>
          </a:prstGeom>
          <a:noFill/>
          <a:ln>
            <a:solidFill>
              <a:schemeClr val="bg1">
                <a:lumMod val="85000"/>
              </a:schemeClr>
            </a:solid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7" name="Bent Arrow 20"/>
          <p:cNvSpPr/>
          <p:nvPr/>
        </p:nvSpPr>
        <p:spPr>
          <a:xfrm>
            <a:off x="6061956" y="3301151"/>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sp>
        <p:nvSpPr>
          <p:cNvPr id="8" name="Bent Arrow 19"/>
          <p:cNvSpPr/>
          <p:nvPr/>
        </p:nvSpPr>
        <p:spPr>
          <a:xfrm>
            <a:off x="3633064" y="3731963"/>
            <a:ext cx="2428892" cy="1550916"/>
          </a:xfrm>
          <a:prstGeom prst="bentArrow">
            <a:avLst/>
          </a:prstGeom>
          <a:noFill/>
          <a:ln>
            <a:solidFill>
              <a:schemeClr val="bg1">
                <a:lumMod val="95000"/>
              </a:schemeClr>
            </a:solid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schemeClr val="bg1">
                  <a:lumMod val="95000"/>
                </a:schemeClr>
              </a:solidFill>
              <a:latin typeface="造字工房情书（非商用）常规体" pitchFamily="50" charset="-122"/>
              <a:ea typeface="造字工房情书（非商用）常规体" pitchFamily="50" charset="-122"/>
            </a:endParaRPr>
          </a:p>
        </p:txBody>
      </p:sp>
      <p:grpSp>
        <p:nvGrpSpPr>
          <p:cNvPr id="11" name="组合 10"/>
          <p:cNvGrpSpPr/>
          <p:nvPr/>
        </p:nvGrpSpPr>
        <p:grpSpPr>
          <a:xfrm>
            <a:off x="9452634" y="1472688"/>
            <a:ext cx="887355" cy="1291435"/>
            <a:chOff x="8516938" y="5619750"/>
            <a:chExt cx="693738" cy="1009650"/>
          </a:xfrm>
          <a:noFill/>
        </p:grpSpPr>
        <p:sp>
          <p:nvSpPr>
            <p:cNvPr id="12" name="Freeform 190"/>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3" name="Freeform 191"/>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4" name="Freeform 192"/>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5" name="Freeform 193"/>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6" name="Freeform 194"/>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7" name="Freeform 195"/>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18" name="Freeform 196"/>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w="9525">
              <a:solidFill>
                <a:schemeClr val="bg1">
                  <a:lumMod val="95000"/>
                </a:schemeClr>
              </a:solidFill>
              <a:round/>
            </a:ln>
          </p:spPr>
          <p:txBody>
            <a:bodyPr vert="horz" wrap="square" lIns="91440" tIns="45720" rIns="91440" bIns="45720" numCol="1" anchor="t" anchorCtr="0" compatLnSpc="1"/>
            <a:lstStyle/>
            <a:p>
              <a:endParaRPr 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9" name="Freeform 368"/>
          <p:cNvSpPr/>
          <p:nvPr/>
        </p:nvSpPr>
        <p:spPr bwMode="auto">
          <a:xfrm>
            <a:off x="2190626" y="3946067"/>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0" name="Freeform 336"/>
          <p:cNvSpPr>
            <a:spLocks noEditPoints="1"/>
          </p:cNvSpPr>
          <p:nvPr/>
        </p:nvSpPr>
        <p:spPr bwMode="auto">
          <a:xfrm>
            <a:off x="4678497" y="3473476"/>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noFill/>
          <a:ln>
            <a:solidFill>
              <a:schemeClr val="bg1">
                <a:lumMod val="95000"/>
              </a:schemeClr>
            </a:solidFill>
          </a:ln>
        </p:spPr>
        <p:txBody>
          <a:bodyPr vert="horz" wrap="square" lIns="91440" tIns="45720" rIns="91440" bIns="45720" numCol="1" anchor="t" anchorCtr="0" compatLnSpc="1"/>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1" name="Freeform 261"/>
          <p:cNvSpPr>
            <a:spLocks noEditPoints="1"/>
          </p:cNvSpPr>
          <p:nvPr/>
        </p:nvSpPr>
        <p:spPr bwMode="auto">
          <a:xfrm>
            <a:off x="7048929" y="3028042"/>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id-ID">
              <a:solidFill>
                <a:schemeClr val="bg1">
                  <a:lumMod val="95000"/>
                </a:schemeClr>
              </a:solidFill>
              <a:latin typeface="造字工房情书（非商用）常规体" pitchFamily="50" charset="-122"/>
              <a:ea typeface="造字工房情书（非商用）常规体" pitchFamily="50" charset="-122"/>
            </a:endParaRPr>
          </a:p>
        </p:txBody>
      </p:sp>
      <p:sp>
        <p:nvSpPr>
          <p:cNvPr id="22" name="TextBox 7"/>
          <p:cNvSpPr>
            <a:spLocks noChangeArrowheads="1"/>
          </p:cNvSpPr>
          <p:nvPr/>
        </p:nvSpPr>
        <p:spPr bwMode="auto">
          <a:xfrm>
            <a:off x="1945938" y="5312241"/>
            <a:ext cx="1224136"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dirty="0" smtClean="0">
                <a:solidFill>
                  <a:schemeClr val="bg1">
                    <a:lumMod val="95000"/>
                  </a:schemeClr>
                </a:solidFill>
                <a:latin typeface="造字工房情书（非商用）常规体" pitchFamily="50" charset="-122"/>
                <a:ea typeface="造字工房情书（非商用）常规体" pitchFamily="50" charset="-122"/>
              </a:rPr>
              <a:t>设计人员</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3" name="圆角矩形 22"/>
          <p:cNvSpPr/>
          <p:nvPr/>
        </p:nvSpPr>
        <p:spPr>
          <a:xfrm>
            <a:off x="1734730" y="5217104"/>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4" name="文本框 49"/>
          <p:cNvSpPr txBox="1"/>
          <p:nvPr/>
        </p:nvSpPr>
        <p:spPr>
          <a:xfrm>
            <a:off x="1636222" y="5756157"/>
            <a:ext cx="1817068" cy="652486"/>
          </a:xfrm>
          <a:prstGeom prst="rect">
            <a:avLst/>
          </a:prstGeom>
          <a:noFill/>
          <a:effectLst/>
        </p:spPr>
        <p:txBody>
          <a:bodyPr wrap="square" rtlCol="0">
            <a:spAutoFit/>
          </a:bodyPr>
          <a:lstStyle/>
          <a:p>
            <a:pPr algn="just">
              <a:lnSpc>
                <a:spcPct val="130000"/>
              </a:lnSpc>
            </a:pP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25" name="TextBox 7"/>
          <p:cNvSpPr>
            <a:spLocks noChangeArrowheads="1"/>
          </p:cNvSpPr>
          <p:nvPr/>
        </p:nvSpPr>
        <p:spPr bwMode="auto">
          <a:xfrm>
            <a:off x="4377342" y="4808185"/>
            <a:ext cx="1224136"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dirty="0" smtClean="0">
                <a:solidFill>
                  <a:schemeClr val="bg1">
                    <a:lumMod val="95000"/>
                  </a:schemeClr>
                </a:solidFill>
                <a:latin typeface="造字工房情书（非商用）常规体" pitchFamily="50" charset="-122"/>
                <a:ea typeface="造字工房情书（非商用）常规体" pitchFamily="50" charset="-122"/>
              </a:rPr>
              <a:t>运营主管</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6" name="圆角矩形 25"/>
          <p:cNvSpPr/>
          <p:nvPr/>
        </p:nvSpPr>
        <p:spPr>
          <a:xfrm>
            <a:off x="4166134" y="4713048"/>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27" name="文本框 49"/>
          <p:cNvSpPr txBox="1"/>
          <p:nvPr/>
        </p:nvSpPr>
        <p:spPr>
          <a:xfrm>
            <a:off x="4067626" y="5252101"/>
            <a:ext cx="1817068" cy="652486"/>
          </a:xfrm>
          <a:prstGeom prst="rect">
            <a:avLst/>
          </a:prstGeom>
          <a:noFill/>
          <a:effectLst/>
        </p:spPr>
        <p:txBody>
          <a:bodyPr wrap="square" rtlCol="0">
            <a:spAutoFit/>
          </a:bodyPr>
          <a:lstStyle/>
          <a:p>
            <a:pPr algn="just">
              <a:lnSpc>
                <a:spcPct val="130000"/>
              </a:lnSpc>
            </a:pP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28" name="TextBox 7"/>
          <p:cNvSpPr>
            <a:spLocks noChangeArrowheads="1"/>
          </p:cNvSpPr>
          <p:nvPr/>
        </p:nvSpPr>
        <p:spPr bwMode="auto">
          <a:xfrm>
            <a:off x="6825614" y="4364041"/>
            <a:ext cx="1224136"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设计总监</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29" name="圆角矩形 28"/>
          <p:cNvSpPr/>
          <p:nvPr/>
        </p:nvSpPr>
        <p:spPr>
          <a:xfrm>
            <a:off x="6614406" y="4268904"/>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0" name="文本框 49"/>
          <p:cNvSpPr txBox="1"/>
          <p:nvPr/>
        </p:nvSpPr>
        <p:spPr>
          <a:xfrm>
            <a:off x="6515898" y="4807957"/>
            <a:ext cx="1817068" cy="652486"/>
          </a:xfrm>
          <a:prstGeom prst="rect">
            <a:avLst/>
          </a:prstGeom>
          <a:noFill/>
          <a:effectLst/>
        </p:spPr>
        <p:txBody>
          <a:bodyPr wrap="square" rtlCol="0">
            <a:spAutoFit/>
          </a:bodyPr>
          <a:lstStyle/>
          <a:p>
            <a:pPr algn="just">
              <a:lnSpc>
                <a:spcPct val="130000"/>
              </a:lnSpc>
            </a:pP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31" name="TextBox 7"/>
          <p:cNvSpPr>
            <a:spLocks noChangeArrowheads="1"/>
          </p:cNvSpPr>
          <p:nvPr/>
        </p:nvSpPr>
        <p:spPr bwMode="auto">
          <a:xfrm>
            <a:off x="9290754" y="3787977"/>
            <a:ext cx="1224136"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dirty="0" smtClean="0">
                <a:solidFill>
                  <a:schemeClr val="bg1">
                    <a:lumMod val="95000"/>
                  </a:schemeClr>
                </a:solidFill>
                <a:latin typeface="造字工房情书（非商用）常规体" pitchFamily="50" charset="-122"/>
                <a:ea typeface="造字工房情书（非商用）常规体" pitchFamily="50" charset="-122"/>
              </a:rPr>
              <a:t>首席执行官</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p:txBody>
      </p:sp>
      <p:sp>
        <p:nvSpPr>
          <p:cNvPr id="32" name="圆角矩形 31"/>
          <p:cNvSpPr/>
          <p:nvPr/>
        </p:nvSpPr>
        <p:spPr>
          <a:xfrm>
            <a:off x="9079546" y="3692840"/>
            <a:ext cx="1646552" cy="467045"/>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文本框 49"/>
          <p:cNvSpPr txBox="1"/>
          <p:nvPr/>
        </p:nvSpPr>
        <p:spPr>
          <a:xfrm>
            <a:off x="8981038" y="4231893"/>
            <a:ext cx="1817068" cy="652486"/>
          </a:xfrm>
          <a:prstGeom prst="rect">
            <a:avLst/>
          </a:prstGeom>
          <a:noFill/>
          <a:effectLst/>
        </p:spPr>
        <p:txBody>
          <a:bodyPr wrap="square" rtlCol="0">
            <a:spAutoFit/>
          </a:bodyPr>
          <a:lstStyle/>
          <a:p>
            <a:pPr algn="just">
              <a:lnSpc>
                <a:spcPct val="130000"/>
              </a:lnSpc>
            </a:pP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请在此处添加文字信息，表达图的含义。</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34" name="TextBox 33"/>
          <p:cNvSpPr txBox="1"/>
          <p:nvPr/>
        </p:nvSpPr>
        <p:spPr>
          <a:xfrm>
            <a:off x="1276182" y="1395933"/>
            <a:ext cx="5695950" cy="1169551"/>
          </a:xfrm>
          <a:prstGeom prst="rect">
            <a:avLst/>
          </a:prstGeom>
          <a:noFill/>
        </p:spPr>
        <p:txBody>
          <a:bodyP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zh-CN" altLang="en-US" dirty="0" smtClean="0">
                <a:solidFill>
                  <a:schemeClr val="bg1">
                    <a:lumMod val="95000"/>
                  </a:schemeClr>
                </a:solidFill>
                <a:latin typeface="造字工房情书（非商用）常规体" pitchFamily="50" charset="-122"/>
                <a:ea typeface="造字工房情书（非商用）常规体" pitchFamily="50" charset="-122"/>
              </a:rPr>
              <a:t>未来发展职业规划</a:t>
            </a:r>
            <a:endParaRPr lang="id-ID" altLang="zh-CN" dirty="0">
              <a:solidFill>
                <a:schemeClr val="bg1">
                  <a:lumMod val="95000"/>
                </a:schemeClr>
              </a:solidFill>
              <a:latin typeface="造字工房情书（非商用）常规体" pitchFamily="50" charset="-122"/>
              <a:ea typeface="造字工房情书（非商用）常规体" pitchFamily="50" charset="-122"/>
            </a:endParaRPr>
          </a:p>
          <a:p>
            <a:pPr eaLnBrk="1" hangingPunct="1"/>
            <a:endParaRPr lang="en-US" altLang="zh-CN" sz="1000" dirty="0">
              <a:solidFill>
                <a:schemeClr val="bg1">
                  <a:lumMod val="95000"/>
                </a:schemeClr>
              </a:solidFill>
              <a:latin typeface="造字工房情书（非商用）常规体" pitchFamily="50" charset="-122"/>
              <a:ea typeface="造字工房情书（非商用）常规体" pitchFamily="50" charset="-122"/>
            </a:endParaRPr>
          </a:p>
          <a:p>
            <a:pPr algn="just"/>
            <a:r>
              <a:rPr lang="zh-CN" altLang="en-US" sz="1400" dirty="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2" presetClass="entr" presetSubtype="4"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500"/>
                                        <p:tgtEl>
                                          <p:spTgt spid="26"/>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53" presetClass="entr" presetSubtype="16"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ppt_w</p:attrName>
                                        </p:attrNameLst>
                                      </p:cBhvr>
                                      <p:tavLst>
                                        <p:tav tm="0">
                                          <p:val>
                                            <p:fltVal val="0"/>
                                          </p:val>
                                        </p:tav>
                                        <p:tav tm="100000">
                                          <p:val>
                                            <p:strVal val="#ppt_w"/>
                                          </p:val>
                                        </p:tav>
                                      </p:tavLst>
                                    </p:anim>
                                    <p:anim calcmode="lin" valueType="num">
                                      <p:cBhvr>
                                        <p:cTn id="74" dur="500" fill="hold"/>
                                        <p:tgtEl>
                                          <p:spTgt spid="21"/>
                                        </p:tgtEl>
                                        <p:attrNameLst>
                                          <p:attrName>ppt_h</p:attrName>
                                        </p:attrNameLst>
                                      </p:cBhvr>
                                      <p:tavLst>
                                        <p:tav tm="0">
                                          <p:val>
                                            <p:fltVal val="0"/>
                                          </p:val>
                                        </p:tav>
                                        <p:tav tm="100000">
                                          <p:val>
                                            <p:strVal val="#ppt_h"/>
                                          </p:val>
                                        </p:tav>
                                      </p:tavLst>
                                    </p:anim>
                                    <p:animEffect transition="in" filter="fade">
                                      <p:cBhvr>
                                        <p:cTn id="75" dur="500"/>
                                        <p:tgtEl>
                                          <p:spTgt spid="21"/>
                                        </p:tgtEl>
                                      </p:cBhvr>
                                    </p:animEffect>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1000"/>
                                        <p:tgtEl>
                                          <p:spTgt spid="7"/>
                                        </p:tgtEl>
                                      </p:cBhvr>
                                    </p:animEffect>
                                    <p:anim calcmode="lin" valueType="num">
                                      <p:cBhvr>
                                        <p:cTn id="80" dur="1000" fill="hold"/>
                                        <p:tgtEl>
                                          <p:spTgt spid="7"/>
                                        </p:tgtEl>
                                        <p:attrNameLst>
                                          <p:attrName>ppt_x</p:attrName>
                                        </p:attrNameLst>
                                      </p:cBhvr>
                                      <p:tavLst>
                                        <p:tav tm="0">
                                          <p:val>
                                            <p:strVal val="#ppt_x"/>
                                          </p:val>
                                        </p:tav>
                                        <p:tav tm="100000">
                                          <p:val>
                                            <p:strVal val="#ppt_x"/>
                                          </p:val>
                                        </p:tav>
                                      </p:tavLst>
                                    </p:anim>
                                    <p:anim calcmode="lin" valueType="num">
                                      <p:cBhvr>
                                        <p:cTn id="81" dur="1000" fill="hold"/>
                                        <p:tgtEl>
                                          <p:spTgt spid="7"/>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22" presetClass="entr" presetSubtype="4"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down)">
                                      <p:cBhvr>
                                        <p:cTn id="85" dur="500"/>
                                        <p:tgtEl>
                                          <p:spTgt spid="29"/>
                                        </p:tgtEl>
                                      </p:cBhvr>
                                    </p:animEffect>
                                  </p:childTnLst>
                                </p:cTn>
                              </p:par>
                            </p:childTnLst>
                          </p:cTn>
                        </p:par>
                        <p:par>
                          <p:cTn id="86" fill="hold">
                            <p:stCondLst>
                              <p:cond delay="11000"/>
                            </p:stCondLst>
                            <p:childTnLst>
                              <p:par>
                                <p:cTn id="87" presetID="53" presetClass="entr" presetSubtype="16"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animEffect transition="in" filter="fade">
                                      <p:cBhvr>
                                        <p:cTn id="91" dur="500"/>
                                        <p:tgtEl>
                                          <p:spTgt spid="28"/>
                                        </p:tgtEl>
                                      </p:cBhvr>
                                    </p:animEffect>
                                  </p:childTnLst>
                                </p:cTn>
                              </p:par>
                            </p:childTnLst>
                          </p:cTn>
                        </p:par>
                        <p:par>
                          <p:cTn id="92" fill="hold">
                            <p:stCondLst>
                              <p:cond delay="11500"/>
                            </p:stCondLst>
                            <p:childTnLst>
                              <p:par>
                                <p:cTn id="93" presetID="42" presetClass="entr" presetSubtype="0"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1000"/>
                                        <p:tgtEl>
                                          <p:spTgt spid="30"/>
                                        </p:tgtEl>
                                      </p:cBhvr>
                                    </p:animEffect>
                                    <p:anim calcmode="lin" valueType="num">
                                      <p:cBhvr>
                                        <p:cTn id="96" dur="1000" fill="hold"/>
                                        <p:tgtEl>
                                          <p:spTgt spid="30"/>
                                        </p:tgtEl>
                                        <p:attrNameLst>
                                          <p:attrName>ppt_x</p:attrName>
                                        </p:attrNameLst>
                                      </p:cBhvr>
                                      <p:tavLst>
                                        <p:tav tm="0">
                                          <p:val>
                                            <p:strVal val="#ppt_x"/>
                                          </p:val>
                                        </p:tav>
                                        <p:tav tm="100000">
                                          <p:val>
                                            <p:strVal val="#ppt_x"/>
                                          </p:val>
                                        </p:tav>
                                      </p:tavLst>
                                    </p:anim>
                                    <p:anim calcmode="lin" valueType="num">
                                      <p:cBhvr>
                                        <p:cTn id="97" dur="1000" fill="hold"/>
                                        <p:tgtEl>
                                          <p:spTgt spid="30"/>
                                        </p:tgtEl>
                                        <p:attrNameLst>
                                          <p:attrName>ppt_y</p:attrName>
                                        </p:attrNameLst>
                                      </p:cBhvr>
                                      <p:tavLst>
                                        <p:tav tm="0">
                                          <p:val>
                                            <p:strVal val="#ppt_y+.1"/>
                                          </p:val>
                                        </p:tav>
                                        <p:tav tm="100000">
                                          <p:val>
                                            <p:strVal val="#ppt_y"/>
                                          </p:val>
                                        </p:tav>
                                      </p:tavLst>
                                    </p:anim>
                                  </p:childTnLst>
                                </p:cTn>
                              </p:par>
                            </p:childTnLst>
                          </p:cTn>
                        </p:par>
                        <p:par>
                          <p:cTn id="98" fill="hold">
                            <p:stCondLst>
                              <p:cond delay="12500"/>
                            </p:stCondLst>
                            <p:childTnLst>
                              <p:par>
                                <p:cTn id="99" presetID="53" presetClass="entr" presetSubtype="16" fill="hold" nodeType="after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500" fill="hold"/>
                                        <p:tgtEl>
                                          <p:spTgt spid="11"/>
                                        </p:tgtEl>
                                        <p:attrNameLst>
                                          <p:attrName>ppt_w</p:attrName>
                                        </p:attrNameLst>
                                      </p:cBhvr>
                                      <p:tavLst>
                                        <p:tav tm="0">
                                          <p:val>
                                            <p:fltVal val="0"/>
                                          </p:val>
                                        </p:tav>
                                        <p:tav tm="100000">
                                          <p:val>
                                            <p:strVal val="#ppt_w"/>
                                          </p:val>
                                        </p:tav>
                                      </p:tavLst>
                                    </p:anim>
                                    <p:anim calcmode="lin" valueType="num">
                                      <p:cBhvr>
                                        <p:cTn id="102" dur="500" fill="hold"/>
                                        <p:tgtEl>
                                          <p:spTgt spid="11"/>
                                        </p:tgtEl>
                                        <p:attrNameLst>
                                          <p:attrName>ppt_h</p:attrName>
                                        </p:attrNameLst>
                                      </p:cBhvr>
                                      <p:tavLst>
                                        <p:tav tm="0">
                                          <p:val>
                                            <p:fltVal val="0"/>
                                          </p:val>
                                        </p:tav>
                                        <p:tav tm="100000">
                                          <p:val>
                                            <p:strVal val="#ppt_h"/>
                                          </p:val>
                                        </p:tav>
                                      </p:tavLst>
                                    </p:anim>
                                    <p:animEffect transition="in" filter="fade">
                                      <p:cBhvr>
                                        <p:cTn id="103" dur="500"/>
                                        <p:tgtEl>
                                          <p:spTgt spid="11"/>
                                        </p:tgtEl>
                                      </p:cBhvr>
                                    </p:animEffect>
                                  </p:childTnLst>
                                </p:cTn>
                              </p:par>
                            </p:childTnLst>
                          </p:cTn>
                        </p:par>
                        <p:par>
                          <p:cTn id="104" fill="hold">
                            <p:stCondLst>
                              <p:cond delay="13000"/>
                            </p:stCondLst>
                            <p:childTnLst>
                              <p:par>
                                <p:cTn id="105" presetID="42" presetClass="entr" presetSubtype="0" fill="hold" grpId="0"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fade">
                                      <p:cBhvr>
                                        <p:cTn id="107" dur="1000"/>
                                        <p:tgtEl>
                                          <p:spTgt spid="5"/>
                                        </p:tgtEl>
                                      </p:cBhvr>
                                    </p:animEffect>
                                    <p:anim calcmode="lin" valueType="num">
                                      <p:cBhvr>
                                        <p:cTn id="108" dur="1000" fill="hold"/>
                                        <p:tgtEl>
                                          <p:spTgt spid="5"/>
                                        </p:tgtEl>
                                        <p:attrNameLst>
                                          <p:attrName>ppt_x</p:attrName>
                                        </p:attrNameLst>
                                      </p:cBhvr>
                                      <p:tavLst>
                                        <p:tav tm="0">
                                          <p:val>
                                            <p:strVal val="#ppt_x"/>
                                          </p:val>
                                        </p:tav>
                                        <p:tav tm="100000">
                                          <p:val>
                                            <p:strVal val="#ppt_x"/>
                                          </p:val>
                                        </p:tav>
                                      </p:tavLst>
                                    </p:anim>
                                    <p:anim calcmode="lin" valueType="num">
                                      <p:cBhvr>
                                        <p:cTn id="109" dur="1000" fill="hold"/>
                                        <p:tgtEl>
                                          <p:spTgt spid="5"/>
                                        </p:tgtEl>
                                        <p:attrNameLst>
                                          <p:attrName>ppt_y</p:attrName>
                                        </p:attrNameLst>
                                      </p:cBhvr>
                                      <p:tavLst>
                                        <p:tav tm="0">
                                          <p:val>
                                            <p:strVal val="#ppt_y+.1"/>
                                          </p:val>
                                        </p:tav>
                                        <p:tav tm="100000">
                                          <p:val>
                                            <p:strVal val="#ppt_y"/>
                                          </p:val>
                                        </p:tav>
                                      </p:tavLst>
                                    </p:anim>
                                  </p:childTnLst>
                                </p:cTn>
                              </p:par>
                            </p:childTnLst>
                          </p:cTn>
                        </p:par>
                        <p:par>
                          <p:cTn id="110" fill="hold">
                            <p:stCondLst>
                              <p:cond delay="14000"/>
                            </p:stCondLst>
                            <p:childTnLst>
                              <p:par>
                                <p:cTn id="111" presetID="22" presetClass="entr" presetSubtype="4"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down)">
                                      <p:cBhvr>
                                        <p:cTn id="113" dur="500"/>
                                        <p:tgtEl>
                                          <p:spTgt spid="32"/>
                                        </p:tgtEl>
                                      </p:cBhvr>
                                    </p:animEffect>
                                  </p:childTnLst>
                                </p:cTn>
                              </p:par>
                            </p:childTnLst>
                          </p:cTn>
                        </p:par>
                        <p:par>
                          <p:cTn id="114" fill="hold">
                            <p:stCondLst>
                              <p:cond delay="14500"/>
                            </p:stCondLst>
                            <p:childTnLst>
                              <p:par>
                                <p:cTn id="115" presetID="53" presetClass="entr" presetSubtype="16"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p:cTn id="117" dur="500" fill="hold"/>
                                        <p:tgtEl>
                                          <p:spTgt spid="31"/>
                                        </p:tgtEl>
                                        <p:attrNameLst>
                                          <p:attrName>ppt_w</p:attrName>
                                        </p:attrNameLst>
                                      </p:cBhvr>
                                      <p:tavLst>
                                        <p:tav tm="0">
                                          <p:val>
                                            <p:fltVal val="0"/>
                                          </p:val>
                                        </p:tav>
                                        <p:tav tm="100000">
                                          <p:val>
                                            <p:strVal val="#ppt_w"/>
                                          </p:val>
                                        </p:tav>
                                      </p:tavLst>
                                    </p:anim>
                                    <p:anim calcmode="lin" valueType="num">
                                      <p:cBhvr>
                                        <p:cTn id="118" dur="500" fill="hold"/>
                                        <p:tgtEl>
                                          <p:spTgt spid="31"/>
                                        </p:tgtEl>
                                        <p:attrNameLst>
                                          <p:attrName>ppt_h</p:attrName>
                                        </p:attrNameLst>
                                      </p:cBhvr>
                                      <p:tavLst>
                                        <p:tav tm="0">
                                          <p:val>
                                            <p:fltVal val="0"/>
                                          </p:val>
                                        </p:tav>
                                        <p:tav tm="100000">
                                          <p:val>
                                            <p:strVal val="#ppt_h"/>
                                          </p:val>
                                        </p:tav>
                                      </p:tavLst>
                                    </p:anim>
                                    <p:animEffect transition="in" filter="fade">
                                      <p:cBhvr>
                                        <p:cTn id="119" dur="500"/>
                                        <p:tgtEl>
                                          <p:spTgt spid="31"/>
                                        </p:tgtEl>
                                      </p:cBhvr>
                                    </p:animEffect>
                                  </p:childTnLst>
                                </p:cTn>
                              </p:par>
                            </p:childTnLst>
                          </p:cTn>
                        </p:par>
                        <p:par>
                          <p:cTn id="120" fill="hold">
                            <p:stCondLst>
                              <p:cond delay="15000"/>
                            </p:stCondLst>
                            <p:childTnLst>
                              <p:par>
                                <p:cTn id="121" presetID="42" presetClass="entr" presetSubtype="0"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1000"/>
                                        <p:tgtEl>
                                          <p:spTgt spid="33"/>
                                        </p:tgtEl>
                                      </p:cBhvr>
                                    </p:animEffect>
                                    <p:anim calcmode="lin" valueType="num">
                                      <p:cBhvr>
                                        <p:cTn id="124" dur="1000" fill="hold"/>
                                        <p:tgtEl>
                                          <p:spTgt spid="33"/>
                                        </p:tgtEl>
                                        <p:attrNameLst>
                                          <p:attrName>ppt_x</p:attrName>
                                        </p:attrNameLst>
                                      </p:cBhvr>
                                      <p:tavLst>
                                        <p:tav tm="0">
                                          <p:val>
                                            <p:strVal val="#ppt_x"/>
                                          </p:val>
                                        </p:tav>
                                        <p:tav tm="100000">
                                          <p:val>
                                            <p:strVal val="#ppt_x"/>
                                          </p:val>
                                        </p:tav>
                                      </p:tavLst>
                                    </p:anim>
                                    <p:anim calcmode="lin" valueType="num">
                                      <p:cBhvr>
                                        <p:cTn id="125" dur="1000" fill="hold"/>
                                        <p:tgtEl>
                                          <p:spTgt spid="33"/>
                                        </p:tgtEl>
                                        <p:attrNameLst>
                                          <p:attrName>ppt_y</p:attrName>
                                        </p:attrNameLst>
                                      </p:cBhvr>
                                      <p:tavLst>
                                        <p:tav tm="0">
                                          <p:val>
                                            <p:strVal val="#ppt_y+.1"/>
                                          </p:val>
                                        </p:tav>
                                        <p:tav tm="100000">
                                          <p:val>
                                            <p:strVal val="#ppt_y"/>
                                          </p:val>
                                        </p:tav>
                                      </p:tavLst>
                                    </p:anim>
                                  </p:childTnLst>
                                </p:cTn>
                              </p:par>
                            </p:childTnLst>
                          </p:cTn>
                        </p:par>
                        <p:par>
                          <p:cTn id="126" fill="hold">
                            <p:stCondLst>
                              <p:cond delay="16000"/>
                            </p:stCondLst>
                            <p:childTnLst>
                              <p:par>
                                <p:cTn id="127" presetID="42"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1000"/>
                                        <p:tgtEl>
                                          <p:spTgt spid="34"/>
                                        </p:tgtEl>
                                      </p:cBhvr>
                                    </p:animEffect>
                                    <p:anim calcmode="lin" valueType="num">
                                      <p:cBhvr>
                                        <p:cTn id="130" dur="1000" fill="hold"/>
                                        <p:tgtEl>
                                          <p:spTgt spid="34"/>
                                        </p:tgtEl>
                                        <p:attrNameLst>
                                          <p:attrName>ppt_x</p:attrName>
                                        </p:attrNameLst>
                                      </p:cBhvr>
                                      <p:tavLst>
                                        <p:tav tm="0">
                                          <p:val>
                                            <p:strVal val="#ppt_x"/>
                                          </p:val>
                                        </p:tav>
                                        <p:tav tm="100000">
                                          <p:val>
                                            <p:strVal val="#ppt_x"/>
                                          </p:val>
                                        </p:tav>
                                      </p:tavLst>
                                    </p:anim>
                                    <p:anim calcmode="lin" valueType="num">
                                      <p:cBhvr>
                                        <p:cTn id="13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9" grpId="0" animBg="1"/>
      <p:bldP spid="20" grpId="0" animBg="1"/>
      <p:bldP spid="21" grpId="0" animBg="1"/>
      <p:bldP spid="22" grpId="0"/>
      <p:bldP spid="23" grpId="0" animBg="1"/>
      <p:bldP spid="24" grpId="0"/>
      <p:bldP spid="25" grpId="0"/>
      <p:bldP spid="26" grpId="0" animBg="1"/>
      <p:bldP spid="27" grpId="0"/>
      <p:bldP spid="28" grpId="0"/>
      <p:bldP spid="29" grpId="0" animBg="1"/>
      <p:bldP spid="30" grpId="0"/>
      <p:bldP spid="31" grpId="0"/>
      <p:bldP spid="32" grpId="0" animBg="1"/>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优势劣势</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5" name="Group 47"/>
          <p:cNvGrpSpPr>
            <a:grpSpLocks noChangeAspect="1"/>
          </p:cNvGrpSpPr>
          <p:nvPr/>
        </p:nvGrpSpPr>
        <p:grpSpPr bwMode="auto">
          <a:xfrm>
            <a:off x="4910014" y="1785943"/>
            <a:ext cx="2316162" cy="2316162"/>
            <a:chOff x="1968848" y="2546470"/>
            <a:chExt cx="2846056" cy="2846056"/>
          </a:xfrm>
          <a:noFill/>
        </p:grpSpPr>
        <p:sp>
          <p:nvSpPr>
            <p:cNvPr id="6" name="Freeform 48"/>
            <p:cNvSpPr/>
            <p:nvPr/>
          </p:nvSpPr>
          <p:spPr>
            <a:xfrm>
              <a:off x="1968848"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grpFill/>
            <a:ln w="9525">
              <a:solidFill>
                <a:schemeClr val="bg1">
                  <a:lumMod val="95000"/>
                </a:schemeClr>
              </a:solid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49"/>
            <p:cNvSpPr/>
            <p:nvPr/>
          </p:nvSpPr>
          <p:spPr>
            <a:xfrm>
              <a:off x="3424063" y="2546470"/>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grpFill/>
            <a:ln w="9525">
              <a:solidFill>
                <a:schemeClr val="bg1">
                  <a:lumMod val="95000"/>
                </a:schemeClr>
              </a:solid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8" name="Freeform 50"/>
            <p:cNvSpPr/>
            <p:nvPr/>
          </p:nvSpPr>
          <p:spPr>
            <a:xfrm>
              <a:off x="3424063" y="4001684"/>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grpFill/>
            <a:ln w="9525">
              <a:solidFill>
                <a:schemeClr val="bg1">
                  <a:lumMod val="95000"/>
                </a:schemeClr>
              </a:solid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lIns="274146" tIns="274147" rIns="274147"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sp>
          <p:nvSpPr>
            <p:cNvPr id="11" name="Freeform 51"/>
            <p:cNvSpPr/>
            <p:nvPr/>
          </p:nvSpPr>
          <p:spPr>
            <a:xfrm rot="21600000">
              <a:off x="1968848" y="4001685"/>
              <a:ext cx="1390841" cy="1390841"/>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grpFill/>
            <a:ln w="9525">
              <a:solidFill>
                <a:schemeClr val="bg1">
                  <a:lumMod val="95000"/>
                </a:schemeClr>
              </a:solid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274146" tIns="274146" rIns="274146" bIns="274146" spcCol="1270" anchor="ctr"/>
            <a:lstStyle/>
            <a:p>
              <a:pPr algn="ctr" defTabSz="1289050" eaLnBrk="1" fontAlgn="auto" hangingPunct="1">
                <a:lnSpc>
                  <a:spcPct val="90000"/>
                </a:lnSpc>
                <a:spcAft>
                  <a:spcPct val="35000"/>
                </a:spcAft>
                <a:defRPr/>
              </a:pPr>
              <a:endParaRPr lang="id-ID" sz="2900">
                <a:solidFill>
                  <a:schemeClr val="bg1">
                    <a:lumMod val="95000"/>
                  </a:schemeClr>
                </a:solidFill>
                <a:latin typeface="造字工房情书（非商用）常规体" pitchFamily="50" charset="-122"/>
                <a:ea typeface="造字工房情书（非商用）常规体" pitchFamily="50" charset="-122"/>
              </a:endParaRPr>
            </a:p>
          </p:txBody>
        </p:sp>
      </p:grpSp>
      <p:sp>
        <p:nvSpPr>
          <p:cNvPr id="12" name="Content Placeholder 2"/>
          <p:cNvSpPr txBox="1"/>
          <p:nvPr/>
        </p:nvSpPr>
        <p:spPr>
          <a:xfrm>
            <a:off x="1273051" y="1771655"/>
            <a:ext cx="2820988" cy="1262063"/>
          </a:xfrm>
          <a:prstGeom prst="rect">
            <a:avLst/>
          </a:prstGeom>
        </p:spPr>
        <p:txBody>
          <a:bodyPr/>
          <a:lstStyle>
            <a:lvl1pPr defTabSz="457200">
              <a:defRPr>
                <a:solidFill>
                  <a:schemeClr val="tx1"/>
                </a:solidFill>
                <a:latin typeface="Calibri" panose="020F0502020204030204" charset="0"/>
              </a:defRPr>
            </a:lvl1pPr>
            <a:lvl2pPr defTabSz="457200">
              <a:defRPr>
                <a:solidFill>
                  <a:schemeClr val="tx1"/>
                </a:solidFill>
                <a:latin typeface="Calibri" panose="020F0502020204030204" charset="0"/>
              </a:defRPr>
            </a:lvl2pPr>
            <a:lvl3pPr defTabSz="457200">
              <a:defRPr>
                <a:solidFill>
                  <a:schemeClr val="tx1"/>
                </a:solidFill>
                <a:latin typeface="Calibri" panose="020F0502020204030204" charset="0"/>
              </a:defRPr>
            </a:lvl3pPr>
            <a:lvl4pPr defTabSz="457200">
              <a:defRPr>
                <a:solidFill>
                  <a:schemeClr val="tx1"/>
                </a:solidFill>
                <a:latin typeface="Calibri" panose="020F0502020204030204" charset="0"/>
              </a:defRPr>
            </a:lvl4pPr>
            <a:lvl5pPr defTabSz="457200">
              <a:defRPr>
                <a:solidFill>
                  <a:schemeClr val="tx1"/>
                </a:solidFill>
                <a:latin typeface="Calibri" panose="020F0502020204030204" charset="0"/>
              </a:defRPr>
            </a:lvl5pPr>
            <a:lvl6pPr defTabSz="457200" fontAlgn="base">
              <a:spcBef>
                <a:spcPct val="0"/>
              </a:spcBef>
              <a:spcAft>
                <a:spcPct val="0"/>
              </a:spcAft>
              <a:defRPr>
                <a:solidFill>
                  <a:schemeClr val="tx1"/>
                </a:solidFill>
                <a:latin typeface="Calibri" panose="020F0502020204030204" charset="0"/>
              </a:defRPr>
            </a:lvl6pPr>
            <a:lvl7pPr defTabSz="457200" fontAlgn="base">
              <a:spcBef>
                <a:spcPct val="0"/>
              </a:spcBef>
              <a:spcAft>
                <a:spcPct val="0"/>
              </a:spcAft>
              <a:defRPr>
                <a:solidFill>
                  <a:schemeClr val="tx1"/>
                </a:solidFill>
                <a:latin typeface="Calibri" panose="020F0502020204030204" charset="0"/>
              </a:defRPr>
            </a:lvl7pPr>
            <a:lvl8pPr defTabSz="457200" fontAlgn="base">
              <a:spcBef>
                <a:spcPct val="0"/>
              </a:spcBef>
              <a:spcAft>
                <a:spcPct val="0"/>
              </a:spcAft>
              <a:defRPr>
                <a:solidFill>
                  <a:schemeClr val="tx1"/>
                </a:solidFill>
                <a:latin typeface="Calibri" panose="020F0502020204030204" charset="0"/>
              </a:defRPr>
            </a:lvl8pPr>
            <a:lvl9pPr defTabSz="457200" fontAlgn="base">
              <a:spcBef>
                <a:spcPct val="0"/>
              </a:spcBef>
              <a:spcAft>
                <a:spcPct val="0"/>
              </a:spcAft>
              <a:defRPr>
                <a:solidFill>
                  <a:schemeClr val="tx1"/>
                </a:solidFill>
                <a:latin typeface="Calibri" panose="020F0502020204030204" charset="0"/>
              </a:defRPr>
            </a:lvl9pPr>
          </a:lstStyle>
          <a:p>
            <a:pPr algn="r">
              <a:spcBef>
                <a:spcPct val="20000"/>
              </a:spcBef>
              <a:spcAft>
                <a:spcPts val="600"/>
              </a:spcAft>
              <a:buClr>
                <a:srgbClr val="1F608B"/>
              </a:buClr>
              <a:buSzPct val="145000"/>
            </a:pP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优势分析</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3" name="Oval 53"/>
          <p:cNvSpPr>
            <a:spLocks noChangeAspect="1"/>
          </p:cNvSpPr>
          <p:nvPr/>
        </p:nvSpPr>
        <p:spPr>
          <a:xfrm>
            <a:off x="4232151" y="1849443"/>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4" name="Content Placeholder 2"/>
          <p:cNvSpPr txBox="1"/>
          <p:nvPr/>
        </p:nvSpPr>
        <p:spPr>
          <a:xfrm>
            <a:off x="1273051" y="3005143"/>
            <a:ext cx="2820988" cy="1262062"/>
          </a:xfrm>
          <a:prstGeom prst="rect">
            <a:avLst/>
          </a:prstGeom>
        </p:spPr>
        <p:txBody>
          <a:bodyPr/>
          <a:lstStyle>
            <a:lvl1pPr defTabSz="457200">
              <a:defRPr>
                <a:solidFill>
                  <a:schemeClr val="tx1"/>
                </a:solidFill>
                <a:latin typeface="Calibri" panose="020F0502020204030204" charset="0"/>
              </a:defRPr>
            </a:lvl1pPr>
            <a:lvl2pPr defTabSz="457200">
              <a:defRPr>
                <a:solidFill>
                  <a:schemeClr val="tx1"/>
                </a:solidFill>
                <a:latin typeface="Calibri" panose="020F0502020204030204" charset="0"/>
              </a:defRPr>
            </a:lvl2pPr>
            <a:lvl3pPr defTabSz="457200">
              <a:defRPr>
                <a:solidFill>
                  <a:schemeClr val="tx1"/>
                </a:solidFill>
                <a:latin typeface="Calibri" panose="020F0502020204030204" charset="0"/>
              </a:defRPr>
            </a:lvl3pPr>
            <a:lvl4pPr defTabSz="457200">
              <a:defRPr>
                <a:solidFill>
                  <a:schemeClr val="tx1"/>
                </a:solidFill>
                <a:latin typeface="Calibri" panose="020F0502020204030204" charset="0"/>
              </a:defRPr>
            </a:lvl4pPr>
            <a:lvl5pPr defTabSz="457200">
              <a:defRPr>
                <a:solidFill>
                  <a:schemeClr val="tx1"/>
                </a:solidFill>
                <a:latin typeface="Calibri" panose="020F0502020204030204" charset="0"/>
              </a:defRPr>
            </a:lvl5pPr>
            <a:lvl6pPr defTabSz="457200" fontAlgn="base">
              <a:spcBef>
                <a:spcPct val="0"/>
              </a:spcBef>
              <a:spcAft>
                <a:spcPct val="0"/>
              </a:spcAft>
              <a:defRPr>
                <a:solidFill>
                  <a:schemeClr val="tx1"/>
                </a:solidFill>
                <a:latin typeface="Calibri" panose="020F0502020204030204" charset="0"/>
              </a:defRPr>
            </a:lvl6pPr>
            <a:lvl7pPr defTabSz="457200" fontAlgn="base">
              <a:spcBef>
                <a:spcPct val="0"/>
              </a:spcBef>
              <a:spcAft>
                <a:spcPct val="0"/>
              </a:spcAft>
              <a:defRPr>
                <a:solidFill>
                  <a:schemeClr val="tx1"/>
                </a:solidFill>
                <a:latin typeface="Calibri" panose="020F0502020204030204" charset="0"/>
              </a:defRPr>
            </a:lvl7pPr>
            <a:lvl8pPr defTabSz="457200" fontAlgn="base">
              <a:spcBef>
                <a:spcPct val="0"/>
              </a:spcBef>
              <a:spcAft>
                <a:spcPct val="0"/>
              </a:spcAft>
              <a:defRPr>
                <a:solidFill>
                  <a:schemeClr val="tx1"/>
                </a:solidFill>
                <a:latin typeface="Calibri" panose="020F0502020204030204" charset="0"/>
              </a:defRPr>
            </a:lvl8pPr>
            <a:lvl9pPr defTabSz="457200" fontAlgn="base">
              <a:spcBef>
                <a:spcPct val="0"/>
              </a:spcBef>
              <a:spcAft>
                <a:spcPct val="0"/>
              </a:spcAft>
              <a:defRPr>
                <a:solidFill>
                  <a:schemeClr val="tx1"/>
                </a:solidFill>
                <a:latin typeface="Calibri" panose="020F0502020204030204" charset="0"/>
              </a:defRPr>
            </a:lvl9pPr>
          </a:lstStyle>
          <a:p>
            <a:pPr algn="r">
              <a:spcBef>
                <a:spcPct val="20000"/>
              </a:spcBef>
              <a:spcAft>
                <a:spcPts val="600"/>
              </a:spcAft>
              <a:buClr>
                <a:srgbClr val="1F608B"/>
              </a:buClr>
              <a:buSzPct val="145000"/>
            </a:pP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机遇挑战</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a:p>
            <a:pPr algn="r"/>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5" name="Oval 55"/>
          <p:cNvSpPr>
            <a:spLocks noChangeAspect="1"/>
          </p:cNvSpPr>
          <p:nvPr/>
        </p:nvSpPr>
        <p:spPr>
          <a:xfrm>
            <a:off x="4232151" y="3052768"/>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6" name="Content Placeholder 2"/>
          <p:cNvSpPr txBox="1"/>
          <p:nvPr/>
        </p:nvSpPr>
        <p:spPr>
          <a:xfrm>
            <a:off x="7948489" y="1771655"/>
            <a:ext cx="2820987" cy="1262063"/>
          </a:xfrm>
          <a:prstGeom prst="rect">
            <a:avLst/>
          </a:prstGeom>
        </p:spPr>
        <p:txBody>
          <a:bodyPr/>
          <a:lstStyle>
            <a:lvl1pPr defTabSz="457200">
              <a:defRPr>
                <a:solidFill>
                  <a:schemeClr val="tx1"/>
                </a:solidFill>
                <a:latin typeface="Calibri" panose="020F0502020204030204" charset="0"/>
              </a:defRPr>
            </a:lvl1pPr>
            <a:lvl2pPr defTabSz="457200">
              <a:defRPr>
                <a:solidFill>
                  <a:schemeClr val="tx1"/>
                </a:solidFill>
                <a:latin typeface="Calibri" panose="020F0502020204030204" charset="0"/>
              </a:defRPr>
            </a:lvl2pPr>
            <a:lvl3pPr defTabSz="457200">
              <a:defRPr>
                <a:solidFill>
                  <a:schemeClr val="tx1"/>
                </a:solidFill>
                <a:latin typeface="Calibri" panose="020F0502020204030204" charset="0"/>
              </a:defRPr>
            </a:lvl3pPr>
            <a:lvl4pPr defTabSz="457200">
              <a:defRPr>
                <a:solidFill>
                  <a:schemeClr val="tx1"/>
                </a:solidFill>
                <a:latin typeface="Calibri" panose="020F0502020204030204" charset="0"/>
              </a:defRPr>
            </a:lvl4pPr>
            <a:lvl5pPr defTabSz="457200">
              <a:defRPr>
                <a:solidFill>
                  <a:schemeClr val="tx1"/>
                </a:solidFill>
                <a:latin typeface="Calibri" panose="020F0502020204030204" charset="0"/>
              </a:defRPr>
            </a:lvl5pPr>
            <a:lvl6pPr defTabSz="457200" fontAlgn="base">
              <a:spcBef>
                <a:spcPct val="0"/>
              </a:spcBef>
              <a:spcAft>
                <a:spcPct val="0"/>
              </a:spcAft>
              <a:defRPr>
                <a:solidFill>
                  <a:schemeClr val="tx1"/>
                </a:solidFill>
                <a:latin typeface="Calibri" panose="020F0502020204030204" charset="0"/>
              </a:defRPr>
            </a:lvl6pPr>
            <a:lvl7pPr defTabSz="457200" fontAlgn="base">
              <a:spcBef>
                <a:spcPct val="0"/>
              </a:spcBef>
              <a:spcAft>
                <a:spcPct val="0"/>
              </a:spcAft>
              <a:defRPr>
                <a:solidFill>
                  <a:schemeClr val="tx1"/>
                </a:solidFill>
                <a:latin typeface="Calibri" panose="020F0502020204030204" charset="0"/>
              </a:defRPr>
            </a:lvl7pPr>
            <a:lvl8pPr defTabSz="457200" fontAlgn="base">
              <a:spcBef>
                <a:spcPct val="0"/>
              </a:spcBef>
              <a:spcAft>
                <a:spcPct val="0"/>
              </a:spcAft>
              <a:defRPr>
                <a:solidFill>
                  <a:schemeClr val="tx1"/>
                </a:solidFill>
                <a:latin typeface="Calibri" panose="020F0502020204030204" charset="0"/>
              </a:defRPr>
            </a:lvl8pPr>
            <a:lvl9pPr defTabSz="457200" fontAlgn="base">
              <a:spcBef>
                <a:spcPct val="0"/>
              </a:spcBef>
              <a:spcAft>
                <a:spcPct val="0"/>
              </a:spcAft>
              <a:defRPr>
                <a:solidFill>
                  <a:schemeClr val="tx1"/>
                </a:solidFill>
                <a:latin typeface="Calibri" panose="020F0502020204030204" charset="0"/>
              </a:defRPr>
            </a:lvl9pPr>
          </a:lstStyle>
          <a:p>
            <a:pPr eaLnBrk="1" hangingPunct="1">
              <a:spcBef>
                <a:spcPct val="20000"/>
              </a:spcBef>
              <a:spcAft>
                <a:spcPts val="600"/>
              </a:spcAft>
              <a:buClr>
                <a:srgbClr val="1F608B"/>
              </a:buClr>
              <a:buSzPct val="145000"/>
              <a:buFont typeface="Arial" panose="020B0604020202020204" pitchFamily="34" charset="0"/>
              <a:buNone/>
            </a:pP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劣势分析</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a:p>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内容。</a:t>
            </a: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7" name="Oval 57"/>
          <p:cNvSpPr>
            <a:spLocks noChangeAspect="1"/>
          </p:cNvSpPr>
          <p:nvPr/>
        </p:nvSpPr>
        <p:spPr>
          <a:xfrm>
            <a:off x="7699251" y="1849443"/>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sp>
        <p:nvSpPr>
          <p:cNvPr id="18" name="Content Placeholder 2"/>
          <p:cNvSpPr txBox="1"/>
          <p:nvPr/>
        </p:nvSpPr>
        <p:spPr>
          <a:xfrm>
            <a:off x="7948489" y="3005143"/>
            <a:ext cx="2820987" cy="1262062"/>
          </a:xfrm>
          <a:prstGeom prst="rect">
            <a:avLst/>
          </a:prstGeom>
        </p:spPr>
        <p:txBody>
          <a:bodyPr/>
          <a:lstStyle>
            <a:lvl1pPr defTabSz="457200">
              <a:defRPr>
                <a:solidFill>
                  <a:schemeClr val="tx1"/>
                </a:solidFill>
                <a:latin typeface="Calibri" panose="020F0502020204030204" charset="0"/>
              </a:defRPr>
            </a:lvl1pPr>
            <a:lvl2pPr defTabSz="457200">
              <a:defRPr>
                <a:solidFill>
                  <a:schemeClr val="tx1"/>
                </a:solidFill>
                <a:latin typeface="Calibri" panose="020F0502020204030204" charset="0"/>
              </a:defRPr>
            </a:lvl2pPr>
            <a:lvl3pPr defTabSz="457200">
              <a:defRPr>
                <a:solidFill>
                  <a:schemeClr val="tx1"/>
                </a:solidFill>
                <a:latin typeface="Calibri" panose="020F0502020204030204" charset="0"/>
              </a:defRPr>
            </a:lvl3pPr>
            <a:lvl4pPr defTabSz="457200">
              <a:defRPr>
                <a:solidFill>
                  <a:schemeClr val="tx1"/>
                </a:solidFill>
                <a:latin typeface="Calibri" panose="020F0502020204030204" charset="0"/>
              </a:defRPr>
            </a:lvl4pPr>
            <a:lvl5pPr defTabSz="457200">
              <a:defRPr>
                <a:solidFill>
                  <a:schemeClr val="tx1"/>
                </a:solidFill>
                <a:latin typeface="Calibri" panose="020F0502020204030204" charset="0"/>
              </a:defRPr>
            </a:lvl5pPr>
            <a:lvl6pPr defTabSz="457200" fontAlgn="base">
              <a:spcBef>
                <a:spcPct val="0"/>
              </a:spcBef>
              <a:spcAft>
                <a:spcPct val="0"/>
              </a:spcAft>
              <a:defRPr>
                <a:solidFill>
                  <a:schemeClr val="tx1"/>
                </a:solidFill>
                <a:latin typeface="Calibri" panose="020F0502020204030204" charset="0"/>
              </a:defRPr>
            </a:lvl6pPr>
            <a:lvl7pPr defTabSz="457200" fontAlgn="base">
              <a:spcBef>
                <a:spcPct val="0"/>
              </a:spcBef>
              <a:spcAft>
                <a:spcPct val="0"/>
              </a:spcAft>
              <a:defRPr>
                <a:solidFill>
                  <a:schemeClr val="tx1"/>
                </a:solidFill>
                <a:latin typeface="Calibri" panose="020F0502020204030204" charset="0"/>
              </a:defRPr>
            </a:lvl7pPr>
            <a:lvl8pPr defTabSz="457200" fontAlgn="base">
              <a:spcBef>
                <a:spcPct val="0"/>
              </a:spcBef>
              <a:spcAft>
                <a:spcPct val="0"/>
              </a:spcAft>
              <a:defRPr>
                <a:solidFill>
                  <a:schemeClr val="tx1"/>
                </a:solidFill>
                <a:latin typeface="Calibri" panose="020F0502020204030204" charset="0"/>
              </a:defRPr>
            </a:lvl8pPr>
            <a:lvl9pPr defTabSz="457200" fontAlgn="base">
              <a:spcBef>
                <a:spcPct val="0"/>
              </a:spcBef>
              <a:spcAft>
                <a:spcPct val="0"/>
              </a:spcAft>
              <a:defRPr>
                <a:solidFill>
                  <a:schemeClr val="tx1"/>
                </a:solidFill>
                <a:latin typeface="Calibri" panose="020F0502020204030204" charset="0"/>
              </a:defRPr>
            </a:lvl9pPr>
          </a:lstStyle>
          <a:p>
            <a:pPr>
              <a:spcBef>
                <a:spcPct val="20000"/>
              </a:spcBef>
              <a:spcAft>
                <a:spcPts val="600"/>
              </a:spcAft>
              <a:buClr>
                <a:srgbClr val="1F608B"/>
              </a:buClr>
              <a:buSzPct val="145000"/>
            </a:pP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风险不足</a:t>
            </a:r>
            <a:endParaRPr lang="id-ID" altLang="zh-CN" sz="20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a:p>
            <a:r>
              <a:rPr lang="zh-CN" altLang="en-US" sz="1200" dirty="0">
                <a:solidFill>
                  <a:schemeClr val="bg1">
                    <a:lumMod val="95000"/>
                  </a:schemeClr>
                </a:solidFill>
                <a:latin typeface="造字工房情书（非商用）常规体" pitchFamily="50" charset="-122"/>
                <a:ea typeface="造字工房情书（非商用）常规体" pitchFamily="50" charset="-122"/>
              </a:rPr>
              <a:t>这里可以添加主要内容这里可以添加主要内容这里可以添加主要内容。</a:t>
            </a:r>
          </a:p>
        </p:txBody>
      </p:sp>
      <p:sp>
        <p:nvSpPr>
          <p:cNvPr id="19" name="Oval 59"/>
          <p:cNvSpPr>
            <a:spLocks noChangeAspect="1"/>
          </p:cNvSpPr>
          <p:nvPr/>
        </p:nvSpPr>
        <p:spPr>
          <a:xfrm>
            <a:off x="7699251" y="3052768"/>
            <a:ext cx="209550" cy="209550"/>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ctr" eaLnBrk="1" hangingPunct="1"/>
            <a:endParaRPr lang="zh-CN" altLang="zh-CN">
              <a:solidFill>
                <a:schemeClr val="bg1">
                  <a:lumMod val="95000"/>
                </a:schemeClr>
              </a:solidFill>
              <a:latin typeface="造字工房情书（非商用）常规体" pitchFamily="50" charset="-122"/>
              <a:ea typeface="造字工房情书（非商用）常规体" pitchFamily="50" charset="-122"/>
            </a:endParaRPr>
          </a:p>
        </p:txBody>
      </p:sp>
      <p:grpSp>
        <p:nvGrpSpPr>
          <p:cNvPr id="20" name="Group 60"/>
          <p:cNvGrpSpPr/>
          <p:nvPr/>
        </p:nvGrpSpPr>
        <p:grpSpPr bwMode="auto">
          <a:xfrm>
            <a:off x="5371976" y="2224093"/>
            <a:ext cx="1504950" cy="1519237"/>
            <a:chOff x="1811980" y="2710655"/>
            <a:chExt cx="1505491" cy="1520152"/>
          </a:xfrm>
        </p:grpSpPr>
        <p:grpSp>
          <p:nvGrpSpPr>
            <p:cNvPr id="21" name="Group 61"/>
            <p:cNvGrpSpPr>
              <a:grpSpLocks noChangeAspect="1"/>
            </p:cNvGrpSpPr>
            <p:nvPr/>
          </p:nvGrpSpPr>
          <p:grpSpPr bwMode="auto">
            <a:xfrm>
              <a:off x="1811980" y="2710655"/>
              <a:ext cx="1505491" cy="1520152"/>
              <a:chOff x="2262147" y="2702382"/>
              <a:chExt cx="1677861" cy="1694199"/>
            </a:xfrm>
          </p:grpSpPr>
          <p:grpSp>
            <p:nvGrpSpPr>
              <p:cNvPr id="23" name="Group 63"/>
              <p:cNvGrpSpPr/>
              <p:nvPr/>
            </p:nvGrpSpPr>
            <p:grpSpPr>
              <a:xfrm>
                <a:off x="2269086" y="2717423"/>
                <a:ext cx="389342" cy="339426"/>
                <a:chOff x="7540014" y="4306907"/>
                <a:chExt cx="389342" cy="339426"/>
              </a:xfrm>
              <a:solidFill>
                <a:schemeClr val="bg1"/>
              </a:solidFill>
            </p:grpSpPr>
            <p:sp>
              <p:nvSpPr>
                <p:cNvPr id="34"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5"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6"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7"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8"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9"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0"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4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4" name="Group 64"/>
              <p:cNvGrpSpPr/>
              <p:nvPr/>
            </p:nvGrpSpPr>
            <p:grpSpPr>
              <a:xfrm>
                <a:off x="3560649" y="2702382"/>
                <a:ext cx="379359" cy="386846"/>
                <a:chOff x="7160655" y="2178006"/>
                <a:chExt cx="379359" cy="386846"/>
              </a:xfrm>
              <a:solidFill>
                <a:schemeClr val="bg1"/>
              </a:solidFill>
            </p:grpSpPr>
            <p:sp>
              <p:nvSpPr>
                <p:cNvPr id="3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2"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3"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5" name="Group 65"/>
              <p:cNvGrpSpPr>
                <a:grpSpLocks noChangeAspect="1"/>
              </p:cNvGrpSpPr>
              <p:nvPr/>
            </p:nvGrpSpPr>
            <p:grpSpPr>
              <a:xfrm>
                <a:off x="2262147" y="4047702"/>
                <a:ext cx="396281" cy="348879"/>
                <a:chOff x="6040049" y="4182118"/>
                <a:chExt cx="521619" cy="459224"/>
              </a:xfrm>
              <a:solidFill>
                <a:schemeClr val="bg1"/>
              </a:solidFill>
            </p:grpSpPr>
            <p:sp>
              <p:nvSpPr>
                <p:cNvPr id="26"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7"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8"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29"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sp>
              <p:nvSpPr>
                <p:cNvPr id="30"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pPr eaLnBrk="1" fontAlgn="auto" hangingPunct="1">
                    <a:spcBef>
                      <a:spcPts val="0"/>
                    </a:spcBef>
                    <a:spcAft>
                      <a:spcPts val="0"/>
                    </a:spcAft>
                    <a:defRPr/>
                  </a:pPr>
                  <a:endParaRPr lang="en-US">
                    <a:solidFill>
                      <a:schemeClr val="bg1">
                        <a:lumMod val="95000"/>
                      </a:schemeClr>
                    </a:solidFill>
                    <a:latin typeface="造字工房情书（非商用）常规体" pitchFamily="50" charset="-122"/>
                    <a:ea typeface="造字工房情书（非商用）常规体" pitchFamily="50" charset="-122"/>
                  </a:endParaRPr>
                </a:p>
              </p:txBody>
            </p:sp>
          </p:grpSp>
        </p:grpSp>
        <p:sp>
          <p:nvSpPr>
            <p:cNvPr id="22" name="Freeform 21"/>
            <p:cNvSpPr>
              <a:spLocks noChangeAspect="1" noEditPoints="1"/>
            </p:cNvSpPr>
            <p:nvPr/>
          </p:nvSpPr>
          <p:spPr bwMode="auto">
            <a:xfrm>
              <a:off x="2929982" y="3871816"/>
              <a:ext cx="339847" cy="3033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a:lstStyle/>
            <a:p>
              <a:pP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45" name="TextBox 44"/>
          <p:cNvSpPr txBox="1"/>
          <p:nvPr/>
        </p:nvSpPr>
        <p:spPr>
          <a:xfrm>
            <a:off x="1993131" y="5086925"/>
            <a:ext cx="8172908" cy="369332"/>
          </a:xfrm>
          <a:prstGeom prst="rect">
            <a:avLst/>
          </a:prstGeom>
          <a:noFill/>
        </p:spPr>
        <p:txBody>
          <a:bodyPr wrap="square" lIns="0" tIns="0" rIns="0" bIns="0" rtlCol="0">
            <a:spAutoFit/>
          </a:bodyPr>
          <a:lstStyle/>
          <a:p>
            <a:pPr algn="just"/>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6" name="TextBox 45"/>
          <p:cNvSpPr txBox="1"/>
          <p:nvPr/>
        </p:nvSpPr>
        <p:spPr>
          <a:xfrm>
            <a:off x="5082360" y="4651975"/>
            <a:ext cx="2059343" cy="307777"/>
          </a:xfrm>
          <a:prstGeom prst="rect">
            <a:avLst/>
          </a:prstGeom>
          <a:noFill/>
        </p:spPr>
        <p:txBody>
          <a:bodyPr wrap="square" lIns="0" tIns="0" rIns="0" bIns="0"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点击输入标题文本</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22" presetClass="entr" presetSubtype="8" fill="hold" grpId="0" nodeType="withEffect">
                                  <p:stCondLst>
                                    <p:cond delay="325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750"/>
                                        <p:tgtEl>
                                          <p:spTgt spid="12"/>
                                        </p:tgtEl>
                                      </p:cBhvr>
                                    </p:animEffect>
                                  </p:childTnLst>
                                </p:cTn>
                              </p:par>
                              <p:par>
                                <p:cTn id="27" presetID="2" presetClass="entr" presetSubtype="8" fill="hold" grpId="0" nodeType="withEffect">
                                  <p:stCondLst>
                                    <p:cond delay="275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par>
                                <p:cTn id="31" presetID="22" presetClass="entr" presetSubtype="8" fill="hold" grpId="0" nodeType="withEffect">
                                  <p:stCondLst>
                                    <p:cond delay="325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750"/>
                                        <p:tgtEl>
                                          <p:spTgt spid="14"/>
                                        </p:tgtEl>
                                      </p:cBhvr>
                                    </p:animEffect>
                                  </p:childTnLst>
                                </p:cTn>
                              </p:par>
                              <p:par>
                                <p:cTn id="34" presetID="2" presetClass="entr" presetSubtype="8" fill="hold" grpId="0" nodeType="withEffect">
                                  <p:stCondLst>
                                    <p:cond delay="275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325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750"/>
                                        <p:tgtEl>
                                          <p:spTgt spid="16"/>
                                        </p:tgtEl>
                                      </p:cBhvr>
                                    </p:animEffect>
                                  </p:childTnLst>
                                </p:cTn>
                              </p:par>
                              <p:par>
                                <p:cTn id="41" presetID="2" presetClass="entr" presetSubtype="8" fill="hold" grpId="0" nodeType="withEffect">
                                  <p:stCondLst>
                                    <p:cond delay="275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2" presetClass="entr" presetSubtype="8" fill="hold" grpId="0" nodeType="withEffect">
                                  <p:stCondLst>
                                    <p:cond delay="325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750"/>
                                        <p:tgtEl>
                                          <p:spTgt spid="18"/>
                                        </p:tgtEl>
                                      </p:cBhvr>
                                    </p:animEffect>
                                  </p:childTnLst>
                                </p:cTn>
                              </p:par>
                              <p:par>
                                <p:cTn id="48" presetID="2" presetClass="entr" presetSubtype="8" fill="hold" grpId="0" nodeType="withEffect">
                                  <p:stCondLst>
                                    <p:cond delay="27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0-#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300" fill="hold"/>
                                        <p:tgtEl>
                                          <p:spTgt spid="46"/>
                                        </p:tgtEl>
                                        <p:attrNameLst>
                                          <p:attrName>ppt_x</p:attrName>
                                        </p:attrNameLst>
                                      </p:cBhvr>
                                      <p:tavLst>
                                        <p:tav tm="0">
                                          <p:val>
                                            <p:strVal val="1+#ppt_w/2"/>
                                          </p:val>
                                        </p:tav>
                                        <p:tav tm="100000">
                                          <p:val>
                                            <p:strVal val="#ppt_x"/>
                                          </p:val>
                                        </p:tav>
                                      </p:tavLst>
                                    </p:anim>
                                    <p:anim calcmode="lin" valueType="num">
                                      <p:cBhvr additive="base">
                                        <p:cTn id="56" dur="300" fill="hold"/>
                                        <p:tgtEl>
                                          <p:spTgt spid="46"/>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300" fill="hold"/>
                                        <p:tgtEl>
                                          <p:spTgt spid="45"/>
                                        </p:tgtEl>
                                        <p:attrNameLst>
                                          <p:attrName>ppt_x</p:attrName>
                                        </p:attrNameLst>
                                      </p:cBhvr>
                                      <p:tavLst>
                                        <p:tav tm="0">
                                          <p:val>
                                            <p:strVal val="1+#ppt_w/2"/>
                                          </p:val>
                                        </p:tav>
                                        <p:tav tm="100000">
                                          <p:val>
                                            <p:strVal val="#ppt_x"/>
                                          </p:val>
                                        </p:tav>
                                      </p:tavLst>
                                    </p:anim>
                                    <p:anim calcmode="lin" valueType="num">
                                      <p:cBhvr additive="base">
                                        <p:cTn id="61"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3" grpId="0" animBg="1"/>
      <p:bldP spid="14" grpId="0"/>
      <p:bldP spid="15" grpId="0" animBg="1"/>
      <p:bldP spid="16" grpId="0"/>
      <p:bldP spid="17" grpId="0" animBg="1"/>
      <p:bldP spid="18" grpId="0"/>
      <p:bldP spid="19" grpId="0" animBg="1"/>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目录页</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16" name="任意多边形 157"/>
          <p:cNvSpPr>
            <a:spLocks noChangeArrowheads="1"/>
          </p:cNvSpPr>
          <p:nvPr/>
        </p:nvSpPr>
        <p:spPr bwMode="auto">
          <a:xfrm>
            <a:off x="2130660" y="2651214"/>
            <a:ext cx="1232348" cy="1195532"/>
          </a:xfrm>
          <a:custGeom>
            <a:avLst/>
            <a:gdLst>
              <a:gd name="T0" fmla="*/ 262805 w 519288"/>
              <a:gd name="T1" fmla="*/ 111558 h 503774"/>
              <a:gd name="T2" fmla="*/ 439744 w 519288"/>
              <a:gd name="T3" fmla="*/ 276036 h 503774"/>
              <a:gd name="T4" fmla="*/ 439744 w 519288"/>
              <a:gd name="T5" fmla="*/ 484796 h 503774"/>
              <a:gd name="T6" fmla="*/ 433425 w 519288"/>
              <a:gd name="T7" fmla="*/ 503774 h 503774"/>
              <a:gd name="T8" fmla="*/ 414467 w 519288"/>
              <a:gd name="T9" fmla="*/ 503774 h 503774"/>
              <a:gd name="T10" fmla="*/ 319678 w 519288"/>
              <a:gd name="T11" fmla="*/ 503774 h 503774"/>
              <a:gd name="T12" fmla="*/ 313359 w 519288"/>
              <a:gd name="T13" fmla="*/ 503774 h 503774"/>
              <a:gd name="T14" fmla="*/ 307040 w 519288"/>
              <a:gd name="T15" fmla="*/ 497448 h 503774"/>
              <a:gd name="T16" fmla="*/ 307040 w 519288"/>
              <a:gd name="T17" fmla="*/ 396231 h 503774"/>
              <a:gd name="T18" fmla="*/ 212251 w 519288"/>
              <a:gd name="T19" fmla="*/ 396231 h 503774"/>
              <a:gd name="T20" fmla="*/ 212251 w 519288"/>
              <a:gd name="T21" fmla="*/ 497448 h 503774"/>
              <a:gd name="T22" fmla="*/ 212251 w 519288"/>
              <a:gd name="T23" fmla="*/ 503774 h 503774"/>
              <a:gd name="T24" fmla="*/ 199612 w 519288"/>
              <a:gd name="T25" fmla="*/ 503774 h 503774"/>
              <a:gd name="T26" fmla="*/ 104823 w 519288"/>
              <a:gd name="T27" fmla="*/ 503774 h 503774"/>
              <a:gd name="T28" fmla="*/ 92185 w 519288"/>
              <a:gd name="T29" fmla="*/ 503774 h 503774"/>
              <a:gd name="T30" fmla="*/ 79546 w 519288"/>
              <a:gd name="T31" fmla="*/ 484796 h 503774"/>
              <a:gd name="T32" fmla="*/ 79546 w 519288"/>
              <a:gd name="T33" fmla="*/ 276036 h 503774"/>
              <a:gd name="T34" fmla="*/ 259644 w 519288"/>
              <a:gd name="T35" fmla="*/ 0 h 503774"/>
              <a:gd name="T36" fmla="*/ 281809 w 519288"/>
              <a:gd name="T37" fmla="*/ 9516 h 503774"/>
              <a:gd name="T38" fmla="*/ 370468 w 519288"/>
              <a:gd name="T39" fmla="*/ 91992 h 503774"/>
              <a:gd name="T40" fmla="*/ 370468 w 519288"/>
              <a:gd name="T41" fmla="*/ 22205 h 503774"/>
              <a:gd name="T42" fmla="*/ 383134 w 519288"/>
              <a:gd name="T43" fmla="*/ 9516 h 503774"/>
              <a:gd name="T44" fmla="*/ 414798 w 519288"/>
              <a:gd name="T45" fmla="*/ 9516 h 503774"/>
              <a:gd name="T46" fmla="*/ 427463 w 519288"/>
              <a:gd name="T47" fmla="*/ 22205 h 503774"/>
              <a:gd name="T48" fmla="*/ 427463 w 519288"/>
              <a:gd name="T49" fmla="*/ 142746 h 503774"/>
              <a:gd name="T50" fmla="*/ 509789 w 519288"/>
              <a:gd name="T51" fmla="*/ 218877 h 503774"/>
              <a:gd name="T52" fmla="*/ 509789 w 519288"/>
              <a:gd name="T53" fmla="*/ 269631 h 503774"/>
              <a:gd name="T54" fmla="*/ 465460 w 519288"/>
              <a:gd name="T55" fmla="*/ 269631 h 503774"/>
              <a:gd name="T56" fmla="*/ 262810 w 519288"/>
              <a:gd name="T57" fmla="*/ 79303 h 503774"/>
              <a:gd name="T58" fmla="*/ 60161 w 519288"/>
              <a:gd name="T59" fmla="*/ 269631 h 503774"/>
              <a:gd name="T60" fmla="*/ 34830 w 519288"/>
              <a:gd name="T61" fmla="*/ 275975 h 503774"/>
              <a:gd name="T62" fmla="*/ 9499 w 519288"/>
              <a:gd name="T63" fmla="*/ 269631 h 503774"/>
              <a:gd name="T64" fmla="*/ 9499 w 519288"/>
              <a:gd name="T65" fmla="*/ 218877 h 503774"/>
              <a:gd name="T66" fmla="*/ 237479 w 519288"/>
              <a:gd name="T67" fmla="*/ 9516 h 503774"/>
              <a:gd name="T68" fmla="*/ 259644 w 519288"/>
              <a:gd name="T69" fmla="*/ 0 h 5037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19288"/>
              <a:gd name="T106" fmla="*/ 0 h 503774"/>
              <a:gd name="T107" fmla="*/ 519288 w 519288"/>
              <a:gd name="T108" fmla="*/ 503774 h 50377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chemeClr val="bg1"/>
          </a:solidFill>
          <a:ln>
            <a:noFill/>
          </a:ln>
          <a:extLst>
            <a:ext uri="{91240B29-F687-4F45-9708-019B960494DF}">
              <a14:hiddenLine xmlns:a14="http://schemas.microsoft.com/office/drawing/2010/main" xmlns="" w="12700">
                <a:solidFill>
                  <a:srgbClr val="000000"/>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400">
              <a:solidFill>
                <a:srgbClr val="FFFFFF"/>
              </a:solidFill>
              <a:latin typeface="宋体" panose="02010600030101010101" pitchFamily="2" charset="-122"/>
              <a:sym typeface="宋体" panose="02010600030101010101" pitchFamily="2" charset="-122"/>
            </a:endParaRPr>
          </a:p>
        </p:txBody>
      </p:sp>
      <p:sp>
        <p:nvSpPr>
          <p:cNvPr id="27" name="椭圆 26"/>
          <p:cNvSpPr/>
          <p:nvPr/>
        </p:nvSpPr>
        <p:spPr>
          <a:xfrm>
            <a:off x="1846734" y="2348880"/>
            <a:ext cx="1800200" cy="18002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223743" y="2420888"/>
            <a:ext cx="0" cy="164188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9" name="TextBox 59"/>
          <p:cNvSpPr>
            <a:spLocks noChangeArrowheads="1"/>
          </p:cNvSpPr>
          <p:nvPr/>
        </p:nvSpPr>
        <p:spPr bwMode="auto">
          <a:xfrm flipH="1">
            <a:off x="4295004" y="2492896"/>
            <a:ext cx="331311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01</a:t>
            </a:r>
            <a:r>
              <a:rPr lang="zh-CN" altLang="en-US"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a:t>
            </a:r>
            <a:r>
              <a:rPr lang="zh-CN" altLang="en-US" sz="3200" dirty="0">
                <a:solidFill>
                  <a:schemeClr val="bg1">
                    <a:lumMod val="95000"/>
                  </a:schemeClr>
                </a:solidFill>
                <a:latin typeface="造字工房情书（非商用）常规体" pitchFamily="50" charset="-122"/>
                <a:ea typeface="造字工房情书（非商用）常规体" pitchFamily="50" charset="-122"/>
              </a:rPr>
              <a:t>分析自身</a:t>
            </a:r>
            <a:r>
              <a:rPr lang="zh-CN" altLang="en-US" sz="3200" dirty="0" smtClean="0">
                <a:solidFill>
                  <a:schemeClr val="bg1">
                    <a:lumMod val="95000"/>
                  </a:schemeClr>
                </a:solidFill>
                <a:latin typeface="造字工房情书（非商用）常规体" pitchFamily="50" charset="-122"/>
                <a:ea typeface="造字工房情书（非商用）常规体" pitchFamily="50" charset="-122"/>
              </a:rPr>
              <a:t>因素</a:t>
            </a:r>
            <a:r>
              <a:rPr lang="en-US" altLang="zh-CN"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30" name="TextBox 59"/>
          <p:cNvSpPr>
            <a:spLocks noChangeArrowheads="1"/>
          </p:cNvSpPr>
          <p:nvPr/>
        </p:nvSpPr>
        <p:spPr bwMode="auto">
          <a:xfrm flipH="1">
            <a:off x="4295751" y="3286725"/>
            <a:ext cx="331311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02</a:t>
            </a:r>
            <a:r>
              <a:rPr lang="zh-CN" altLang="en-US"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a:t>
            </a:r>
            <a:r>
              <a:rPr lang="zh-CN" altLang="en-US"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外在环境</a:t>
            </a:r>
            <a:r>
              <a:rPr lang="zh-CN" altLang="en-US" sz="3200" dirty="0" smtClean="0">
                <a:solidFill>
                  <a:schemeClr val="bg1">
                    <a:lumMod val="95000"/>
                  </a:schemeClr>
                </a:solidFill>
                <a:latin typeface="造字工房情书（非商用）常规体" pitchFamily="50" charset="-122"/>
                <a:ea typeface="造字工房情书（非商用）常规体" pitchFamily="50" charset="-122"/>
              </a:rPr>
              <a:t>因素</a:t>
            </a:r>
            <a:r>
              <a:rPr lang="en-US" altLang="zh-CN"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31" name="TextBox 59"/>
          <p:cNvSpPr>
            <a:spLocks noChangeArrowheads="1"/>
          </p:cNvSpPr>
          <p:nvPr/>
        </p:nvSpPr>
        <p:spPr bwMode="auto">
          <a:xfrm flipH="1">
            <a:off x="7534617" y="2564904"/>
            <a:ext cx="331311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03</a:t>
            </a:r>
            <a:r>
              <a:rPr lang="zh-CN" altLang="en-US"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a:t>
            </a:r>
            <a:r>
              <a:rPr lang="zh-CN" altLang="en-US"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职业生涯规划</a:t>
            </a:r>
            <a:r>
              <a:rPr lang="en-US" altLang="zh-CN"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32" name="TextBox 59"/>
          <p:cNvSpPr>
            <a:spLocks noChangeArrowheads="1"/>
          </p:cNvSpPr>
          <p:nvPr/>
        </p:nvSpPr>
        <p:spPr bwMode="auto">
          <a:xfrm flipH="1">
            <a:off x="7535364" y="3286725"/>
            <a:ext cx="331311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04</a:t>
            </a:r>
            <a:r>
              <a:rPr lang="zh-CN" altLang="en-US"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r>
              <a:rPr lang="en-US" altLang="zh-CN" sz="36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a:t>
            </a:r>
            <a:r>
              <a:rPr lang="zh-CN" altLang="en-US"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如何执行计划</a:t>
            </a:r>
            <a:r>
              <a:rPr lang="en-US" altLang="zh-CN" sz="32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 </a:t>
            </a:r>
            <a:endParaRPr lang="en-US" altLang="zh-CN" sz="20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par>
                          <p:cTn id="24" fill="hold">
                            <p:stCondLst>
                              <p:cond delay="3000"/>
                            </p:stCondLst>
                            <p:childTnLst>
                              <p:par>
                                <p:cTn id="25" presetID="16" presetClass="entr" presetSubtype="42"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outHorizontal)">
                                      <p:cBhvr>
                                        <p:cTn id="27" dur="500"/>
                                        <p:tgtEl>
                                          <p:spTgt spid="6"/>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42"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6" grpId="0" animBg="1"/>
      <p:bldP spid="27" grpId="0" animBg="1"/>
      <p:bldP spid="29" grpId="0"/>
      <p:bldP spid="30" grpId="0"/>
      <p:bldP spid="31"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2031325"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计划影响因素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Rectangle 11"/>
          <p:cNvSpPr>
            <a:spLocks noChangeArrowheads="1"/>
          </p:cNvSpPr>
          <p:nvPr/>
        </p:nvSpPr>
        <p:spPr bwMode="auto">
          <a:xfrm>
            <a:off x="-25474" y="2913443"/>
            <a:ext cx="3878915" cy="192269"/>
          </a:xfrm>
          <a:prstGeom prst="rect">
            <a:avLst/>
          </a:prstGeom>
          <a:noFill/>
          <a:ln>
            <a:solidFill>
              <a:schemeClr val="bg1">
                <a:lumMod val="8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 name="Rectangle 12"/>
          <p:cNvSpPr>
            <a:spLocks noChangeArrowheads="1"/>
          </p:cNvSpPr>
          <p:nvPr/>
        </p:nvSpPr>
        <p:spPr bwMode="auto">
          <a:xfrm>
            <a:off x="-25474" y="3241502"/>
            <a:ext cx="6185721" cy="192269"/>
          </a:xfrm>
          <a:prstGeom prst="rect">
            <a:avLst/>
          </a:prstGeom>
          <a:noFill/>
          <a:ln>
            <a:solidFill>
              <a:schemeClr val="bg1">
                <a:lumMod val="8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Rectangle 13"/>
          <p:cNvSpPr>
            <a:spLocks noChangeArrowheads="1"/>
          </p:cNvSpPr>
          <p:nvPr/>
        </p:nvSpPr>
        <p:spPr bwMode="auto">
          <a:xfrm>
            <a:off x="-25473" y="3586384"/>
            <a:ext cx="8883596" cy="192270"/>
          </a:xfrm>
          <a:prstGeom prst="rect">
            <a:avLst/>
          </a:prstGeom>
          <a:noFill/>
          <a:ln>
            <a:solidFill>
              <a:schemeClr val="bg1">
                <a:lumMod val="8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 name="Rectangle 14"/>
          <p:cNvSpPr>
            <a:spLocks noChangeArrowheads="1"/>
          </p:cNvSpPr>
          <p:nvPr/>
        </p:nvSpPr>
        <p:spPr bwMode="auto">
          <a:xfrm>
            <a:off x="-25473" y="3910838"/>
            <a:ext cx="6807410" cy="192269"/>
          </a:xfrm>
          <a:prstGeom prst="rect">
            <a:avLst/>
          </a:prstGeom>
          <a:noFill/>
          <a:ln>
            <a:solidFill>
              <a:schemeClr val="bg1">
                <a:lumMod val="8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1" name="Rectangle 15"/>
          <p:cNvSpPr>
            <a:spLocks noChangeArrowheads="1"/>
          </p:cNvSpPr>
          <p:nvPr/>
        </p:nvSpPr>
        <p:spPr bwMode="auto">
          <a:xfrm>
            <a:off x="-25474" y="4260528"/>
            <a:ext cx="4473747" cy="191067"/>
          </a:xfrm>
          <a:prstGeom prst="rect">
            <a:avLst/>
          </a:prstGeom>
          <a:noFill/>
          <a:ln>
            <a:solidFill>
              <a:schemeClr val="bg1">
                <a:lumMod val="85000"/>
              </a:schemeClr>
            </a:solidFill>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12" name="组合 11"/>
          <p:cNvGrpSpPr/>
          <p:nvPr/>
        </p:nvGrpSpPr>
        <p:grpSpPr>
          <a:xfrm>
            <a:off x="3240823" y="1830729"/>
            <a:ext cx="1274984" cy="1274983"/>
            <a:chOff x="2438400" y="1484313"/>
            <a:chExt cx="1684338" cy="1684337"/>
          </a:xfrm>
        </p:grpSpPr>
        <p:sp>
          <p:nvSpPr>
            <p:cNvPr id="13" name="Freeform 6"/>
            <p:cNvSpPr>
              <a:spLocks noEditPoints="1"/>
            </p:cNvSpPr>
            <p:nvPr/>
          </p:nvSpPr>
          <p:spPr bwMode="auto">
            <a:xfrm>
              <a:off x="2438400" y="1484313"/>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5 h 2222"/>
                <a:gd name="T12" fmla="*/ 1886 w 2222"/>
                <a:gd name="T13" fmla="*/ 1111 h 2222"/>
                <a:gd name="T14" fmla="*/ 1111 w 2222"/>
                <a:gd name="T15" fmla="*/ 1887 h 2222"/>
                <a:gd name="T16" fmla="*/ 335 w 2222"/>
                <a:gd name="T17" fmla="*/ 1111 h 2222"/>
                <a:gd name="T18" fmla="*/ 1111 w 2222"/>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13"/>
            <p:cNvSpPr txBox="1"/>
            <p:nvPr/>
          </p:nvSpPr>
          <p:spPr>
            <a:xfrm>
              <a:off x="2853949" y="1903716"/>
              <a:ext cx="832669" cy="935164"/>
            </a:xfrm>
            <a:prstGeom prst="rect">
              <a:avLst/>
            </a:prstGeom>
            <a:noFill/>
          </p:spPr>
          <p:txBody>
            <a:bodyPr wrap="non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个人</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5" name="组合 14"/>
          <p:cNvGrpSpPr/>
          <p:nvPr/>
        </p:nvGrpSpPr>
        <p:grpSpPr>
          <a:xfrm>
            <a:off x="5534721" y="2158788"/>
            <a:ext cx="1274984" cy="1274983"/>
            <a:chOff x="4879975" y="1917700"/>
            <a:chExt cx="1684338" cy="1684337"/>
          </a:xfrm>
        </p:grpSpPr>
        <p:sp>
          <p:nvSpPr>
            <p:cNvPr id="16" name="Freeform 7"/>
            <p:cNvSpPr>
              <a:spLocks noEditPoints="1"/>
            </p:cNvSpPr>
            <p:nvPr/>
          </p:nvSpPr>
          <p:spPr bwMode="auto">
            <a:xfrm>
              <a:off x="4879975" y="191770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bg1">
                <a:lumMod val="95000"/>
              </a:schemeClr>
            </a:solidFill>
            <a:ln>
              <a:noFill/>
            </a:ln>
            <a:effectLst/>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17" name="TextBox 16"/>
            <p:cNvSpPr txBox="1"/>
            <p:nvPr/>
          </p:nvSpPr>
          <p:spPr>
            <a:xfrm>
              <a:off x="5323652" y="2375830"/>
              <a:ext cx="832669" cy="935164"/>
            </a:xfrm>
            <a:prstGeom prst="rect">
              <a:avLst/>
            </a:prstGeom>
            <a:noFill/>
          </p:spPr>
          <p:txBody>
            <a:bodyPr wrap="non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外在</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8" name="组合 17"/>
          <p:cNvGrpSpPr/>
          <p:nvPr/>
        </p:nvGrpSpPr>
        <p:grpSpPr>
          <a:xfrm>
            <a:off x="8246104" y="2504872"/>
            <a:ext cx="1274984" cy="1273782"/>
            <a:chOff x="8367713" y="2374900"/>
            <a:chExt cx="1684338" cy="1682750"/>
          </a:xfrm>
        </p:grpSpPr>
        <p:sp>
          <p:nvSpPr>
            <p:cNvPr id="19" name="Freeform 8"/>
            <p:cNvSpPr>
              <a:spLocks noEditPoints="1"/>
            </p:cNvSpPr>
            <p:nvPr/>
          </p:nvSpPr>
          <p:spPr bwMode="auto">
            <a:xfrm>
              <a:off x="8367713" y="237490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0" name="TextBox 19"/>
            <p:cNvSpPr txBox="1"/>
            <p:nvPr/>
          </p:nvSpPr>
          <p:spPr>
            <a:xfrm>
              <a:off x="8834353" y="2795749"/>
              <a:ext cx="832669" cy="935164"/>
            </a:xfrm>
            <a:prstGeom prst="rect">
              <a:avLst/>
            </a:prstGeom>
            <a:noFill/>
          </p:spPr>
          <p:txBody>
            <a:bodyPr wrap="non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家庭</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1" name="组合 20"/>
          <p:cNvGrpSpPr/>
          <p:nvPr/>
        </p:nvGrpSpPr>
        <p:grpSpPr>
          <a:xfrm>
            <a:off x="6169319" y="3910838"/>
            <a:ext cx="1274984" cy="1274983"/>
            <a:chOff x="6307138" y="4232275"/>
            <a:chExt cx="1684338" cy="1684337"/>
          </a:xfrm>
        </p:grpSpPr>
        <p:sp>
          <p:nvSpPr>
            <p:cNvPr id="22" name="Freeform 9"/>
            <p:cNvSpPr>
              <a:spLocks noEditPoints="1"/>
            </p:cNvSpPr>
            <p:nvPr/>
          </p:nvSpPr>
          <p:spPr bwMode="auto">
            <a:xfrm>
              <a:off x="6307138" y="4232275"/>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bg1">
                <a:lumMod val="95000"/>
              </a:schemeClr>
            </a:solidFill>
            <a:ln w="9525">
              <a:noFill/>
              <a:round/>
            </a:ln>
          </p:spPr>
          <p:txBody>
            <a:bodyPr vert="horz" wrap="square" lIns="91440" tIns="45720" rIns="91440" bIns="45720" numCol="1" anchor="t" anchorCtr="0" compatLnSpc="1"/>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3" name="TextBox 22"/>
            <p:cNvSpPr txBox="1"/>
            <p:nvPr/>
          </p:nvSpPr>
          <p:spPr>
            <a:xfrm>
              <a:off x="6753325" y="4698297"/>
              <a:ext cx="832669" cy="935164"/>
            </a:xfrm>
            <a:prstGeom prst="rect">
              <a:avLst/>
            </a:prstGeom>
            <a:noFill/>
          </p:spPr>
          <p:txBody>
            <a:bodyPr wrap="non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专业</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24" name="组合 23"/>
          <p:cNvGrpSpPr/>
          <p:nvPr/>
        </p:nvGrpSpPr>
        <p:grpSpPr>
          <a:xfrm>
            <a:off x="3836856" y="4260528"/>
            <a:ext cx="1273782" cy="1273782"/>
            <a:chOff x="3225800" y="4694238"/>
            <a:chExt cx="1682750" cy="1682750"/>
          </a:xfrm>
        </p:grpSpPr>
        <p:sp>
          <p:nvSpPr>
            <p:cNvPr id="25" name="Freeform 10"/>
            <p:cNvSpPr>
              <a:spLocks noEditPoints="1"/>
            </p:cNvSpPr>
            <p:nvPr/>
          </p:nvSpPr>
          <p:spPr bwMode="auto">
            <a:xfrm>
              <a:off x="3225800" y="4694238"/>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schemeClr val="bg1">
                    <a:lumMod val="95000"/>
                  </a:schemeClr>
                </a:solidFill>
                <a:latin typeface="造字工房情书（非商用）常规体" pitchFamily="50" charset="-122"/>
                <a:ea typeface="造字工房情书（非商用）常规体" pitchFamily="50" charset="-122"/>
              </a:endParaRPr>
            </a:p>
          </p:txBody>
        </p:sp>
        <p:sp>
          <p:nvSpPr>
            <p:cNvPr id="26" name="TextBox 25"/>
            <p:cNvSpPr txBox="1"/>
            <p:nvPr/>
          </p:nvSpPr>
          <p:spPr>
            <a:xfrm>
              <a:off x="3665282" y="5108689"/>
              <a:ext cx="832669" cy="935164"/>
            </a:xfrm>
            <a:prstGeom prst="rect">
              <a:avLst/>
            </a:prstGeom>
            <a:noFill/>
          </p:spPr>
          <p:txBody>
            <a:bodyPr wrap="non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社会</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因素</a:t>
              </a:r>
              <a:endParaRPr lang="en-US" altLang="zh-CN" sz="20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27" name="等腰三角形 1"/>
          <p:cNvSpPr/>
          <p:nvPr/>
        </p:nvSpPr>
        <p:spPr bwMode="auto">
          <a:xfrm flipV="1">
            <a:off x="3157077" y="170559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smtClean="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28" name="TextBox 27"/>
          <p:cNvSpPr txBox="1"/>
          <p:nvPr/>
        </p:nvSpPr>
        <p:spPr>
          <a:xfrm>
            <a:off x="2854846" y="1130573"/>
            <a:ext cx="2219927" cy="523220"/>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服务型团队建设情况文字可以在这里简要说明。</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29" name="等腰三角形 1"/>
          <p:cNvSpPr/>
          <p:nvPr/>
        </p:nvSpPr>
        <p:spPr bwMode="auto">
          <a:xfrm flipV="1">
            <a:off x="5395310" y="2060433"/>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smtClean="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0" name="TextBox 29"/>
          <p:cNvSpPr txBox="1"/>
          <p:nvPr/>
        </p:nvSpPr>
        <p:spPr>
          <a:xfrm>
            <a:off x="5241064" y="1470818"/>
            <a:ext cx="2219927" cy="523220"/>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竞争型</a:t>
            </a:r>
            <a:r>
              <a:rPr lang="zh-CN" altLang="en-US" sz="1400" dirty="0">
                <a:solidFill>
                  <a:schemeClr val="bg1">
                    <a:lumMod val="95000"/>
                  </a:schemeClr>
                </a:solidFill>
                <a:latin typeface="造字工房情书（非商用）常规体" pitchFamily="50" charset="-122"/>
                <a:ea typeface="造字工房情书（非商用）常规体" pitchFamily="50" charset="-122"/>
              </a:rPr>
              <a:t>团队建设情况文字可以在这里简要说明。</a:t>
            </a:r>
          </a:p>
        </p:txBody>
      </p:sp>
      <p:sp>
        <p:nvSpPr>
          <p:cNvPr id="31" name="等腰三角形 1"/>
          <p:cNvSpPr/>
          <p:nvPr/>
        </p:nvSpPr>
        <p:spPr bwMode="auto">
          <a:xfrm flipV="1">
            <a:off x="8138510" y="2415275"/>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smtClean="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2" name="TextBox 31"/>
          <p:cNvSpPr txBox="1"/>
          <p:nvPr/>
        </p:nvSpPr>
        <p:spPr>
          <a:xfrm>
            <a:off x="7984264" y="1825660"/>
            <a:ext cx="2219927" cy="523220"/>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学习型</a:t>
            </a:r>
            <a:r>
              <a:rPr lang="zh-CN" altLang="en-US" sz="1400" dirty="0">
                <a:solidFill>
                  <a:schemeClr val="bg1">
                    <a:lumMod val="95000"/>
                  </a:schemeClr>
                </a:solidFill>
                <a:latin typeface="造字工房情书（非商用）常规体" pitchFamily="50" charset="-122"/>
                <a:ea typeface="造字工房情书（非商用）常规体" pitchFamily="50" charset="-122"/>
              </a:rPr>
              <a:t>团队建设情况文字可以在这里简要说明。</a:t>
            </a:r>
          </a:p>
        </p:txBody>
      </p:sp>
      <p:sp>
        <p:nvSpPr>
          <p:cNvPr id="33" name="等腰三角形 1"/>
          <p:cNvSpPr/>
          <p:nvPr/>
        </p:nvSpPr>
        <p:spPr bwMode="auto">
          <a:xfrm>
            <a:off x="6104993" y="5185821"/>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smtClean="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4" name="TextBox 33"/>
          <p:cNvSpPr txBox="1"/>
          <p:nvPr/>
        </p:nvSpPr>
        <p:spPr>
          <a:xfrm>
            <a:off x="5950747" y="5355481"/>
            <a:ext cx="2219927" cy="523220"/>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创新型</a:t>
            </a:r>
            <a:r>
              <a:rPr lang="zh-CN" altLang="en-US" sz="1400" dirty="0">
                <a:solidFill>
                  <a:schemeClr val="bg1">
                    <a:lumMod val="95000"/>
                  </a:schemeClr>
                </a:solidFill>
                <a:latin typeface="造字工房情书（非商用）常规体" pitchFamily="50" charset="-122"/>
                <a:ea typeface="造字工房情书（非商用）常规体" pitchFamily="50" charset="-122"/>
              </a:rPr>
              <a:t>团队建设情况文字可以在这里简要说明。</a:t>
            </a:r>
          </a:p>
        </p:txBody>
      </p:sp>
      <p:sp>
        <p:nvSpPr>
          <p:cNvPr id="35" name="等腰三角形 1"/>
          <p:cNvSpPr/>
          <p:nvPr/>
        </p:nvSpPr>
        <p:spPr bwMode="auto">
          <a:xfrm>
            <a:off x="3771226" y="5472424"/>
            <a:ext cx="1426909" cy="132914"/>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i="0" u="none" strike="noStrike" cap="none" normalizeH="0" baseline="0" smtClean="0">
              <a:ln>
                <a:noFill/>
              </a:ln>
              <a:solidFill>
                <a:schemeClr val="bg1">
                  <a:lumMod val="95000"/>
                </a:schemeClr>
              </a:solidFill>
              <a:effectLst/>
              <a:latin typeface="造字工房情书（非商用）常规体" pitchFamily="50" charset="-122"/>
              <a:ea typeface="造字工房情书（非商用）常规体" pitchFamily="50" charset="-122"/>
            </a:endParaRPr>
          </a:p>
        </p:txBody>
      </p:sp>
      <p:sp>
        <p:nvSpPr>
          <p:cNvPr id="36" name="TextBox 35"/>
          <p:cNvSpPr txBox="1"/>
          <p:nvPr/>
        </p:nvSpPr>
        <p:spPr>
          <a:xfrm>
            <a:off x="3616980" y="5642084"/>
            <a:ext cx="2219927" cy="523220"/>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合</a:t>
            </a:r>
            <a:r>
              <a:rPr lang="zh-CN" altLang="en-US" sz="1400" dirty="0">
                <a:solidFill>
                  <a:schemeClr val="bg1">
                    <a:lumMod val="95000"/>
                  </a:schemeClr>
                </a:solidFill>
                <a:latin typeface="造字工房情书（非商用）常规体" pitchFamily="50" charset="-122"/>
                <a:ea typeface="造字工房情书（非商用）常规体" pitchFamily="50" charset="-122"/>
              </a:rPr>
              <a:t>作</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型</a:t>
            </a:r>
            <a:r>
              <a:rPr lang="zh-CN" altLang="en-US" sz="1400" dirty="0">
                <a:solidFill>
                  <a:schemeClr val="bg1">
                    <a:lumMod val="95000"/>
                  </a:schemeClr>
                </a:solidFill>
                <a:latin typeface="造字工房情书（非商用）常规体" pitchFamily="50" charset="-122"/>
                <a:ea typeface="造字工房情书（非商用）常规体" pitchFamily="50" charset="-122"/>
              </a:rPr>
              <a:t>团队建设情况文字可以在这里简要说明。</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2500"/>
                            </p:stCondLst>
                            <p:childTnLst>
                              <p:par>
                                <p:cTn id="19" presetID="22" presetClass="entr" presetSubtype="4"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par>
                          <p:cTn id="22" fill="hold">
                            <p:stCondLst>
                              <p:cond delay="3000"/>
                            </p:stCondLst>
                            <p:childTnLst>
                              <p:par>
                                <p:cTn id="23" presetID="31"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300" fill="hold"/>
                                        <p:tgtEl>
                                          <p:spTgt spid="27"/>
                                        </p:tgtEl>
                                        <p:attrNameLst>
                                          <p:attrName>ppt_w</p:attrName>
                                        </p:attrNameLst>
                                      </p:cBhvr>
                                      <p:tavLst>
                                        <p:tav tm="0">
                                          <p:val>
                                            <p:fltVal val="0"/>
                                          </p:val>
                                        </p:tav>
                                        <p:tav tm="100000">
                                          <p:val>
                                            <p:strVal val="#ppt_w"/>
                                          </p:val>
                                        </p:tav>
                                      </p:tavLst>
                                    </p:anim>
                                    <p:anim calcmode="lin" valueType="num">
                                      <p:cBhvr>
                                        <p:cTn id="26" dur="300" fill="hold"/>
                                        <p:tgtEl>
                                          <p:spTgt spid="27"/>
                                        </p:tgtEl>
                                        <p:attrNameLst>
                                          <p:attrName>ppt_h</p:attrName>
                                        </p:attrNameLst>
                                      </p:cBhvr>
                                      <p:tavLst>
                                        <p:tav tm="0">
                                          <p:val>
                                            <p:fltVal val="0"/>
                                          </p:val>
                                        </p:tav>
                                        <p:tav tm="100000">
                                          <p:val>
                                            <p:strVal val="#ppt_h"/>
                                          </p:val>
                                        </p:tav>
                                      </p:tavLst>
                                    </p:anim>
                                    <p:anim calcmode="lin" valueType="num">
                                      <p:cBhvr>
                                        <p:cTn id="27" dur="300" fill="hold"/>
                                        <p:tgtEl>
                                          <p:spTgt spid="27"/>
                                        </p:tgtEl>
                                        <p:attrNameLst>
                                          <p:attrName>style.rotation</p:attrName>
                                        </p:attrNameLst>
                                      </p:cBhvr>
                                      <p:tavLst>
                                        <p:tav tm="0">
                                          <p:val>
                                            <p:fltVal val="90"/>
                                          </p:val>
                                        </p:tav>
                                        <p:tav tm="100000">
                                          <p:val>
                                            <p:fltVal val="0"/>
                                          </p:val>
                                        </p:tav>
                                      </p:tavLst>
                                    </p:anim>
                                    <p:animEffect transition="in" filter="fade">
                                      <p:cBhvr>
                                        <p:cTn id="28" dur="300"/>
                                        <p:tgtEl>
                                          <p:spTgt spid="27"/>
                                        </p:tgtEl>
                                      </p:cBhvr>
                                    </p:animEffect>
                                  </p:childTnLst>
                                </p:cTn>
                              </p:par>
                            </p:childTnLst>
                          </p:cTn>
                        </p:par>
                        <p:par>
                          <p:cTn id="29" fill="hold">
                            <p:stCondLst>
                              <p:cond delay="3500"/>
                            </p:stCondLst>
                            <p:childTnLst>
                              <p:par>
                                <p:cTn id="30" presetID="2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4500"/>
                            </p:stCondLst>
                            <p:childTnLst>
                              <p:par>
                                <p:cTn id="38" presetID="22" presetClass="entr" presetSubtype="4"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down)">
                                      <p:cBhvr>
                                        <p:cTn id="40" dur="500"/>
                                        <p:tgtEl>
                                          <p:spTgt spid="15"/>
                                        </p:tgtEl>
                                      </p:cBhvr>
                                    </p:animEffect>
                                  </p:childTnLst>
                                </p:cTn>
                              </p:par>
                            </p:childTnLst>
                          </p:cTn>
                        </p:par>
                        <p:par>
                          <p:cTn id="41" fill="hold">
                            <p:stCondLst>
                              <p:cond delay="5000"/>
                            </p:stCondLst>
                            <p:childTnLst>
                              <p:par>
                                <p:cTn id="42" presetID="31"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300" fill="hold"/>
                                        <p:tgtEl>
                                          <p:spTgt spid="29"/>
                                        </p:tgtEl>
                                        <p:attrNameLst>
                                          <p:attrName>ppt_w</p:attrName>
                                        </p:attrNameLst>
                                      </p:cBhvr>
                                      <p:tavLst>
                                        <p:tav tm="0">
                                          <p:val>
                                            <p:fltVal val="0"/>
                                          </p:val>
                                        </p:tav>
                                        <p:tav tm="100000">
                                          <p:val>
                                            <p:strVal val="#ppt_w"/>
                                          </p:val>
                                        </p:tav>
                                      </p:tavLst>
                                    </p:anim>
                                    <p:anim calcmode="lin" valueType="num">
                                      <p:cBhvr>
                                        <p:cTn id="45" dur="300" fill="hold"/>
                                        <p:tgtEl>
                                          <p:spTgt spid="29"/>
                                        </p:tgtEl>
                                        <p:attrNameLst>
                                          <p:attrName>ppt_h</p:attrName>
                                        </p:attrNameLst>
                                      </p:cBhvr>
                                      <p:tavLst>
                                        <p:tav tm="0">
                                          <p:val>
                                            <p:fltVal val="0"/>
                                          </p:val>
                                        </p:tav>
                                        <p:tav tm="100000">
                                          <p:val>
                                            <p:strVal val="#ppt_h"/>
                                          </p:val>
                                        </p:tav>
                                      </p:tavLst>
                                    </p:anim>
                                    <p:anim calcmode="lin" valueType="num">
                                      <p:cBhvr>
                                        <p:cTn id="46" dur="300" fill="hold"/>
                                        <p:tgtEl>
                                          <p:spTgt spid="29"/>
                                        </p:tgtEl>
                                        <p:attrNameLst>
                                          <p:attrName>style.rotation</p:attrName>
                                        </p:attrNameLst>
                                      </p:cBhvr>
                                      <p:tavLst>
                                        <p:tav tm="0">
                                          <p:val>
                                            <p:fltVal val="90"/>
                                          </p:val>
                                        </p:tav>
                                        <p:tav tm="100000">
                                          <p:val>
                                            <p:fltVal val="0"/>
                                          </p:val>
                                        </p:tav>
                                      </p:tavLst>
                                    </p:anim>
                                    <p:animEffect transition="in" filter="fade">
                                      <p:cBhvr>
                                        <p:cTn id="47" dur="300"/>
                                        <p:tgtEl>
                                          <p:spTgt spid="29"/>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down)">
                                      <p:cBhvr>
                                        <p:cTn id="51" dur="500"/>
                                        <p:tgtEl>
                                          <p:spTgt spid="30"/>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par>
                          <p:cTn id="60" fill="hold">
                            <p:stCondLst>
                              <p:cond delay="7000"/>
                            </p:stCondLst>
                            <p:childTnLst>
                              <p:par>
                                <p:cTn id="61" presetID="31"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300" fill="hold"/>
                                        <p:tgtEl>
                                          <p:spTgt spid="31"/>
                                        </p:tgtEl>
                                        <p:attrNameLst>
                                          <p:attrName>ppt_w</p:attrName>
                                        </p:attrNameLst>
                                      </p:cBhvr>
                                      <p:tavLst>
                                        <p:tav tm="0">
                                          <p:val>
                                            <p:fltVal val="0"/>
                                          </p:val>
                                        </p:tav>
                                        <p:tav tm="100000">
                                          <p:val>
                                            <p:strVal val="#ppt_w"/>
                                          </p:val>
                                        </p:tav>
                                      </p:tavLst>
                                    </p:anim>
                                    <p:anim calcmode="lin" valueType="num">
                                      <p:cBhvr>
                                        <p:cTn id="64" dur="300" fill="hold"/>
                                        <p:tgtEl>
                                          <p:spTgt spid="31"/>
                                        </p:tgtEl>
                                        <p:attrNameLst>
                                          <p:attrName>ppt_h</p:attrName>
                                        </p:attrNameLst>
                                      </p:cBhvr>
                                      <p:tavLst>
                                        <p:tav tm="0">
                                          <p:val>
                                            <p:fltVal val="0"/>
                                          </p:val>
                                        </p:tav>
                                        <p:tav tm="100000">
                                          <p:val>
                                            <p:strVal val="#ppt_h"/>
                                          </p:val>
                                        </p:tav>
                                      </p:tavLst>
                                    </p:anim>
                                    <p:anim calcmode="lin" valueType="num">
                                      <p:cBhvr>
                                        <p:cTn id="65" dur="300" fill="hold"/>
                                        <p:tgtEl>
                                          <p:spTgt spid="31"/>
                                        </p:tgtEl>
                                        <p:attrNameLst>
                                          <p:attrName>style.rotation</p:attrName>
                                        </p:attrNameLst>
                                      </p:cBhvr>
                                      <p:tavLst>
                                        <p:tav tm="0">
                                          <p:val>
                                            <p:fltVal val="90"/>
                                          </p:val>
                                        </p:tav>
                                        <p:tav tm="100000">
                                          <p:val>
                                            <p:fltVal val="0"/>
                                          </p:val>
                                        </p:tav>
                                      </p:tavLst>
                                    </p:anim>
                                    <p:animEffect transition="in" filter="fade">
                                      <p:cBhvr>
                                        <p:cTn id="66" dur="300"/>
                                        <p:tgtEl>
                                          <p:spTgt spid="31"/>
                                        </p:tgtEl>
                                      </p:cBhvr>
                                    </p:animEffect>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wipe(down)">
                                      <p:cBhvr>
                                        <p:cTn id="70" dur="500"/>
                                        <p:tgtEl>
                                          <p:spTgt spid="32"/>
                                        </p:tgtEl>
                                      </p:cBhvr>
                                    </p:animEffect>
                                  </p:childTnLst>
                                </p:cTn>
                              </p:par>
                            </p:childTnLst>
                          </p:cTn>
                        </p:par>
                        <p:par>
                          <p:cTn id="71" fill="hold">
                            <p:stCondLst>
                              <p:cond delay="8000"/>
                            </p:stCondLst>
                            <p:childTnLst>
                              <p:par>
                                <p:cTn id="72" presetID="22" presetClass="entr" presetSubtype="8" fill="hold" grpId="0" nodeType="after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wipe(up)">
                                      <p:cBhvr>
                                        <p:cTn id="78" dur="500"/>
                                        <p:tgtEl>
                                          <p:spTgt spid="21"/>
                                        </p:tgtEl>
                                      </p:cBhvr>
                                    </p:animEffect>
                                  </p:childTnLst>
                                </p:cTn>
                              </p:par>
                            </p:childTnLst>
                          </p:cTn>
                        </p:par>
                        <p:par>
                          <p:cTn id="79" fill="hold">
                            <p:stCondLst>
                              <p:cond delay="9000"/>
                            </p:stCondLst>
                            <p:childTnLst>
                              <p:par>
                                <p:cTn id="80" presetID="31" presetClass="entr" presetSubtype="0"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300" fill="hold"/>
                                        <p:tgtEl>
                                          <p:spTgt spid="33"/>
                                        </p:tgtEl>
                                        <p:attrNameLst>
                                          <p:attrName>ppt_w</p:attrName>
                                        </p:attrNameLst>
                                      </p:cBhvr>
                                      <p:tavLst>
                                        <p:tav tm="0">
                                          <p:val>
                                            <p:fltVal val="0"/>
                                          </p:val>
                                        </p:tav>
                                        <p:tav tm="100000">
                                          <p:val>
                                            <p:strVal val="#ppt_w"/>
                                          </p:val>
                                        </p:tav>
                                      </p:tavLst>
                                    </p:anim>
                                    <p:anim calcmode="lin" valueType="num">
                                      <p:cBhvr>
                                        <p:cTn id="83" dur="300" fill="hold"/>
                                        <p:tgtEl>
                                          <p:spTgt spid="33"/>
                                        </p:tgtEl>
                                        <p:attrNameLst>
                                          <p:attrName>ppt_h</p:attrName>
                                        </p:attrNameLst>
                                      </p:cBhvr>
                                      <p:tavLst>
                                        <p:tav tm="0">
                                          <p:val>
                                            <p:fltVal val="0"/>
                                          </p:val>
                                        </p:tav>
                                        <p:tav tm="100000">
                                          <p:val>
                                            <p:strVal val="#ppt_h"/>
                                          </p:val>
                                        </p:tav>
                                      </p:tavLst>
                                    </p:anim>
                                    <p:anim calcmode="lin" valueType="num">
                                      <p:cBhvr>
                                        <p:cTn id="84" dur="300" fill="hold"/>
                                        <p:tgtEl>
                                          <p:spTgt spid="33"/>
                                        </p:tgtEl>
                                        <p:attrNameLst>
                                          <p:attrName>style.rotation</p:attrName>
                                        </p:attrNameLst>
                                      </p:cBhvr>
                                      <p:tavLst>
                                        <p:tav tm="0">
                                          <p:val>
                                            <p:fltVal val="90"/>
                                          </p:val>
                                        </p:tav>
                                        <p:tav tm="100000">
                                          <p:val>
                                            <p:fltVal val="0"/>
                                          </p:val>
                                        </p:tav>
                                      </p:tavLst>
                                    </p:anim>
                                    <p:animEffect transition="in" filter="fade">
                                      <p:cBhvr>
                                        <p:cTn id="85" dur="300"/>
                                        <p:tgtEl>
                                          <p:spTgt spid="33"/>
                                        </p:tgtEl>
                                      </p:cBhvr>
                                    </p:animEffect>
                                  </p:childTnLst>
                                </p:cTn>
                              </p:par>
                            </p:childTnLst>
                          </p:cTn>
                        </p:par>
                        <p:par>
                          <p:cTn id="86" fill="hold">
                            <p:stCondLst>
                              <p:cond delay="9500"/>
                            </p:stCondLst>
                            <p:childTnLst>
                              <p:par>
                                <p:cTn id="87" presetID="22" presetClass="entr" presetSubtype="1"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up)">
                                      <p:cBhvr>
                                        <p:cTn id="89" dur="500"/>
                                        <p:tgtEl>
                                          <p:spTgt spid="34"/>
                                        </p:tgtEl>
                                      </p:cBhvr>
                                    </p:animEffect>
                                  </p:childTnLst>
                                </p:cTn>
                              </p:par>
                            </p:childTnLst>
                          </p:cTn>
                        </p:par>
                        <p:par>
                          <p:cTn id="90" fill="hold">
                            <p:stCondLst>
                              <p:cond delay="10000"/>
                            </p:stCondLst>
                            <p:childTnLst>
                              <p:par>
                                <p:cTn id="91" presetID="22" presetClass="entr" presetSubtype="8"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left)">
                                      <p:cBhvr>
                                        <p:cTn id="93" dur="500"/>
                                        <p:tgtEl>
                                          <p:spTgt spid="11"/>
                                        </p:tgtEl>
                                      </p:cBhvr>
                                    </p:animEffect>
                                  </p:childTnLst>
                                </p:cTn>
                              </p:par>
                            </p:childTnLst>
                          </p:cTn>
                        </p:par>
                        <p:par>
                          <p:cTn id="94" fill="hold">
                            <p:stCondLst>
                              <p:cond delay="10500"/>
                            </p:stCondLst>
                            <p:childTnLst>
                              <p:par>
                                <p:cTn id="95" presetID="22" presetClass="entr" presetSubtype="1" fill="hold" nodeType="after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wipe(up)">
                                      <p:cBhvr>
                                        <p:cTn id="97" dur="500"/>
                                        <p:tgtEl>
                                          <p:spTgt spid="24"/>
                                        </p:tgtEl>
                                      </p:cBhvr>
                                    </p:animEffect>
                                  </p:childTnLst>
                                </p:cTn>
                              </p:par>
                            </p:childTnLst>
                          </p:cTn>
                        </p:par>
                        <p:par>
                          <p:cTn id="98" fill="hold">
                            <p:stCondLst>
                              <p:cond delay="11000"/>
                            </p:stCondLst>
                            <p:childTnLst>
                              <p:par>
                                <p:cTn id="99" presetID="31" presetClass="entr" presetSubtype="0"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 calcmode="lin" valueType="num">
                                      <p:cBhvr>
                                        <p:cTn id="101" dur="300" fill="hold"/>
                                        <p:tgtEl>
                                          <p:spTgt spid="35"/>
                                        </p:tgtEl>
                                        <p:attrNameLst>
                                          <p:attrName>ppt_w</p:attrName>
                                        </p:attrNameLst>
                                      </p:cBhvr>
                                      <p:tavLst>
                                        <p:tav tm="0">
                                          <p:val>
                                            <p:fltVal val="0"/>
                                          </p:val>
                                        </p:tav>
                                        <p:tav tm="100000">
                                          <p:val>
                                            <p:strVal val="#ppt_w"/>
                                          </p:val>
                                        </p:tav>
                                      </p:tavLst>
                                    </p:anim>
                                    <p:anim calcmode="lin" valueType="num">
                                      <p:cBhvr>
                                        <p:cTn id="102" dur="300" fill="hold"/>
                                        <p:tgtEl>
                                          <p:spTgt spid="35"/>
                                        </p:tgtEl>
                                        <p:attrNameLst>
                                          <p:attrName>ppt_h</p:attrName>
                                        </p:attrNameLst>
                                      </p:cBhvr>
                                      <p:tavLst>
                                        <p:tav tm="0">
                                          <p:val>
                                            <p:fltVal val="0"/>
                                          </p:val>
                                        </p:tav>
                                        <p:tav tm="100000">
                                          <p:val>
                                            <p:strVal val="#ppt_h"/>
                                          </p:val>
                                        </p:tav>
                                      </p:tavLst>
                                    </p:anim>
                                    <p:anim calcmode="lin" valueType="num">
                                      <p:cBhvr>
                                        <p:cTn id="103" dur="300" fill="hold"/>
                                        <p:tgtEl>
                                          <p:spTgt spid="35"/>
                                        </p:tgtEl>
                                        <p:attrNameLst>
                                          <p:attrName>style.rotation</p:attrName>
                                        </p:attrNameLst>
                                      </p:cBhvr>
                                      <p:tavLst>
                                        <p:tav tm="0">
                                          <p:val>
                                            <p:fltVal val="90"/>
                                          </p:val>
                                        </p:tav>
                                        <p:tav tm="100000">
                                          <p:val>
                                            <p:fltVal val="0"/>
                                          </p:val>
                                        </p:tav>
                                      </p:tavLst>
                                    </p:anim>
                                    <p:animEffect transition="in" filter="fade">
                                      <p:cBhvr>
                                        <p:cTn id="104" dur="300"/>
                                        <p:tgtEl>
                                          <p:spTgt spid="35"/>
                                        </p:tgtEl>
                                      </p:cBhvr>
                                    </p:animEffect>
                                  </p:childTnLst>
                                </p:cTn>
                              </p:par>
                            </p:childTnLst>
                          </p:cTn>
                        </p:par>
                        <p:par>
                          <p:cTn id="105" fill="hold">
                            <p:stCondLst>
                              <p:cond delay="11500"/>
                            </p:stCondLst>
                            <p:childTnLst>
                              <p:par>
                                <p:cTn id="106" presetID="22" presetClass="entr" presetSubtype="1" fill="hold" grpId="0" nodeType="after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wipe(up)">
                                      <p:cBhvr>
                                        <p:cTn id="10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1" grpId="0" animBg="1"/>
      <p:bldP spid="27" grpId="0" animBg="1"/>
      <p:bldP spid="28" grpId="0"/>
      <p:bldP spid="29" grpId="0" animBg="1"/>
      <p:bldP spid="30" grpId="0"/>
      <p:bldP spid="31" grpId="0" animBg="1"/>
      <p:bldP spid="32" grpId="0"/>
      <p:bldP spid="33" grpId="0" animBg="1"/>
      <p:bldP spid="34" grpId="0"/>
      <p:bldP spid="35" grpId="0" animBg="1"/>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实现关键</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47" name="Freeform 5"/>
          <p:cNvSpPr/>
          <p:nvPr/>
        </p:nvSpPr>
        <p:spPr bwMode="auto">
          <a:xfrm>
            <a:off x="1803349" y="3046601"/>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8" name="TextBox 7"/>
          <p:cNvSpPr>
            <a:spLocks noChangeArrowheads="1"/>
          </p:cNvSpPr>
          <p:nvPr/>
        </p:nvSpPr>
        <p:spPr bwMode="auto">
          <a:xfrm>
            <a:off x="1774726" y="3388736"/>
            <a:ext cx="1873099"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49" name="Freeform 5"/>
          <p:cNvSpPr/>
          <p:nvPr/>
        </p:nvSpPr>
        <p:spPr bwMode="auto">
          <a:xfrm>
            <a:off x="4035523" y="3028696"/>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7"/>
          <p:cNvSpPr>
            <a:spLocks noChangeArrowheads="1"/>
          </p:cNvSpPr>
          <p:nvPr/>
        </p:nvSpPr>
        <p:spPr bwMode="auto">
          <a:xfrm>
            <a:off x="4006900" y="3370831"/>
            <a:ext cx="1873099"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51" name="Freeform 5"/>
          <p:cNvSpPr/>
          <p:nvPr/>
        </p:nvSpPr>
        <p:spPr bwMode="auto">
          <a:xfrm>
            <a:off x="6338962" y="3014857"/>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2" name="TextBox 7"/>
          <p:cNvSpPr>
            <a:spLocks noChangeArrowheads="1"/>
          </p:cNvSpPr>
          <p:nvPr/>
        </p:nvSpPr>
        <p:spPr bwMode="auto">
          <a:xfrm>
            <a:off x="6310339" y="3356992"/>
            <a:ext cx="1873099"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53" name="Freeform 5"/>
          <p:cNvSpPr/>
          <p:nvPr/>
        </p:nvSpPr>
        <p:spPr bwMode="auto">
          <a:xfrm>
            <a:off x="8499202" y="2996952"/>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54" name="TextBox 7"/>
          <p:cNvSpPr>
            <a:spLocks noChangeArrowheads="1"/>
          </p:cNvSpPr>
          <p:nvPr/>
        </p:nvSpPr>
        <p:spPr bwMode="auto">
          <a:xfrm>
            <a:off x="8470579" y="3339087"/>
            <a:ext cx="1873099"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55" name="矩形 47"/>
          <p:cNvSpPr>
            <a:spLocks noChangeArrowheads="1"/>
          </p:cNvSpPr>
          <p:nvPr/>
        </p:nvSpPr>
        <p:spPr bwMode="auto">
          <a:xfrm>
            <a:off x="1630710" y="4756888"/>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56" name="矩形 47"/>
          <p:cNvSpPr>
            <a:spLocks noChangeArrowheads="1"/>
          </p:cNvSpPr>
          <p:nvPr/>
        </p:nvSpPr>
        <p:spPr bwMode="auto">
          <a:xfrm>
            <a:off x="3862958" y="4756888"/>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57" name="矩形 47"/>
          <p:cNvSpPr>
            <a:spLocks noChangeArrowheads="1"/>
          </p:cNvSpPr>
          <p:nvPr/>
        </p:nvSpPr>
        <p:spPr bwMode="auto">
          <a:xfrm>
            <a:off x="6167214" y="4756888"/>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58" name="矩形 47"/>
          <p:cNvSpPr>
            <a:spLocks noChangeArrowheads="1"/>
          </p:cNvSpPr>
          <p:nvPr/>
        </p:nvSpPr>
        <p:spPr bwMode="auto">
          <a:xfrm>
            <a:off x="8327454" y="4756888"/>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59" name="Text Placeholder 11"/>
          <p:cNvSpPr txBox="1"/>
          <p:nvPr/>
        </p:nvSpPr>
        <p:spPr>
          <a:xfrm>
            <a:off x="1508869" y="141277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添加标题内容信息</a:t>
            </a:r>
            <a:endParaRPr lang="en-AU"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60" name="TextBox 59"/>
          <p:cNvSpPr txBox="1"/>
          <p:nvPr/>
        </p:nvSpPr>
        <p:spPr>
          <a:xfrm>
            <a:off x="1836389" y="1844824"/>
            <a:ext cx="8507289" cy="1237262"/>
          </a:xfrm>
          <a:prstGeom prst="rect">
            <a:avLst/>
          </a:prstGeom>
          <a:noFill/>
        </p:spPr>
        <p:txBody>
          <a:bodyPr wrap="square" rtlCol="0">
            <a:spAutoFit/>
          </a:bodyPr>
          <a:lstStyle/>
          <a:p>
            <a:pPr>
              <a:lnSpc>
                <a:spcPct val="120000"/>
              </a:lnSpc>
              <a:spcBef>
                <a:spcPct val="2000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单击此处编辑您要的内容，建议您在展示时采用微软雅黑字体，本模版所有图形线条及其</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相亮亮图文旗舰店</a:t>
            </a:r>
            <a:r>
              <a:rPr lang="en-US" altLang="zh-CN" sz="1200" dirty="0" smtClean="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https://liangliangtuwen.tmall.com</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应</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素材均可自由编辑、改色、替换。更多使用说明和作品请详阅模版最末的使用手册。</a:t>
            </a: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endParaRPr>
          </a:p>
          <a:p>
            <a:pPr>
              <a:lnSpc>
                <a:spcPct val="120000"/>
              </a:lnSpc>
              <a:spcBef>
                <a:spcPct val="20000"/>
              </a:spcBef>
            </a:pPr>
            <a:endParaRPr lang="en-US" altLang="zh-CN" sz="12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528"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Effect transition="in" filter="fade">
                                      <p:cBhvr>
                                        <p:cTn id="19" dur="500"/>
                                        <p:tgtEl>
                                          <p:spTgt spid="47"/>
                                        </p:tgtEl>
                                      </p:cBhvr>
                                    </p:animEffect>
                                    <p:anim calcmode="lin" valueType="num">
                                      <p:cBhvr>
                                        <p:cTn id="20" dur="500" fill="hold"/>
                                        <p:tgtEl>
                                          <p:spTgt spid="47"/>
                                        </p:tgtEl>
                                        <p:attrNameLst>
                                          <p:attrName>ppt_x</p:attrName>
                                        </p:attrNameLst>
                                      </p:cBhvr>
                                      <p:tavLst>
                                        <p:tav tm="0">
                                          <p:val>
                                            <p:fltVal val="0.5"/>
                                          </p:val>
                                        </p:tav>
                                        <p:tav tm="100000">
                                          <p:val>
                                            <p:strVal val="#ppt_x"/>
                                          </p:val>
                                        </p:tav>
                                      </p:tavLst>
                                    </p:anim>
                                    <p:anim calcmode="lin" valueType="num">
                                      <p:cBhvr>
                                        <p:cTn id="21" dur="500" fill="hold"/>
                                        <p:tgtEl>
                                          <p:spTgt spid="47"/>
                                        </p:tgtEl>
                                        <p:attrNameLst>
                                          <p:attrName>ppt_y</p:attrName>
                                        </p:attrNameLst>
                                      </p:cBhvr>
                                      <p:tavLst>
                                        <p:tav tm="0">
                                          <p:val>
                                            <p:fltVal val="0.5"/>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3000"/>
                            </p:stCondLst>
                            <p:childTnLst>
                              <p:par>
                                <p:cTn id="27" presetID="53" presetClass="entr" presetSubtype="52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Effect transition="in" filter="fade">
                                      <p:cBhvr>
                                        <p:cTn id="31" dur="500"/>
                                        <p:tgtEl>
                                          <p:spTgt spid="49"/>
                                        </p:tgtEl>
                                      </p:cBhvr>
                                    </p:animEffect>
                                    <p:anim calcmode="lin" valueType="num">
                                      <p:cBhvr>
                                        <p:cTn id="32" dur="500" fill="hold"/>
                                        <p:tgtEl>
                                          <p:spTgt spid="49"/>
                                        </p:tgtEl>
                                        <p:attrNameLst>
                                          <p:attrName>ppt_x</p:attrName>
                                        </p:attrNameLst>
                                      </p:cBhvr>
                                      <p:tavLst>
                                        <p:tav tm="0">
                                          <p:val>
                                            <p:fltVal val="0.5"/>
                                          </p:val>
                                        </p:tav>
                                        <p:tav tm="100000">
                                          <p:val>
                                            <p:strVal val="#ppt_x"/>
                                          </p:val>
                                        </p:tav>
                                      </p:tavLst>
                                    </p:anim>
                                    <p:anim calcmode="lin" valueType="num">
                                      <p:cBhvr>
                                        <p:cTn id="33" dur="500" fill="hold"/>
                                        <p:tgtEl>
                                          <p:spTgt spid="49"/>
                                        </p:tgtEl>
                                        <p:attrNameLst>
                                          <p:attrName>ppt_y</p:attrName>
                                        </p:attrNameLst>
                                      </p:cBhvr>
                                      <p:tavLst>
                                        <p:tav tm="0">
                                          <p:val>
                                            <p:fltVal val="0.5"/>
                                          </p:val>
                                        </p:tav>
                                        <p:tav tm="100000">
                                          <p:val>
                                            <p:strVal val="#ppt_y"/>
                                          </p:val>
                                        </p:tav>
                                      </p:tavLst>
                                    </p:anim>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childTnLst>
                          </p:cTn>
                        </p:par>
                        <p:par>
                          <p:cTn id="38" fill="hold">
                            <p:stCondLst>
                              <p:cond delay="4000"/>
                            </p:stCondLst>
                            <p:childTnLst>
                              <p:par>
                                <p:cTn id="39" presetID="53" presetClass="entr" presetSubtype="52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fltVal val="0.5"/>
                                          </p:val>
                                        </p:tav>
                                        <p:tav tm="100000">
                                          <p:val>
                                            <p:strVal val="#ppt_x"/>
                                          </p:val>
                                        </p:tav>
                                      </p:tavLst>
                                    </p:anim>
                                    <p:anim calcmode="lin" valueType="num">
                                      <p:cBhvr>
                                        <p:cTn id="45" dur="500" fill="hold"/>
                                        <p:tgtEl>
                                          <p:spTgt spid="51"/>
                                        </p:tgtEl>
                                        <p:attrNameLst>
                                          <p:attrName>ppt_y</p:attrName>
                                        </p:attrNameLst>
                                      </p:cBhvr>
                                      <p:tavLst>
                                        <p:tav tm="0">
                                          <p:val>
                                            <p:fltVal val="0.5"/>
                                          </p:val>
                                        </p:tav>
                                        <p:tav tm="100000">
                                          <p:val>
                                            <p:strVal val="#ppt_y"/>
                                          </p:val>
                                        </p:tav>
                                      </p:tavLst>
                                    </p:anim>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par>
                          <p:cTn id="50" fill="hold">
                            <p:stCondLst>
                              <p:cond delay="5000"/>
                            </p:stCondLst>
                            <p:childTnLst>
                              <p:par>
                                <p:cTn id="51" presetID="53" presetClass="entr" presetSubtype="528"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p:cTn id="53" dur="500" fill="hold"/>
                                        <p:tgtEl>
                                          <p:spTgt spid="53"/>
                                        </p:tgtEl>
                                        <p:attrNameLst>
                                          <p:attrName>ppt_w</p:attrName>
                                        </p:attrNameLst>
                                      </p:cBhvr>
                                      <p:tavLst>
                                        <p:tav tm="0">
                                          <p:val>
                                            <p:fltVal val="0"/>
                                          </p:val>
                                        </p:tav>
                                        <p:tav tm="100000">
                                          <p:val>
                                            <p:strVal val="#ppt_w"/>
                                          </p:val>
                                        </p:tav>
                                      </p:tavLst>
                                    </p:anim>
                                    <p:anim calcmode="lin" valueType="num">
                                      <p:cBhvr>
                                        <p:cTn id="54" dur="500" fill="hold"/>
                                        <p:tgtEl>
                                          <p:spTgt spid="53"/>
                                        </p:tgtEl>
                                        <p:attrNameLst>
                                          <p:attrName>ppt_h</p:attrName>
                                        </p:attrNameLst>
                                      </p:cBhvr>
                                      <p:tavLst>
                                        <p:tav tm="0">
                                          <p:val>
                                            <p:fltVal val="0"/>
                                          </p:val>
                                        </p:tav>
                                        <p:tav tm="100000">
                                          <p:val>
                                            <p:strVal val="#ppt_h"/>
                                          </p:val>
                                        </p:tav>
                                      </p:tavLst>
                                    </p:anim>
                                    <p:animEffect transition="in" filter="fade">
                                      <p:cBhvr>
                                        <p:cTn id="55" dur="500"/>
                                        <p:tgtEl>
                                          <p:spTgt spid="53"/>
                                        </p:tgtEl>
                                      </p:cBhvr>
                                    </p:animEffect>
                                    <p:anim calcmode="lin" valueType="num">
                                      <p:cBhvr>
                                        <p:cTn id="56" dur="500" fill="hold"/>
                                        <p:tgtEl>
                                          <p:spTgt spid="53"/>
                                        </p:tgtEl>
                                        <p:attrNameLst>
                                          <p:attrName>ppt_x</p:attrName>
                                        </p:attrNameLst>
                                      </p:cBhvr>
                                      <p:tavLst>
                                        <p:tav tm="0">
                                          <p:val>
                                            <p:fltVal val="0.5"/>
                                          </p:val>
                                        </p:tav>
                                        <p:tav tm="100000">
                                          <p:val>
                                            <p:strVal val="#ppt_x"/>
                                          </p:val>
                                        </p:tav>
                                      </p:tavLst>
                                    </p:anim>
                                    <p:anim calcmode="lin" valueType="num">
                                      <p:cBhvr>
                                        <p:cTn id="57" dur="500" fill="hold"/>
                                        <p:tgtEl>
                                          <p:spTgt spid="53"/>
                                        </p:tgtEl>
                                        <p:attrNameLst>
                                          <p:attrName>ppt_y</p:attrName>
                                        </p:attrNameLst>
                                      </p:cBhvr>
                                      <p:tavLst>
                                        <p:tav tm="0">
                                          <p:val>
                                            <p:fltVal val="0.5"/>
                                          </p:val>
                                        </p:tav>
                                        <p:tav tm="100000">
                                          <p:val>
                                            <p:strVal val="#ppt_y"/>
                                          </p:val>
                                        </p:tav>
                                      </p:tavLst>
                                    </p:anim>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left)">
                                      <p:cBhvr>
                                        <p:cTn id="64" dur="500"/>
                                        <p:tgtEl>
                                          <p:spTgt spid="5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left)">
                                      <p:cBhvr>
                                        <p:cTn id="67" dur="500"/>
                                        <p:tgtEl>
                                          <p:spTgt spid="5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left)">
                                      <p:cBhvr>
                                        <p:cTn id="70" dur="500"/>
                                        <p:tgtEl>
                                          <p:spTgt spid="5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wipe(left)">
                                      <p:cBhvr>
                                        <p:cTn id="73" dur="500"/>
                                        <p:tgtEl>
                                          <p:spTgt spid="58"/>
                                        </p:tgtEl>
                                      </p:cBhvr>
                                    </p:animEffect>
                                  </p:childTnLst>
                                </p:cTn>
                              </p:par>
                            </p:childTnLst>
                          </p:cTn>
                        </p:par>
                        <p:par>
                          <p:cTn id="74" fill="hold">
                            <p:stCondLst>
                              <p:cond delay="6000"/>
                            </p:stCondLst>
                            <p:childTnLst>
                              <p:par>
                                <p:cTn id="75" presetID="42" presetClass="entr" presetSubtype="0"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1000"/>
                                        <p:tgtEl>
                                          <p:spTgt spid="59"/>
                                        </p:tgtEl>
                                      </p:cBhvr>
                                    </p:animEffect>
                                    <p:anim calcmode="lin" valueType="num">
                                      <p:cBhvr>
                                        <p:cTn id="78" dur="1000" fill="hold"/>
                                        <p:tgtEl>
                                          <p:spTgt spid="59"/>
                                        </p:tgtEl>
                                        <p:attrNameLst>
                                          <p:attrName>ppt_x</p:attrName>
                                        </p:attrNameLst>
                                      </p:cBhvr>
                                      <p:tavLst>
                                        <p:tav tm="0">
                                          <p:val>
                                            <p:strVal val="#ppt_x"/>
                                          </p:val>
                                        </p:tav>
                                        <p:tav tm="100000">
                                          <p:val>
                                            <p:strVal val="#ppt_x"/>
                                          </p:val>
                                        </p:tav>
                                      </p:tavLst>
                                    </p:anim>
                                    <p:anim calcmode="lin" valueType="num">
                                      <p:cBhvr>
                                        <p:cTn id="79" dur="1000" fill="hold"/>
                                        <p:tgtEl>
                                          <p:spTgt spid="59"/>
                                        </p:tgtEl>
                                        <p:attrNameLst>
                                          <p:attrName>ppt_y</p:attrName>
                                        </p:attrNameLst>
                                      </p:cBhvr>
                                      <p:tavLst>
                                        <p:tav tm="0">
                                          <p:val>
                                            <p:strVal val="#ppt_y+.1"/>
                                          </p:val>
                                        </p:tav>
                                        <p:tav tm="100000">
                                          <p:val>
                                            <p:strVal val="#ppt_y"/>
                                          </p:val>
                                        </p:tav>
                                      </p:tavLst>
                                    </p:anim>
                                  </p:childTnLst>
                                </p:cTn>
                              </p:par>
                            </p:childTnLst>
                          </p:cTn>
                        </p:par>
                        <p:par>
                          <p:cTn id="80" fill="hold">
                            <p:stCondLst>
                              <p:cond delay="7000"/>
                            </p:stCondLst>
                            <p:childTnLst>
                              <p:par>
                                <p:cTn id="81" presetID="53" presetClass="entr" presetSubtype="16" fill="hold" grpId="0" nodeType="afterEffect">
                                  <p:stCondLst>
                                    <p:cond delay="0"/>
                                  </p:stCondLst>
                                  <p:childTnLst>
                                    <p:set>
                                      <p:cBhvr>
                                        <p:cTn id="82" dur="1" fill="hold">
                                          <p:stCondLst>
                                            <p:cond delay="0"/>
                                          </p:stCondLst>
                                        </p:cTn>
                                        <p:tgtEl>
                                          <p:spTgt spid="60"/>
                                        </p:tgtEl>
                                        <p:attrNameLst>
                                          <p:attrName>style.visibility</p:attrName>
                                        </p:attrNameLst>
                                      </p:cBhvr>
                                      <p:to>
                                        <p:strVal val="visible"/>
                                      </p:to>
                                    </p:set>
                                    <p:anim calcmode="lin" valueType="num">
                                      <p:cBhvr>
                                        <p:cTn id="83" dur="1000" fill="hold"/>
                                        <p:tgtEl>
                                          <p:spTgt spid="60"/>
                                        </p:tgtEl>
                                        <p:attrNameLst>
                                          <p:attrName>ppt_w</p:attrName>
                                        </p:attrNameLst>
                                      </p:cBhvr>
                                      <p:tavLst>
                                        <p:tav tm="0">
                                          <p:val>
                                            <p:fltVal val="0"/>
                                          </p:val>
                                        </p:tav>
                                        <p:tav tm="100000">
                                          <p:val>
                                            <p:strVal val="#ppt_w"/>
                                          </p:val>
                                        </p:tav>
                                      </p:tavLst>
                                    </p:anim>
                                    <p:anim calcmode="lin" valueType="num">
                                      <p:cBhvr>
                                        <p:cTn id="84" dur="1000" fill="hold"/>
                                        <p:tgtEl>
                                          <p:spTgt spid="60"/>
                                        </p:tgtEl>
                                        <p:attrNameLst>
                                          <p:attrName>ppt_h</p:attrName>
                                        </p:attrNameLst>
                                      </p:cBhvr>
                                      <p:tavLst>
                                        <p:tav tm="0">
                                          <p:val>
                                            <p:fltVal val="0"/>
                                          </p:val>
                                        </p:tav>
                                        <p:tav tm="100000">
                                          <p:val>
                                            <p:strVal val="#ppt_h"/>
                                          </p:val>
                                        </p:tav>
                                      </p:tavLst>
                                    </p:anim>
                                    <p:animEffect transition="in" filter="fade">
                                      <p:cBhvr>
                                        <p:cTn id="85"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47" grpId="0" animBg="1"/>
      <p:bldP spid="48" grpId="0"/>
      <p:bldP spid="49" grpId="0" animBg="1"/>
      <p:bldP spid="50" grpId="0"/>
      <p:bldP spid="51" grpId="0" animBg="1"/>
      <p:bldP spid="52" grpId="0"/>
      <p:bldP spid="53" grpId="0" animBg="1"/>
      <p:bldP spid="54" grpId="0"/>
      <p:bldP spid="55" grpId="0"/>
      <p:bldP spid="56" grpId="0"/>
      <p:bldP spid="57" grpId="0"/>
      <p:bldP spid="58" grpId="0"/>
      <p:bldP spid="59" grpId="0"/>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职业定位</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Freeform 5"/>
          <p:cNvSpPr/>
          <p:nvPr/>
        </p:nvSpPr>
        <p:spPr bwMode="auto">
          <a:xfrm>
            <a:off x="701517" y="151725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 name="TextBox 7"/>
          <p:cNvSpPr>
            <a:spLocks noChangeArrowheads="1"/>
          </p:cNvSpPr>
          <p:nvPr/>
        </p:nvSpPr>
        <p:spPr bwMode="auto">
          <a:xfrm>
            <a:off x="672894" y="1660907"/>
            <a:ext cx="1350031"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7" name="TextBox 7"/>
          <p:cNvSpPr>
            <a:spLocks noChangeArrowheads="1"/>
          </p:cNvSpPr>
          <p:nvPr/>
        </p:nvSpPr>
        <p:spPr bwMode="auto">
          <a:xfrm>
            <a:off x="2185062" y="1858347"/>
            <a:ext cx="2830024" cy="7386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在此输入章节详细文字介绍，表达主题的含义合图表的</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意义，在此输入章节详细文字介绍，表达主题的含义合图表的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意义。在此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输入章节详细文字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介绍。</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8" name="Freeform 5"/>
          <p:cNvSpPr/>
          <p:nvPr/>
        </p:nvSpPr>
        <p:spPr bwMode="auto">
          <a:xfrm>
            <a:off x="701517" y="2996952"/>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1" name="TextBox 7"/>
          <p:cNvSpPr>
            <a:spLocks noChangeArrowheads="1"/>
          </p:cNvSpPr>
          <p:nvPr/>
        </p:nvSpPr>
        <p:spPr bwMode="auto">
          <a:xfrm>
            <a:off x="672894" y="3140605"/>
            <a:ext cx="1350031"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12" name="TextBox 7"/>
          <p:cNvSpPr>
            <a:spLocks noChangeArrowheads="1"/>
          </p:cNvSpPr>
          <p:nvPr/>
        </p:nvSpPr>
        <p:spPr bwMode="auto">
          <a:xfrm>
            <a:off x="2185062" y="3338045"/>
            <a:ext cx="2830024" cy="7386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在此输入章节详细文字介绍，表达主题的含义合图表的</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意义，在此输入章节详细文字介绍，表达主题的含义合图表的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意义。在此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输入章节详细文字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介绍。</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13" name="Freeform 5"/>
          <p:cNvSpPr/>
          <p:nvPr/>
        </p:nvSpPr>
        <p:spPr bwMode="auto">
          <a:xfrm>
            <a:off x="723229" y="436510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8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7"/>
          <p:cNvSpPr>
            <a:spLocks noChangeArrowheads="1"/>
          </p:cNvSpPr>
          <p:nvPr/>
        </p:nvSpPr>
        <p:spPr bwMode="auto">
          <a:xfrm>
            <a:off x="694606" y="4508757"/>
            <a:ext cx="1350031" cy="8617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添加</a:t>
            </a:r>
            <a:endParaRPr lang="en-US" altLang="zh-CN"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a:p>
            <a:pPr algn="ctr"/>
            <a:r>
              <a:rPr lang="zh-CN" altLang="en-US" sz="2800" dirty="0" smtClean="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rPr>
              <a:t>标题</a:t>
            </a:r>
            <a:endParaRPr lang="en-US" altLang="zh-CN" sz="1600" dirty="0">
              <a:solidFill>
                <a:schemeClr val="bg1">
                  <a:lumMod val="95000"/>
                </a:schemeClr>
              </a:solidFill>
              <a:latin typeface="造字工房情书（非商用）常规体" pitchFamily="50" charset="-122"/>
              <a:ea typeface="造字工房情书（非商用）常规体" pitchFamily="50" charset="-122"/>
              <a:sym typeface="方正兰亭黑_GBK" panose="02000000000000000000" pitchFamily="2" charset="-122"/>
            </a:endParaRPr>
          </a:p>
        </p:txBody>
      </p:sp>
      <p:sp>
        <p:nvSpPr>
          <p:cNvPr id="15" name="TextBox 7"/>
          <p:cNvSpPr>
            <a:spLocks noChangeArrowheads="1"/>
          </p:cNvSpPr>
          <p:nvPr/>
        </p:nvSpPr>
        <p:spPr bwMode="auto">
          <a:xfrm>
            <a:off x="2206774" y="4706197"/>
            <a:ext cx="2830024" cy="55399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此亮亮图文旗舰店</a:t>
            </a:r>
            <a:r>
              <a:rPr lang="en-US" altLang="zh-CN"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https://liangliangtuwen.tmall.com</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表</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意义。在此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输入章节详细文字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介绍。</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pic>
        <p:nvPicPr>
          <p:cNvPr id="16" name="Picture 3"/>
          <p:cNvPicPr>
            <a:picLocks noChangeAspect="1"/>
          </p:cNvPicPr>
          <p:nvPr/>
        </p:nvPicPr>
        <p:blipFill rotWithShape="1">
          <a:blip r:embed="rId4" cstate="print">
            <a:extLst>
              <a:ext uri="{28A0092B-C50C-407E-A947-70E740481C1C}">
                <a14:useLocalDpi xmlns:a14="http://schemas.microsoft.com/office/drawing/2010/main" xmlns="" val="0"/>
              </a:ext>
            </a:extLst>
          </a:blip>
          <a:srcRect b="886"/>
          <a:stretch>
            <a:fillRect/>
          </a:stretch>
        </p:blipFill>
        <p:spPr>
          <a:xfrm rot="1064530">
            <a:off x="5852025" y="-523439"/>
            <a:ext cx="5944890" cy="7947808"/>
          </a:xfrm>
          <a:prstGeom prst="rect">
            <a:avLst/>
          </a:prstGeom>
          <a:ln>
            <a:noFill/>
          </a:ln>
          <a:effectLst>
            <a:outerShdw blurRad="190500" algn="tl" rotWithShape="0">
              <a:schemeClr val="bg1">
                <a:lumMod val="50000"/>
                <a:alpha val="70000"/>
              </a:schemeClr>
            </a:outerShdw>
          </a:effectLst>
        </p:spPr>
      </p:pic>
      <p:sp>
        <p:nvSpPr>
          <p:cNvPr id="18" name="Text Placeholder 11"/>
          <p:cNvSpPr txBox="1"/>
          <p:nvPr/>
        </p:nvSpPr>
        <p:spPr>
          <a:xfrm>
            <a:off x="7247334" y="238133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4800" dirty="0" smtClean="0">
                <a:solidFill>
                  <a:schemeClr val="bg1">
                    <a:lumMod val="95000"/>
                  </a:schemeClr>
                </a:solidFill>
                <a:latin typeface="造字工房情书（非商用）常规体" pitchFamily="50" charset="-122"/>
                <a:ea typeface="造字工房情书（非商用）常规体" pitchFamily="50" charset="-122"/>
              </a:rPr>
              <a:t>职业生涯</a:t>
            </a:r>
            <a:endParaRPr lang="en-US" altLang="zh-CN" sz="4800" dirty="0" smtClean="0">
              <a:solidFill>
                <a:schemeClr val="bg1">
                  <a:lumMod val="95000"/>
                </a:schemeClr>
              </a:solidFill>
              <a:latin typeface="造字工房情书（非商用）常规体" pitchFamily="50" charset="-122"/>
              <a:ea typeface="造字工房情书（非商用）常规体" pitchFamily="50" charset="-122"/>
            </a:endParaRPr>
          </a:p>
          <a:p>
            <a:pPr algn="ctr"/>
            <a:r>
              <a:rPr lang="zh-CN" altLang="en-US" sz="4800" dirty="0">
                <a:solidFill>
                  <a:schemeClr val="bg1">
                    <a:lumMod val="95000"/>
                  </a:schemeClr>
                </a:solidFill>
                <a:latin typeface="造字工房情书（非商用）常规体" pitchFamily="50" charset="-122"/>
                <a:ea typeface="造字工房情书（非商用）常规体" pitchFamily="50" charset="-122"/>
              </a:rPr>
              <a:t>定位</a:t>
            </a:r>
            <a:endParaRPr lang="en-AU" sz="48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52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anim calcmode="lin" valueType="num">
                                      <p:cBhvr>
                                        <p:cTn id="20" dur="500" fill="hold"/>
                                        <p:tgtEl>
                                          <p:spTgt spid="5"/>
                                        </p:tgtEl>
                                        <p:attrNameLst>
                                          <p:attrName>ppt_x</p:attrName>
                                        </p:attrNameLst>
                                      </p:cBhvr>
                                      <p:tavLst>
                                        <p:tav tm="0">
                                          <p:val>
                                            <p:fltVal val="0.5"/>
                                          </p:val>
                                        </p:tav>
                                        <p:tav tm="100000">
                                          <p:val>
                                            <p:strVal val="#ppt_x"/>
                                          </p:val>
                                        </p:tav>
                                      </p:tavLst>
                                    </p:anim>
                                    <p:anim calcmode="lin" valueType="num">
                                      <p:cBhvr>
                                        <p:cTn id="21" dur="500" fill="hold"/>
                                        <p:tgtEl>
                                          <p:spTgt spid="5"/>
                                        </p:tgtEl>
                                        <p:attrNameLst>
                                          <p:attrName>ppt_y</p:attrName>
                                        </p:attrNameLst>
                                      </p:cBhvr>
                                      <p:tavLst>
                                        <p:tav tm="0">
                                          <p:val>
                                            <p:fltVal val="0.5"/>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53" presetClass="entr" presetSubtype="528" fill="hold" grpId="0" nodeType="withEffect">
                                  <p:stCondLst>
                                    <p:cond delay="60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anim calcmode="lin" valueType="num">
                                      <p:cBhvr>
                                        <p:cTn id="37" dur="500" fill="hold"/>
                                        <p:tgtEl>
                                          <p:spTgt spid="8"/>
                                        </p:tgtEl>
                                        <p:attrNameLst>
                                          <p:attrName>ppt_x</p:attrName>
                                        </p:attrNameLst>
                                      </p:cBhvr>
                                      <p:tavLst>
                                        <p:tav tm="0">
                                          <p:val>
                                            <p:fltVal val="0.5"/>
                                          </p:val>
                                        </p:tav>
                                        <p:tav tm="100000">
                                          <p:val>
                                            <p:strVal val="#ppt_x"/>
                                          </p:val>
                                        </p:tav>
                                      </p:tavLst>
                                    </p:anim>
                                    <p:anim calcmode="lin" valueType="num">
                                      <p:cBhvr>
                                        <p:cTn id="38" dur="500" fill="hold"/>
                                        <p:tgtEl>
                                          <p:spTgt spid="8"/>
                                        </p:tgtEl>
                                        <p:attrNameLst>
                                          <p:attrName>ppt_y</p:attrName>
                                        </p:attrNameLst>
                                      </p:cBhvr>
                                      <p:tavLst>
                                        <p:tav tm="0">
                                          <p:val>
                                            <p:fltVal val="0.5"/>
                                          </p:val>
                                        </p:tav>
                                        <p:tav tm="100000">
                                          <p:val>
                                            <p:strVal val="#ppt_y"/>
                                          </p:val>
                                        </p:tav>
                                      </p:tavLst>
                                    </p:anim>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45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53" presetClass="entr" presetSubtype="528" fill="hold" grpId="0" nodeType="withEffect">
                                  <p:stCondLst>
                                    <p:cond delay="6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anim calcmode="lin" valueType="num">
                                      <p:cBhvr>
                                        <p:cTn id="54" dur="500" fill="hold"/>
                                        <p:tgtEl>
                                          <p:spTgt spid="13"/>
                                        </p:tgtEl>
                                        <p:attrNameLst>
                                          <p:attrName>ppt_x</p:attrName>
                                        </p:attrNameLst>
                                      </p:cBhvr>
                                      <p:tavLst>
                                        <p:tav tm="0">
                                          <p:val>
                                            <p:fltVal val="0.5"/>
                                          </p:val>
                                        </p:tav>
                                        <p:tav tm="100000">
                                          <p:val>
                                            <p:strVal val="#ppt_x"/>
                                          </p:val>
                                        </p:tav>
                                      </p:tavLst>
                                    </p:anim>
                                    <p:anim calcmode="lin" valueType="num">
                                      <p:cBhvr>
                                        <p:cTn id="55" dur="500" fill="hold"/>
                                        <p:tgtEl>
                                          <p:spTgt spid="13"/>
                                        </p:tgtEl>
                                        <p:attrNameLst>
                                          <p:attrName>ppt_y</p:attrName>
                                        </p:attrNameLst>
                                      </p:cBhvr>
                                      <p:tavLst>
                                        <p:tav tm="0">
                                          <p:val>
                                            <p:fltVal val="0.5"/>
                                          </p:val>
                                        </p:tav>
                                        <p:tav tm="100000">
                                          <p:val>
                                            <p:strVal val="#ppt_y"/>
                                          </p:val>
                                        </p:tav>
                                      </p:tavLst>
                                    </p:anim>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6000"/>
                            </p:stCondLst>
                            <p:childTnLst>
                              <p:par>
                                <p:cTn id="61" presetID="42"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2" presetClass="entr" presetSubtype="3"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1000" fill="hold"/>
                                        <p:tgtEl>
                                          <p:spTgt spid="16"/>
                                        </p:tgtEl>
                                        <p:attrNameLst>
                                          <p:attrName>ppt_x</p:attrName>
                                        </p:attrNameLst>
                                      </p:cBhvr>
                                      <p:tavLst>
                                        <p:tav tm="0">
                                          <p:val>
                                            <p:strVal val="1+#ppt_w/2"/>
                                          </p:val>
                                        </p:tav>
                                        <p:tav tm="100000">
                                          <p:val>
                                            <p:strVal val="#ppt_x"/>
                                          </p:val>
                                        </p:tav>
                                      </p:tavLst>
                                    </p:anim>
                                    <p:anim calcmode="lin" valueType="num">
                                      <p:cBhvr additive="base">
                                        <p:cTn id="70" dur="1000" fill="hold"/>
                                        <p:tgtEl>
                                          <p:spTgt spid="16"/>
                                        </p:tgtEl>
                                        <p:attrNameLst>
                                          <p:attrName>ppt_y</p:attrName>
                                        </p:attrNameLst>
                                      </p:cBhvr>
                                      <p:tavLst>
                                        <p:tav tm="0">
                                          <p:val>
                                            <p:strVal val="0-#ppt_h/2"/>
                                          </p:val>
                                        </p:tav>
                                        <p:tav tm="100000">
                                          <p:val>
                                            <p:strVal val="#ppt_y"/>
                                          </p:val>
                                        </p:tav>
                                      </p:tavLst>
                                    </p:anim>
                                  </p:childTnLst>
                                </p:cTn>
                              </p:par>
                            </p:childTnLst>
                          </p:cTn>
                        </p:par>
                        <p:par>
                          <p:cTn id="71" fill="hold">
                            <p:stCondLst>
                              <p:cond delay="8000"/>
                            </p:stCondLst>
                            <p:childTnLst>
                              <p:par>
                                <p:cTn id="72" presetID="42"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1000"/>
                                        <p:tgtEl>
                                          <p:spTgt spid="18"/>
                                        </p:tgtEl>
                                      </p:cBhvr>
                                    </p:animEffect>
                                    <p:anim calcmode="lin" valueType="num">
                                      <p:cBhvr>
                                        <p:cTn id="75" dur="1000" fill="hold"/>
                                        <p:tgtEl>
                                          <p:spTgt spid="18"/>
                                        </p:tgtEl>
                                        <p:attrNameLst>
                                          <p:attrName>ppt_x</p:attrName>
                                        </p:attrNameLst>
                                      </p:cBhvr>
                                      <p:tavLst>
                                        <p:tav tm="0">
                                          <p:val>
                                            <p:strVal val="#ppt_x"/>
                                          </p:val>
                                        </p:tav>
                                        <p:tav tm="100000">
                                          <p:val>
                                            <p:strVal val="#ppt_x"/>
                                          </p:val>
                                        </p:tav>
                                      </p:tavLst>
                                    </p:anim>
                                    <p:anim calcmode="lin" valueType="num">
                                      <p:cBhvr>
                                        <p:cTn id="7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p:bldP spid="7" grpId="0"/>
      <p:bldP spid="8" grpId="0" animBg="1"/>
      <p:bldP spid="11" grpId="0"/>
      <p:bldP spid="12" grpId="0"/>
      <p:bldP spid="13" grpId="0" animBg="1"/>
      <p:bldP spid="14" grpId="0"/>
      <p:bldP spid="15"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第四章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206"/>
          <p:cNvSpPr>
            <a:spLocks noChangeAspect="1" noEditPoints="1"/>
          </p:cNvSpPr>
          <p:nvPr/>
        </p:nvSpPr>
        <p:spPr bwMode="auto">
          <a:xfrm>
            <a:off x="4727054" y="3008822"/>
            <a:ext cx="576064" cy="69634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sp>
        <p:nvSpPr>
          <p:cNvPr id="12" name="TextBox 11"/>
          <p:cNvSpPr txBox="1"/>
          <p:nvPr/>
        </p:nvSpPr>
        <p:spPr>
          <a:xfrm>
            <a:off x="5591150" y="2924944"/>
            <a:ext cx="2520280" cy="584775"/>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r>
              <a:rPr lang="zh-CN" altLang="en-US" sz="3200" b="0" dirty="0" smtClean="0">
                <a:solidFill>
                  <a:schemeClr val="bg1">
                    <a:lumMod val="95000"/>
                  </a:schemeClr>
                </a:solidFill>
                <a:latin typeface="造字工房情书（非商用）常规体" pitchFamily="50" charset="-122"/>
                <a:ea typeface="造字工房情书（非商用）常规体" pitchFamily="50" charset="-122"/>
              </a:rPr>
              <a:t>如何执行计划</a:t>
            </a:r>
            <a:endParaRPr lang="zh-CN" altLang="en-US" sz="3200" b="0" dirty="0">
              <a:solidFill>
                <a:schemeClr val="bg1">
                  <a:lumMod val="95000"/>
                </a:schemeClr>
              </a:solidFill>
              <a:latin typeface="造字工房情书（非商用）常规体" pitchFamily="50" charset="-122"/>
              <a:ea typeface="造字工房情书（非商用）常规体" pitchFamily="50" charset="-122"/>
            </a:endParaRPr>
          </a:p>
        </p:txBody>
      </p:sp>
      <p:sp>
        <p:nvSpPr>
          <p:cNvPr id="13" name="TextBox 12"/>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How to Plan of Implementation</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by="(-#ppt_w*2)" calcmode="lin" valueType="num">
                                      <p:cBhvr rctx="PPT">
                                        <p:cTn id="26" dur="250" autoRev="1" fill="hold">
                                          <p:stCondLst>
                                            <p:cond delay="0"/>
                                          </p:stCondLst>
                                        </p:cTn>
                                        <p:tgtEl>
                                          <p:spTgt spid="12"/>
                                        </p:tgtEl>
                                        <p:attrNameLst>
                                          <p:attrName>ppt_w</p:attrName>
                                        </p:attrNameLst>
                                      </p:cBhvr>
                                    </p:anim>
                                    <p:anim by="(#ppt_w*0.50)" calcmode="lin" valueType="num">
                                      <p:cBhvr>
                                        <p:cTn id="27" dur="250" decel="50000" autoRev="1" fill="hold">
                                          <p:stCondLst>
                                            <p:cond delay="0"/>
                                          </p:stCondLst>
                                        </p:cTn>
                                        <p:tgtEl>
                                          <p:spTgt spid="12"/>
                                        </p:tgtEl>
                                        <p:attrNameLst>
                                          <p:attrName>ppt_x</p:attrName>
                                        </p:attrNameLst>
                                      </p:cBhvr>
                                    </p:anim>
                                    <p:anim from="(-#ppt_h/2)" to="(#ppt_y)" calcmode="lin" valueType="num">
                                      <p:cBhvr>
                                        <p:cTn id="28" dur="500" fill="hold">
                                          <p:stCondLst>
                                            <p:cond delay="0"/>
                                          </p:stCondLst>
                                        </p:cTn>
                                        <p:tgtEl>
                                          <p:spTgt spid="12"/>
                                        </p:tgtEl>
                                        <p:attrNameLst>
                                          <p:attrName>ppt_y</p:attrName>
                                        </p:attrNameLst>
                                      </p:cBhvr>
                                    </p:anim>
                                    <p:animRot by="21600000">
                                      <p:cBhvr>
                                        <p:cTn id="29" dur="500" fill="hold">
                                          <p:stCondLst>
                                            <p:cond delay="0"/>
                                          </p:stCondLst>
                                        </p:cTn>
                                        <p:tgtEl>
                                          <p:spTgt spid="12"/>
                                        </p:tgtEl>
                                        <p:attrNameLst>
                                          <p:attrName>r</p:attrName>
                                        </p:attrNameLst>
                                      </p:cBhvr>
                                    </p:animRot>
                                  </p:childTnLst>
                                </p:cTn>
                              </p:par>
                            </p:childTnLst>
                          </p:cTn>
                        </p:par>
                        <p:par>
                          <p:cTn id="30" fill="hold">
                            <p:stCondLst>
                              <p:cond delay="27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by="(-#ppt_w*2)" calcmode="lin" valueType="num">
                                      <p:cBhvr rctx="PPT">
                                        <p:cTn id="33" dur="250" autoRev="1" fill="hold">
                                          <p:stCondLst>
                                            <p:cond delay="0"/>
                                          </p:stCondLst>
                                        </p:cTn>
                                        <p:tgtEl>
                                          <p:spTgt spid="13"/>
                                        </p:tgtEl>
                                        <p:attrNameLst>
                                          <p:attrName>ppt_w</p:attrName>
                                        </p:attrNameLst>
                                      </p:cBhvr>
                                    </p:anim>
                                    <p:anim by="(#ppt_w*0.50)" calcmode="lin" valueType="num">
                                      <p:cBhvr>
                                        <p:cTn id="34" dur="250" decel="50000" autoRev="1" fill="hold">
                                          <p:stCondLst>
                                            <p:cond delay="0"/>
                                          </p:stCondLst>
                                        </p:cTn>
                                        <p:tgtEl>
                                          <p:spTgt spid="13"/>
                                        </p:tgtEl>
                                        <p:attrNameLst>
                                          <p:attrName>ppt_x</p:attrName>
                                        </p:attrNameLst>
                                      </p:cBhvr>
                                    </p:anim>
                                    <p:anim from="(-#ppt_h/2)" to="(#ppt_y)" calcmode="lin" valueType="num">
                                      <p:cBhvr>
                                        <p:cTn id="35" dur="500" fill="hold">
                                          <p:stCondLst>
                                            <p:cond delay="0"/>
                                          </p:stCondLst>
                                        </p:cTn>
                                        <p:tgtEl>
                                          <p:spTgt spid="13"/>
                                        </p:tgtEl>
                                        <p:attrNameLst>
                                          <p:attrName>ppt_y</p:attrName>
                                        </p:attrNameLst>
                                      </p:cBhvr>
                                    </p:anim>
                                    <p:animRot by="21600000">
                                      <p:cBhvr>
                                        <p:cTn id="36"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1" grpId="0" animBg="1"/>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五年计划</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cxnSp>
        <p:nvCxnSpPr>
          <p:cNvPr id="5" name="Straight Connector 42"/>
          <p:cNvCxnSpPr/>
          <p:nvPr/>
        </p:nvCxnSpPr>
        <p:spPr>
          <a:xfrm>
            <a:off x="2942532" y="5151947"/>
            <a:ext cx="1476000" cy="0"/>
          </a:xfrm>
          <a:prstGeom prst="line">
            <a:avLst/>
          </a:prstGeom>
          <a:noFill/>
          <a:ln w="9525" cap="flat" cmpd="sng" algn="ctr">
            <a:solidFill>
              <a:schemeClr val="bg1">
                <a:lumMod val="95000"/>
              </a:schemeClr>
            </a:solidFill>
            <a:prstDash val="solid"/>
            <a:miter lim="800000"/>
          </a:ln>
          <a:effectLst/>
        </p:spPr>
      </p:cxnSp>
      <p:cxnSp>
        <p:nvCxnSpPr>
          <p:cNvPr id="6" name="Straight Connector 43"/>
          <p:cNvCxnSpPr/>
          <p:nvPr/>
        </p:nvCxnSpPr>
        <p:spPr>
          <a:xfrm>
            <a:off x="4506557" y="5151947"/>
            <a:ext cx="1476000" cy="0"/>
          </a:xfrm>
          <a:prstGeom prst="line">
            <a:avLst/>
          </a:prstGeom>
          <a:noFill/>
          <a:ln w="9525" cap="flat" cmpd="sng" algn="ctr">
            <a:solidFill>
              <a:schemeClr val="bg1">
                <a:lumMod val="95000"/>
              </a:schemeClr>
            </a:solidFill>
            <a:prstDash val="solid"/>
            <a:miter lim="800000"/>
          </a:ln>
          <a:effectLst/>
        </p:spPr>
      </p:cxnSp>
      <p:cxnSp>
        <p:nvCxnSpPr>
          <p:cNvPr id="7" name="Straight Connector 44"/>
          <p:cNvCxnSpPr/>
          <p:nvPr/>
        </p:nvCxnSpPr>
        <p:spPr>
          <a:xfrm>
            <a:off x="6085238" y="5151947"/>
            <a:ext cx="1476000" cy="0"/>
          </a:xfrm>
          <a:prstGeom prst="line">
            <a:avLst/>
          </a:prstGeom>
          <a:noFill/>
          <a:ln w="9525" cap="flat" cmpd="sng" algn="ctr">
            <a:solidFill>
              <a:schemeClr val="bg1">
                <a:lumMod val="95000"/>
              </a:schemeClr>
            </a:solidFill>
            <a:prstDash val="solid"/>
            <a:miter lim="800000"/>
          </a:ln>
          <a:effectLst/>
        </p:spPr>
      </p:cxnSp>
      <p:cxnSp>
        <p:nvCxnSpPr>
          <p:cNvPr id="8" name="Straight Connector 45"/>
          <p:cNvCxnSpPr/>
          <p:nvPr/>
        </p:nvCxnSpPr>
        <p:spPr>
          <a:xfrm>
            <a:off x="7649263" y="5151947"/>
            <a:ext cx="1476000" cy="0"/>
          </a:xfrm>
          <a:prstGeom prst="line">
            <a:avLst/>
          </a:prstGeom>
          <a:noFill/>
          <a:ln w="9525" cap="flat" cmpd="sng" algn="ctr">
            <a:solidFill>
              <a:schemeClr val="bg1">
                <a:lumMod val="95000"/>
              </a:schemeClr>
            </a:solidFill>
            <a:prstDash val="solid"/>
            <a:miter lim="800000"/>
          </a:ln>
          <a:effectLst/>
        </p:spPr>
      </p:cxnSp>
      <p:cxnSp>
        <p:nvCxnSpPr>
          <p:cNvPr id="11" name="Straight Connector 47"/>
          <p:cNvCxnSpPr/>
          <p:nvPr/>
        </p:nvCxnSpPr>
        <p:spPr>
          <a:xfrm rot="10800000">
            <a:off x="9227718" y="5151947"/>
            <a:ext cx="1476000" cy="0"/>
          </a:xfrm>
          <a:prstGeom prst="line">
            <a:avLst/>
          </a:prstGeom>
          <a:noFill/>
          <a:ln w="9525" cap="flat" cmpd="sng" algn="ctr">
            <a:solidFill>
              <a:schemeClr val="bg1">
                <a:lumMod val="95000"/>
              </a:schemeClr>
            </a:solidFill>
            <a:prstDash val="solid"/>
            <a:miter lim="800000"/>
          </a:ln>
          <a:effectLst/>
        </p:spPr>
      </p:cxnSp>
      <p:cxnSp>
        <p:nvCxnSpPr>
          <p:cNvPr id="12" name="Straight Connector 48"/>
          <p:cNvCxnSpPr/>
          <p:nvPr/>
        </p:nvCxnSpPr>
        <p:spPr>
          <a:xfrm rot="10800000">
            <a:off x="1663787" y="5151947"/>
            <a:ext cx="1188000" cy="0"/>
          </a:xfrm>
          <a:prstGeom prst="line">
            <a:avLst/>
          </a:prstGeom>
          <a:noFill/>
          <a:ln w="9525" cap="flat" cmpd="sng" algn="ctr">
            <a:solidFill>
              <a:schemeClr val="bg1">
                <a:lumMod val="95000"/>
              </a:schemeClr>
            </a:solidFill>
            <a:prstDash val="solid"/>
            <a:miter lim="800000"/>
          </a:ln>
          <a:effectLst/>
        </p:spPr>
      </p:cxnSp>
      <p:sp>
        <p:nvSpPr>
          <p:cNvPr id="13" name="TextBox 49"/>
          <p:cNvSpPr txBox="1"/>
          <p:nvPr/>
        </p:nvSpPr>
        <p:spPr>
          <a:xfrm>
            <a:off x="2014589" y="3745999"/>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14" name="TextBox 50"/>
          <p:cNvSpPr txBox="1"/>
          <p:nvPr/>
        </p:nvSpPr>
        <p:spPr>
          <a:xfrm>
            <a:off x="1989611" y="4054189"/>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sp>
        <p:nvSpPr>
          <p:cNvPr id="15" name="TextBox 52"/>
          <p:cNvSpPr txBox="1"/>
          <p:nvPr/>
        </p:nvSpPr>
        <p:spPr>
          <a:xfrm>
            <a:off x="8915491" y="5250686"/>
            <a:ext cx="484428" cy="338554"/>
          </a:xfrm>
          <a:prstGeom prst="rect">
            <a:avLst/>
          </a:prstGeom>
          <a:noFill/>
        </p:spPr>
        <p:txBody>
          <a:bodyPr wrap="none" rtlCol="0">
            <a:spAutoFit/>
          </a:bodyPr>
          <a:lstStyle/>
          <a:p>
            <a:r>
              <a:rPr lang="id-ID" sz="1600" dirty="0" smtClean="0">
                <a:solidFill>
                  <a:schemeClr val="bg1">
                    <a:lumMod val="95000"/>
                  </a:schemeClr>
                </a:solidFill>
                <a:latin typeface="造字工房情书（非商用）常规体" pitchFamily="50" charset="-122"/>
                <a:ea typeface="造字工房情书（非商用）常规体" pitchFamily="50" charset="-122"/>
              </a:rPr>
              <a:t>20</a:t>
            </a:r>
            <a:r>
              <a:rPr lang="en-US" sz="1600" dirty="0" smtClean="0">
                <a:solidFill>
                  <a:schemeClr val="bg1">
                    <a:lumMod val="95000"/>
                  </a:schemeClr>
                </a:solidFill>
                <a:latin typeface="造字工房情书（非商用）常规体" pitchFamily="50" charset="-122"/>
                <a:ea typeface="造字工房情书（非商用）常规体" pitchFamily="50" charset="-122"/>
              </a:rPr>
              <a:t>21</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6" name="TextBox 53"/>
          <p:cNvSpPr txBox="1"/>
          <p:nvPr/>
        </p:nvSpPr>
        <p:spPr>
          <a:xfrm>
            <a:off x="7361514" y="5241161"/>
            <a:ext cx="511679" cy="338554"/>
          </a:xfrm>
          <a:prstGeom prst="rect">
            <a:avLst/>
          </a:prstGeom>
          <a:noFill/>
        </p:spPr>
        <p:txBody>
          <a:bodyPr wrap="none" rtlCol="0">
            <a:spAutoFit/>
          </a:bodyPr>
          <a:lstStyle/>
          <a:p>
            <a:r>
              <a:rPr lang="id-ID" sz="1600" dirty="0" smtClean="0">
                <a:solidFill>
                  <a:schemeClr val="bg1">
                    <a:lumMod val="95000"/>
                  </a:schemeClr>
                </a:solidFill>
                <a:latin typeface="造字工房情书（非商用）常规体" pitchFamily="50" charset="-122"/>
                <a:ea typeface="造字工房情书（非商用）常规体" pitchFamily="50" charset="-122"/>
              </a:rPr>
              <a:t>20</a:t>
            </a:r>
            <a:r>
              <a:rPr lang="en-US" sz="1600" dirty="0" smtClean="0">
                <a:solidFill>
                  <a:schemeClr val="bg1">
                    <a:lumMod val="95000"/>
                  </a:schemeClr>
                </a:solidFill>
                <a:latin typeface="造字工房情书（非商用）常规体" pitchFamily="50" charset="-122"/>
                <a:ea typeface="造字工房情书（非商用）常规体" pitchFamily="50" charset="-122"/>
              </a:rPr>
              <a:t>20</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7" name="TextBox 54"/>
          <p:cNvSpPr txBox="1"/>
          <p:nvPr/>
        </p:nvSpPr>
        <p:spPr>
          <a:xfrm>
            <a:off x="5797914" y="5250686"/>
            <a:ext cx="484428" cy="338554"/>
          </a:xfrm>
          <a:prstGeom prst="rect">
            <a:avLst/>
          </a:prstGeom>
          <a:noFill/>
        </p:spPr>
        <p:txBody>
          <a:bodyPr wrap="none" rtlCol="0">
            <a:spAutoFit/>
          </a:bodyPr>
          <a:lstStyle/>
          <a:p>
            <a:r>
              <a:rPr lang="id-ID" sz="1600" dirty="0" smtClean="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9</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8" name="TextBox 55"/>
          <p:cNvSpPr txBox="1"/>
          <p:nvPr/>
        </p:nvSpPr>
        <p:spPr>
          <a:xfrm>
            <a:off x="4208033" y="5250686"/>
            <a:ext cx="484428" cy="338554"/>
          </a:xfrm>
          <a:prstGeom prst="rect">
            <a:avLst/>
          </a:prstGeom>
          <a:noFill/>
        </p:spPr>
        <p:txBody>
          <a:bodyPr wrap="none" rtlCol="0">
            <a:spAutoFit/>
          </a:bodyPr>
          <a:lstStyle/>
          <a:p>
            <a:r>
              <a:rPr lang="id-ID" sz="1600" dirty="0" smtClean="0">
                <a:solidFill>
                  <a:schemeClr val="bg1">
                    <a:lumMod val="95000"/>
                  </a:schemeClr>
                </a:solidFill>
                <a:latin typeface="造字工房情书（非商用）常规体" pitchFamily="50" charset="-122"/>
                <a:ea typeface="造字工房情书（非商用）常规体" pitchFamily="50" charset="-122"/>
              </a:rPr>
              <a:t>201</a:t>
            </a:r>
            <a:r>
              <a:rPr lang="en-US" sz="1600" dirty="0">
                <a:solidFill>
                  <a:schemeClr val="bg1">
                    <a:lumMod val="95000"/>
                  </a:schemeClr>
                </a:solidFill>
                <a:latin typeface="造字工房情书（非商用）常规体" pitchFamily="50" charset="-122"/>
                <a:ea typeface="造字工房情书（非商用）常规体" pitchFamily="50" charset="-122"/>
              </a:rPr>
              <a:t>8</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19" name="TextBox 56"/>
          <p:cNvSpPr txBox="1"/>
          <p:nvPr/>
        </p:nvSpPr>
        <p:spPr>
          <a:xfrm>
            <a:off x="2634949" y="5250686"/>
            <a:ext cx="484428" cy="338554"/>
          </a:xfrm>
          <a:prstGeom prst="rect">
            <a:avLst/>
          </a:prstGeom>
          <a:noFill/>
        </p:spPr>
        <p:txBody>
          <a:bodyPr wrap="none" rtlCol="0">
            <a:spAutoFit/>
          </a:bodyPr>
          <a:lstStyle/>
          <a:p>
            <a:r>
              <a:rPr lang="id-ID" sz="1600" dirty="0" smtClean="0">
                <a:solidFill>
                  <a:schemeClr val="bg1">
                    <a:lumMod val="95000"/>
                  </a:schemeClr>
                </a:solidFill>
                <a:latin typeface="造字工房情书（非商用）常规体" pitchFamily="50" charset="-122"/>
                <a:ea typeface="造字工房情书（非商用）常规体" pitchFamily="50" charset="-122"/>
              </a:rPr>
              <a:t>20</a:t>
            </a:r>
            <a:r>
              <a:rPr lang="en-US" sz="1600" dirty="0" smtClean="0">
                <a:solidFill>
                  <a:schemeClr val="bg1">
                    <a:lumMod val="95000"/>
                  </a:schemeClr>
                </a:solidFill>
                <a:latin typeface="造字工房情书（非商用）常规体" pitchFamily="50" charset="-122"/>
                <a:ea typeface="造字工房情书（非商用）常规体" pitchFamily="50" charset="-122"/>
              </a:rPr>
              <a:t>17</a:t>
            </a:r>
            <a:endParaRPr lang="id-ID" sz="1600" dirty="0">
              <a:solidFill>
                <a:schemeClr val="bg1">
                  <a:lumMod val="95000"/>
                </a:schemeClr>
              </a:solidFill>
              <a:latin typeface="造字工房情书（非商用）常规体" pitchFamily="50" charset="-122"/>
              <a:ea typeface="造字工房情书（非商用）常规体" pitchFamily="50" charset="-122"/>
            </a:endParaRPr>
          </a:p>
        </p:txBody>
      </p:sp>
      <p:sp>
        <p:nvSpPr>
          <p:cNvPr id="20" name="Oval 57"/>
          <p:cNvSpPr/>
          <p:nvPr/>
        </p:nvSpPr>
        <p:spPr>
          <a:xfrm>
            <a:off x="2854421"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1" name="Oval 58"/>
          <p:cNvSpPr/>
          <p:nvPr/>
        </p:nvSpPr>
        <p:spPr>
          <a:xfrm>
            <a:off x="4414681"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2" name="Oval 59"/>
          <p:cNvSpPr/>
          <p:nvPr/>
        </p:nvSpPr>
        <p:spPr>
          <a:xfrm>
            <a:off x="5990135"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3" name="Oval 60"/>
          <p:cNvSpPr/>
          <p:nvPr/>
        </p:nvSpPr>
        <p:spPr>
          <a:xfrm>
            <a:off x="7561750"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4" name="Oval 61"/>
          <p:cNvSpPr/>
          <p:nvPr/>
        </p:nvSpPr>
        <p:spPr>
          <a:xfrm>
            <a:off x="9109827" y="5097947"/>
            <a:ext cx="108000" cy="108000"/>
          </a:xfrm>
          <a:prstGeom prst="ellipse">
            <a:avLst/>
          </a:prstGeom>
          <a:solidFill>
            <a:schemeClr val="bg1">
              <a:lumMod val="95000"/>
            </a:schemeClr>
          </a:solidFill>
          <a:ln w="9525"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6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cxnSp>
        <p:nvCxnSpPr>
          <p:cNvPr id="25" name="Straight Connector 63"/>
          <p:cNvCxnSpPr/>
          <p:nvPr/>
        </p:nvCxnSpPr>
        <p:spPr>
          <a:xfrm flipV="1">
            <a:off x="2908421" y="4677273"/>
            <a:ext cx="0" cy="360000"/>
          </a:xfrm>
          <a:prstGeom prst="line">
            <a:avLst/>
          </a:prstGeom>
          <a:noFill/>
          <a:ln w="19050" cap="rnd" cmpd="sng" algn="ctr">
            <a:solidFill>
              <a:schemeClr val="bg1">
                <a:lumMod val="95000"/>
              </a:schemeClr>
            </a:solidFill>
            <a:prstDash val="sysDot"/>
            <a:round/>
          </a:ln>
          <a:effectLst/>
        </p:spPr>
      </p:cxnSp>
      <p:cxnSp>
        <p:nvCxnSpPr>
          <p:cNvPr id="26" name="Straight Connector 64"/>
          <p:cNvCxnSpPr/>
          <p:nvPr/>
        </p:nvCxnSpPr>
        <p:spPr>
          <a:xfrm flipV="1">
            <a:off x="2908421" y="3303901"/>
            <a:ext cx="0" cy="396000"/>
          </a:xfrm>
          <a:prstGeom prst="line">
            <a:avLst/>
          </a:prstGeom>
          <a:noFill/>
          <a:ln w="19050" cap="rnd" cmpd="sng" algn="ctr">
            <a:solidFill>
              <a:schemeClr val="bg1">
                <a:lumMod val="95000"/>
              </a:schemeClr>
            </a:solidFill>
            <a:prstDash val="sysDot"/>
            <a:round/>
          </a:ln>
          <a:effectLst/>
        </p:spPr>
      </p:cxnSp>
      <p:grpSp>
        <p:nvGrpSpPr>
          <p:cNvPr id="27" name="Group 65"/>
          <p:cNvGrpSpPr/>
          <p:nvPr/>
        </p:nvGrpSpPr>
        <p:grpSpPr>
          <a:xfrm>
            <a:off x="2644032" y="2718804"/>
            <a:ext cx="540000" cy="540000"/>
            <a:chOff x="1895475" y="3190875"/>
            <a:chExt cx="540000" cy="540000"/>
          </a:xfrm>
        </p:grpSpPr>
        <p:sp>
          <p:nvSpPr>
            <p:cNvPr id="28" name="Oval 66"/>
            <p:cNvSpPr/>
            <p:nvPr/>
          </p:nvSpPr>
          <p:spPr>
            <a:xfrm>
              <a:off x="1895475" y="31908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29" name="Freeform 5"/>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30" name="TextBox 68"/>
          <p:cNvSpPr txBox="1"/>
          <p:nvPr/>
        </p:nvSpPr>
        <p:spPr>
          <a:xfrm>
            <a:off x="3584790" y="2460124"/>
            <a:ext cx="1787669" cy="369332"/>
          </a:xfrm>
          <a:prstGeom prst="rect">
            <a:avLst/>
          </a:prstGeom>
          <a:noFill/>
        </p:spPr>
        <p:txBody>
          <a:bodyPr wrap="none" rtlCol="0">
            <a:spAutoFit/>
          </a:bodyPr>
          <a:lstStyle/>
          <a:p>
            <a:pPr algn="ctr"/>
            <a:r>
              <a:rPr lang="zh-CN" altLang="en-US" b="1"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b="1" dirty="0">
              <a:solidFill>
                <a:schemeClr val="bg1">
                  <a:lumMod val="95000"/>
                </a:schemeClr>
              </a:solidFill>
              <a:latin typeface="造字工房情书（非商用）常规体" pitchFamily="50" charset="-122"/>
              <a:ea typeface="造字工房情书（非商用）常规体" pitchFamily="50" charset="-122"/>
            </a:endParaRPr>
          </a:p>
        </p:txBody>
      </p:sp>
      <p:sp>
        <p:nvSpPr>
          <p:cNvPr id="31" name="TextBox 69"/>
          <p:cNvSpPr txBox="1"/>
          <p:nvPr/>
        </p:nvSpPr>
        <p:spPr>
          <a:xfrm>
            <a:off x="3559810" y="27683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32" name="Straight Connector 70"/>
          <p:cNvCxnSpPr/>
          <p:nvPr/>
        </p:nvCxnSpPr>
        <p:spPr>
          <a:xfrm flipV="1">
            <a:off x="4478620" y="3391398"/>
            <a:ext cx="0" cy="1656000"/>
          </a:xfrm>
          <a:prstGeom prst="line">
            <a:avLst/>
          </a:prstGeom>
          <a:noFill/>
          <a:ln w="19050" cap="rnd" cmpd="sng" algn="ctr">
            <a:solidFill>
              <a:schemeClr val="bg1">
                <a:lumMod val="95000"/>
              </a:schemeClr>
            </a:solidFill>
            <a:prstDash val="sysDot"/>
            <a:round/>
          </a:ln>
          <a:effectLst/>
        </p:spPr>
      </p:cxnSp>
      <p:cxnSp>
        <p:nvCxnSpPr>
          <p:cNvPr id="33" name="Straight Connector 71"/>
          <p:cNvCxnSpPr/>
          <p:nvPr/>
        </p:nvCxnSpPr>
        <p:spPr>
          <a:xfrm flipV="1">
            <a:off x="4468681" y="2008501"/>
            <a:ext cx="0" cy="396000"/>
          </a:xfrm>
          <a:prstGeom prst="line">
            <a:avLst/>
          </a:prstGeom>
          <a:noFill/>
          <a:ln w="19050" cap="rnd" cmpd="sng" algn="ctr">
            <a:solidFill>
              <a:schemeClr val="bg1">
                <a:lumMod val="95000"/>
              </a:schemeClr>
            </a:solidFill>
            <a:prstDash val="sysDot"/>
            <a:round/>
          </a:ln>
          <a:effectLst/>
        </p:spPr>
      </p:cxnSp>
      <p:grpSp>
        <p:nvGrpSpPr>
          <p:cNvPr id="34" name="Group 72"/>
          <p:cNvGrpSpPr/>
          <p:nvPr/>
        </p:nvGrpSpPr>
        <p:grpSpPr>
          <a:xfrm>
            <a:off x="4208620" y="1423404"/>
            <a:ext cx="540000" cy="540000"/>
            <a:chOff x="3450124" y="2009775"/>
            <a:chExt cx="540000" cy="540000"/>
          </a:xfrm>
        </p:grpSpPr>
        <p:sp>
          <p:nvSpPr>
            <p:cNvPr id="35" name="Oval 73"/>
            <p:cNvSpPr/>
            <p:nvPr/>
          </p:nvSpPr>
          <p:spPr>
            <a:xfrm>
              <a:off x="3450124" y="20097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36" name="Group 74"/>
            <p:cNvGrpSpPr/>
            <p:nvPr/>
          </p:nvGrpSpPr>
          <p:grpSpPr>
            <a:xfrm>
              <a:off x="3567883" y="2071836"/>
              <a:ext cx="304483" cy="415879"/>
              <a:chOff x="5772150" y="2981325"/>
              <a:chExt cx="650875" cy="889001"/>
            </a:xfrm>
            <a:solidFill>
              <a:sysClr val="window" lastClr="FFFFFF"/>
            </a:solidFill>
          </p:grpSpPr>
          <p:sp>
            <p:nvSpPr>
              <p:cNvPr id="37" name="Rectangle 9"/>
              <p:cNvSpPr>
                <a:spLocks noChangeArrowheads="1"/>
              </p:cNvSpPr>
              <p:nvPr/>
            </p:nvSpPr>
            <p:spPr bwMode="auto">
              <a:xfrm>
                <a:off x="5875338" y="3159125"/>
                <a:ext cx="146050" cy="460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8" name="Rectangle 10"/>
              <p:cNvSpPr>
                <a:spLocks noChangeArrowheads="1"/>
              </p:cNvSpPr>
              <p:nvPr/>
            </p:nvSpPr>
            <p:spPr bwMode="auto">
              <a:xfrm>
                <a:off x="5875338" y="3375025"/>
                <a:ext cx="368300" cy="4286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39" name="Rectangle 11"/>
              <p:cNvSpPr>
                <a:spLocks noChangeArrowheads="1"/>
              </p:cNvSpPr>
              <p:nvPr/>
            </p:nvSpPr>
            <p:spPr bwMode="auto">
              <a:xfrm>
                <a:off x="5875338" y="3470275"/>
                <a:ext cx="368300" cy="460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0" name="Rectangle 12"/>
              <p:cNvSpPr>
                <a:spLocks noChangeArrowheads="1"/>
              </p:cNvSpPr>
              <p:nvPr/>
            </p:nvSpPr>
            <p:spPr bwMode="auto">
              <a:xfrm>
                <a:off x="5875338" y="3565525"/>
                <a:ext cx="206375" cy="460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1" name="Freeform 13"/>
              <p:cNvSpPr/>
              <p:nvPr/>
            </p:nvSpPr>
            <p:spPr bwMode="auto">
              <a:xfrm>
                <a:off x="5772150" y="2981325"/>
                <a:ext cx="650875" cy="835025"/>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2" name="Freeform 14"/>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3" name="Oval 15"/>
              <p:cNvSpPr>
                <a:spLocks noChangeArrowheads="1"/>
              </p:cNvSpPr>
              <p:nvPr/>
            </p:nvSpPr>
            <p:spPr bwMode="auto">
              <a:xfrm>
                <a:off x="6178550" y="3625850"/>
                <a:ext cx="84138" cy="8096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44" name="Freeform 16"/>
              <p:cNvSpPr>
                <a:spLocks noEditPoints="1"/>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45" name="TextBox 83"/>
          <p:cNvSpPr txBox="1"/>
          <p:nvPr/>
        </p:nvSpPr>
        <p:spPr>
          <a:xfrm>
            <a:off x="5158843" y="3744778"/>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46" name="TextBox 84"/>
          <p:cNvSpPr txBox="1"/>
          <p:nvPr/>
        </p:nvSpPr>
        <p:spPr>
          <a:xfrm>
            <a:off x="5133865" y="4052968"/>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47" name="Straight Connector 85"/>
          <p:cNvCxnSpPr/>
          <p:nvPr/>
        </p:nvCxnSpPr>
        <p:spPr>
          <a:xfrm flipV="1">
            <a:off x="6052675" y="4656174"/>
            <a:ext cx="0" cy="396000"/>
          </a:xfrm>
          <a:prstGeom prst="line">
            <a:avLst/>
          </a:prstGeom>
          <a:noFill/>
          <a:ln w="19050" cap="rnd" cmpd="sng" algn="ctr">
            <a:solidFill>
              <a:schemeClr val="bg1">
                <a:lumMod val="95000"/>
              </a:schemeClr>
            </a:solidFill>
            <a:prstDash val="sysDot"/>
            <a:round/>
          </a:ln>
          <a:effectLst/>
        </p:spPr>
      </p:cxnSp>
      <p:cxnSp>
        <p:nvCxnSpPr>
          <p:cNvPr id="48" name="Straight Connector 86"/>
          <p:cNvCxnSpPr/>
          <p:nvPr/>
        </p:nvCxnSpPr>
        <p:spPr>
          <a:xfrm flipV="1">
            <a:off x="6052675" y="3342436"/>
            <a:ext cx="0" cy="324000"/>
          </a:xfrm>
          <a:prstGeom prst="line">
            <a:avLst/>
          </a:prstGeom>
          <a:noFill/>
          <a:ln w="19050" cap="rnd" cmpd="sng" algn="ctr">
            <a:solidFill>
              <a:schemeClr val="bg1">
                <a:lumMod val="95000"/>
              </a:schemeClr>
            </a:solidFill>
            <a:prstDash val="sysDot"/>
            <a:round/>
          </a:ln>
          <a:effectLst/>
        </p:spPr>
      </p:cxnSp>
      <p:sp>
        <p:nvSpPr>
          <p:cNvPr id="49" name="TextBox 87"/>
          <p:cNvSpPr txBox="1"/>
          <p:nvPr/>
        </p:nvSpPr>
        <p:spPr>
          <a:xfrm>
            <a:off x="6719108" y="2637805"/>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50" name="TextBox 88"/>
          <p:cNvSpPr txBox="1"/>
          <p:nvPr/>
        </p:nvSpPr>
        <p:spPr>
          <a:xfrm>
            <a:off x="6694125" y="2945995"/>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51" name="Straight Connector 89"/>
          <p:cNvCxnSpPr/>
          <p:nvPr/>
        </p:nvCxnSpPr>
        <p:spPr>
          <a:xfrm flipV="1">
            <a:off x="7612935" y="3569079"/>
            <a:ext cx="0" cy="1476000"/>
          </a:xfrm>
          <a:prstGeom prst="line">
            <a:avLst/>
          </a:prstGeom>
          <a:noFill/>
          <a:ln w="19050" cap="rnd" cmpd="sng" algn="ctr">
            <a:solidFill>
              <a:schemeClr val="bg1">
                <a:lumMod val="95000"/>
              </a:schemeClr>
            </a:solidFill>
            <a:prstDash val="sysDot"/>
            <a:round/>
          </a:ln>
          <a:effectLst/>
        </p:spPr>
      </p:cxnSp>
      <p:cxnSp>
        <p:nvCxnSpPr>
          <p:cNvPr id="52" name="Straight Connector 90"/>
          <p:cNvCxnSpPr/>
          <p:nvPr/>
        </p:nvCxnSpPr>
        <p:spPr>
          <a:xfrm flipV="1">
            <a:off x="7612935" y="2186182"/>
            <a:ext cx="0" cy="396000"/>
          </a:xfrm>
          <a:prstGeom prst="line">
            <a:avLst/>
          </a:prstGeom>
          <a:noFill/>
          <a:ln w="19050" cap="rnd" cmpd="sng" algn="ctr">
            <a:solidFill>
              <a:schemeClr val="bg1">
                <a:lumMod val="95000"/>
              </a:schemeClr>
            </a:solidFill>
            <a:prstDash val="sysDot"/>
            <a:round/>
          </a:ln>
          <a:effectLst/>
        </p:spPr>
      </p:cxnSp>
      <p:grpSp>
        <p:nvGrpSpPr>
          <p:cNvPr id="53" name="Group 91"/>
          <p:cNvGrpSpPr/>
          <p:nvPr/>
        </p:nvGrpSpPr>
        <p:grpSpPr>
          <a:xfrm>
            <a:off x="5788286" y="2737461"/>
            <a:ext cx="540000" cy="540000"/>
            <a:chOff x="5039729" y="3314307"/>
            <a:chExt cx="540000" cy="540000"/>
          </a:xfrm>
        </p:grpSpPr>
        <p:sp>
          <p:nvSpPr>
            <p:cNvPr id="54" name="Oval 92"/>
            <p:cNvSpPr/>
            <p:nvPr/>
          </p:nvSpPr>
          <p:spPr>
            <a:xfrm>
              <a:off x="5039729" y="3314307"/>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55" name="Freeform 20"/>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56" name="Group 94"/>
          <p:cNvGrpSpPr/>
          <p:nvPr/>
        </p:nvGrpSpPr>
        <p:grpSpPr>
          <a:xfrm>
            <a:off x="7342935" y="1423404"/>
            <a:ext cx="540000" cy="540000"/>
            <a:chOff x="6594378" y="2177931"/>
            <a:chExt cx="540000" cy="540000"/>
          </a:xfrm>
        </p:grpSpPr>
        <p:sp>
          <p:nvSpPr>
            <p:cNvPr id="57" name="Oval 95"/>
            <p:cNvSpPr/>
            <p:nvPr/>
          </p:nvSpPr>
          <p:spPr>
            <a:xfrm>
              <a:off x="6594378" y="2177931"/>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58" name="Group 96"/>
            <p:cNvGrpSpPr/>
            <p:nvPr/>
          </p:nvGrpSpPr>
          <p:grpSpPr>
            <a:xfrm>
              <a:off x="6675953" y="2239847"/>
              <a:ext cx="371937" cy="351888"/>
              <a:chOff x="8493125" y="2289175"/>
              <a:chExt cx="854075" cy="808038"/>
            </a:xfrm>
            <a:solidFill>
              <a:sysClr val="window" lastClr="FFFFFF"/>
            </a:solidFill>
          </p:grpSpPr>
          <p:sp>
            <p:nvSpPr>
              <p:cNvPr id="59" name="Freeform 24"/>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0" name="Oval 25"/>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1"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
        <p:nvSpPr>
          <p:cNvPr id="61" name="TextBox 99"/>
          <p:cNvSpPr txBox="1"/>
          <p:nvPr/>
        </p:nvSpPr>
        <p:spPr>
          <a:xfrm>
            <a:off x="8277466" y="3721624"/>
            <a:ext cx="1787669" cy="369332"/>
          </a:xfrm>
          <a:prstGeom prst="rect">
            <a:avLst/>
          </a:prstGeom>
          <a:noFill/>
        </p:spPr>
        <p:txBody>
          <a:bodyPr wrap="none" rtlCol="0">
            <a:spAutoFit/>
          </a:bodyPr>
          <a:lstStyle/>
          <a:p>
            <a:pPr algn="ctr"/>
            <a:r>
              <a:rPr lang="zh-CN" altLang="en-US" dirty="0">
                <a:solidFill>
                  <a:schemeClr val="bg1">
                    <a:lumMod val="95000"/>
                  </a:schemeClr>
                </a:solidFill>
                <a:latin typeface="造字工房情书（非商用）常规体" pitchFamily="50" charset="-122"/>
                <a:ea typeface="造字工房情书（非商用）常规体" pitchFamily="50" charset="-122"/>
              </a:rPr>
              <a:t>输入你的文字信息</a:t>
            </a:r>
            <a:endParaRPr lang="id-ID" dirty="0">
              <a:solidFill>
                <a:schemeClr val="bg1">
                  <a:lumMod val="95000"/>
                </a:schemeClr>
              </a:solidFill>
              <a:latin typeface="造字工房情书（非商用）常规体" pitchFamily="50" charset="-122"/>
              <a:ea typeface="造字工房情书（非商用）常规体" pitchFamily="50" charset="-122"/>
            </a:endParaRPr>
          </a:p>
        </p:txBody>
      </p:sp>
      <p:sp>
        <p:nvSpPr>
          <p:cNvPr id="62" name="TextBox 100"/>
          <p:cNvSpPr txBox="1"/>
          <p:nvPr/>
        </p:nvSpPr>
        <p:spPr>
          <a:xfrm>
            <a:off x="8252485" y="4029814"/>
            <a:ext cx="1837621" cy="461665"/>
          </a:xfrm>
          <a:prstGeom prst="rect">
            <a:avLst/>
          </a:prstGeom>
          <a:noFill/>
        </p:spPr>
        <p:txBody>
          <a:bodyPr wrap="square" rtlCol="0">
            <a:spAutoFit/>
          </a:bodyPr>
          <a:lstStyle/>
          <a:p>
            <a:pPr algn="ctr"/>
            <a:r>
              <a:rPr lang="zh-CN" altLang="en-US" sz="1200" dirty="0">
                <a:solidFill>
                  <a:schemeClr val="bg1">
                    <a:lumMod val="95000"/>
                  </a:schemeClr>
                </a:solidFill>
                <a:latin typeface="造字工房情书（非商用）常规体" pitchFamily="50" charset="-122"/>
                <a:ea typeface="造字工房情书（非商用）常规体" pitchFamily="50" charset="-122"/>
              </a:rPr>
              <a:t>输入你的文字信息输入你的文字</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信息</a:t>
            </a:r>
            <a:endParaRPr lang="en-US" sz="1200" dirty="0">
              <a:solidFill>
                <a:schemeClr val="bg1">
                  <a:lumMod val="95000"/>
                </a:schemeClr>
              </a:solidFill>
              <a:latin typeface="造字工房情书（非商用）常规体" pitchFamily="50" charset="-122"/>
              <a:ea typeface="造字工房情书（非商用）常规体" pitchFamily="50" charset="-122"/>
            </a:endParaRPr>
          </a:p>
        </p:txBody>
      </p:sp>
      <p:cxnSp>
        <p:nvCxnSpPr>
          <p:cNvPr id="63" name="Straight Connector 101"/>
          <p:cNvCxnSpPr/>
          <p:nvPr/>
        </p:nvCxnSpPr>
        <p:spPr>
          <a:xfrm flipV="1">
            <a:off x="9171295" y="4652898"/>
            <a:ext cx="0" cy="396000"/>
          </a:xfrm>
          <a:prstGeom prst="line">
            <a:avLst/>
          </a:prstGeom>
          <a:noFill/>
          <a:ln w="19050" cap="rnd" cmpd="sng" algn="ctr">
            <a:solidFill>
              <a:schemeClr val="bg1">
                <a:lumMod val="95000"/>
              </a:schemeClr>
            </a:solidFill>
            <a:prstDash val="sysDot"/>
            <a:round/>
          </a:ln>
          <a:effectLst/>
        </p:spPr>
      </p:cxnSp>
      <p:cxnSp>
        <p:nvCxnSpPr>
          <p:cNvPr id="64" name="Straight Connector 102"/>
          <p:cNvCxnSpPr/>
          <p:nvPr/>
        </p:nvCxnSpPr>
        <p:spPr>
          <a:xfrm flipV="1">
            <a:off x="9171295" y="3279526"/>
            <a:ext cx="0" cy="396000"/>
          </a:xfrm>
          <a:prstGeom prst="line">
            <a:avLst/>
          </a:prstGeom>
          <a:noFill/>
          <a:ln w="19050" cap="rnd" cmpd="sng" algn="ctr">
            <a:solidFill>
              <a:schemeClr val="bg1">
                <a:lumMod val="95000"/>
              </a:schemeClr>
            </a:solidFill>
            <a:prstDash val="sysDot"/>
            <a:round/>
          </a:ln>
          <a:effectLst/>
        </p:spPr>
      </p:cxnSp>
      <p:grpSp>
        <p:nvGrpSpPr>
          <p:cNvPr id="65" name="Group 107"/>
          <p:cNvGrpSpPr/>
          <p:nvPr/>
        </p:nvGrpSpPr>
        <p:grpSpPr>
          <a:xfrm>
            <a:off x="8906906" y="2694429"/>
            <a:ext cx="540000" cy="540000"/>
            <a:chOff x="8158349" y="3271275"/>
            <a:chExt cx="540000" cy="540000"/>
          </a:xfrm>
        </p:grpSpPr>
        <p:sp>
          <p:nvSpPr>
            <p:cNvPr id="66" name="Oval 108"/>
            <p:cNvSpPr/>
            <p:nvPr/>
          </p:nvSpPr>
          <p:spPr>
            <a:xfrm>
              <a:off x="8158349" y="3271275"/>
              <a:ext cx="540000" cy="540000"/>
            </a:xfrm>
            <a:prstGeom prst="ellipse">
              <a:avLst/>
            </a:prstGeom>
            <a:noFill/>
            <a:ln w="12700" cap="flat" cmpd="sng" algn="ctr">
              <a:solidFill>
                <a:schemeClr val="bg1">
                  <a:lumMod val="9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7" name="Group 109"/>
            <p:cNvGrpSpPr/>
            <p:nvPr/>
          </p:nvGrpSpPr>
          <p:grpSpPr>
            <a:xfrm>
              <a:off x="8252383" y="3379973"/>
              <a:ext cx="351933" cy="322605"/>
              <a:chOff x="7816850" y="1350963"/>
              <a:chExt cx="895350" cy="820737"/>
            </a:xfrm>
            <a:solidFill>
              <a:sysClr val="window" lastClr="FFFFFF"/>
            </a:solidFill>
          </p:grpSpPr>
          <p:sp>
            <p:nvSpPr>
              <p:cNvPr id="68" name="Freeform 29"/>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9"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i="0" u="none" strike="noStrike" kern="0" cap="none" spc="0" normalizeH="0" baseline="0" noProof="0" smtClean="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par>
                          <p:cTn id="42" fill="hold">
                            <p:stCondLst>
                              <p:cond delay="4500"/>
                            </p:stCondLst>
                            <p:childTnLst>
                              <p:par>
                                <p:cTn id="43" presetID="53" presetClass="entr" presetSubtype="16"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ppt_w</p:attrName>
                                        </p:attrNameLst>
                                      </p:cBhvr>
                                      <p:tavLst>
                                        <p:tav tm="0">
                                          <p:val>
                                            <p:fltVal val="0"/>
                                          </p:val>
                                        </p:tav>
                                        <p:tav tm="100000">
                                          <p:val>
                                            <p:strVal val="#ppt_w"/>
                                          </p:val>
                                        </p:tav>
                                      </p:tavLst>
                                    </p:anim>
                                    <p:anim calcmode="lin" valueType="num">
                                      <p:cBhvr>
                                        <p:cTn id="46" dur="500" fill="hold"/>
                                        <p:tgtEl>
                                          <p:spTgt spid="27"/>
                                        </p:tgtEl>
                                        <p:attrNameLst>
                                          <p:attrName>ppt_h</p:attrName>
                                        </p:attrNameLst>
                                      </p:cBhvr>
                                      <p:tavLst>
                                        <p:tav tm="0">
                                          <p:val>
                                            <p:fltVal val="0"/>
                                          </p:val>
                                        </p:tav>
                                        <p:tav tm="100000">
                                          <p:val>
                                            <p:strVal val="#ppt_h"/>
                                          </p:val>
                                        </p:tav>
                                      </p:tavLst>
                                    </p:anim>
                                    <p:animEffect transition="in" filter="fade">
                                      <p:cBhvr>
                                        <p:cTn id="47" dur="500"/>
                                        <p:tgtEl>
                                          <p:spTgt spid="27"/>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500"/>
                                        <p:tgtEl>
                                          <p:spTgt spid="32"/>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par>
                          <p:cTn id="72" fill="hold">
                            <p:stCondLst>
                              <p:cond delay="7000"/>
                            </p:stCondLst>
                            <p:childTnLst>
                              <p:par>
                                <p:cTn id="73" presetID="22" presetClass="entr" presetSubtype="4" fill="hold" nodeType="after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wipe(down)">
                                      <p:cBhvr>
                                        <p:cTn id="75" dur="500"/>
                                        <p:tgtEl>
                                          <p:spTgt spid="33"/>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par>
                          <p:cTn id="82" fill="hold">
                            <p:stCondLst>
                              <p:cond delay="8000"/>
                            </p:stCondLst>
                            <p:childTnLst>
                              <p:par>
                                <p:cTn id="83" presetID="22" presetClass="entr" presetSubtype="8" fill="hold" nodeType="after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wipe(left)">
                                      <p:cBhvr>
                                        <p:cTn id="85" dur="500"/>
                                        <p:tgtEl>
                                          <p:spTgt spid="6"/>
                                        </p:tgtEl>
                                      </p:cBhvr>
                                    </p:animEffect>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p:cTn id="89" dur="500" fill="hold"/>
                                        <p:tgtEl>
                                          <p:spTgt spid="22"/>
                                        </p:tgtEl>
                                        <p:attrNameLst>
                                          <p:attrName>ppt_w</p:attrName>
                                        </p:attrNameLst>
                                      </p:cBhvr>
                                      <p:tavLst>
                                        <p:tav tm="0">
                                          <p:val>
                                            <p:fltVal val="0"/>
                                          </p:val>
                                        </p:tav>
                                        <p:tav tm="100000">
                                          <p:val>
                                            <p:strVal val="#ppt_w"/>
                                          </p:val>
                                        </p:tav>
                                      </p:tavLst>
                                    </p:anim>
                                    <p:anim calcmode="lin" valueType="num">
                                      <p:cBhvr>
                                        <p:cTn id="90" dur="500" fill="hold"/>
                                        <p:tgtEl>
                                          <p:spTgt spid="22"/>
                                        </p:tgtEl>
                                        <p:attrNameLst>
                                          <p:attrName>ppt_h</p:attrName>
                                        </p:attrNameLst>
                                      </p:cBhvr>
                                      <p:tavLst>
                                        <p:tav tm="0">
                                          <p:val>
                                            <p:fltVal val="0"/>
                                          </p:val>
                                        </p:tav>
                                        <p:tav tm="100000">
                                          <p:val>
                                            <p:strVal val="#ppt_h"/>
                                          </p:val>
                                        </p:tav>
                                      </p:tavLst>
                                    </p:anim>
                                    <p:animEffect transition="in" filter="fade">
                                      <p:cBhvr>
                                        <p:cTn id="91" dur="500"/>
                                        <p:tgtEl>
                                          <p:spTgt spid="22"/>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childTnLst>
                          </p:cTn>
                        </p:par>
                        <p:par>
                          <p:cTn id="95" fill="hold">
                            <p:stCondLst>
                              <p:cond delay="9000"/>
                            </p:stCondLst>
                            <p:childTnLst>
                              <p:par>
                                <p:cTn id="96" presetID="22" presetClass="entr" presetSubtype="4"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Effect transition="in" filter="wipe(down)">
                                      <p:cBhvr>
                                        <p:cTn id="98" dur="500"/>
                                        <p:tgtEl>
                                          <p:spTgt spid="47"/>
                                        </p:tgtEl>
                                      </p:cBhvr>
                                    </p:animEffect>
                                  </p:childTnLst>
                                </p:cTn>
                              </p:par>
                            </p:childTnLst>
                          </p:cTn>
                        </p:par>
                        <p:par>
                          <p:cTn id="99" fill="hold">
                            <p:stCondLst>
                              <p:cond delay="9500"/>
                            </p:stCondLst>
                            <p:childTnLst>
                              <p:par>
                                <p:cTn id="100" presetID="10" presetClass="entr" presetSubtype="0"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Effect transition="in" filter="fade">
                                      <p:cBhvr>
                                        <p:cTn id="102" dur="500"/>
                                        <p:tgtEl>
                                          <p:spTgt spid="4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500"/>
                                        <p:tgtEl>
                                          <p:spTgt spid="45"/>
                                        </p:tgtEl>
                                      </p:cBhvr>
                                    </p:animEffect>
                                  </p:childTnLst>
                                </p:cTn>
                              </p:par>
                            </p:childTnLst>
                          </p:cTn>
                        </p:par>
                        <p:par>
                          <p:cTn id="106" fill="hold">
                            <p:stCondLst>
                              <p:cond delay="10000"/>
                            </p:stCondLst>
                            <p:childTnLst>
                              <p:par>
                                <p:cTn id="107" presetID="22" presetClass="entr" presetSubtype="4" fill="hold" nodeType="afterEffect">
                                  <p:stCondLst>
                                    <p:cond delay="0"/>
                                  </p:stCondLst>
                                  <p:childTnLst>
                                    <p:set>
                                      <p:cBhvr>
                                        <p:cTn id="108" dur="1" fill="hold">
                                          <p:stCondLst>
                                            <p:cond delay="0"/>
                                          </p:stCondLst>
                                        </p:cTn>
                                        <p:tgtEl>
                                          <p:spTgt spid="48"/>
                                        </p:tgtEl>
                                        <p:attrNameLst>
                                          <p:attrName>style.visibility</p:attrName>
                                        </p:attrNameLst>
                                      </p:cBhvr>
                                      <p:to>
                                        <p:strVal val="visible"/>
                                      </p:to>
                                    </p:set>
                                    <p:animEffect transition="in" filter="wipe(down)">
                                      <p:cBhvr>
                                        <p:cTn id="109" dur="500"/>
                                        <p:tgtEl>
                                          <p:spTgt spid="48"/>
                                        </p:tgtEl>
                                      </p:cBhvr>
                                    </p:animEffect>
                                  </p:childTnLst>
                                </p:cTn>
                              </p:par>
                            </p:childTnLst>
                          </p:cTn>
                        </p:par>
                        <p:par>
                          <p:cTn id="110" fill="hold">
                            <p:stCondLst>
                              <p:cond delay="10500"/>
                            </p:stCondLst>
                            <p:childTnLst>
                              <p:par>
                                <p:cTn id="111" presetID="53" presetClass="entr" presetSubtype="16" fill="hold" nodeType="afterEffect">
                                  <p:stCondLst>
                                    <p:cond delay="0"/>
                                  </p:stCondLst>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ppt_w</p:attrName>
                                        </p:attrNameLst>
                                      </p:cBhvr>
                                      <p:tavLst>
                                        <p:tav tm="0">
                                          <p:val>
                                            <p:fltVal val="0"/>
                                          </p:val>
                                        </p:tav>
                                        <p:tav tm="100000">
                                          <p:val>
                                            <p:strVal val="#ppt_w"/>
                                          </p:val>
                                        </p:tav>
                                      </p:tavLst>
                                    </p:anim>
                                    <p:anim calcmode="lin" valueType="num">
                                      <p:cBhvr>
                                        <p:cTn id="114" dur="500" fill="hold"/>
                                        <p:tgtEl>
                                          <p:spTgt spid="53"/>
                                        </p:tgtEl>
                                        <p:attrNameLst>
                                          <p:attrName>ppt_h</p:attrName>
                                        </p:attrNameLst>
                                      </p:cBhvr>
                                      <p:tavLst>
                                        <p:tav tm="0">
                                          <p:val>
                                            <p:fltVal val="0"/>
                                          </p:val>
                                        </p:tav>
                                        <p:tav tm="100000">
                                          <p:val>
                                            <p:strVal val="#ppt_h"/>
                                          </p:val>
                                        </p:tav>
                                      </p:tavLst>
                                    </p:anim>
                                    <p:animEffect transition="in" filter="fade">
                                      <p:cBhvr>
                                        <p:cTn id="115" dur="500"/>
                                        <p:tgtEl>
                                          <p:spTgt spid="53"/>
                                        </p:tgtEl>
                                      </p:cBhvr>
                                    </p:animEffect>
                                  </p:childTnLst>
                                </p:cTn>
                              </p:par>
                            </p:childTnLst>
                          </p:cTn>
                        </p:par>
                        <p:par>
                          <p:cTn id="116" fill="hold">
                            <p:stCondLst>
                              <p:cond delay="11000"/>
                            </p:stCondLst>
                            <p:childTnLst>
                              <p:par>
                                <p:cTn id="117" presetID="22" presetClass="entr" presetSubtype="8" fill="hold"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1150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6"/>
                                        </p:tgtEl>
                                        <p:attrNameLst>
                                          <p:attrName>style.visibility</p:attrName>
                                        </p:attrNameLst>
                                      </p:cBhvr>
                                      <p:to>
                                        <p:strVal val="visible"/>
                                      </p:to>
                                    </p:set>
                                    <p:animEffect transition="in" filter="fade">
                                      <p:cBhvr>
                                        <p:cTn id="128" dur="500"/>
                                        <p:tgtEl>
                                          <p:spTgt spid="16"/>
                                        </p:tgtEl>
                                      </p:cBhvr>
                                    </p:animEffect>
                                  </p:childTnLst>
                                </p:cTn>
                              </p:par>
                            </p:childTnLst>
                          </p:cTn>
                        </p:par>
                        <p:par>
                          <p:cTn id="129" fill="hold">
                            <p:stCondLst>
                              <p:cond delay="12000"/>
                            </p:stCondLst>
                            <p:childTnLst>
                              <p:par>
                                <p:cTn id="130" presetID="22" presetClass="entr" presetSubtype="4" fill="hold" nodeType="afterEffect">
                                  <p:stCondLst>
                                    <p:cond delay="0"/>
                                  </p:stCondLst>
                                  <p:childTnLst>
                                    <p:set>
                                      <p:cBhvr>
                                        <p:cTn id="131" dur="1" fill="hold">
                                          <p:stCondLst>
                                            <p:cond delay="0"/>
                                          </p:stCondLst>
                                        </p:cTn>
                                        <p:tgtEl>
                                          <p:spTgt spid="51"/>
                                        </p:tgtEl>
                                        <p:attrNameLst>
                                          <p:attrName>style.visibility</p:attrName>
                                        </p:attrNameLst>
                                      </p:cBhvr>
                                      <p:to>
                                        <p:strVal val="visible"/>
                                      </p:to>
                                    </p:set>
                                    <p:animEffect transition="in" filter="wipe(down)">
                                      <p:cBhvr>
                                        <p:cTn id="132" dur="500"/>
                                        <p:tgtEl>
                                          <p:spTgt spid="51"/>
                                        </p:tgtEl>
                                      </p:cBhvr>
                                    </p:animEffect>
                                  </p:childTnLst>
                                </p:cTn>
                              </p:par>
                            </p:childTnLst>
                          </p:cTn>
                        </p:par>
                        <p:par>
                          <p:cTn id="133" fill="hold">
                            <p:stCondLst>
                              <p:cond delay="12500"/>
                            </p:stCondLst>
                            <p:childTnLst>
                              <p:par>
                                <p:cTn id="134" presetID="10" presetClass="entr" presetSubtype="0"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fade">
                                      <p:cBhvr>
                                        <p:cTn id="136" dur="500"/>
                                        <p:tgtEl>
                                          <p:spTgt spid="5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animEffect transition="in" filter="fade">
                                      <p:cBhvr>
                                        <p:cTn id="139" dur="500"/>
                                        <p:tgtEl>
                                          <p:spTgt spid="49"/>
                                        </p:tgtEl>
                                      </p:cBhvr>
                                    </p:animEffect>
                                  </p:childTnLst>
                                </p:cTn>
                              </p:par>
                            </p:childTnLst>
                          </p:cTn>
                        </p:par>
                        <p:par>
                          <p:cTn id="140" fill="hold">
                            <p:stCondLst>
                              <p:cond delay="13000"/>
                            </p:stCondLst>
                            <p:childTnLst>
                              <p:par>
                                <p:cTn id="141" presetID="22" presetClass="entr" presetSubtype="4" fill="hold" nodeType="afterEffect">
                                  <p:stCondLst>
                                    <p:cond delay="0"/>
                                  </p:stCondLst>
                                  <p:childTnLst>
                                    <p:set>
                                      <p:cBhvr>
                                        <p:cTn id="142" dur="1" fill="hold">
                                          <p:stCondLst>
                                            <p:cond delay="0"/>
                                          </p:stCondLst>
                                        </p:cTn>
                                        <p:tgtEl>
                                          <p:spTgt spid="52"/>
                                        </p:tgtEl>
                                        <p:attrNameLst>
                                          <p:attrName>style.visibility</p:attrName>
                                        </p:attrNameLst>
                                      </p:cBhvr>
                                      <p:to>
                                        <p:strVal val="visible"/>
                                      </p:to>
                                    </p:set>
                                    <p:animEffect transition="in" filter="wipe(down)">
                                      <p:cBhvr>
                                        <p:cTn id="143" dur="500"/>
                                        <p:tgtEl>
                                          <p:spTgt spid="52"/>
                                        </p:tgtEl>
                                      </p:cBhvr>
                                    </p:animEffect>
                                  </p:childTnLst>
                                </p:cTn>
                              </p:par>
                            </p:childTnLst>
                          </p:cTn>
                        </p:par>
                        <p:par>
                          <p:cTn id="144" fill="hold">
                            <p:stCondLst>
                              <p:cond delay="13500"/>
                            </p:stCondLst>
                            <p:childTnLst>
                              <p:par>
                                <p:cTn id="145" presetID="53" presetClass="entr" presetSubtype="16" fill="hold" nodeType="afterEffect">
                                  <p:stCondLst>
                                    <p:cond delay="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childTnLst>
                          </p:cTn>
                        </p:par>
                        <p:par>
                          <p:cTn id="150" fill="hold">
                            <p:stCondLst>
                              <p:cond delay="14000"/>
                            </p:stCondLst>
                            <p:childTnLst>
                              <p:par>
                                <p:cTn id="151" presetID="22" presetClass="entr" presetSubtype="8" fill="hold" nodeType="after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wipe(left)">
                                      <p:cBhvr>
                                        <p:cTn id="153" dur="500"/>
                                        <p:tgtEl>
                                          <p:spTgt spid="8"/>
                                        </p:tgtEl>
                                      </p:cBhvr>
                                    </p:animEffect>
                                  </p:childTnLst>
                                </p:cTn>
                              </p:par>
                            </p:childTnLst>
                          </p:cTn>
                        </p:par>
                        <p:par>
                          <p:cTn id="154" fill="hold">
                            <p:stCondLst>
                              <p:cond delay="14500"/>
                            </p:stCondLst>
                            <p:childTnLst>
                              <p:par>
                                <p:cTn id="155" presetID="53" presetClass="entr" presetSubtype="16" fill="hold" grpId="0" nodeType="afterEffect">
                                  <p:stCondLst>
                                    <p:cond delay="0"/>
                                  </p:stCondLst>
                                  <p:childTnLst>
                                    <p:set>
                                      <p:cBhvr>
                                        <p:cTn id="156" dur="1" fill="hold">
                                          <p:stCondLst>
                                            <p:cond delay="0"/>
                                          </p:stCondLst>
                                        </p:cTn>
                                        <p:tgtEl>
                                          <p:spTgt spid="24"/>
                                        </p:tgtEl>
                                        <p:attrNameLst>
                                          <p:attrName>style.visibility</p:attrName>
                                        </p:attrNameLst>
                                      </p:cBhvr>
                                      <p:to>
                                        <p:strVal val="visible"/>
                                      </p:to>
                                    </p:set>
                                    <p:anim calcmode="lin" valueType="num">
                                      <p:cBhvr>
                                        <p:cTn id="157" dur="500" fill="hold"/>
                                        <p:tgtEl>
                                          <p:spTgt spid="24"/>
                                        </p:tgtEl>
                                        <p:attrNameLst>
                                          <p:attrName>ppt_w</p:attrName>
                                        </p:attrNameLst>
                                      </p:cBhvr>
                                      <p:tavLst>
                                        <p:tav tm="0">
                                          <p:val>
                                            <p:fltVal val="0"/>
                                          </p:val>
                                        </p:tav>
                                        <p:tav tm="100000">
                                          <p:val>
                                            <p:strVal val="#ppt_w"/>
                                          </p:val>
                                        </p:tav>
                                      </p:tavLst>
                                    </p:anim>
                                    <p:anim calcmode="lin" valueType="num">
                                      <p:cBhvr>
                                        <p:cTn id="158" dur="500" fill="hold"/>
                                        <p:tgtEl>
                                          <p:spTgt spid="24"/>
                                        </p:tgtEl>
                                        <p:attrNameLst>
                                          <p:attrName>ppt_h</p:attrName>
                                        </p:attrNameLst>
                                      </p:cBhvr>
                                      <p:tavLst>
                                        <p:tav tm="0">
                                          <p:val>
                                            <p:fltVal val="0"/>
                                          </p:val>
                                        </p:tav>
                                        <p:tav tm="100000">
                                          <p:val>
                                            <p:strVal val="#ppt_h"/>
                                          </p:val>
                                        </p:tav>
                                      </p:tavLst>
                                    </p:anim>
                                    <p:animEffect transition="in" filter="fade">
                                      <p:cBhvr>
                                        <p:cTn id="159" dur="500"/>
                                        <p:tgtEl>
                                          <p:spTgt spid="24"/>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15"/>
                                        </p:tgtEl>
                                        <p:attrNameLst>
                                          <p:attrName>style.visibility</p:attrName>
                                        </p:attrNameLst>
                                      </p:cBhvr>
                                      <p:to>
                                        <p:strVal val="visible"/>
                                      </p:to>
                                    </p:set>
                                    <p:animEffect transition="in" filter="fade">
                                      <p:cBhvr>
                                        <p:cTn id="162" dur="500"/>
                                        <p:tgtEl>
                                          <p:spTgt spid="15"/>
                                        </p:tgtEl>
                                      </p:cBhvr>
                                    </p:animEffect>
                                  </p:childTnLst>
                                </p:cTn>
                              </p:par>
                            </p:childTnLst>
                          </p:cTn>
                        </p:par>
                        <p:par>
                          <p:cTn id="163" fill="hold">
                            <p:stCondLst>
                              <p:cond delay="15000"/>
                            </p:stCondLst>
                            <p:childTnLst>
                              <p:par>
                                <p:cTn id="164" presetID="22" presetClass="entr" presetSubtype="4" fill="hold" nodeType="afterEffect">
                                  <p:stCondLst>
                                    <p:cond delay="0"/>
                                  </p:stCondLst>
                                  <p:childTnLst>
                                    <p:set>
                                      <p:cBhvr>
                                        <p:cTn id="165" dur="1" fill="hold">
                                          <p:stCondLst>
                                            <p:cond delay="0"/>
                                          </p:stCondLst>
                                        </p:cTn>
                                        <p:tgtEl>
                                          <p:spTgt spid="63"/>
                                        </p:tgtEl>
                                        <p:attrNameLst>
                                          <p:attrName>style.visibility</p:attrName>
                                        </p:attrNameLst>
                                      </p:cBhvr>
                                      <p:to>
                                        <p:strVal val="visible"/>
                                      </p:to>
                                    </p:set>
                                    <p:animEffect transition="in" filter="wipe(down)">
                                      <p:cBhvr>
                                        <p:cTn id="166" dur="500"/>
                                        <p:tgtEl>
                                          <p:spTgt spid="63"/>
                                        </p:tgtEl>
                                      </p:cBhvr>
                                    </p:animEffect>
                                  </p:childTnLst>
                                </p:cTn>
                              </p:par>
                            </p:childTnLst>
                          </p:cTn>
                        </p:par>
                        <p:par>
                          <p:cTn id="167" fill="hold">
                            <p:stCondLst>
                              <p:cond delay="15500"/>
                            </p:stCondLst>
                            <p:childTnLst>
                              <p:par>
                                <p:cTn id="168" presetID="10" presetClass="entr" presetSubtype="0" fill="hold" grpId="0" nodeType="afterEffect">
                                  <p:stCondLst>
                                    <p:cond delay="0"/>
                                  </p:stCondLst>
                                  <p:childTnLst>
                                    <p:set>
                                      <p:cBhvr>
                                        <p:cTn id="169" dur="1" fill="hold">
                                          <p:stCondLst>
                                            <p:cond delay="0"/>
                                          </p:stCondLst>
                                        </p:cTn>
                                        <p:tgtEl>
                                          <p:spTgt spid="62"/>
                                        </p:tgtEl>
                                        <p:attrNameLst>
                                          <p:attrName>style.visibility</p:attrName>
                                        </p:attrNameLst>
                                      </p:cBhvr>
                                      <p:to>
                                        <p:strVal val="visible"/>
                                      </p:to>
                                    </p:set>
                                    <p:animEffect transition="in" filter="fade">
                                      <p:cBhvr>
                                        <p:cTn id="170" dur="500"/>
                                        <p:tgtEl>
                                          <p:spTgt spid="62"/>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fade">
                                      <p:cBhvr>
                                        <p:cTn id="173" dur="500"/>
                                        <p:tgtEl>
                                          <p:spTgt spid="61"/>
                                        </p:tgtEl>
                                      </p:cBhvr>
                                    </p:animEffect>
                                  </p:childTnLst>
                                </p:cTn>
                              </p:par>
                            </p:childTnLst>
                          </p:cTn>
                        </p:par>
                        <p:par>
                          <p:cTn id="174" fill="hold">
                            <p:stCondLst>
                              <p:cond delay="16000"/>
                            </p:stCondLst>
                            <p:childTnLst>
                              <p:par>
                                <p:cTn id="175" presetID="22" presetClass="entr" presetSubtype="4" fill="hold" nodeType="afterEffect">
                                  <p:stCondLst>
                                    <p:cond delay="0"/>
                                  </p:stCondLst>
                                  <p:childTnLst>
                                    <p:set>
                                      <p:cBhvr>
                                        <p:cTn id="176" dur="1" fill="hold">
                                          <p:stCondLst>
                                            <p:cond delay="0"/>
                                          </p:stCondLst>
                                        </p:cTn>
                                        <p:tgtEl>
                                          <p:spTgt spid="64"/>
                                        </p:tgtEl>
                                        <p:attrNameLst>
                                          <p:attrName>style.visibility</p:attrName>
                                        </p:attrNameLst>
                                      </p:cBhvr>
                                      <p:to>
                                        <p:strVal val="visible"/>
                                      </p:to>
                                    </p:set>
                                    <p:animEffect transition="in" filter="wipe(down)">
                                      <p:cBhvr>
                                        <p:cTn id="177" dur="500"/>
                                        <p:tgtEl>
                                          <p:spTgt spid="64"/>
                                        </p:tgtEl>
                                      </p:cBhvr>
                                    </p:animEffect>
                                  </p:childTnLst>
                                </p:cTn>
                              </p:par>
                            </p:childTnLst>
                          </p:cTn>
                        </p:par>
                        <p:par>
                          <p:cTn id="178" fill="hold">
                            <p:stCondLst>
                              <p:cond delay="16500"/>
                            </p:stCondLst>
                            <p:childTnLst>
                              <p:par>
                                <p:cTn id="179" presetID="53" presetClass="entr" presetSubtype="16" fill="hold" nodeType="afterEffect">
                                  <p:stCondLst>
                                    <p:cond delay="0"/>
                                  </p:stCondLst>
                                  <p:childTnLst>
                                    <p:set>
                                      <p:cBhvr>
                                        <p:cTn id="180" dur="1" fill="hold">
                                          <p:stCondLst>
                                            <p:cond delay="0"/>
                                          </p:stCondLst>
                                        </p:cTn>
                                        <p:tgtEl>
                                          <p:spTgt spid="65"/>
                                        </p:tgtEl>
                                        <p:attrNameLst>
                                          <p:attrName>style.visibility</p:attrName>
                                        </p:attrNameLst>
                                      </p:cBhvr>
                                      <p:to>
                                        <p:strVal val="visible"/>
                                      </p:to>
                                    </p:set>
                                    <p:anim calcmode="lin" valueType="num">
                                      <p:cBhvr>
                                        <p:cTn id="181" dur="500" fill="hold"/>
                                        <p:tgtEl>
                                          <p:spTgt spid="65"/>
                                        </p:tgtEl>
                                        <p:attrNameLst>
                                          <p:attrName>ppt_w</p:attrName>
                                        </p:attrNameLst>
                                      </p:cBhvr>
                                      <p:tavLst>
                                        <p:tav tm="0">
                                          <p:val>
                                            <p:fltVal val="0"/>
                                          </p:val>
                                        </p:tav>
                                        <p:tav tm="100000">
                                          <p:val>
                                            <p:strVal val="#ppt_w"/>
                                          </p:val>
                                        </p:tav>
                                      </p:tavLst>
                                    </p:anim>
                                    <p:anim calcmode="lin" valueType="num">
                                      <p:cBhvr>
                                        <p:cTn id="182" dur="500" fill="hold"/>
                                        <p:tgtEl>
                                          <p:spTgt spid="65"/>
                                        </p:tgtEl>
                                        <p:attrNameLst>
                                          <p:attrName>ppt_h</p:attrName>
                                        </p:attrNameLst>
                                      </p:cBhvr>
                                      <p:tavLst>
                                        <p:tav tm="0">
                                          <p:val>
                                            <p:fltVal val="0"/>
                                          </p:val>
                                        </p:tav>
                                        <p:tav tm="100000">
                                          <p:val>
                                            <p:strVal val="#ppt_h"/>
                                          </p:val>
                                        </p:tav>
                                      </p:tavLst>
                                    </p:anim>
                                    <p:animEffect transition="in" filter="fade">
                                      <p:cBhvr>
                                        <p:cTn id="183" dur="500"/>
                                        <p:tgtEl>
                                          <p:spTgt spid="65"/>
                                        </p:tgtEl>
                                      </p:cBhvr>
                                    </p:animEffect>
                                  </p:childTnLst>
                                </p:cTn>
                              </p:par>
                            </p:childTnLst>
                          </p:cTn>
                        </p:par>
                        <p:par>
                          <p:cTn id="184" fill="hold">
                            <p:stCondLst>
                              <p:cond delay="17000"/>
                            </p:stCondLst>
                            <p:childTnLst>
                              <p:par>
                                <p:cTn id="185" presetID="22" presetClass="entr" presetSubtype="8" fill="hold" nodeType="afterEffect">
                                  <p:stCondLst>
                                    <p:cond delay="0"/>
                                  </p:stCondLst>
                                  <p:childTnLst>
                                    <p:set>
                                      <p:cBhvr>
                                        <p:cTn id="186" dur="1" fill="hold">
                                          <p:stCondLst>
                                            <p:cond delay="0"/>
                                          </p:stCondLst>
                                        </p:cTn>
                                        <p:tgtEl>
                                          <p:spTgt spid="11"/>
                                        </p:tgtEl>
                                        <p:attrNameLst>
                                          <p:attrName>style.visibility</p:attrName>
                                        </p:attrNameLst>
                                      </p:cBhvr>
                                      <p:to>
                                        <p:strVal val="visible"/>
                                      </p:to>
                                    </p:set>
                                    <p:animEffect transition="in" filter="wipe(left)">
                                      <p:cBhvr>
                                        <p:cTn id="18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30" grpId="0"/>
      <p:bldP spid="31" grpId="0"/>
      <p:bldP spid="45" grpId="0"/>
      <p:bldP spid="46" grpId="0"/>
      <p:bldP spid="49" grpId="0"/>
      <p:bldP spid="50" grpId="0"/>
      <p:bldP spid="61" grpId="0"/>
      <p:bldP spid="6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长期目标</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矩形 4"/>
          <p:cNvSpPr/>
          <p:nvPr/>
        </p:nvSpPr>
        <p:spPr>
          <a:xfrm>
            <a:off x="5807174" y="4129011"/>
            <a:ext cx="1293763" cy="115212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175326" y="3768971"/>
            <a:ext cx="1293763" cy="151216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541097" y="3408931"/>
            <a:ext cx="1293763" cy="1872208"/>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909249" y="2986917"/>
            <a:ext cx="1293763" cy="2294222"/>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360615" y="1916832"/>
            <a:ext cx="964280" cy="2140171"/>
            <a:chOff x="3975294" y="2876618"/>
            <a:chExt cx="1046034" cy="2321620"/>
          </a:xfrm>
          <a:effectLst>
            <a:outerShdw dist="88900" dir="13500000" algn="br" rotWithShape="0">
              <a:prstClr val="black">
                <a:alpha val="10000"/>
              </a:prstClr>
            </a:outerShdw>
          </a:effectLst>
        </p:grpSpPr>
        <p:sp>
          <p:nvSpPr>
            <p:cNvPr id="12" name="Freeform 398"/>
            <p:cNvSpPr/>
            <p:nvPr/>
          </p:nvSpPr>
          <p:spPr bwMode="auto">
            <a:xfrm>
              <a:off x="4001771" y="2876618"/>
              <a:ext cx="1019557" cy="2321620"/>
            </a:xfrm>
            <a:custGeom>
              <a:avLst/>
              <a:gdLst>
                <a:gd name="T0" fmla="*/ 209 w 236"/>
                <a:gd name="T1" fmla="*/ 439 h 540"/>
                <a:gd name="T2" fmla="*/ 224 w 236"/>
                <a:gd name="T3" fmla="*/ 304 h 540"/>
                <a:gd name="T4" fmla="*/ 151 w 236"/>
                <a:gd name="T5" fmla="*/ 250 h 540"/>
                <a:gd name="T6" fmla="*/ 189 w 236"/>
                <a:gd name="T7" fmla="*/ 240 h 540"/>
                <a:gd name="T8" fmla="*/ 191 w 236"/>
                <a:gd name="T9" fmla="*/ 237 h 540"/>
                <a:gd name="T10" fmla="*/ 217 w 236"/>
                <a:gd name="T11" fmla="*/ 247 h 540"/>
                <a:gd name="T12" fmla="*/ 227 w 236"/>
                <a:gd name="T13" fmla="*/ 237 h 540"/>
                <a:gd name="T14" fmla="*/ 228 w 236"/>
                <a:gd name="T15" fmla="*/ 222 h 540"/>
                <a:gd name="T16" fmla="*/ 218 w 236"/>
                <a:gd name="T17" fmla="*/ 217 h 540"/>
                <a:gd name="T18" fmla="*/ 198 w 236"/>
                <a:gd name="T19" fmla="*/ 219 h 540"/>
                <a:gd name="T20" fmla="*/ 142 w 236"/>
                <a:gd name="T21" fmla="*/ 195 h 540"/>
                <a:gd name="T22" fmla="*/ 126 w 236"/>
                <a:gd name="T23" fmla="*/ 135 h 540"/>
                <a:gd name="T24" fmla="*/ 117 w 236"/>
                <a:gd name="T25" fmla="*/ 97 h 540"/>
                <a:gd name="T26" fmla="*/ 109 w 236"/>
                <a:gd name="T27" fmla="*/ 78 h 540"/>
                <a:gd name="T28" fmla="*/ 119 w 236"/>
                <a:gd name="T29" fmla="*/ 79 h 540"/>
                <a:gd name="T30" fmla="*/ 121 w 236"/>
                <a:gd name="T31" fmla="*/ 70 h 540"/>
                <a:gd name="T32" fmla="*/ 123 w 236"/>
                <a:gd name="T33" fmla="*/ 60 h 540"/>
                <a:gd name="T34" fmla="*/ 121 w 236"/>
                <a:gd name="T35" fmla="*/ 51 h 540"/>
                <a:gd name="T36" fmla="*/ 125 w 236"/>
                <a:gd name="T37" fmla="*/ 43 h 540"/>
                <a:gd name="T38" fmla="*/ 122 w 236"/>
                <a:gd name="T39" fmla="*/ 32 h 540"/>
                <a:gd name="T40" fmla="*/ 116 w 236"/>
                <a:gd name="T41" fmla="*/ 21 h 540"/>
                <a:gd name="T42" fmla="*/ 81 w 236"/>
                <a:gd name="T43" fmla="*/ 6 h 540"/>
                <a:gd name="T44" fmla="*/ 67 w 236"/>
                <a:gd name="T45" fmla="*/ 68 h 540"/>
                <a:gd name="T46" fmla="*/ 70 w 236"/>
                <a:gd name="T47" fmla="*/ 72 h 540"/>
                <a:gd name="T48" fmla="*/ 70 w 236"/>
                <a:gd name="T49" fmla="*/ 82 h 540"/>
                <a:gd name="T50" fmla="*/ 41 w 236"/>
                <a:gd name="T51" fmla="*/ 139 h 540"/>
                <a:gd name="T52" fmla="*/ 35 w 236"/>
                <a:gd name="T53" fmla="*/ 266 h 540"/>
                <a:gd name="T54" fmla="*/ 38 w 236"/>
                <a:gd name="T55" fmla="*/ 285 h 540"/>
                <a:gd name="T56" fmla="*/ 59 w 236"/>
                <a:gd name="T57" fmla="*/ 313 h 540"/>
                <a:gd name="T58" fmla="*/ 1 w 236"/>
                <a:gd name="T59" fmla="*/ 323 h 540"/>
                <a:gd name="T60" fmla="*/ 8 w 236"/>
                <a:gd name="T61" fmla="*/ 426 h 540"/>
                <a:gd name="T62" fmla="*/ 25 w 236"/>
                <a:gd name="T63" fmla="*/ 430 h 540"/>
                <a:gd name="T64" fmla="*/ 41 w 236"/>
                <a:gd name="T65" fmla="*/ 427 h 540"/>
                <a:gd name="T66" fmla="*/ 14 w 236"/>
                <a:gd name="T67" fmla="*/ 498 h 540"/>
                <a:gd name="T68" fmla="*/ 19 w 236"/>
                <a:gd name="T69" fmla="*/ 522 h 540"/>
                <a:gd name="T70" fmla="*/ 26 w 236"/>
                <a:gd name="T71" fmla="*/ 526 h 540"/>
                <a:gd name="T72" fmla="*/ 84 w 236"/>
                <a:gd name="T73" fmla="*/ 538 h 540"/>
                <a:gd name="T74" fmla="*/ 48 w 236"/>
                <a:gd name="T75" fmla="*/ 505 h 540"/>
                <a:gd name="T76" fmla="*/ 122 w 236"/>
                <a:gd name="T77" fmla="*/ 427 h 540"/>
                <a:gd name="T78" fmla="*/ 140 w 236"/>
                <a:gd name="T79" fmla="*/ 430 h 540"/>
                <a:gd name="T80" fmla="*/ 150 w 236"/>
                <a:gd name="T81" fmla="*/ 427 h 540"/>
                <a:gd name="T82" fmla="*/ 110 w 236"/>
                <a:gd name="T83" fmla="*/ 324 h 540"/>
                <a:gd name="T84" fmla="*/ 172 w 236"/>
                <a:gd name="T85" fmla="*/ 320 h 540"/>
                <a:gd name="T86" fmla="*/ 164 w 236"/>
                <a:gd name="T87" fmla="*/ 435 h 540"/>
                <a:gd name="T88" fmla="*/ 164 w 236"/>
                <a:gd name="T89" fmla="*/ 457 h 540"/>
                <a:gd name="T90" fmla="*/ 183 w 236"/>
                <a:gd name="T91" fmla="*/ 453 h 540"/>
                <a:gd name="T92" fmla="*/ 235 w 236"/>
                <a:gd name="T93" fmla="*/ 45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540">
                  <a:moveTo>
                    <a:pt x="234" y="454"/>
                  </a:moveTo>
                  <a:cubicBezTo>
                    <a:pt x="224" y="446"/>
                    <a:pt x="221" y="444"/>
                    <a:pt x="209" y="439"/>
                  </a:cubicBezTo>
                  <a:cubicBezTo>
                    <a:pt x="196" y="433"/>
                    <a:pt x="202" y="419"/>
                    <a:pt x="202" y="419"/>
                  </a:cubicBezTo>
                  <a:cubicBezTo>
                    <a:pt x="224" y="304"/>
                    <a:pt x="224" y="304"/>
                    <a:pt x="224" y="304"/>
                  </a:cubicBezTo>
                  <a:cubicBezTo>
                    <a:pt x="227" y="284"/>
                    <a:pt x="215" y="277"/>
                    <a:pt x="215" y="277"/>
                  </a:cubicBezTo>
                  <a:cubicBezTo>
                    <a:pt x="209" y="272"/>
                    <a:pt x="151" y="250"/>
                    <a:pt x="151" y="250"/>
                  </a:cubicBezTo>
                  <a:cubicBezTo>
                    <a:pt x="151" y="250"/>
                    <a:pt x="149" y="240"/>
                    <a:pt x="147" y="228"/>
                  </a:cubicBezTo>
                  <a:cubicBezTo>
                    <a:pt x="189" y="240"/>
                    <a:pt x="189" y="240"/>
                    <a:pt x="189" y="240"/>
                  </a:cubicBezTo>
                  <a:cubicBezTo>
                    <a:pt x="190" y="237"/>
                    <a:pt x="190" y="237"/>
                    <a:pt x="190" y="237"/>
                  </a:cubicBezTo>
                  <a:cubicBezTo>
                    <a:pt x="191" y="237"/>
                    <a:pt x="191" y="237"/>
                    <a:pt x="191" y="237"/>
                  </a:cubicBezTo>
                  <a:cubicBezTo>
                    <a:pt x="194" y="239"/>
                    <a:pt x="197" y="242"/>
                    <a:pt x="200" y="245"/>
                  </a:cubicBezTo>
                  <a:cubicBezTo>
                    <a:pt x="203" y="249"/>
                    <a:pt x="214" y="247"/>
                    <a:pt x="217" y="247"/>
                  </a:cubicBezTo>
                  <a:cubicBezTo>
                    <a:pt x="221" y="246"/>
                    <a:pt x="222" y="246"/>
                    <a:pt x="222" y="244"/>
                  </a:cubicBezTo>
                  <a:cubicBezTo>
                    <a:pt x="223" y="241"/>
                    <a:pt x="227" y="239"/>
                    <a:pt x="227" y="237"/>
                  </a:cubicBezTo>
                  <a:cubicBezTo>
                    <a:pt x="227" y="235"/>
                    <a:pt x="229" y="231"/>
                    <a:pt x="229" y="229"/>
                  </a:cubicBezTo>
                  <a:cubicBezTo>
                    <a:pt x="230" y="227"/>
                    <a:pt x="230" y="224"/>
                    <a:pt x="228" y="222"/>
                  </a:cubicBezTo>
                  <a:cubicBezTo>
                    <a:pt x="226" y="220"/>
                    <a:pt x="219" y="220"/>
                    <a:pt x="219" y="220"/>
                  </a:cubicBezTo>
                  <a:cubicBezTo>
                    <a:pt x="219" y="220"/>
                    <a:pt x="219" y="220"/>
                    <a:pt x="218" y="217"/>
                  </a:cubicBezTo>
                  <a:cubicBezTo>
                    <a:pt x="218" y="214"/>
                    <a:pt x="214" y="216"/>
                    <a:pt x="208" y="216"/>
                  </a:cubicBezTo>
                  <a:cubicBezTo>
                    <a:pt x="203" y="217"/>
                    <a:pt x="199" y="219"/>
                    <a:pt x="198" y="219"/>
                  </a:cubicBezTo>
                  <a:cubicBezTo>
                    <a:pt x="199" y="216"/>
                    <a:pt x="199" y="216"/>
                    <a:pt x="199" y="216"/>
                  </a:cubicBezTo>
                  <a:cubicBezTo>
                    <a:pt x="142" y="195"/>
                    <a:pt x="142" y="195"/>
                    <a:pt x="142" y="195"/>
                  </a:cubicBezTo>
                  <a:cubicBezTo>
                    <a:pt x="142" y="190"/>
                    <a:pt x="141" y="186"/>
                    <a:pt x="141" y="183"/>
                  </a:cubicBezTo>
                  <a:cubicBezTo>
                    <a:pt x="140" y="168"/>
                    <a:pt x="131" y="143"/>
                    <a:pt x="126" y="135"/>
                  </a:cubicBezTo>
                  <a:cubicBezTo>
                    <a:pt x="121" y="127"/>
                    <a:pt x="116" y="114"/>
                    <a:pt x="116" y="114"/>
                  </a:cubicBezTo>
                  <a:cubicBezTo>
                    <a:pt x="116" y="114"/>
                    <a:pt x="118" y="103"/>
                    <a:pt x="117" y="97"/>
                  </a:cubicBezTo>
                  <a:cubicBezTo>
                    <a:pt x="116" y="91"/>
                    <a:pt x="107" y="88"/>
                    <a:pt x="107" y="88"/>
                  </a:cubicBezTo>
                  <a:cubicBezTo>
                    <a:pt x="109" y="78"/>
                    <a:pt x="109" y="78"/>
                    <a:pt x="109" y="78"/>
                  </a:cubicBezTo>
                  <a:cubicBezTo>
                    <a:pt x="111" y="79"/>
                    <a:pt x="112" y="80"/>
                    <a:pt x="114" y="80"/>
                  </a:cubicBezTo>
                  <a:cubicBezTo>
                    <a:pt x="117" y="80"/>
                    <a:pt x="117" y="80"/>
                    <a:pt x="119" y="79"/>
                  </a:cubicBezTo>
                  <a:cubicBezTo>
                    <a:pt x="120" y="78"/>
                    <a:pt x="122" y="78"/>
                    <a:pt x="121" y="76"/>
                  </a:cubicBezTo>
                  <a:cubicBezTo>
                    <a:pt x="121" y="73"/>
                    <a:pt x="122" y="72"/>
                    <a:pt x="121" y="70"/>
                  </a:cubicBezTo>
                  <a:cubicBezTo>
                    <a:pt x="121" y="69"/>
                    <a:pt x="122" y="67"/>
                    <a:pt x="123" y="65"/>
                  </a:cubicBezTo>
                  <a:cubicBezTo>
                    <a:pt x="123" y="62"/>
                    <a:pt x="123" y="60"/>
                    <a:pt x="123" y="60"/>
                  </a:cubicBezTo>
                  <a:cubicBezTo>
                    <a:pt x="123" y="60"/>
                    <a:pt x="123" y="58"/>
                    <a:pt x="122" y="57"/>
                  </a:cubicBezTo>
                  <a:cubicBezTo>
                    <a:pt x="122" y="56"/>
                    <a:pt x="121" y="51"/>
                    <a:pt x="121" y="51"/>
                  </a:cubicBezTo>
                  <a:cubicBezTo>
                    <a:pt x="121" y="51"/>
                    <a:pt x="123" y="50"/>
                    <a:pt x="125" y="47"/>
                  </a:cubicBezTo>
                  <a:cubicBezTo>
                    <a:pt x="127" y="45"/>
                    <a:pt x="125" y="43"/>
                    <a:pt x="125" y="43"/>
                  </a:cubicBezTo>
                  <a:cubicBezTo>
                    <a:pt x="123" y="43"/>
                    <a:pt x="120" y="39"/>
                    <a:pt x="120" y="39"/>
                  </a:cubicBezTo>
                  <a:cubicBezTo>
                    <a:pt x="120" y="39"/>
                    <a:pt x="122" y="34"/>
                    <a:pt x="122" y="32"/>
                  </a:cubicBezTo>
                  <a:cubicBezTo>
                    <a:pt x="122" y="30"/>
                    <a:pt x="120" y="29"/>
                    <a:pt x="119" y="29"/>
                  </a:cubicBezTo>
                  <a:cubicBezTo>
                    <a:pt x="119" y="28"/>
                    <a:pt x="117" y="25"/>
                    <a:pt x="116" y="21"/>
                  </a:cubicBezTo>
                  <a:cubicBezTo>
                    <a:pt x="115" y="17"/>
                    <a:pt x="108" y="13"/>
                    <a:pt x="108" y="13"/>
                  </a:cubicBezTo>
                  <a:cubicBezTo>
                    <a:pt x="111" y="6"/>
                    <a:pt x="107" y="0"/>
                    <a:pt x="81" y="6"/>
                  </a:cubicBezTo>
                  <a:cubicBezTo>
                    <a:pt x="55" y="13"/>
                    <a:pt x="54" y="31"/>
                    <a:pt x="57" y="43"/>
                  </a:cubicBezTo>
                  <a:cubicBezTo>
                    <a:pt x="59" y="55"/>
                    <a:pt x="66" y="66"/>
                    <a:pt x="67" y="68"/>
                  </a:cubicBezTo>
                  <a:cubicBezTo>
                    <a:pt x="68" y="70"/>
                    <a:pt x="68" y="75"/>
                    <a:pt x="68" y="75"/>
                  </a:cubicBezTo>
                  <a:cubicBezTo>
                    <a:pt x="68" y="75"/>
                    <a:pt x="69" y="71"/>
                    <a:pt x="70" y="72"/>
                  </a:cubicBezTo>
                  <a:cubicBezTo>
                    <a:pt x="70" y="73"/>
                    <a:pt x="70" y="75"/>
                    <a:pt x="70" y="78"/>
                  </a:cubicBezTo>
                  <a:cubicBezTo>
                    <a:pt x="70" y="79"/>
                    <a:pt x="70" y="80"/>
                    <a:pt x="70" y="82"/>
                  </a:cubicBezTo>
                  <a:cubicBezTo>
                    <a:pt x="65" y="92"/>
                    <a:pt x="54" y="108"/>
                    <a:pt x="49" y="119"/>
                  </a:cubicBezTo>
                  <a:cubicBezTo>
                    <a:pt x="48" y="120"/>
                    <a:pt x="44" y="131"/>
                    <a:pt x="41" y="139"/>
                  </a:cubicBezTo>
                  <a:cubicBezTo>
                    <a:pt x="20" y="176"/>
                    <a:pt x="20" y="176"/>
                    <a:pt x="20" y="176"/>
                  </a:cubicBezTo>
                  <a:cubicBezTo>
                    <a:pt x="35" y="266"/>
                    <a:pt x="35" y="266"/>
                    <a:pt x="35" y="266"/>
                  </a:cubicBezTo>
                  <a:cubicBezTo>
                    <a:pt x="41" y="266"/>
                    <a:pt x="41" y="266"/>
                    <a:pt x="41" y="266"/>
                  </a:cubicBezTo>
                  <a:cubicBezTo>
                    <a:pt x="39" y="276"/>
                    <a:pt x="38" y="285"/>
                    <a:pt x="38" y="285"/>
                  </a:cubicBezTo>
                  <a:cubicBezTo>
                    <a:pt x="59" y="293"/>
                    <a:pt x="59" y="293"/>
                    <a:pt x="59" y="293"/>
                  </a:cubicBezTo>
                  <a:cubicBezTo>
                    <a:pt x="59" y="313"/>
                    <a:pt x="59" y="313"/>
                    <a:pt x="59" y="313"/>
                  </a:cubicBezTo>
                  <a:cubicBezTo>
                    <a:pt x="57" y="316"/>
                    <a:pt x="56" y="319"/>
                    <a:pt x="56" y="324"/>
                  </a:cubicBezTo>
                  <a:cubicBezTo>
                    <a:pt x="1" y="323"/>
                    <a:pt x="1" y="323"/>
                    <a:pt x="1" y="323"/>
                  </a:cubicBezTo>
                  <a:cubicBezTo>
                    <a:pt x="0" y="426"/>
                    <a:pt x="0" y="426"/>
                    <a:pt x="0" y="426"/>
                  </a:cubicBezTo>
                  <a:cubicBezTo>
                    <a:pt x="8" y="426"/>
                    <a:pt x="8" y="426"/>
                    <a:pt x="8" y="426"/>
                  </a:cubicBezTo>
                  <a:cubicBezTo>
                    <a:pt x="8" y="430"/>
                    <a:pt x="8" y="430"/>
                    <a:pt x="8" y="430"/>
                  </a:cubicBezTo>
                  <a:cubicBezTo>
                    <a:pt x="25" y="430"/>
                    <a:pt x="25" y="430"/>
                    <a:pt x="25" y="430"/>
                  </a:cubicBezTo>
                  <a:cubicBezTo>
                    <a:pt x="25" y="426"/>
                    <a:pt x="25" y="426"/>
                    <a:pt x="25" y="426"/>
                  </a:cubicBezTo>
                  <a:cubicBezTo>
                    <a:pt x="41" y="427"/>
                    <a:pt x="41" y="427"/>
                    <a:pt x="41" y="427"/>
                  </a:cubicBezTo>
                  <a:cubicBezTo>
                    <a:pt x="14" y="494"/>
                    <a:pt x="14" y="494"/>
                    <a:pt x="14" y="494"/>
                  </a:cubicBezTo>
                  <a:cubicBezTo>
                    <a:pt x="14" y="498"/>
                    <a:pt x="14" y="498"/>
                    <a:pt x="14" y="498"/>
                  </a:cubicBezTo>
                  <a:cubicBezTo>
                    <a:pt x="16" y="499"/>
                    <a:pt x="6" y="511"/>
                    <a:pt x="8" y="513"/>
                  </a:cubicBezTo>
                  <a:cubicBezTo>
                    <a:pt x="10" y="516"/>
                    <a:pt x="14" y="519"/>
                    <a:pt x="19" y="522"/>
                  </a:cubicBezTo>
                  <a:cubicBezTo>
                    <a:pt x="20" y="523"/>
                    <a:pt x="23" y="521"/>
                    <a:pt x="24" y="521"/>
                  </a:cubicBezTo>
                  <a:cubicBezTo>
                    <a:pt x="26" y="522"/>
                    <a:pt x="25" y="526"/>
                    <a:pt x="26" y="526"/>
                  </a:cubicBezTo>
                  <a:cubicBezTo>
                    <a:pt x="35" y="531"/>
                    <a:pt x="44" y="536"/>
                    <a:pt x="49" y="537"/>
                  </a:cubicBezTo>
                  <a:cubicBezTo>
                    <a:pt x="59" y="539"/>
                    <a:pt x="77" y="540"/>
                    <a:pt x="84" y="538"/>
                  </a:cubicBezTo>
                  <a:cubicBezTo>
                    <a:pt x="92" y="535"/>
                    <a:pt x="73" y="526"/>
                    <a:pt x="66" y="522"/>
                  </a:cubicBezTo>
                  <a:cubicBezTo>
                    <a:pt x="58" y="519"/>
                    <a:pt x="48" y="505"/>
                    <a:pt x="48" y="505"/>
                  </a:cubicBezTo>
                  <a:cubicBezTo>
                    <a:pt x="48" y="505"/>
                    <a:pt x="71" y="457"/>
                    <a:pt x="86" y="427"/>
                  </a:cubicBezTo>
                  <a:cubicBezTo>
                    <a:pt x="122" y="427"/>
                    <a:pt x="122" y="427"/>
                    <a:pt x="122" y="427"/>
                  </a:cubicBezTo>
                  <a:cubicBezTo>
                    <a:pt x="122" y="430"/>
                    <a:pt x="122" y="430"/>
                    <a:pt x="122" y="430"/>
                  </a:cubicBezTo>
                  <a:cubicBezTo>
                    <a:pt x="140" y="430"/>
                    <a:pt x="140" y="430"/>
                    <a:pt x="140" y="430"/>
                  </a:cubicBezTo>
                  <a:cubicBezTo>
                    <a:pt x="140" y="427"/>
                    <a:pt x="140" y="427"/>
                    <a:pt x="140" y="427"/>
                  </a:cubicBezTo>
                  <a:cubicBezTo>
                    <a:pt x="150" y="427"/>
                    <a:pt x="150" y="427"/>
                    <a:pt x="150" y="427"/>
                  </a:cubicBezTo>
                  <a:cubicBezTo>
                    <a:pt x="150" y="324"/>
                    <a:pt x="150" y="324"/>
                    <a:pt x="150" y="324"/>
                  </a:cubicBezTo>
                  <a:cubicBezTo>
                    <a:pt x="110" y="324"/>
                    <a:pt x="110" y="324"/>
                    <a:pt x="110" y="324"/>
                  </a:cubicBezTo>
                  <a:cubicBezTo>
                    <a:pt x="112" y="311"/>
                    <a:pt x="113" y="301"/>
                    <a:pt x="113" y="301"/>
                  </a:cubicBezTo>
                  <a:cubicBezTo>
                    <a:pt x="172" y="320"/>
                    <a:pt x="172" y="320"/>
                    <a:pt x="172" y="320"/>
                  </a:cubicBezTo>
                  <a:cubicBezTo>
                    <a:pt x="179" y="323"/>
                    <a:pt x="177" y="326"/>
                    <a:pt x="177" y="326"/>
                  </a:cubicBezTo>
                  <a:cubicBezTo>
                    <a:pt x="176" y="331"/>
                    <a:pt x="164" y="435"/>
                    <a:pt x="164" y="435"/>
                  </a:cubicBezTo>
                  <a:cubicBezTo>
                    <a:pt x="166" y="437"/>
                    <a:pt x="166" y="437"/>
                    <a:pt x="166" y="437"/>
                  </a:cubicBezTo>
                  <a:cubicBezTo>
                    <a:pt x="161" y="443"/>
                    <a:pt x="164" y="457"/>
                    <a:pt x="164" y="457"/>
                  </a:cubicBezTo>
                  <a:cubicBezTo>
                    <a:pt x="179" y="457"/>
                    <a:pt x="179" y="457"/>
                    <a:pt x="179" y="457"/>
                  </a:cubicBezTo>
                  <a:cubicBezTo>
                    <a:pt x="180" y="456"/>
                    <a:pt x="183" y="453"/>
                    <a:pt x="183" y="453"/>
                  </a:cubicBezTo>
                  <a:cubicBezTo>
                    <a:pt x="186" y="456"/>
                    <a:pt x="190" y="457"/>
                    <a:pt x="190" y="457"/>
                  </a:cubicBezTo>
                  <a:cubicBezTo>
                    <a:pt x="195" y="458"/>
                    <a:pt x="235" y="458"/>
                    <a:pt x="235" y="457"/>
                  </a:cubicBezTo>
                  <a:cubicBezTo>
                    <a:pt x="236" y="456"/>
                    <a:pt x="234" y="454"/>
                    <a:pt x="234" y="454"/>
                  </a:cubicBezTo>
                  <a:close/>
                </a:path>
              </a:pathLst>
            </a:custGeom>
            <a:noFill/>
            <a:ln>
              <a:solidFill>
                <a:schemeClr val="bg1">
                  <a:lumMod val="95000"/>
                </a:schemeClr>
              </a:solidFill>
            </a:ln>
          </p:spPr>
          <p:txBody>
            <a:bodyPr vert="horz" wrap="square" lIns="91440" tIns="45720" rIns="91440" bIns="45720" numCol="1" anchor="t" anchorCtr="0" compatLnSpc="1"/>
            <a:lstStyle/>
            <a:p>
              <a:endParaRPr lang="zh-CN" altLang="en-US"/>
            </a:p>
          </p:txBody>
        </p:sp>
        <p:sp>
          <p:nvSpPr>
            <p:cNvPr id="13" name="Freeform 5"/>
            <p:cNvSpPr/>
            <p:nvPr/>
          </p:nvSpPr>
          <p:spPr bwMode="auto">
            <a:xfrm>
              <a:off x="3975294" y="3297054"/>
              <a:ext cx="579500" cy="633828"/>
            </a:xfrm>
            <a:custGeom>
              <a:avLst/>
              <a:gdLst>
                <a:gd name="T0" fmla="*/ 123 w 132"/>
                <a:gd name="T1" fmla="*/ 20 h 145"/>
                <a:gd name="T2" fmla="*/ 61 w 132"/>
                <a:gd name="T3" fmla="*/ 74 h 145"/>
                <a:gd name="T4" fmla="*/ 31 w 132"/>
                <a:gd name="T5" fmla="*/ 138 h 145"/>
                <a:gd name="T6" fmla="*/ 2 w 132"/>
                <a:gd name="T7" fmla="*/ 145 h 145"/>
                <a:gd name="T8" fmla="*/ 0 w 132"/>
                <a:gd name="T9" fmla="*/ 130 h 145"/>
                <a:gd name="T10" fmla="*/ 113 w 132"/>
                <a:gd name="T11" fmla="*/ 18 h 145"/>
                <a:gd name="T12" fmla="*/ 121 w 132"/>
                <a:gd name="T13" fmla="*/ 0 h 145"/>
                <a:gd name="T14" fmla="*/ 123 w 132"/>
                <a:gd name="T15" fmla="*/ 20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45">
                  <a:moveTo>
                    <a:pt x="123" y="20"/>
                  </a:moveTo>
                  <a:cubicBezTo>
                    <a:pt x="123" y="20"/>
                    <a:pt x="85" y="47"/>
                    <a:pt x="61" y="74"/>
                  </a:cubicBezTo>
                  <a:cubicBezTo>
                    <a:pt x="38" y="102"/>
                    <a:pt x="32" y="125"/>
                    <a:pt x="31" y="138"/>
                  </a:cubicBezTo>
                  <a:cubicBezTo>
                    <a:pt x="2" y="145"/>
                    <a:pt x="2" y="145"/>
                    <a:pt x="2" y="145"/>
                  </a:cubicBezTo>
                  <a:cubicBezTo>
                    <a:pt x="0" y="130"/>
                    <a:pt x="0" y="130"/>
                    <a:pt x="0" y="130"/>
                  </a:cubicBezTo>
                  <a:cubicBezTo>
                    <a:pt x="0" y="130"/>
                    <a:pt x="39" y="47"/>
                    <a:pt x="113" y="18"/>
                  </a:cubicBezTo>
                  <a:cubicBezTo>
                    <a:pt x="113" y="18"/>
                    <a:pt x="126" y="11"/>
                    <a:pt x="121" y="0"/>
                  </a:cubicBezTo>
                  <a:cubicBezTo>
                    <a:pt x="121" y="0"/>
                    <a:pt x="132" y="5"/>
                    <a:pt x="123" y="20"/>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Freeform 31"/>
          <p:cNvSpPr/>
          <p:nvPr/>
        </p:nvSpPr>
        <p:spPr>
          <a:xfrm>
            <a:off x="1120116" y="188706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5" name="Group 58"/>
          <p:cNvGrpSpPr/>
          <p:nvPr/>
        </p:nvGrpSpPr>
        <p:grpSpPr>
          <a:xfrm>
            <a:off x="1408148" y="1628800"/>
            <a:ext cx="3747685" cy="778228"/>
            <a:chOff x="7174424" y="1256132"/>
            <a:chExt cx="3747685" cy="778228"/>
          </a:xfrm>
        </p:grpSpPr>
        <p:sp>
          <p:nvSpPr>
            <p:cNvPr id="16" name="TextBox 15"/>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17"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18" name="Freeform 31"/>
          <p:cNvSpPr/>
          <p:nvPr/>
        </p:nvSpPr>
        <p:spPr>
          <a:xfrm>
            <a:off x="1123385" y="289794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19" name="Group 58"/>
          <p:cNvGrpSpPr/>
          <p:nvPr/>
        </p:nvGrpSpPr>
        <p:grpSpPr>
          <a:xfrm>
            <a:off x="1411417" y="2639680"/>
            <a:ext cx="3747685" cy="778228"/>
            <a:chOff x="7174424" y="1256132"/>
            <a:chExt cx="3747685" cy="778228"/>
          </a:xfrm>
        </p:grpSpPr>
        <p:sp>
          <p:nvSpPr>
            <p:cNvPr id="20" name="TextBox 19"/>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1"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22" name="Freeform 31"/>
          <p:cNvSpPr/>
          <p:nvPr/>
        </p:nvSpPr>
        <p:spPr>
          <a:xfrm>
            <a:off x="1123385"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3" name="Group 58"/>
          <p:cNvGrpSpPr/>
          <p:nvPr/>
        </p:nvGrpSpPr>
        <p:grpSpPr>
          <a:xfrm>
            <a:off x="1411417" y="3647792"/>
            <a:ext cx="3747685" cy="778228"/>
            <a:chOff x="7174424" y="1256132"/>
            <a:chExt cx="3747685" cy="778228"/>
          </a:xfrm>
        </p:grpSpPr>
        <p:sp>
          <p:nvSpPr>
            <p:cNvPr id="24" name="TextBox 23"/>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5"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
        <p:nvSpPr>
          <p:cNvPr id="26" name="Freeform 31"/>
          <p:cNvSpPr/>
          <p:nvPr/>
        </p:nvSpPr>
        <p:spPr>
          <a:xfrm>
            <a:off x="1120116" y="4911403"/>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noFill/>
          <a:ln w="9525">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bg1">
                  <a:lumMod val="95000"/>
                </a:schemeClr>
              </a:solidFill>
              <a:latin typeface="造字工房情书（非商用）常规体" pitchFamily="50" charset="-122"/>
              <a:ea typeface="造字工房情书（非商用）常规体" pitchFamily="50" charset="-122"/>
            </a:endParaRPr>
          </a:p>
        </p:txBody>
      </p:sp>
      <p:grpSp>
        <p:nvGrpSpPr>
          <p:cNvPr id="27" name="Group 58"/>
          <p:cNvGrpSpPr/>
          <p:nvPr/>
        </p:nvGrpSpPr>
        <p:grpSpPr>
          <a:xfrm>
            <a:off x="1408148" y="4653136"/>
            <a:ext cx="3747685" cy="778228"/>
            <a:chOff x="7174424" y="1256132"/>
            <a:chExt cx="3747685" cy="778228"/>
          </a:xfrm>
        </p:grpSpPr>
        <p:sp>
          <p:nvSpPr>
            <p:cNvPr id="28" name="TextBox 27"/>
            <p:cNvSpPr txBox="1"/>
            <p:nvPr/>
          </p:nvSpPr>
          <p:spPr>
            <a:xfrm>
              <a:off x="7174424" y="1600395"/>
              <a:ext cx="3747685" cy="433965"/>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，此</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9" name="Rectangle 47"/>
            <p:cNvSpPr/>
            <p:nvPr/>
          </p:nvSpPr>
          <p:spPr>
            <a:xfrm>
              <a:off x="7174424" y="1256132"/>
              <a:ext cx="1336904" cy="307777"/>
            </a:xfrm>
            <a:prstGeom prst="rect">
              <a:avLst/>
            </a:prstGeom>
          </p:spPr>
          <p:txBody>
            <a:bodyPr wrap="none" lIns="0" tIns="0" rIns="0" bIns="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添加标题信息</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22" presetClass="entr" presetSubtype="4" fill="hold" grpId="0" nodeType="with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2" presetClass="entr" presetSubtype="2" accel="50000" decel="5000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2" presetClass="entr" presetSubtype="2" accel="50000" decel="5000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2" presetClass="entr" presetSubtype="2" accel="50000" decel="5000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1+#ppt_w/2"/>
                                          </p:val>
                                        </p:tav>
                                        <p:tav tm="100000">
                                          <p:val>
                                            <p:strVal val="#ppt_x"/>
                                          </p:val>
                                        </p:tav>
                                      </p:tavLst>
                                    </p:anim>
                                    <p:anim calcmode="lin" valueType="num">
                                      <p:cBhvr additive="base">
                                        <p:cTn id="6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animBg="1"/>
      <p:bldP spid="6" grpId="0" animBg="1"/>
      <p:bldP spid="7" grpId="0" animBg="1"/>
      <p:bldP spid="8" grpId="0" animBg="1"/>
      <p:bldP spid="14" grpId="0" animBg="1"/>
      <p:bldP spid="18" grpId="0" animBg="1"/>
      <p:bldP spid="22"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执行步骤</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7" name="组合 6"/>
          <p:cNvGrpSpPr/>
          <p:nvPr/>
        </p:nvGrpSpPr>
        <p:grpSpPr>
          <a:xfrm flipH="1">
            <a:off x="2384063" y="1268760"/>
            <a:ext cx="4338475" cy="682883"/>
            <a:chOff x="7995986" y="760883"/>
            <a:chExt cx="3436053" cy="540840"/>
          </a:xfrm>
        </p:grpSpPr>
        <p:sp>
          <p:nvSpPr>
            <p:cNvPr id="8" name="Freeform 56"/>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7"/>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Freeform 58"/>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3" name="文本框 8"/>
          <p:cNvSpPr txBox="1"/>
          <p:nvPr/>
        </p:nvSpPr>
        <p:spPr>
          <a:xfrm>
            <a:off x="5415085" y="1372085"/>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16" name="组合 15"/>
          <p:cNvGrpSpPr/>
          <p:nvPr/>
        </p:nvGrpSpPr>
        <p:grpSpPr>
          <a:xfrm flipH="1">
            <a:off x="2388784" y="3676890"/>
            <a:ext cx="4338475" cy="682883"/>
            <a:chOff x="7995986" y="760883"/>
            <a:chExt cx="3436053" cy="540840"/>
          </a:xfrm>
        </p:grpSpPr>
        <p:sp>
          <p:nvSpPr>
            <p:cNvPr id="17" name="Freeform 56"/>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8" name="Freeform 57"/>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9" name="Freeform 58"/>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20" name="文本框 15"/>
          <p:cNvSpPr txBox="1"/>
          <p:nvPr/>
        </p:nvSpPr>
        <p:spPr>
          <a:xfrm>
            <a:off x="5415085" y="3753769"/>
            <a:ext cx="1283129" cy="400110"/>
          </a:xfrm>
          <a:prstGeom prst="rect">
            <a:avLst/>
          </a:prstGeom>
          <a:noFill/>
        </p:spPr>
        <p:txBody>
          <a:bodyPr wrap="square" rtlCol="0">
            <a:spAutoFit/>
          </a:bodyPr>
          <a:lstStyle/>
          <a:p>
            <a:pPr algn="ct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第三步</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23" name="组合 22"/>
          <p:cNvGrpSpPr/>
          <p:nvPr/>
        </p:nvGrpSpPr>
        <p:grpSpPr>
          <a:xfrm>
            <a:off x="5538453" y="2502904"/>
            <a:ext cx="4338475" cy="682883"/>
            <a:chOff x="7995986" y="760883"/>
            <a:chExt cx="3436053" cy="540840"/>
          </a:xfrm>
        </p:grpSpPr>
        <p:sp>
          <p:nvSpPr>
            <p:cNvPr id="24" name="Freeform 56"/>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5" name="Freeform 57"/>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6" name="Freeform 58"/>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27" name="文本框 22"/>
          <p:cNvSpPr txBox="1"/>
          <p:nvPr/>
        </p:nvSpPr>
        <p:spPr>
          <a:xfrm>
            <a:off x="5415085" y="2594020"/>
            <a:ext cx="1283129" cy="400110"/>
          </a:xfrm>
          <a:prstGeom prst="rect">
            <a:avLst/>
          </a:prstGeom>
          <a:noFill/>
        </p:spPr>
        <p:txBody>
          <a:bodyPr wrap="square" rtlCol="0">
            <a:spAutoFit/>
          </a:bodyPr>
          <a:lstStyle/>
          <a:p>
            <a:pPr algn="ct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第二步</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28" name="文本框 23"/>
          <p:cNvSpPr txBox="1"/>
          <p:nvPr/>
        </p:nvSpPr>
        <p:spPr>
          <a:xfrm>
            <a:off x="2963662" y="1372085"/>
            <a:ext cx="1979416" cy="400110"/>
          </a:xfrm>
          <a:prstGeom prst="rect">
            <a:avLst/>
          </a:prstGeom>
          <a:noFill/>
        </p:spPr>
        <p:txBody>
          <a:bodyPr wrap="squar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添加标题内容</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29" name="文本框 24"/>
          <p:cNvSpPr txBox="1"/>
          <p:nvPr/>
        </p:nvSpPr>
        <p:spPr>
          <a:xfrm>
            <a:off x="2987707" y="3758931"/>
            <a:ext cx="1920574" cy="400110"/>
          </a:xfrm>
          <a:prstGeom prst="rect">
            <a:avLst/>
          </a:prstGeom>
          <a:noFill/>
        </p:spPr>
        <p:txBody>
          <a:bodyPr wrap="squar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添加标题内容</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30" name="文本框 25"/>
          <p:cNvSpPr txBox="1"/>
          <p:nvPr/>
        </p:nvSpPr>
        <p:spPr>
          <a:xfrm>
            <a:off x="7414992" y="2599182"/>
            <a:ext cx="1920574" cy="400110"/>
          </a:xfrm>
          <a:prstGeom prst="rect">
            <a:avLst/>
          </a:prstGeom>
          <a:noFill/>
        </p:spPr>
        <p:txBody>
          <a:bodyPr wrap="squar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添加标题内容</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31" name="文本框 26"/>
          <p:cNvSpPr txBox="1"/>
          <p:nvPr/>
        </p:nvSpPr>
        <p:spPr>
          <a:xfrm>
            <a:off x="2384063" y="2028248"/>
            <a:ext cx="2900629"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a:t>
            </a:r>
            <a:endPar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32" name="文本框 27"/>
          <p:cNvSpPr txBox="1"/>
          <p:nvPr/>
        </p:nvSpPr>
        <p:spPr>
          <a:xfrm>
            <a:off x="6823511" y="3203057"/>
            <a:ext cx="3090500"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a:t>
            </a:r>
            <a:endPar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33" name="文本框 28"/>
          <p:cNvSpPr txBox="1"/>
          <p:nvPr/>
        </p:nvSpPr>
        <p:spPr>
          <a:xfrm>
            <a:off x="2384063" y="4341778"/>
            <a:ext cx="2900631"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a:t>
            </a:r>
            <a:endPar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grpSp>
        <p:nvGrpSpPr>
          <p:cNvPr id="36" name="组合 35"/>
          <p:cNvGrpSpPr/>
          <p:nvPr/>
        </p:nvGrpSpPr>
        <p:grpSpPr>
          <a:xfrm>
            <a:off x="5536072" y="4793753"/>
            <a:ext cx="4338475" cy="682883"/>
            <a:chOff x="7995986" y="760883"/>
            <a:chExt cx="3436053" cy="540840"/>
          </a:xfrm>
        </p:grpSpPr>
        <p:sp>
          <p:nvSpPr>
            <p:cNvPr id="37" name="Freeform 56"/>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8" name="Freeform 57"/>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95000"/>
              </a:schemeClr>
            </a:solidFill>
            <a:ln w="9525">
              <a:solidFill>
                <a:schemeClr val="bg1">
                  <a:lumMod val="95000"/>
                </a:schemeClr>
              </a:solidFill>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9" name="Freeform 58"/>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40" name="文本框 22"/>
          <p:cNvSpPr txBox="1"/>
          <p:nvPr/>
        </p:nvSpPr>
        <p:spPr>
          <a:xfrm>
            <a:off x="5412704" y="4884869"/>
            <a:ext cx="1283129" cy="400110"/>
          </a:xfrm>
          <a:prstGeom prst="rect">
            <a:avLst/>
          </a:prstGeom>
          <a:noFill/>
        </p:spPr>
        <p:txBody>
          <a:bodyPr wrap="square" rtlCol="0">
            <a:spAutoFit/>
          </a:bodyPr>
          <a:lstStyle/>
          <a:p>
            <a:pPr algn="ct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第四步</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41" name="文本框 25"/>
          <p:cNvSpPr txBox="1"/>
          <p:nvPr/>
        </p:nvSpPr>
        <p:spPr>
          <a:xfrm>
            <a:off x="7412611" y="4890031"/>
            <a:ext cx="1920574" cy="400110"/>
          </a:xfrm>
          <a:prstGeom prst="rect">
            <a:avLst/>
          </a:prstGeom>
          <a:noFill/>
        </p:spPr>
        <p:txBody>
          <a:bodyPr wrap="square" rtlCol="0">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添加标题内容</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42" name="文本框 27"/>
          <p:cNvSpPr txBox="1"/>
          <p:nvPr/>
        </p:nvSpPr>
        <p:spPr>
          <a:xfrm>
            <a:off x="6821130" y="5493906"/>
            <a:ext cx="3090500" cy="609398"/>
          </a:xfrm>
          <a:prstGeom prst="rect">
            <a:avLst/>
          </a:prstGeom>
          <a:noFill/>
        </p:spPr>
        <p:txBody>
          <a:bodyPr wrap="square" rtlCol="0">
            <a:spAutoFit/>
          </a:bodyPr>
          <a:lstStyle/>
          <a:p>
            <a:pPr>
              <a:lnSpc>
                <a:spcPct val="120000"/>
              </a:lnSpc>
              <a:spcBef>
                <a:spcPct val="0"/>
              </a:spcBef>
              <a:buNone/>
            </a:pP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a:t>
            </a:r>
            <a:endPar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9"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dissolve">
                                      <p:cBhvr>
                                        <p:cTn id="40" dur="500"/>
                                        <p:tgtEl>
                                          <p:spTgt spid="28"/>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500"/>
                                        <p:tgtEl>
                                          <p:spTgt spid="31"/>
                                        </p:tgtEl>
                                      </p:cBhvr>
                                    </p:animEffect>
                                  </p:childTnLst>
                                </p:cTn>
                              </p:par>
                            </p:childTnLst>
                          </p:cTn>
                        </p:par>
                        <p:par>
                          <p:cTn id="45" fill="hold">
                            <p:stCondLst>
                              <p:cond delay="3000"/>
                            </p:stCondLst>
                            <p:childTnLst>
                              <p:par>
                                <p:cTn id="46" presetID="9"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dissolve">
                                      <p:cBhvr>
                                        <p:cTn id="48" dur="500"/>
                                        <p:tgtEl>
                                          <p:spTgt spid="27"/>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dissolve">
                                      <p:cBhvr>
                                        <p:cTn id="51" dur="500"/>
                                        <p:tgtEl>
                                          <p:spTgt spid="30"/>
                                        </p:tgtEl>
                                      </p:cBhvr>
                                    </p:animEffect>
                                  </p:childTnLst>
                                </p:cTn>
                              </p:par>
                            </p:childTnLst>
                          </p:cTn>
                        </p:par>
                        <p:par>
                          <p:cTn id="52" fill="hold">
                            <p:stCondLst>
                              <p:cond delay="35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4000"/>
                            </p:stCondLst>
                            <p:childTnLst>
                              <p:par>
                                <p:cTn id="57" presetID="9"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dissolve">
                                      <p:cBhvr>
                                        <p:cTn id="59" dur="500"/>
                                        <p:tgtEl>
                                          <p:spTgt spid="20"/>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dissolve">
                                      <p:cBhvr>
                                        <p:cTn id="62" dur="500"/>
                                        <p:tgtEl>
                                          <p:spTgt spid="29"/>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up)">
                                      <p:cBhvr>
                                        <p:cTn id="66" dur="500"/>
                                        <p:tgtEl>
                                          <p:spTgt spid="33"/>
                                        </p:tgtEl>
                                      </p:cBhvr>
                                    </p:animEffect>
                                  </p:childTnLst>
                                </p:cTn>
                              </p:par>
                            </p:childTnLst>
                          </p:cTn>
                        </p:par>
                        <p:par>
                          <p:cTn id="67" fill="hold">
                            <p:stCondLst>
                              <p:cond delay="5000"/>
                            </p:stCondLst>
                            <p:childTnLst>
                              <p:par>
                                <p:cTn id="68" presetID="9"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dissolve">
                                      <p:cBhvr>
                                        <p:cTn id="70" dur="500"/>
                                        <p:tgtEl>
                                          <p:spTgt spid="40"/>
                                        </p:tgtEl>
                                      </p:cBhvr>
                                    </p:animEffect>
                                  </p:childTnLst>
                                </p:cTn>
                              </p:par>
                              <p:par>
                                <p:cTn id="71" presetID="9" presetClass="entr" presetSubtype="0" fill="hold" grpId="0"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dissolve">
                                      <p:cBhvr>
                                        <p:cTn id="73" dur="500"/>
                                        <p:tgtEl>
                                          <p:spTgt spid="41"/>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up)">
                                      <p:cBhvr>
                                        <p:cTn id="7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20" grpId="0"/>
      <p:bldP spid="27" grpId="0"/>
      <p:bldP spid="28" grpId="0"/>
      <p:bldP spid="29" grpId="0"/>
      <p:bldP spid="30" grpId="0"/>
      <p:bldP spid="31" grpId="0"/>
      <p:bldP spid="32" grpId="0"/>
      <p:bldP spid="33" grpId="0"/>
      <p:bldP spid="40" grpId="0"/>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执行步骤</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6" name="矩形 5"/>
          <p:cNvSpPr/>
          <p:nvPr/>
        </p:nvSpPr>
        <p:spPr>
          <a:xfrm>
            <a:off x="1121809" y="2687276"/>
            <a:ext cx="1043877" cy="784317"/>
          </a:xfrm>
          <a:prstGeom prst="rect">
            <a:avLst/>
          </a:prstGeom>
        </p:spPr>
        <p:txBody>
          <a:bodyPr wrap="none">
            <a:spAutoFit/>
          </a:bodyPr>
          <a:lstStyle/>
          <a:p>
            <a:pPr algn="ctr">
              <a:lnSpc>
                <a:spcPct val="130000"/>
              </a:lnSpc>
              <a:spcAft>
                <a:spcPts val="0"/>
              </a:spcAft>
              <a:defRPr/>
            </a:pPr>
            <a:r>
              <a:rPr lang="en-US" altLang="zh-CN" sz="1600" kern="100" dirty="0" smtClean="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01</a:t>
            </a:r>
          </a:p>
          <a:p>
            <a:pPr algn="ctr">
              <a:spcBef>
                <a:spcPts val="500"/>
              </a:spcBef>
              <a:spcAft>
                <a:spcPts val="0"/>
              </a:spcAft>
              <a:defRPr/>
            </a:pPr>
            <a:r>
              <a:rPr lang="zh-CN" altLang="en-US" sz="2000" kern="100"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7" name="矩形 6"/>
          <p:cNvSpPr/>
          <p:nvPr/>
        </p:nvSpPr>
        <p:spPr>
          <a:xfrm>
            <a:off x="3388802" y="2783253"/>
            <a:ext cx="1043876" cy="784317"/>
          </a:xfrm>
          <a:prstGeom prst="rect">
            <a:avLst/>
          </a:prstGeom>
        </p:spPr>
        <p:txBody>
          <a:bodyPr wrap="none">
            <a:spAutoFit/>
          </a:bodyPr>
          <a:lstStyle/>
          <a:p>
            <a:pPr algn="ctr">
              <a:lnSpc>
                <a:spcPct val="130000"/>
              </a:lnSpc>
              <a:spcAft>
                <a:spcPts val="0"/>
              </a:spcAft>
              <a:defRPr/>
            </a:pPr>
            <a:r>
              <a:rPr lang="en-US" altLang="zh-CN" sz="1600" kern="100" dirty="0" smtClean="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02</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8" name="矩形 7"/>
          <p:cNvSpPr/>
          <p:nvPr/>
        </p:nvSpPr>
        <p:spPr>
          <a:xfrm>
            <a:off x="5664966" y="3293335"/>
            <a:ext cx="1043876" cy="784317"/>
          </a:xfrm>
          <a:prstGeom prst="rect">
            <a:avLst/>
          </a:prstGeom>
        </p:spPr>
        <p:txBody>
          <a:bodyPr wrap="none">
            <a:spAutoFit/>
          </a:bodyPr>
          <a:lstStyle/>
          <a:p>
            <a:pPr algn="ctr">
              <a:lnSpc>
                <a:spcPct val="130000"/>
              </a:lnSpc>
              <a:spcAft>
                <a:spcPts val="0"/>
              </a:spcAft>
              <a:defRPr/>
            </a:pPr>
            <a:r>
              <a:rPr lang="en-US" altLang="zh-CN" sz="1600" kern="100" dirty="0" smtClean="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03</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11" name="矩形 10"/>
          <p:cNvSpPr/>
          <p:nvPr/>
        </p:nvSpPr>
        <p:spPr>
          <a:xfrm>
            <a:off x="7795087" y="4012835"/>
            <a:ext cx="1043876" cy="784317"/>
          </a:xfrm>
          <a:prstGeom prst="rect">
            <a:avLst/>
          </a:prstGeom>
        </p:spPr>
        <p:txBody>
          <a:bodyPr wrap="none">
            <a:spAutoFit/>
          </a:bodyPr>
          <a:lstStyle/>
          <a:p>
            <a:pPr algn="ctr">
              <a:lnSpc>
                <a:spcPct val="130000"/>
              </a:lnSpc>
              <a:spcAft>
                <a:spcPts val="0"/>
              </a:spcAft>
              <a:defRPr/>
            </a:pPr>
            <a:r>
              <a:rPr lang="en-US" altLang="zh-CN" sz="1600" kern="100" dirty="0" smtClean="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04</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12" name="矩形 11"/>
          <p:cNvSpPr/>
          <p:nvPr/>
        </p:nvSpPr>
        <p:spPr>
          <a:xfrm>
            <a:off x="10025615" y="3861768"/>
            <a:ext cx="1043876" cy="784317"/>
          </a:xfrm>
          <a:prstGeom prst="rect">
            <a:avLst/>
          </a:prstGeom>
        </p:spPr>
        <p:txBody>
          <a:bodyPr wrap="none">
            <a:spAutoFit/>
          </a:bodyPr>
          <a:lstStyle/>
          <a:p>
            <a:pPr algn="ctr">
              <a:lnSpc>
                <a:spcPct val="130000"/>
              </a:lnSpc>
              <a:spcAft>
                <a:spcPts val="0"/>
              </a:spcAft>
              <a:defRPr/>
            </a:pPr>
            <a:r>
              <a:rPr lang="en-US" altLang="zh-CN" sz="1600" kern="100" dirty="0" smtClean="0">
                <a:solidFill>
                  <a:schemeClr val="bg1">
                    <a:lumMod val="95000"/>
                  </a:schemeClr>
                </a:solidFill>
                <a:latin typeface="造字工房情书（非商用）常规体" pitchFamily="50" charset="-122"/>
                <a:ea typeface="造字工房情书（非商用）常规体" pitchFamily="50" charset="-122"/>
                <a:cs typeface="Times New Roman" panose="02020603050405020304" pitchFamily="18" charset="0"/>
              </a:rPr>
              <a:t>PART 05</a:t>
            </a:r>
          </a:p>
          <a:p>
            <a:pPr algn="ctr">
              <a:spcBef>
                <a:spcPts val="500"/>
              </a:spcBef>
              <a:spcAft>
                <a:spcPts val="0"/>
              </a:spcAft>
              <a:defRPr/>
            </a:pPr>
            <a:r>
              <a:rPr lang="zh-CN" altLang="en-US"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添加标题</a:t>
            </a:r>
            <a:endParaRPr lang="zh-CN" altLang="zh-CN" sz="2000" kern="100"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grpSp>
        <p:nvGrpSpPr>
          <p:cNvPr id="13" name="组合 12"/>
          <p:cNvGrpSpPr/>
          <p:nvPr/>
        </p:nvGrpSpPr>
        <p:grpSpPr>
          <a:xfrm>
            <a:off x="1312185" y="1916832"/>
            <a:ext cx="663125" cy="663125"/>
            <a:chOff x="8077071" y="845254"/>
            <a:chExt cx="2036801" cy="2036802"/>
          </a:xfrm>
        </p:grpSpPr>
        <p:sp>
          <p:nvSpPr>
            <p:cNvPr id="14" name="椭圆 13"/>
            <p:cNvSpPr/>
            <p:nvPr/>
          </p:nvSpPr>
          <p:spPr>
            <a:xfrm>
              <a:off x="8077071" y="845254"/>
              <a:ext cx="2036801"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endParaRPr>
            </a:p>
          </p:txBody>
        </p:sp>
      </p:grpSp>
      <p:grpSp>
        <p:nvGrpSpPr>
          <p:cNvPr id="16" name="组合 15"/>
          <p:cNvGrpSpPr/>
          <p:nvPr/>
        </p:nvGrpSpPr>
        <p:grpSpPr>
          <a:xfrm>
            <a:off x="3579178" y="2012809"/>
            <a:ext cx="663125" cy="663125"/>
            <a:chOff x="8125599" y="1434035"/>
            <a:chExt cx="2036802" cy="2036802"/>
          </a:xfrm>
        </p:grpSpPr>
        <p:sp>
          <p:nvSpPr>
            <p:cNvPr id="17" name="椭圆 16"/>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5855345" y="2522891"/>
            <a:ext cx="663125" cy="663125"/>
            <a:chOff x="8125599" y="1434035"/>
            <a:chExt cx="2036802" cy="2036802"/>
          </a:xfrm>
        </p:grpSpPr>
        <p:sp>
          <p:nvSpPr>
            <p:cNvPr id="20" name="椭圆 19"/>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25" name="组合 24"/>
          <p:cNvGrpSpPr/>
          <p:nvPr/>
        </p:nvGrpSpPr>
        <p:grpSpPr>
          <a:xfrm>
            <a:off x="7985466" y="3118778"/>
            <a:ext cx="663125" cy="663125"/>
            <a:chOff x="8125599" y="1434035"/>
            <a:chExt cx="2036802" cy="2036802"/>
          </a:xfrm>
        </p:grpSpPr>
        <p:sp>
          <p:nvSpPr>
            <p:cNvPr id="26" name="椭圆 25"/>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10215992" y="3040672"/>
            <a:ext cx="663125" cy="663125"/>
            <a:chOff x="8125599" y="1434035"/>
            <a:chExt cx="2036802" cy="2036802"/>
          </a:xfrm>
        </p:grpSpPr>
        <p:sp>
          <p:nvSpPr>
            <p:cNvPr id="29" name="椭圆 28"/>
            <p:cNvSpPr/>
            <p:nvPr/>
          </p:nvSpPr>
          <p:spPr>
            <a:xfrm>
              <a:off x="8125599" y="1434035"/>
              <a:ext cx="2036802" cy="2036802"/>
            </a:xfrm>
            <a:prstGeom prst="ellipse">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latin typeface="Arial" panose="020B0604020202020204" pitchFamily="34" charset="0"/>
                <a:cs typeface="Arial" panose="020B0604020202020204" pitchFamily="34" charset="0"/>
              </a:endParaRPr>
            </a:p>
          </p:txBody>
        </p:sp>
      </p:grpSp>
    </p:spTree>
  </p:cSld>
  <p:clrMapOvr>
    <a:masterClrMapping/>
  </p:clrMapOvr>
  <p:transition spd="slow">
    <p:pull/>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14:presetBounceEnd="53000">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14:bounceEnd="53000">
                                          <p:cBhvr additive="base">
                                            <p:cTn id="17" dur="750" fill="hold"/>
                                            <p:tgtEl>
                                              <p:spTgt spid="13"/>
                                            </p:tgtEl>
                                            <p:attrNameLst>
                                              <p:attrName>ppt_x</p:attrName>
                                            </p:attrNameLst>
                                          </p:cBhvr>
                                          <p:tavLst>
                                            <p:tav tm="0">
                                              <p:val>
                                                <p:strVal val="#ppt_x"/>
                                              </p:val>
                                            </p:tav>
                                            <p:tav tm="100000">
                                              <p:val>
                                                <p:strVal val="#ppt_x"/>
                                              </p:val>
                                            </p:tav>
                                          </p:tavLst>
                                        </p:anim>
                                        <p:anim calcmode="lin" valueType="num" p14:bounceEnd="53000">
                                          <p:cBhvr additive="base">
                                            <p:cTn id="18" dur="750" fill="hold"/>
                                            <p:tgtEl>
                                              <p:spTgt spid="13"/>
                                            </p:tgtEl>
                                            <p:attrNameLst>
                                              <p:attrName>ppt_y</p:attrName>
                                            </p:attrNameLst>
                                          </p:cBhvr>
                                          <p:tavLst>
                                            <p:tav tm="0">
                                              <p:val>
                                                <p:strVal val="0-#ppt_h/2"/>
                                              </p:val>
                                            </p:tav>
                                            <p:tav tm="100000">
                                              <p:val>
                                                <p:strVal val="#ppt_y"/>
                                              </p:val>
                                            </p:tav>
                                          </p:tavLst>
                                        </p:anim>
                                      </p:childTnLst>
                                    </p:cTn>
                                  </p:par>
                                  <p:par>
                                    <p:cTn id="19" presetID="22" presetClass="entr" presetSubtype="1" fill="hold" grpId="0" nodeType="withEffect">
                                      <p:stCondLst>
                                        <p:cond delay="25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3000"/>
                                </p:stCondLst>
                                <p:childTnLst>
                                  <p:par>
                                    <p:cTn id="23" presetID="2" presetClass="entr" presetSubtype="1" fill="hold" nodeType="afterEffect" p14:presetBounceEnd="53000">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53000">
                                          <p:cBhvr additive="base">
                                            <p:cTn id="25" dur="750" fill="hold"/>
                                            <p:tgtEl>
                                              <p:spTgt spid="16"/>
                                            </p:tgtEl>
                                            <p:attrNameLst>
                                              <p:attrName>ppt_x</p:attrName>
                                            </p:attrNameLst>
                                          </p:cBhvr>
                                          <p:tavLst>
                                            <p:tav tm="0">
                                              <p:val>
                                                <p:strVal val="#ppt_x"/>
                                              </p:val>
                                            </p:tav>
                                            <p:tav tm="100000">
                                              <p:val>
                                                <p:strVal val="#ppt_x"/>
                                              </p:val>
                                            </p:tav>
                                          </p:tavLst>
                                        </p:anim>
                                        <p:anim calcmode="lin" valueType="num" p14:bounceEnd="53000">
                                          <p:cBhvr additive="base">
                                            <p:cTn id="26" dur="750" fill="hold"/>
                                            <p:tgtEl>
                                              <p:spTgt spid="16"/>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p:stCondLst>
                                  <p:cond delay="4000"/>
                                </p:stCondLst>
                                <p:childTnLst>
                                  <p:par>
                                    <p:cTn id="31" presetID="2" presetClass="entr" presetSubtype="1" fill="hold" nodeType="afterEffect" p14:presetBounceEnd="53000">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14:bounceEnd="53000">
                                          <p:cBhvr additive="base">
                                            <p:cTn id="33" dur="750" fill="hold"/>
                                            <p:tgtEl>
                                              <p:spTgt spid="19"/>
                                            </p:tgtEl>
                                            <p:attrNameLst>
                                              <p:attrName>ppt_x</p:attrName>
                                            </p:attrNameLst>
                                          </p:cBhvr>
                                          <p:tavLst>
                                            <p:tav tm="0">
                                              <p:val>
                                                <p:strVal val="#ppt_x"/>
                                              </p:val>
                                            </p:tav>
                                            <p:tav tm="100000">
                                              <p:val>
                                                <p:strVal val="#ppt_x"/>
                                              </p:val>
                                            </p:tav>
                                          </p:tavLst>
                                        </p:anim>
                                        <p:anim calcmode="lin" valueType="num" p14:bounceEnd="53000">
                                          <p:cBhvr additive="base">
                                            <p:cTn id="34" dur="750" fill="hold"/>
                                            <p:tgtEl>
                                              <p:spTgt spid="19"/>
                                            </p:tgtEl>
                                            <p:attrNameLst>
                                              <p:attrName>ppt_y</p:attrName>
                                            </p:attrNameLst>
                                          </p:cBhvr>
                                          <p:tavLst>
                                            <p:tav tm="0">
                                              <p:val>
                                                <p:strVal val="0-#ppt_h/2"/>
                                              </p:val>
                                            </p:tav>
                                            <p:tav tm="100000">
                                              <p:val>
                                                <p:strVal val="#ppt_y"/>
                                              </p:val>
                                            </p:tav>
                                          </p:tavLst>
                                        </p:anim>
                                      </p:childTnLst>
                                    </p:cTn>
                                  </p:par>
                                  <p:par>
                                    <p:cTn id="35" presetID="22" presetClass="entr" presetSubtype="1"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5000"/>
                                </p:stCondLst>
                                <p:childTnLst>
                                  <p:par>
                                    <p:cTn id="39" presetID="2" presetClass="entr" presetSubtype="1" fill="hold" nodeType="afterEffect" p14:presetBounceEnd="53000">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14:bounceEnd="53000">
                                          <p:cBhvr additive="base">
                                            <p:cTn id="41" dur="750" fill="hold"/>
                                            <p:tgtEl>
                                              <p:spTgt spid="25"/>
                                            </p:tgtEl>
                                            <p:attrNameLst>
                                              <p:attrName>ppt_x</p:attrName>
                                            </p:attrNameLst>
                                          </p:cBhvr>
                                          <p:tavLst>
                                            <p:tav tm="0">
                                              <p:val>
                                                <p:strVal val="#ppt_x"/>
                                              </p:val>
                                            </p:tav>
                                            <p:tav tm="100000">
                                              <p:val>
                                                <p:strVal val="#ppt_x"/>
                                              </p:val>
                                            </p:tav>
                                          </p:tavLst>
                                        </p:anim>
                                        <p:anim calcmode="lin" valueType="num" p14:bounceEnd="53000">
                                          <p:cBhvr additive="base">
                                            <p:cTn id="42" dur="750" fill="hold"/>
                                            <p:tgtEl>
                                              <p:spTgt spid="25"/>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6000"/>
                                </p:stCondLst>
                                <p:childTnLst>
                                  <p:par>
                                    <p:cTn id="47" presetID="2" presetClass="entr" presetSubtype="1" fill="hold" nodeType="afterEffect" p14:presetBounceEnd="53000">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14:bounceEnd="53000">
                                          <p:cBhvr additive="base">
                                            <p:cTn id="49" dur="750" fill="hold"/>
                                            <p:tgtEl>
                                              <p:spTgt spid="28"/>
                                            </p:tgtEl>
                                            <p:attrNameLst>
                                              <p:attrName>ppt_x</p:attrName>
                                            </p:attrNameLst>
                                          </p:cBhvr>
                                          <p:tavLst>
                                            <p:tav tm="0">
                                              <p:val>
                                                <p:strVal val="#ppt_x"/>
                                              </p:val>
                                            </p:tav>
                                            <p:tav tm="100000">
                                              <p:val>
                                                <p:strVal val="#ppt_x"/>
                                              </p:val>
                                            </p:tav>
                                          </p:tavLst>
                                        </p:anim>
                                        <p:anim calcmode="lin" valueType="num" p14:bounceEnd="53000">
                                          <p:cBhvr additive="base">
                                            <p:cTn id="50" dur="750" fill="hold"/>
                                            <p:tgtEl>
                                              <p:spTgt spid="28"/>
                                            </p:tgtEl>
                                            <p:attrNameLst>
                                              <p:attrName>ppt_y</p:attrName>
                                            </p:attrNameLst>
                                          </p:cBhvr>
                                          <p:tavLst>
                                            <p:tav tm="0">
                                              <p:val>
                                                <p:strVal val="0-#ppt_h/2"/>
                                              </p:val>
                                            </p:tav>
                                            <p:tav tm="100000">
                                              <p:val>
                                                <p:strVal val="#ppt_y"/>
                                              </p:val>
                                            </p:tav>
                                          </p:tavLst>
                                        </p:anim>
                                      </p:childTnLst>
                                    </p:cTn>
                                  </p:par>
                                  <p:par>
                                    <p:cTn id="51" presetID="22" presetClass="entr" presetSubtype="1" fill="hold" grpId="0" nodeType="withEffect">
                                      <p:stCondLst>
                                        <p:cond delay="25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 grpId="0"/>
          <p:bldP spid="7" grpId="0"/>
          <p:bldP spid="8" grpId="0"/>
          <p:bldP spid="11" grpId="0"/>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ppt_x"/>
                                              </p:val>
                                            </p:tav>
                                            <p:tav tm="100000">
                                              <p:val>
                                                <p:strVal val="#ppt_x"/>
                                              </p:val>
                                            </p:tav>
                                          </p:tavLst>
                                        </p:anim>
                                        <p:anim calcmode="lin" valueType="num">
                                          <p:cBhvr additive="base">
                                            <p:cTn id="18" dur="750" fill="hold"/>
                                            <p:tgtEl>
                                              <p:spTgt spid="13"/>
                                            </p:tgtEl>
                                            <p:attrNameLst>
                                              <p:attrName>ppt_y</p:attrName>
                                            </p:attrNameLst>
                                          </p:cBhvr>
                                          <p:tavLst>
                                            <p:tav tm="0">
                                              <p:val>
                                                <p:strVal val="0-#ppt_h/2"/>
                                              </p:val>
                                            </p:tav>
                                            <p:tav tm="100000">
                                              <p:val>
                                                <p:strVal val="#ppt_y"/>
                                              </p:val>
                                            </p:tav>
                                          </p:tavLst>
                                        </p:anim>
                                      </p:childTnLst>
                                    </p:cTn>
                                  </p:par>
                                  <p:par>
                                    <p:cTn id="19" presetID="22" presetClass="entr" presetSubtype="1" fill="hold" grpId="0" nodeType="withEffect">
                                      <p:stCondLst>
                                        <p:cond delay="25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3000"/>
                                </p:stCondLst>
                                <p:childTnLst>
                                  <p:par>
                                    <p:cTn id="23" presetID="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750" fill="hold"/>
                                            <p:tgtEl>
                                              <p:spTgt spid="16"/>
                                            </p:tgtEl>
                                            <p:attrNameLst>
                                              <p:attrName>ppt_x</p:attrName>
                                            </p:attrNameLst>
                                          </p:cBhvr>
                                          <p:tavLst>
                                            <p:tav tm="0">
                                              <p:val>
                                                <p:strVal val="#ppt_x"/>
                                              </p:val>
                                            </p:tav>
                                            <p:tav tm="100000">
                                              <p:val>
                                                <p:strVal val="#ppt_x"/>
                                              </p:val>
                                            </p:tav>
                                          </p:tavLst>
                                        </p:anim>
                                        <p:anim calcmode="lin" valueType="num">
                                          <p:cBhvr additive="base">
                                            <p:cTn id="26" dur="750" fill="hold"/>
                                            <p:tgtEl>
                                              <p:spTgt spid="16"/>
                                            </p:tgtEl>
                                            <p:attrNameLst>
                                              <p:attrName>ppt_y</p:attrName>
                                            </p:attrNameLst>
                                          </p:cBhvr>
                                          <p:tavLst>
                                            <p:tav tm="0">
                                              <p:val>
                                                <p:strVal val="0-#ppt_h/2"/>
                                              </p:val>
                                            </p:tav>
                                            <p:tav tm="100000">
                                              <p:val>
                                                <p:strVal val="#ppt_y"/>
                                              </p:val>
                                            </p:tav>
                                          </p:tavLst>
                                        </p:anim>
                                      </p:childTnLst>
                                    </p:cTn>
                                  </p:par>
                                  <p:par>
                                    <p:cTn id="27" presetID="22" presetClass="entr" presetSubtype="1" fill="hold" grpId="0"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500"/>
                                            <p:tgtEl>
                                              <p:spTgt spid="7"/>
                                            </p:tgtEl>
                                          </p:cBhvr>
                                        </p:animEffect>
                                      </p:childTnLst>
                                    </p:cTn>
                                  </p:par>
                                </p:childTnLst>
                              </p:cTn>
                            </p:par>
                            <p:par>
                              <p:cTn id="30" fill="hold">
                                <p:stCondLst>
                                  <p:cond delay="4000"/>
                                </p:stCondLst>
                                <p:childTnLst>
                                  <p:par>
                                    <p:cTn id="31" presetID="2" presetClass="entr" presetSubtype="1"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750" fill="hold"/>
                                            <p:tgtEl>
                                              <p:spTgt spid="19"/>
                                            </p:tgtEl>
                                            <p:attrNameLst>
                                              <p:attrName>ppt_x</p:attrName>
                                            </p:attrNameLst>
                                          </p:cBhvr>
                                          <p:tavLst>
                                            <p:tav tm="0">
                                              <p:val>
                                                <p:strVal val="#ppt_x"/>
                                              </p:val>
                                            </p:tav>
                                            <p:tav tm="100000">
                                              <p:val>
                                                <p:strVal val="#ppt_x"/>
                                              </p:val>
                                            </p:tav>
                                          </p:tavLst>
                                        </p:anim>
                                        <p:anim calcmode="lin" valueType="num">
                                          <p:cBhvr additive="base">
                                            <p:cTn id="34" dur="750" fill="hold"/>
                                            <p:tgtEl>
                                              <p:spTgt spid="19"/>
                                            </p:tgtEl>
                                            <p:attrNameLst>
                                              <p:attrName>ppt_y</p:attrName>
                                            </p:attrNameLst>
                                          </p:cBhvr>
                                          <p:tavLst>
                                            <p:tav tm="0">
                                              <p:val>
                                                <p:strVal val="0-#ppt_h/2"/>
                                              </p:val>
                                            </p:tav>
                                            <p:tav tm="100000">
                                              <p:val>
                                                <p:strVal val="#ppt_y"/>
                                              </p:val>
                                            </p:tav>
                                          </p:tavLst>
                                        </p:anim>
                                      </p:childTnLst>
                                    </p:cTn>
                                  </p:par>
                                  <p:par>
                                    <p:cTn id="35" presetID="22" presetClass="entr" presetSubtype="1"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wipe(up)">
                                          <p:cBhvr>
                                            <p:cTn id="37" dur="500"/>
                                            <p:tgtEl>
                                              <p:spTgt spid="8"/>
                                            </p:tgtEl>
                                          </p:cBhvr>
                                        </p:animEffect>
                                      </p:childTnLst>
                                    </p:cTn>
                                  </p:par>
                                </p:childTnLst>
                              </p:cTn>
                            </p:par>
                            <p:par>
                              <p:cTn id="38" fill="hold">
                                <p:stCondLst>
                                  <p:cond delay="5000"/>
                                </p:stCondLst>
                                <p:childTnLst>
                                  <p:par>
                                    <p:cTn id="39" presetID="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750" fill="hold"/>
                                            <p:tgtEl>
                                              <p:spTgt spid="25"/>
                                            </p:tgtEl>
                                            <p:attrNameLst>
                                              <p:attrName>ppt_x</p:attrName>
                                            </p:attrNameLst>
                                          </p:cBhvr>
                                          <p:tavLst>
                                            <p:tav tm="0">
                                              <p:val>
                                                <p:strVal val="#ppt_x"/>
                                              </p:val>
                                            </p:tav>
                                            <p:tav tm="100000">
                                              <p:val>
                                                <p:strVal val="#ppt_x"/>
                                              </p:val>
                                            </p:tav>
                                          </p:tavLst>
                                        </p:anim>
                                        <p:anim calcmode="lin" valueType="num">
                                          <p:cBhvr additive="base">
                                            <p:cTn id="42" dur="750" fill="hold"/>
                                            <p:tgtEl>
                                              <p:spTgt spid="25"/>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6000"/>
                                </p:stCondLst>
                                <p:childTnLst>
                                  <p:par>
                                    <p:cTn id="47" presetID="2" presetClass="entr" presetSubtype="1"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750" fill="hold"/>
                                            <p:tgtEl>
                                              <p:spTgt spid="28"/>
                                            </p:tgtEl>
                                            <p:attrNameLst>
                                              <p:attrName>ppt_x</p:attrName>
                                            </p:attrNameLst>
                                          </p:cBhvr>
                                          <p:tavLst>
                                            <p:tav tm="0">
                                              <p:val>
                                                <p:strVal val="#ppt_x"/>
                                              </p:val>
                                            </p:tav>
                                            <p:tav tm="100000">
                                              <p:val>
                                                <p:strVal val="#ppt_x"/>
                                              </p:val>
                                            </p:tav>
                                          </p:tavLst>
                                        </p:anim>
                                        <p:anim calcmode="lin" valueType="num">
                                          <p:cBhvr additive="base">
                                            <p:cTn id="50" dur="750" fill="hold"/>
                                            <p:tgtEl>
                                              <p:spTgt spid="28"/>
                                            </p:tgtEl>
                                            <p:attrNameLst>
                                              <p:attrName>ppt_y</p:attrName>
                                            </p:attrNameLst>
                                          </p:cBhvr>
                                          <p:tavLst>
                                            <p:tav tm="0">
                                              <p:val>
                                                <p:strVal val="0-#ppt_h/2"/>
                                              </p:val>
                                            </p:tav>
                                            <p:tav tm="100000">
                                              <p:val>
                                                <p:strVal val="#ppt_y"/>
                                              </p:val>
                                            </p:tav>
                                          </p:tavLst>
                                        </p:anim>
                                      </p:childTnLst>
                                    </p:cTn>
                                  </p:par>
                                  <p:par>
                                    <p:cTn id="51" presetID="22" presetClass="entr" presetSubtype="1" fill="hold" grpId="0" nodeType="withEffect">
                                      <p:stCondLst>
                                        <p:cond delay="25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 grpId="0"/>
          <p:bldP spid="7" grpId="0"/>
          <p:bldP spid="8" grpId="0"/>
          <p:bldP spid="11" grpId="0"/>
          <p:bldP spid="1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目标优化</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5" name="组合 4"/>
          <p:cNvGrpSpPr/>
          <p:nvPr/>
        </p:nvGrpSpPr>
        <p:grpSpPr>
          <a:xfrm>
            <a:off x="2943507" y="1749215"/>
            <a:ext cx="1868593" cy="1866715"/>
            <a:chOff x="5305425" y="2638424"/>
            <a:chExt cx="1579563" cy="1577975"/>
          </a:xfrm>
          <a:solidFill>
            <a:srgbClr val="000000">
              <a:alpha val="60000"/>
            </a:srgbClr>
          </a:solidFill>
        </p:grpSpPr>
        <p:sp>
          <p:nvSpPr>
            <p:cNvPr id="6"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chemeClr val="bg1">
                  <a:lumMod val="95000"/>
                </a:schemeClr>
              </a:solidFill>
              <a:round/>
            </a:ln>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8" name="组合 7"/>
          <p:cNvGrpSpPr/>
          <p:nvPr/>
        </p:nvGrpSpPr>
        <p:grpSpPr>
          <a:xfrm>
            <a:off x="4098235" y="2902142"/>
            <a:ext cx="2345601" cy="2341845"/>
            <a:chOff x="5102225" y="2441575"/>
            <a:chExt cx="1982788" cy="1979613"/>
          </a:xfrm>
          <a:solidFill>
            <a:srgbClr val="000000">
              <a:alpha val="60000"/>
            </a:srgbClr>
          </a:solidFill>
        </p:grpSpPr>
        <p:sp>
          <p:nvSpPr>
            <p:cNvPr id="11"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noFill/>
            <a:ln w="9525">
              <a:solidFill>
                <a:schemeClr val="bg1">
                  <a:lumMod val="95000"/>
                </a:schemeClr>
              </a:solidFill>
              <a:round/>
            </a:ln>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2"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3" name="组合 12"/>
          <p:cNvGrpSpPr/>
          <p:nvPr/>
        </p:nvGrpSpPr>
        <p:grpSpPr>
          <a:xfrm>
            <a:off x="6133002" y="2443407"/>
            <a:ext cx="1538068" cy="1560603"/>
            <a:chOff x="5803900" y="2852738"/>
            <a:chExt cx="1300163" cy="1319212"/>
          </a:xfrm>
          <a:solidFill>
            <a:srgbClr val="000000">
              <a:alpha val="60000"/>
            </a:srgbClr>
          </a:solidFill>
        </p:grpSpPr>
        <p:sp>
          <p:nvSpPr>
            <p:cNvPr id="14"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noFill/>
            <a:ln w="9525">
              <a:solidFill>
                <a:schemeClr val="bg1">
                  <a:lumMod val="95000"/>
                </a:schemeClr>
              </a:solidFill>
              <a:round/>
            </a:ln>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5"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16" name="组合 15"/>
          <p:cNvGrpSpPr/>
          <p:nvPr/>
        </p:nvGrpSpPr>
        <p:grpSpPr>
          <a:xfrm>
            <a:off x="7473866" y="2735109"/>
            <a:ext cx="1868593" cy="1866715"/>
            <a:chOff x="5305425" y="2638425"/>
            <a:chExt cx="1579563" cy="1577975"/>
          </a:xfrm>
          <a:solidFill>
            <a:srgbClr val="000000">
              <a:alpha val="60000"/>
            </a:srgbClr>
          </a:solidFill>
        </p:grpSpPr>
        <p:sp>
          <p:nvSpPr>
            <p:cNvPr id="17"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noFill/>
            <a:ln w="9525">
              <a:solidFill>
                <a:schemeClr val="bg1">
                  <a:lumMod val="95000"/>
                </a:schemeClr>
              </a:solidFill>
              <a:round/>
            </a:ln>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1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9" name="TextBox 51"/>
          <p:cNvSpPr txBox="1"/>
          <p:nvPr/>
        </p:nvSpPr>
        <p:spPr>
          <a:xfrm>
            <a:off x="1480680" y="2435139"/>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a:t>
            </a:r>
            <a:endPar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0" name="矩形 19"/>
          <p:cNvSpPr/>
          <p:nvPr/>
        </p:nvSpPr>
        <p:spPr>
          <a:xfrm>
            <a:off x="3069203" y="1196752"/>
            <a:ext cx="1598895" cy="400110"/>
          </a:xfrm>
          <a:prstGeom prst="rect">
            <a:avLst/>
          </a:prstGeom>
        </p:spPr>
        <p:txBody>
          <a:bodyPr wrap="square">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1" name="TextBox 53"/>
          <p:cNvSpPr txBox="1"/>
          <p:nvPr/>
        </p:nvSpPr>
        <p:spPr>
          <a:xfrm>
            <a:off x="1849272" y="4224428"/>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2" name="矩形 21"/>
          <p:cNvSpPr/>
          <p:nvPr/>
        </p:nvSpPr>
        <p:spPr>
          <a:xfrm>
            <a:off x="4455545" y="5346281"/>
            <a:ext cx="1598895" cy="400110"/>
          </a:xfrm>
          <a:prstGeom prst="rect">
            <a:avLst/>
          </a:prstGeom>
        </p:spPr>
        <p:txBody>
          <a:bodyPr wrap="square">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3" name="TextBox 55"/>
          <p:cNvSpPr txBox="1"/>
          <p:nvPr/>
        </p:nvSpPr>
        <p:spPr>
          <a:xfrm>
            <a:off x="8105552" y="1867517"/>
            <a:ext cx="1752017"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a:t>
            </a:r>
            <a:endParaRPr lang="zh-CN" altLang="en-US"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24" name="矩形 23"/>
          <p:cNvSpPr/>
          <p:nvPr/>
        </p:nvSpPr>
        <p:spPr>
          <a:xfrm>
            <a:off x="6050349" y="1869767"/>
            <a:ext cx="1598895" cy="400110"/>
          </a:xfrm>
          <a:prstGeom prst="rect">
            <a:avLst/>
          </a:prstGeom>
        </p:spPr>
        <p:txBody>
          <a:bodyPr wrap="square">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sp>
        <p:nvSpPr>
          <p:cNvPr id="25" name="TextBox 57"/>
          <p:cNvSpPr txBox="1"/>
          <p:nvPr/>
        </p:nvSpPr>
        <p:spPr>
          <a:xfrm>
            <a:off x="9564445" y="3968252"/>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a:t>
            </a:r>
            <a:r>
              <a:rPr lang="zh-CN" altLang="en-US" sz="14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录入上述图表的描述说明</a:t>
            </a:r>
          </a:p>
        </p:txBody>
      </p:sp>
      <p:sp>
        <p:nvSpPr>
          <p:cNvPr id="26" name="矩形 25"/>
          <p:cNvSpPr/>
          <p:nvPr/>
        </p:nvSpPr>
        <p:spPr>
          <a:xfrm>
            <a:off x="7577962" y="4713881"/>
            <a:ext cx="1598895" cy="400110"/>
          </a:xfrm>
          <a:prstGeom prst="rect">
            <a:avLst/>
          </a:prstGeom>
        </p:spPr>
        <p:txBody>
          <a:bodyPr wrap="square">
            <a:spAutoFit/>
          </a:bodyPr>
          <a:lstStyle/>
          <a:p>
            <a:pPr algn="ctr"/>
            <a:r>
              <a:rPr lang="zh-CN" altLang="en-US"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rPr>
              <a:t>添加标题</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cs typeface="华文黑体" pitchFamily="2" charset="-122"/>
            </a:endParaRPr>
          </a:p>
        </p:txBody>
      </p:sp>
      <p:cxnSp>
        <p:nvCxnSpPr>
          <p:cNvPr id="27" name="肘形连接符 26"/>
          <p:cNvCxnSpPr/>
          <p:nvPr/>
        </p:nvCxnSpPr>
        <p:spPr>
          <a:xfrm rot="10800000" flipV="1">
            <a:off x="1555653" y="2484831"/>
            <a:ext cx="1530873" cy="834621"/>
          </a:xfrm>
          <a:prstGeom prst="bentConnector3">
            <a:avLst>
              <a:gd name="adj1" fmla="val 2058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a:off x="1950914" y="4160598"/>
            <a:ext cx="2473569" cy="569324"/>
          </a:xfrm>
          <a:prstGeom prst="bentConnector3">
            <a:avLst>
              <a:gd name="adj1" fmla="val 2186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8671403" y="3910578"/>
            <a:ext cx="2424229" cy="640975"/>
          </a:xfrm>
          <a:prstGeom prst="bentConnector3">
            <a:avLst>
              <a:gd name="adj1" fmla="val 66889"/>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rot="10800000" flipV="1">
            <a:off x="7449279" y="1682626"/>
            <a:ext cx="2267929" cy="997559"/>
          </a:xfrm>
          <a:prstGeom prst="bentConnector3">
            <a:avLst>
              <a:gd name="adj1" fmla="val 74673"/>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decel="10000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par>
                                <p:cTn id="19" presetID="8" presetClass="emph" presetSubtype="0" repeatCount="indefinite" fill="hold" nodeType="withEffect">
                                  <p:stCondLst>
                                    <p:cond delay="0"/>
                                  </p:stCondLst>
                                  <p:childTnLst>
                                    <p:animRot by="-86400000">
                                      <p:cBhvr>
                                        <p:cTn id="20" dur="8000" fill="hold"/>
                                        <p:tgtEl>
                                          <p:spTgt spid="5"/>
                                        </p:tgtEl>
                                        <p:attrNameLst>
                                          <p:attrName>r</p:attrName>
                                        </p:attrNameLst>
                                      </p:cBhvr>
                                    </p:animRot>
                                  </p:childTnLst>
                                </p:cTn>
                              </p:par>
                              <p:par>
                                <p:cTn id="21" presetID="22" presetClass="entr" presetSubtype="2" fill="hold" nodeType="withEffect">
                                  <p:stCondLst>
                                    <p:cond delay="500"/>
                                  </p:stCondLst>
                                  <p:childTnLst>
                                    <p:set>
                                      <p:cBhvr>
                                        <p:cTn id="22" dur="1" fill="hold">
                                          <p:stCondLst>
                                            <p:cond delay="0"/>
                                          </p:stCondLst>
                                        </p:cTn>
                                        <p:tgtEl>
                                          <p:spTgt spid="27"/>
                                        </p:tgtEl>
                                        <p:attrNameLst>
                                          <p:attrName>style.visibility</p:attrName>
                                        </p:attrNameLst>
                                      </p:cBhvr>
                                      <p:to>
                                        <p:strVal val="visible"/>
                                      </p:to>
                                    </p:set>
                                    <p:animEffect transition="in" filter="wipe(right)">
                                      <p:cBhvr>
                                        <p:cTn id="23" dur="500"/>
                                        <p:tgtEl>
                                          <p:spTgt spid="27"/>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2" presetClass="entr" presetSubtype="1" decel="100000" fill="hold" nodeType="withEffect">
                                  <p:stCondLst>
                                    <p:cond delay="50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0-#ppt_h/2"/>
                                          </p:val>
                                        </p:tav>
                                        <p:tav tm="100000">
                                          <p:val>
                                            <p:strVal val="#ppt_y"/>
                                          </p:val>
                                        </p:tav>
                                      </p:tavLst>
                                    </p:anim>
                                  </p:childTnLst>
                                </p:cTn>
                              </p:par>
                              <p:par>
                                <p:cTn id="36" presetID="8" presetClass="emph" presetSubtype="0" repeatCount="indefinite" fill="hold" nodeType="withEffect">
                                  <p:stCondLst>
                                    <p:cond delay="500"/>
                                  </p:stCondLst>
                                  <p:childTnLst>
                                    <p:animRot by="76680000">
                                      <p:cBhvr>
                                        <p:cTn id="37" dur="7500" fill="hold"/>
                                        <p:tgtEl>
                                          <p:spTgt spid="8"/>
                                        </p:tgtEl>
                                        <p:attrNameLst>
                                          <p:attrName>r</p:attrName>
                                        </p:attrNameLst>
                                      </p:cBhvr>
                                    </p:animRot>
                                  </p:childTnLst>
                                </p:cTn>
                              </p:par>
                              <p:par>
                                <p:cTn id="38" presetID="22" presetClass="entr" presetSubtype="2" fill="hold" nodeType="withEffect">
                                  <p:stCondLst>
                                    <p:cond delay="1000"/>
                                  </p:stCondLst>
                                  <p:childTnLst>
                                    <p:set>
                                      <p:cBhvr>
                                        <p:cTn id="39" dur="1" fill="hold">
                                          <p:stCondLst>
                                            <p:cond delay="0"/>
                                          </p:stCondLst>
                                        </p:cTn>
                                        <p:tgtEl>
                                          <p:spTgt spid="28"/>
                                        </p:tgtEl>
                                        <p:attrNameLst>
                                          <p:attrName>style.visibility</p:attrName>
                                        </p:attrNameLst>
                                      </p:cBhvr>
                                      <p:to>
                                        <p:strVal val="visible"/>
                                      </p:to>
                                    </p:set>
                                    <p:animEffect transition="in" filter="wipe(right)">
                                      <p:cBhvr>
                                        <p:cTn id="40" dur="500"/>
                                        <p:tgtEl>
                                          <p:spTgt spid="28"/>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2" presetClass="entr" presetSubtype="1" decel="100000" fill="hold"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0-#ppt_h/2"/>
                                          </p:val>
                                        </p:tav>
                                        <p:tav tm="100000">
                                          <p:val>
                                            <p:strVal val="#ppt_y"/>
                                          </p:val>
                                        </p:tav>
                                      </p:tavLst>
                                    </p:anim>
                                  </p:childTnLst>
                                </p:cTn>
                              </p:par>
                              <p:par>
                                <p:cTn id="53" presetID="8" presetClass="emph" presetSubtype="0" repeatCount="indefinite" fill="hold" nodeType="withEffect">
                                  <p:stCondLst>
                                    <p:cond delay="1000"/>
                                  </p:stCondLst>
                                  <p:childTnLst>
                                    <p:animRot by="-108000000">
                                      <p:cBhvr>
                                        <p:cTn id="54" dur="7000" fill="hold"/>
                                        <p:tgtEl>
                                          <p:spTgt spid="13"/>
                                        </p:tgtEl>
                                        <p:attrNameLst>
                                          <p:attrName>r</p:attrName>
                                        </p:attrNameLst>
                                      </p:cBhvr>
                                    </p:animRot>
                                  </p:childTnLst>
                                </p:cTn>
                              </p:par>
                              <p:par>
                                <p:cTn id="55" presetID="22" presetClass="entr" presetSubtype="8" fill="hold" nodeType="withEffect">
                                  <p:stCondLst>
                                    <p:cond delay="150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par>
                                <p:cTn id="58" presetID="53" presetClass="entr" presetSubtype="16" fill="hold" grpId="0" nodeType="withEffect">
                                  <p:stCondLst>
                                    <p:cond delay="15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par>
                                <p:cTn id="66" presetID="2" presetClass="entr" presetSubtype="1" decel="100000" fill="hold" nodeType="withEffect">
                                  <p:stCondLst>
                                    <p:cond delay="15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0-#ppt_h/2"/>
                                          </p:val>
                                        </p:tav>
                                        <p:tav tm="100000">
                                          <p:val>
                                            <p:strVal val="#ppt_y"/>
                                          </p:val>
                                        </p:tav>
                                      </p:tavLst>
                                    </p:anim>
                                  </p:childTnLst>
                                </p:cTn>
                              </p:par>
                              <p:par>
                                <p:cTn id="70" presetID="8" presetClass="emph" presetSubtype="0" repeatCount="indefinite" fill="hold" nodeType="withEffect">
                                  <p:stCondLst>
                                    <p:cond delay="1500"/>
                                  </p:stCondLst>
                                  <p:childTnLst>
                                    <p:animRot by="86400000">
                                      <p:cBhvr>
                                        <p:cTn id="71" dur="6500" fill="hold"/>
                                        <p:tgtEl>
                                          <p:spTgt spid="16"/>
                                        </p:tgtEl>
                                        <p:attrNameLst>
                                          <p:attrName>r</p:attrName>
                                        </p:attrNameLst>
                                      </p:cBhvr>
                                    </p:animRot>
                                  </p:childTnLst>
                                </p:cTn>
                              </p:par>
                              <p:par>
                                <p:cTn id="72" presetID="22" presetClass="entr" presetSubtype="8" fill="hold" nodeType="withEffect">
                                  <p:stCondLst>
                                    <p:cond delay="200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10" presetClass="entr" presetSubtype="0" fill="hold" grpId="0" nodeType="withEffect">
                                  <p:stCondLst>
                                    <p:cond delay="150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9" grpId="0"/>
      <p:bldP spid="20"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结束语</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文本框 1"/>
          <p:cNvSpPr txBox="1"/>
          <p:nvPr/>
        </p:nvSpPr>
        <p:spPr>
          <a:xfrm>
            <a:off x="1563914" y="1577851"/>
            <a:ext cx="9358209" cy="720197"/>
          </a:xfrm>
          <a:prstGeom prst="rect">
            <a:avLst/>
          </a:prstGeom>
          <a:noFill/>
        </p:spPr>
        <p:txBody>
          <a:bodyPr wrap="square" rtlCol="0">
            <a:spAutoFit/>
          </a:bodyPr>
          <a:lstStyle/>
          <a:p>
            <a:pPr>
              <a:lnSpc>
                <a:spcPct val="120000"/>
              </a:lnSpc>
            </a:pP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概述：</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6" name="文本框 25"/>
          <p:cNvSpPr txBox="1"/>
          <p:nvPr/>
        </p:nvSpPr>
        <p:spPr>
          <a:xfrm>
            <a:off x="1563914" y="2707802"/>
            <a:ext cx="9358209" cy="2218043"/>
          </a:xfrm>
          <a:prstGeom prst="rect">
            <a:avLst/>
          </a:prstGeom>
          <a:noFill/>
        </p:spPr>
        <p:txBody>
          <a:bodyPr wrap="square" rtlCol="0">
            <a:spAutoFit/>
          </a:bodyPr>
          <a:lstStyle/>
          <a:p>
            <a:pPr>
              <a:lnSpc>
                <a:spcPct val="120000"/>
              </a:lnSpc>
              <a:spcAft>
                <a:spcPts val="800"/>
              </a:spcAft>
            </a:pPr>
            <a:r>
              <a:rPr lang="zh-CN" altLang="en-US" sz="2000" dirty="0">
                <a:solidFill>
                  <a:schemeClr val="bg1">
                    <a:lumMod val="95000"/>
                  </a:schemeClr>
                </a:solidFill>
                <a:latin typeface="造字工房情书（非商用）常规体" pitchFamily="50" charset="-122"/>
                <a:ea typeface="造字工房情书（非商用）常规体" pitchFamily="50" charset="-122"/>
              </a:rPr>
              <a:t>摘要</a:t>
            </a: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您的内容打在这里，或者通过复制您的文</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本 </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在此录入上述图表的综合描述说明，在此录入上述图表的综合描述说明，在此录入上述图表的综合描述说明</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 亮亮图文旗舰店</a:t>
            </a:r>
            <a:r>
              <a:rPr lang="en-US" altLang="zh-CN"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https://liangliangtuwen.tmall.com</a:t>
            </a:r>
          </a:p>
          <a:p>
            <a:pPr>
              <a:lnSpc>
                <a:spcPct val="120000"/>
              </a:lnSpc>
              <a:spcAft>
                <a:spcPts val="800"/>
              </a:spcAft>
            </a:pPr>
            <a:endPar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a:p>
            <a:pPr>
              <a:lnSpc>
                <a:spcPct val="120000"/>
              </a:lnSpc>
              <a:spcAft>
                <a:spcPts val="800"/>
              </a:spcAft>
            </a:pP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您的内容打在这里，或者通过复制您的文本后，在此框中选择粘贴，并选择只保留文字。</a:t>
            </a:r>
            <a:r>
              <a:rPr lang="zh-CN" altLang="en-US" sz="14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7" name="文本框 26"/>
          <p:cNvSpPr txBox="1"/>
          <p:nvPr/>
        </p:nvSpPr>
        <p:spPr>
          <a:xfrm>
            <a:off x="1547872" y="5048641"/>
            <a:ext cx="9183779" cy="424732"/>
          </a:xfrm>
          <a:prstGeom prst="rect">
            <a:avLst/>
          </a:prstGeom>
          <a:noFill/>
        </p:spPr>
        <p:txBody>
          <a:bodyPr wrap="square" rtlCol="0">
            <a:spAutoFit/>
          </a:bodyPr>
          <a:lstStyle/>
          <a:p>
            <a:pPr>
              <a:lnSpc>
                <a:spcPct val="120000"/>
              </a:lnSpc>
            </a:pPr>
            <a:r>
              <a:rPr lang="zh-CN" altLang="en-US" dirty="0" smtClean="0">
                <a:solidFill>
                  <a:schemeClr val="bg1">
                    <a:lumMod val="95000"/>
                  </a:schemeClr>
                </a:solidFill>
                <a:latin typeface="造字工房情书（非商用）常规体" pitchFamily="50" charset="-122"/>
                <a:ea typeface="造字工房情书（非商用）常规体" pitchFamily="50" charset="-122"/>
              </a:rPr>
              <a:t>关键字：   输入关键字      输入关键字      输入关键字</a:t>
            </a:r>
            <a:endPar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25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第一章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15" name="Group 4"/>
          <p:cNvGrpSpPr>
            <a:grpSpLocks noChangeAspect="1"/>
          </p:cNvGrpSpPr>
          <p:nvPr/>
        </p:nvGrpSpPr>
        <p:grpSpPr bwMode="auto">
          <a:xfrm>
            <a:off x="4762595" y="2952323"/>
            <a:ext cx="504983" cy="809338"/>
            <a:chOff x="4638" y="-33"/>
            <a:chExt cx="667" cy="1069"/>
          </a:xfrm>
          <a:solidFill>
            <a:schemeClr val="bg1">
              <a:lumMod val="95000"/>
            </a:schemeClr>
          </a:solidFill>
        </p:grpSpPr>
        <p:sp>
          <p:nvSpPr>
            <p:cNvPr id="16" name="Freeform 5"/>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defTabSz="685800"/>
              <a:endParaRPr lang="zh-CN" altLang="en-US" sz="1350">
                <a:solidFill>
                  <a:prstClr val="black"/>
                </a:solidFill>
              </a:endParaRPr>
            </a:p>
          </p:txBody>
        </p:sp>
        <p:sp>
          <p:nvSpPr>
            <p:cNvPr id="27"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defTabSz="685800"/>
              <a:endParaRPr lang="zh-CN" altLang="en-US" sz="1350">
                <a:solidFill>
                  <a:prstClr val="black"/>
                </a:solidFill>
              </a:endParaRPr>
            </a:p>
          </p:txBody>
        </p:sp>
      </p:gr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591150" y="2924944"/>
            <a:ext cx="2520280" cy="584775"/>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r>
              <a:rPr lang="zh-CN" altLang="en-US" sz="3200" b="0" dirty="0" smtClean="0">
                <a:solidFill>
                  <a:schemeClr val="bg1">
                    <a:lumMod val="95000"/>
                  </a:schemeClr>
                </a:solidFill>
                <a:latin typeface="造字工房情书（非商用）常规体" pitchFamily="50" charset="-122"/>
                <a:ea typeface="造字工房情书（非商用）常规体" pitchFamily="50" charset="-122"/>
              </a:rPr>
              <a:t>分析自身因素</a:t>
            </a:r>
            <a:endParaRPr lang="zh-CN" altLang="en-US" sz="3200" b="0" dirty="0">
              <a:solidFill>
                <a:schemeClr val="bg1">
                  <a:lumMod val="95000"/>
                </a:schemeClr>
              </a:solidFill>
              <a:latin typeface="造字工房情书（非商用）常规体" pitchFamily="50" charset="-122"/>
              <a:ea typeface="造字工房情书（非商用）常规体" pitchFamily="50" charset="-122"/>
            </a:endParaRPr>
          </a:p>
        </p:txBody>
      </p:sp>
      <p:sp>
        <p:nvSpPr>
          <p:cNvPr id="29" name="TextBox 28"/>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Analysis of the Internal Factors</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28"/>
                                        </p:tgtEl>
                                        <p:attrNameLst>
                                          <p:attrName>style.visibility</p:attrName>
                                        </p:attrNameLst>
                                      </p:cBhvr>
                                      <p:to>
                                        <p:strVal val="visible"/>
                                      </p:to>
                                    </p:set>
                                    <p:anim by="(-#ppt_w*2)" calcmode="lin" valueType="num">
                                      <p:cBhvr rctx="PPT">
                                        <p:cTn id="26" dur="250" autoRev="1" fill="hold">
                                          <p:stCondLst>
                                            <p:cond delay="0"/>
                                          </p:stCondLst>
                                        </p:cTn>
                                        <p:tgtEl>
                                          <p:spTgt spid="28"/>
                                        </p:tgtEl>
                                        <p:attrNameLst>
                                          <p:attrName>ppt_w</p:attrName>
                                        </p:attrNameLst>
                                      </p:cBhvr>
                                    </p:anim>
                                    <p:anim by="(#ppt_w*0.50)" calcmode="lin" valueType="num">
                                      <p:cBhvr>
                                        <p:cTn id="27" dur="250" decel="50000" autoRev="1" fill="hold">
                                          <p:stCondLst>
                                            <p:cond delay="0"/>
                                          </p:stCondLst>
                                        </p:cTn>
                                        <p:tgtEl>
                                          <p:spTgt spid="28"/>
                                        </p:tgtEl>
                                        <p:attrNameLst>
                                          <p:attrName>ppt_x</p:attrName>
                                        </p:attrNameLst>
                                      </p:cBhvr>
                                    </p:anim>
                                    <p:anim from="(-#ppt_h/2)" to="(#ppt_y)" calcmode="lin" valueType="num">
                                      <p:cBhvr>
                                        <p:cTn id="28" dur="500" fill="hold">
                                          <p:stCondLst>
                                            <p:cond delay="0"/>
                                          </p:stCondLst>
                                        </p:cTn>
                                        <p:tgtEl>
                                          <p:spTgt spid="28"/>
                                        </p:tgtEl>
                                        <p:attrNameLst>
                                          <p:attrName>ppt_y</p:attrName>
                                        </p:attrNameLst>
                                      </p:cBhvr>
                                    </p:anim>
                                    <p:animRot by="21600000">
                                      <p:cBhvr>
                                        <p:cTn id="29" dur="500" fill="hold">
                                          <p:stCondLst>
                                            <p:cond delay="0"/>
                                          </p:stCondLst>
                                        </p:cTn>
                                        <p:tgtEl>
                                          <p:spTgt spid="28"/>
                                        </p:tgtEl>
                                        <p:attrNameLst>
                                          <p:attrName>r</p:attrName>
                                        </p:attrNameLst>
                                      </p:cBhvr>
                                    </p:animRot>
                                  </p:childTnLst>
                                </p:cTn>
                              </p:par>
                            </p:childTnLst>
                          </p:cTn>
                        </p:par>
                        <p:par>
                          <p:cTn id="30" fill="hold">
                            <p:stCondLst>
                              <p:cond delay="2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29"/>
                                        </p:tgtEl>
                                        <p:attrNameLst>
                                          <p:attrName>style.visibility</p:attrName>
                                        </p:attrNameLst>
                                      </p:cBhvr>
                                      <p:to>
                                        <p:strVal val="visible"/>
                                      </p:to>
                                    </p:set>
                                    <p:anim by="(-#ppt_w*2)" calcmode="lin" valueType="num">
                                      <p:cBhvr rctx="PPT">
                                        <p:cTn id="33" dur="250" autoRev="1" fill="hold">
                                          <p:stCondLst>
                                            <p:cond delay="0"/>
                                          </p:stCondLst>
                                        </p:cTn>
                                        <p:tgtEl>
                                          <p:spTgt spid="29"/>
                                        </p:tgtEl>
                                        <p:attrNameLst>
                                          <p:attrName>ppt_w</p:attrName>
                                        </p:attrNameLst>
                                      </p:cBhvr>
                                    </p:anim>
                                    <p:anim by="(#ppt_w*0.50)" calcmode="lin" valueType="num">
                                      <p:cBhvr>
                                        <p:cTn id="34" dur="250" decel="50000" autoRev="1" fill="hold">
                                          <p:stCondLst>
                                            <p:cond delay="0"/>
                                          </p:stCondLst>
                                        </p:cTn>
                                        <p:tgtEl>
                                          <p:spTgt spid="29"/>
                                        </p:tgtEl>
                                        <p:attrNameLst>
                                          <p:attrName>ppt_x</p:attrName>
                                        </p:attrNameLst>
                                      </p:cBhvr>
                                    </p:anim>
                                    <p:anim from="(-#ppt_h/2)" to="(#ppt_y)" calcmode="lin" valueType="num">
                                      <p:cBhvr>
                                        <p:cTn id="35" dur="500" fill="hold">
                                          <p:stCondLst>
                                            <p:cond delay="0"/>
                                          </p:stCondLst>
                                        </p:cTn>
                                        <p:tgtEl>
                                          <p:spTgt spid="29"/>
                                        </p:tgtEl>
                                        <p:attrNameLst>
                                          <p:attrName>ppt_y</p:attrName>
                                        </p:attrNameLst>
                                      </p:cBhvr>
                                    </p:anim>
                                    <p:animRot by="21600000">
                                      <p:cBhvr>
                                        <p:cTn id="36" dur="5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28" grpId="0"/>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extLst>
              <a:ext uri="{BEBA8EAE-BF5A-486C-A8C5-ECC9F3942E4B}">
                <a14:imgProps xmlns:a14="http://schemas.microsoft.com/office/drawing/2010/main" xmlns="">
                  <a14:imgLayer r:embed="rId4">
                    <a14:imgEffect>
                      <a14:brightnessContrast bright="26000"/>
                    </a14:imgEffect>
                  </a14:imgLayer>
                </a14:imgProps>
              </a:ext>
            </a:extLst>
          </a:blip>
          <a:srcRect/>
          <a:stretch>
            <a:fillRect/>
          </a:stretch>
        </a:blipFill>
        <a:effectLst/>
      </p:bgPr>
    </p:bg>
    <p:spTree>
      <p:nvGrpSpPr>
        <p:cNvPr id="1" name=""/>
        <p:cNvGrpSpPr/>
        <p:nvPr/>
      </p:nvGrpSpPr>
      <p:grpSpPr>
        <a:xfrm>
          <a:off x="0" y="0"/>
          <a:ext cx="0" cy="0"/>
          <a:chOff x="0" y="0"/>
          <a:chExt cx="0" cy="0"/>
        </a:xfrm>
      </p:grpSpPr>
      <p:pic>
        <p:nvPicPr>
          <p:cNvPr id="44" name="Picture 2" descr="C:\Users\Administrator\Desktop\121212121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45" name="TextBox 44"/>
          <p:cNvSpPr txBox="1"/>
          <p:nvPr/>
        </p:nvSpPr>
        <p:spPr>
          <a:xfrm>
            <a:off x="1414686" y="2060848"/>
            <a:ext cx="9433048" cy="1200329"/>
          </a:xfrm>
          <a:prstGeom prst="rect">
            <a:avLst/>
          </a:prstGeom>
          <a:noFill/>
        </p:spPr>
        <p:txBody>
          <a:bodyPr wrap="square" rtlCol="0">
            <a:spAutoFit/>
          </a:bodyPr>
          <a:lstStyle/>
          <a:p>
            <a:pPr algn="ctr"/>
            <a:r>
              <a:rPr lang="zh-CN" altLang="en-US" sz="7200" dirty="0" smtClean="0">
                <a:solidFill>
                  <a:schemeClr val="bg1">
                    <a:lumMod val="95000"/>
                  </a:schemeClr>
                </a:solidFill>
                <a:latin typeface="方正粗宋简体" panose="03000509000000000000" pitchFamily="65" charset="-122"/>
                <a:ea typeface="方正粗宋简体" panose="03000509000000000000" pitchFamily="65" charset="-122"/>
              </a:rPr>
              <a:t>谢谢大家的观看</a:t>
            </a:r>
            <a:endParaRPr lang="zh-CN" altLang="en-US" sz="7200" dirty="0">
              <a:solidFill>
                <a:schemeClr val="bg1">
                  <a:lumMod val="95000"/>
                </a:schemeClr>
              </a:solidFill>
              <a:latin typeface="方正粗宋简体" panose="03000509000000000000" pitchFamily="65" charset="-122"/>
              <a:ea typeface="方正粗宋简体" panose="03000509000000000000" pitchFamily="65" charset="-122"/>
            </a:endParaRPr>
          </a:p>
        </p:txBody>
      </p:sp>
      <p:sp>
        <p:nvSpPr>
          <p:cNvPr id="46" name="标题 4"/>
          <p:cNvSpPr txBox="1"/>
          <p:nvPr/>
        </p:nvSpPr>
        <p:spPr>
          <a:xfrm>
            <a:off x="2065138" y="3037241"/>
            <a:ext cx="8023630"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ctr"/>
            <a:r>
              <a:rPr lang="en-US" altLang="zh-CN" sz="2400" dirty="0" smtClean="0">
                <a:solidFill>
                  <a:schemeClr val="bg1">
                    <a:lumMod val="95000"/>
                  </a:schemeClr>
                </a:solidFill>
                <a:latin typeface="方正粗宋简体" panose="03000509000000000000" pitchFamily="65" charset="-122"/>
                <a:ea typeface="方正粗宋简体" panose="03000509000000000000" pitchFamily="65" charset="-122"/>
              </a:rPr>
              <a:t>Thank you for watching</a:t>
            </a:r>
            <a:endParaRPr lang="en-US" altLang="zh-CN" sz="2400" dirty="0">
              <a:solidFill>
                <a:schemeClr val="bg1">
                  <a:lumMod val="95000"/>
                </a:schemeClr>
              </a:solidFill>
              <a:latin typeface="方正粗宋简体" panose="03000509000000000000" pitchFamily="65" charset="-122"/>
              <a:ea typeface="方正粗宋简体" panose="03000509000000000000" pitchFamily="65" charset="-122"/>
            </a:endParaRPr>
          </a:p>
        </p:txBody>
      </p:sp>
      <p:sp>
        <p:nvSpPr>
          <p:cNvPr id="47" name="标题 4"/>
          <p:cNvSpPr txBox="1"/>
          <p:nvPr/>
        </p:nvSpPr>
        <p:spPr>
          <a:xfrm>
            <a:off x="4961241" y="5796518"/>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这里输入学校院系专业信息</a:t>
            </a:r>
          </a:p>
        </p:txBody>
      </p:sp>
      <p:sp>
        <p:nvSpPr>
          <p:cNvPr id="48" name="Freeform 10"/>
          <p:cNvSpPr>
            <a:spLocks noEditPoints="1"/>
          </p:cNvSpPr>
          <p:nvPr/>
        </p:nvSpPr>
        <p:spPr bwMode="auto">
          <a:xfrm>
            <a:off x="4734262" y="5838048"/>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标题 4"/>
          <p:cNvSpPr txBox="1"/>
          <p:nvPr/>
        </p:nvSpPr>
        <p:spPr>
          <a:xfrm>
            <a:off x="4710794" y="6156558"/>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汇报</a:t>
            </a:r>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：亮亮图文        </a:t>
            </a:r>
            <a:r>
              <a:rPr lang="zh-CN" altLang="en-US" sz="1800" dirty="0" smtClean="0">
                <a:solidFill>
                  <a:schemeClr val="bg1">
                    <a:lumMod val="95000"/>
                  </a:schemeClr>
                </a:solidFill>
                <a:latin typeface="造字工房情书（非商用）常规体" pitchFamily="50" charset="-122"/>
                <a:ea typeface="造字工房情书（非商用）常规体" pitchFamily="50" charset="-122"/>
              </a:rPr>
              <a:t>日期：</a:t>
            </a:r>
            <a:r>
              <a:rPr lang="en-US" altLang="zh-CN" sz="1800" smtClean="0">
                <a:solidFill>
                  <a:schemeClr val="bg1">
                    <a:lumMod val="95000"/>
                  </a:schemeClr>
                </a:solidFill>
                <a:latin typeface="造字工房情书（非商用）常规体" pitchFamily="50" charset="-122"/>
                <a:ea typeface="造字工房情书（非商用）常规体" pitchFamily="50" charset="-122"/>
              </a:rPr>
              <a:t>2019</a:t>
            </a:r>
            <a:endParaRPr lang="zh-CN" altLang="en-US" sz="1800" dirty="0" smtClean="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 calcmode="lin" valueType="num">
                                      <p:cBhvr>
                                        <p:cTn id="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5"/>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6"/>
                                        </p:tgtEl>
                                        <p:attrNameLst>
                                          <p:attrName>ppt_y</p:attrName>
                                        </p:attrNameLst>
                                      </p:cBhvr>
                                      <p:tavLst>
                                        <p:tav tm="0">
                                          <p:val>
                                            <p:strVal val="#ppt_y"/>
                                          </p:val>
                                        </p:tav>
                                        <p:tav tm="100000">
                                          <p:val>
                                            <p:strVal val="#ppt_y"/>
                                          </p:val>
                                        </p:tav>
                                      </p:tavLst>
                                    </p:anim>
                                    <p:anim calcmode="lin" valueType="num">
                                      <p:cBhvr>
                                        <p:cTn id="17"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6"/>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animBg="1"/>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个人信息</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1" name="矩形 50"/>
          <p:cNvSpPr/>
          <p:nvPr/>
        </p:nvSpPr>
        <p:spPr>
          <a:xfrm>
            <a:off x="2406794" y="2313838"/>
            <a:ext cx="1440160" cy="1440160"/>
          </a:xfrm>
          <a:prstGeom prst="rect">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Group 4"/>
          <p:cNvGrpSpPr>
            <a:grpSpLocks noChangeAspect="1"/>
          </p:cNvGrpSpPr>
          <p:nvPr/>
        </p:nvGrpSpPr>
        <p:grpSpPr bwMode="auto">
          <a:xfrm>
            <a:off x="2696283" y="2313838"/>
            <a:ext cx="861182" cy="1380220"/>
            <a:chOff x="4638" y="-33"/>
            <a:chExt cx="667" cy="1069"/>
          </a:xfrm>
          <a:solidFill>
            <a:schemeClr val="bg1">
              <a:lumMod val="95000"/>
            </a:schemeClr>
          </a:solidFill>
        </p:grpSpPr>
        <p:sp>
          <p:nvSpPr>
            <p:cNvPr id="53" name="Freeform 5"/>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defTabSz="685800"/>
              <a:endParaRPr lang="zh-CN" altLang="en-US" sz="1350">
                <a:solidFill>
                  <a:prstClr val="black"/>
                </a:solidFill>
              </a:endParaRPr>
            </a:p>
          </p:txBody>
        </p:sp>
        <p:sp>
          <p:nvSpPr>
            <p:cNvPr id="54"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defTabSz="685800"/>
              <a:endParaRPr lang="zh-CN" altLang="en-US" sz="1350">
                <a:solidFill>
                  <a:prstClr val="black"/>
                </a:solidFill>
              </a:endParaRPr>
            </a:p>
          </p:txBody>
        </p:sp>
      </p:grpSp>
      <p:sp>
        <p:nvSpPr>
          <p:cNvPr id="55" name="文本框 13"/>
          <p:cNvSpPr txBox="1"/>
          <p:nvPr/>
        </p:nvSpPr>
        <p:spPr>
          <a:xfrm>
            <a:off x="2453126" y="4221088"/>
            <a:ext cx="1337824" cy="369332"/>
          </a:xfrm>
          <a:prstGeom prst="rect">
            <a:avLst/>
          </a:prstGeom>
          <a:noFill/>
        </p:spPr>
        <p:txBody>
          <a:bodyPr wrap="square" rtlCol="0">
            <a:spAutoFit/>
          </a:bodyPr>
          <a:lstStyle/>
          <a:p>
            <a:pPr algn="ctr"/>
            <a:r>
              <a:rPr lang="zh-CN" altLang="en-US" dirty="0" smtClean="0">
                <a:solidFill>
                  <a:schemeClr val="bg1">
                    <a:lumMod val="95000"/>
                  </a:schemeClr>
                </a:solidFill>
                <a:latin typeface="造字工房情书（非商用）常规体" pitchFamily="50" charset="-122"/>
                <a:ea typeface="造字工房情书（非商用）常规体" pitchFamily="50" charset="-122"/>
              </a:rPr>
              <a:t>代用名</a:t>
            </a:r>
            <a:r>
              <a:rPr lang="en-US" altLang="zh-CN" dirty="0" smtClean="0">
                <a:solidFill>
                  <a:schemeClr val="bg1">
                    <a:lumMod val="95000"/>
                  </a:schemeClr>
                </a:solidFill>
                <a:latin typeface="造字工房情书（非商用）常规体" pitchFamily="50" charset="-122"/>
                <a:ea typeface="造字工房情书（非商用）常规体" pitchFamily="50" charset="-122"/>
              </a:rPr>
              <a:t>XXX</a:t>
            </a:r>
          </a:p>
        </p:txBody>
      </p:sp>
      <p:sp>
        <p:nvSpPr>
          <p:cNvPr id="56" name="文本框 7"/>
          <p:cNvSpPr txBox="1">
            <a:spLocks noChangeArrowheads="1"/>
          </p:cNvSpPr>
          <p:nvPr/>
        </p:nvSpPr>
        <p:spPr bwMode="auto">
          <a:xfrm>
            <a:off x="4344769" y="2000453"/>
            <a:ext cx="2736303" cy="13129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2000" dirty="0">
                <a:solidFill>
                  <a:schemeClr val="bg1">
                    <a:lumMod val="95000"/>
                  </a:schemeClr>
                </a:solidFill>
                <a:latin typeface="造字工房情书（非商用）常规体" pitchFamily="50" charset="-122"/>
                <a:ea typeface="造字工房情书（非商用）常规体" pitchFamily="50" charset="-122"/>
              </a:rPr>
              <a:t>个人</a:t>
            </a:r>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简介</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a:p>
            <a:pPr>
              <a:lnSpc>
                <a:spcPct val="150000"/>
              </a:lnSpc>
              <a:spcBef>
                <a:spcPts val="300"/>
              </a:spcBef>
            </a:pP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单击</a:t>
            </a:r>
            <a:r>
              <a:rPr lang="zh-CN" altLang="en-US" sz="1200" dirty="0">
                <a:solidFill>
                  <a:schemeClr val="bg1">
                    <a:lumMod val="95000"/>
                  </a:schemeClr>
                </a:solidFill>
                <a:latin typeface="造字工房情书（非商用）常规体" pitchFamily="50" charset="-122"/>
                <a:ea typeface="造字工房情书（非商用）常规体" pitchFamily="50" charset="-122"/>
              </a:rPr>
              <a:t>此处添加对图片的说明文字单击此处添加对图片的</a:t>
            </a:r>
            <a:r>
              <a:rPr lang="zh-CN" altLang="en-US" sz="1200" dirty="0" smtClean="0">
                <a:solidFill>
                  <a:schemeClr val="bg1">
                    <a:lumMod val="95000"/>
                  </a:schemeClr>
                </a:solidFill>
                <a:latin typeface="造字工房情书（非商用）常规体" pitchFamily="50" charset="-122"/>
                <a:ea typeface="造字工房情书（非商用）常规体" pitchFamily="50" charset="-122"/>
              </a:rPr>
              <a:t>说明文字单击此处添加对图片的</a:t>
            </a:r>
            <a:r>
              <a:rPr lang="zh-CN" altLang="en-US" sz="1200" dirty="0">
                <a:solidFill>
                  <a:schemeClr val="bg1">
                    <a:lumMod val="95000"/>
                  </a:schemeClr>
                </a:solidFill>
                <a:latin typeface="造字工房情书（非商用）常规体" pitchFamily="50" charset="-122"/>
                <a:ea typeface="造字工房情书（非商用）常规体" pitchFamily="50" charset="-122"/>
              </a:rPr>
              <a:t>说明文字单击此处添加对图片的说明文字</a:t>
            </a:r>
          </a:p>
          <a:p>
            <a:pPr>
              <a:lnSpc>
                <a:spcPct val="150000"/>
              </a:lnSpc>
              <a:spcBef>
                <a:spcPts val="300"/>
              </a:spcBef>
            </a:pPr>
            <a:endParaRPr lang="zh-CN" altLang="en-US" sz="1200" dirty="0">
              <a:solidFill>
                <a:schemeClr val="bg1">
                  <a:lumMod val="95000"/>
                </a:schemeClr>
              </a:solidFill>
              <a:latin typeface="造字工房情书（非商用）常规体" pitchFamily="50" charset="-122"/>
              <a:ea typeface="造字工房情书（非商用）常规体" pitchFamily="50" charset="-122"/>
            </a:endParaRPr>
          </a:p>
        </p:txBody>
      </p:sp>
      <p:grpSp>
        <p:nvGrpSpPr>
          <p:cNvPr id="57" name="组合 56"/>
          <p:cNvGrpSpPr/>
          <p:nvPr/>
        </p:nvGrpSpPr>
        <p:grpSpPr>
          <a:xfrm>
            <a:off x="4488782" y="3531711"/>
            <a:ext cx="2304259" cy="1449549"/>
            <a:chOff x="2702415" y="2850393"/>
            <a:chExt cx="2304259" cy="1449549"/>
          </a:xfrm>
        </p:grpSpPr>
        <p:grpSp>
          <p:nvGrpSpPr>
            <p:cNvPr id="58" name="组合 57"/>
            <p:cNvGrpSpPr>
              <a:grpSpLocks noChangeAspect="1"/>
            </p:cNvGrpSpPr>
            <p:nvPr/>
          </p:nvGrpSpPr>
          <p:grpSpPr>
            <a:xfrm>
              <a:off x="2702415" y="3666497"/>
              <a:ext cx="223475" cy="180000"/>
              <a:chOff x="3304457" y="-231998"/>
              <a:chExt cx="576064" cy="463996"/>
            </a:xfrm>
          </p:grpSpPr>
          <p:sp>
            <p:nvSpPr>
              <p:cNvPr id="72" name="圆角矩形 71"/>
              <p:cNvSpPr/>
              <p:nvPr/>
            </p:nvSpPr>
            <p:spPr>
              <a:xfrm>
                <a:off x="3304457" y="-231998"/>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3"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59" name="组合 58"/>
            <p:cNvGrpSpPr>
              <a:grpSpLocks noChangeAspect="1"/>
            </p:cNvGrpSpPr>
            <p:nvPr/>
          </p:nvGrpSpPr>
          <p:grpSpPr>
            <a:xfrm>
              <a:off x="2702415" y="3294449"/>
              <a:ext cx="223475" cy="180000"/>
              <a:chOff x="2350396" y="383407"/>
              <a:chExt cx="576064" cy="463996"/>
            </a:xfrm>
          </p:grpSpPr>
          <p:sp>
            <p:nvSpPr>
              <p:cNvPr id="70" name="圆角矩形 69"/>
              <p:cNvSpPr/>
              <p:nvPr/>
            </p:nvSpPr>
            <p:spPr>
              <a:xfrm>
                <a:off x="2350396" y="383407"/>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1"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60" name="组合 59"/>
            <p:cNvGrpSpPr>
              <a:grpSpLocks noChangeAspect="1"/>
            </p:cNvGrpSpPr>
            <p:nvPr/>
          </p:nvGrpSpPr>
          <p:grpSpPr>
            <a:xfrm>
              <a:off x="2702415" y="2922401"/>
              <a:ext cx="223475" cy="180000"/>
              <a:chOff x="971600" y="107504"/>
              <a:chExt cx="576064" cy="463996"/>
            </a:xfrm>
          </p:grpSpPr>
          <p:sp>
            <p:nvSpPr>
              <p:cNvPr id="68" name="圆角矩形 67"/>
              <p:cNvSpPr/>
              <p:nvPr/>
            </p:nvSpPr>
            <p:spPr>
              <a:xfrm>
                <a:off x="971600" y="107504"/>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9"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bg1">
                      <a:lumMod val="95000"/>
                    </a:schemeClr>
                  </a:solidFill>
                  <a:latin typeface="造字工房情书（非商用）常规体" pitchFamily="50" charset="-122"/>
                  <a:ea typeface="造字工房情书（非商用）常规体" pitchFamily="50" charset="-122"/>
                </a:endParaRPr>
              </a:p>
            </p:txBody>
          </p:sp>
        </p:grpSp>
        <p:grpSp>
          <p:nvGrpSpPr>
            <p:cNvPr id="61" name="组合 60"/>
            <p:cNvGrpSpPr>
              <a:grpSpLocks noChangeAspect="1"/>
            </p:cNvGrpSpPr>
            <p:nvPr/>
          </p:nvGrpSpPr>
          <p:grpSpPr>
            <a:xfrm>
              <a:off x="2702415" y="4038545"/>
              <a:ext cx="223475" cy="180000"/>
              <a:chOff x="5180856" y="-282649"/>
              <a:chExt cx="576064" cy="463996"/>
            </a:xfrm>
          </p:grpSpPr>
          <p:sp>
            <p:nvSpPr>
              <p:cNvPr id="66" name="圆角矩形 65"/>
              <p:cNvSpPr/>
              <p:nvPr/>
            </p:nvSpPr>
            <p:spPr>
              <a:xfrm>
                <a:off x="5180856" y="-282649"/>
                <a:ext cx="576064" cy="463996"/>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67"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62" name="TextBox 61"/>
            <p:cNvSpPr txBox="1"/>
            <p:nvPr/>
          </p:nvSpPr>
          <p:spPr>
            <a:xfrm>
              <a:off x="2990450" y="2850393"/>
              <a:ext cx="1728192" cy="307777"/>
            </a:xfrm>
            <a:prstGeom prst="rect">
              <a:avLst/>
            </a:prstGeom>
            <a:noFill/>
          </p:spPr>
          <p:txBody>
            <a:bodyPr wrap="square" rtlCol="0">
              <a:spAutoFit/>
            </a:bodyPr>
            <a:lstStyle/>
            <a:p>
              <a:r>
                <a:rPr lang="en-US" altLang="zh-CN" sz="1400" dirty="0" smtClean="0">
                  <a:solidFill>
                    <a:schemeClr val="bg1">
                      <a:lumMod val="95000"/>
                    </a:schemeClr>
                  </a:solidFill>
                  <a:latin typeface="造字工房情书（非商用）常规体" pitchFamily="50" charset="-122"/>
                  <a:ea typeface="造字工房情书（非商用）常规体" pitchFamily="50" charset="-122"/>
                </a:rPr>
                <a:t>18212345678</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3" name="TextBox 62"/>
            <p:cNvSpPr txBox="1"/>
            <p:nvPr/>
          </p:nvSpPr>
          <p:spPr>
            <a:xfrm>
              <a:off x="2990450" y="3243709"/>
              <a:ext cx="2016224" cy="307777"/>
            </a:xfrm>
            <a:prstGeom prst="rect">
              <a:avLst/>
            </a:prstGeom>
            <a:noFill/>
          </p:spPr>
          <p:txBody>
            <a:bodyPr wrap="square" rtlCol="0">
              <a:spAutoFit/>
            </a:bodyPr>
            <a:lstStyle/>
            <a:p>
              <a:r>
                <a:rPr lang="en-US" altLang="zh-CN" sz="1400" dirty="0" smtClean="0">
                  <a:solidFill>
                    <a:schemeClr val="bg1">
                      <a:lumMod val="95000"/>
                    </a:schemeClr>
                  </a:solidFill>
                  <a:latin typeface="造字工房情书（非商用）常规体" pitchFamily="50" charset="-122"/>
                  <a:ea typeface="造字工房情书（非商用）常规体" pitchFamily="50" charset="-122"/>
                </a:rPr>
                <a:t>wms123@163.com</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4" name="TextBox 63"/>
            <p:cNvSpPr txBox="1"/>
            <p:nvPr/>
          </p:nvSpPr>
          <p:spPr>
            <a:xfrm>
              <a:off x="2990450" y="3602608"/>
              <a:ext cx="2016224" cy="307777"/>
            </a:xfrm>
            <a:prstGeom prst="rect">
              <a:avLst/>
            </a:prstGeom>
            <a:noFill/>
          </p:spPr>
          <p:txBody>
            <a:bodyPr wrap="square" rtlCol="0">
              <a:spAutoFit/>
            </a:bodyPr>
            <a:lstStyle/>
            <a:p>
              <a:r>
                <a:rPr lang="en-US" altLang="zh-CN" sz="1400" dirty="0">
                  <a:solidFill>
                    <a:schemeClr val="bg1">
                      <a:lumMod val="95000"/>
                    </a:schemeClr>
                  </a:solidFill>
                  <a:latin typeface="造字工房情书（非商用）常规体" pitchFamily="50" charset="-122"/>
                  <a:ea typeface="造字工房情书（非商用）常规体" pitchFamily="50" charset="-122"/>
                </a:rPr>
                <a:t>wumingshi</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65" name="TextBox 64"/>
            <p:cNvSpPr txBox="1"/>
            <p:nvPr/>
          </p:nvSpPr>
          <p:spPr>
            <a:xfrm>
              <a:off x="2990202" y="3992165"/>
              <a:ext cx="2016224" cy="307777"/>
            </a:xfrm>
            <a:prstGeom prst="rect">
              <a:avLst/>
            </a:prstGeom>
            <a:noFill/>
          </p:spPr>
          <p:txBody>
            <a:bodyPr wrap="square" rtlCol="0">
              <a:spAutoFit/>
            </a:bodyPr>
            <a:lstStyle/>
            <a:p>
              <a:r>
                <a:rPr lang="en-US" altLang="zh-CN" sz="1400" dirty="0" smtClean="0">
                  <a:solidFill>
                    <a:schemeClr val="bg1">
                      <a:lumMod val="95000"/>
                    </a:schemeClr>
                  </a:solidFill>
                  <a:latin typeface="造字工房情书（非商用）常规体" pitchFamily="50" charset="-122"/>
                  <a:ea typeface="造字工房情书（非商用）常规体" pitchFamily="50" charset="-122"/>
                </a:rPr>
                <a:t>wms123</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grpSp>
      <p:sp>
        <p:nvSpPr>
          <p:cNvPr id="74" name="圆角矩形 73"/>
          <p:cNvSpPr/>
          <p:nvPr/>
        </p:nvSpPr>
        <p:spPr>
          <a:xfrm>
            <a:off x="7499430" y="2655485"/>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5" name="圆角矩形 74"/>
          <p:cNvSpPr/>
          <p:nvPr/>
        </p:nvSpPr>
        <p:spPr>
          <a:xfrm>
            <a:off x="7499430" y="3963943"/>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6" name="圆角矩形 75"/>
          <p:cNvSpPr/>
          <p:nvPr/>
        </p:nvSpPr>
        <p:spPr>
          <a:xfrm>
            <a:off x="7499430" y="4606009"/>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7" name="圆角矩形 76"/>
          <p:cNvSpPr/>
          <p:nvPr/>
        </p:nvSpPr>
        <p:spPr>
          <a:xfrm>
            <a:off x="7499430" y="3321876"/>
            <a:ext cx="2340000" cy="180000"/>
          </a:xfrm>
          <a:prstGeom prst="roundRect">
            <a:avLst>
              <a:gd name="adj" fmla="val 50000"/>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8" name="圆角矩形 77"/>
          <p:cNvSpPr/>
          <p:nvPr/>
        </p:nvSpPr>
        <p:spPr>
          <a:xfrm>
            <a:off x="7499430" y="2655485"/>
            <a:ext cx="2052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9" name="圆角矩形 78"/>
          <p:cNvSpPr/>
          <p:nvPr/>
        </p:nvSpPr>
        <p:spPr>
          <a:xfrm>
            <a:off x="7499430" y="3321876"/>
            <a:ext cx="1836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0" name="圆角矩形 79"/>
          <p:cNvSpPr/>
          <p:nvPr/>
        </p:nvSpPr>
        <p:spPr>
          <a:xfrm>
            <a:off x="7499430" y="3963943"/>
            <a:ext cx="1188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1" name="圆角矩形 80"/>
          <p:cNvSpPr/>
          <p:nvPr/>
        </p:nvSpPr>
        <p:spPr>
          <a:xfrm>
            <a:off x="7499430" y="4606009"/>
            <a:ext cx="1908000" cy="180000"/>
          </a:xfrm>
          <a:prstGeom prst="roundRect">
            <a:avLst>
              <a:gd name="adj" fmla="val 50000"/>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2" name="TextBox 81"/>
          <p:cNvSpPr txBox="1"/>
          <p:nvPr/>
        </p:nvSpPr>
        <p:spPr>
          <a:xfrm>
            <a:off x="9947702" y="2560819"/>
            <a:ext cx="612000" cy="338554"/>
          </a:xfrm>
          <a:prstGeom prst="rect">
            <a:avLst/>
          </a:prstGeom>
          <a:noFill/>
        </p:spPr>
        <p:txBody>
          <a:bodyPr wrap="square" rtlCol="0">
            <a:spAutoFit/>
          </a:bodyPr>
          <a:lstStyle/>
          <a:p>
            <a:r>
              <a:rPr lang="en-US" altLang="zh-CN" sz="1600" dirty="0" smtClean="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rPr>
              <a:t>95%</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endParaRPr>
          </a:p>
        </p:txBody>
      </p:sp>
      <p:sp>
        <p:nvSpPr>
          <p:cNvPr id="83" name="TextBox 82"/>
          <p:cNvSpPr txBox="1"/>
          <p:nvPr/>
        </p:nvSpPr>
        <p:spPr>
          <a:xfrm>
            <a:off x="9947702" y="3227210"/>
            <a:ext cx="612000" cy="338554"/>
          </a:xfrm>
          <a:prstGeom prst="rect">
            <a:avLst/>
          </a:prstGeom>
          <a:noFill/>
        </p:spPr>
        <p:txBody>
          <a:bodyPr wrap="square" rtlCol="0">
            <a:spAutoFit/>
          </a:bodyPr>
          <a:lstStyle/>
          <a:p>
            <a:r>
              <a:rPr lang="en-US" altLang="zh-CN" sz="1600" dirty="0" smtClean="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rPr>
              <a:t>90%</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endParaRPr>
          </a:p>
        </p:txBody>
      </p:sp>
      <p:sp>
        <p:nvSpPr>
          <p:cNvPr id="84" name="TextBox 83"/>
          <p:cNvSpPr txBox="1"/>
          <p:nvPr/>
        </p:nvSpPr>
        <p:spPr>
          <a:xfrm>
            <a:off x="9947702" y="3869277"/>
            <a:ext cx="612000" cy="338554"/>
          </a:xfrm>
          <a:prstGeom prst="rect">
            <a:avLst/>
          </a:prstGeom>
          <a:noFill/>
        </p:spPr>
        <p:txBody>
          <a:bodyPr wrap="square" rtlCol="0">
            <a:spAutoFit/>
          </a:bodyPr>
          <a:lstStyle/>
          <a:p>
            <a:r>
              <a:rPr lang="en-US" altLang="zh-CN" sz="1600" dirty="0" smtClean="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rPr>
              <a:t>55%</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endParaRPr>
          </a:p>
        </p:txBody>
      </p:sp>
      <p:sp>
        <p:nvSpPr>
          <p:cNvPr id="85" name="TextBox 84"/>
          <p:cNvSpPr txBox="1"/>
          <p:nvPr/>
        </p:nvSpPr>
        <p:spPr>
          <a:xfrm>
            <a:off x="9947702" y="4511343"/>
            <a:ext cx="612000" cy="338554"/>
          </a:xfrm>
          <a:prstGeom prst="rect">
            <a:avLst/>
          </a:prstGeom>
          <a:noFill/>
        </p:spPr>
        <p:txBody>
          <a:bodyPr wrap="square" rtlCol="0">
            <a:spAutoFit/>
          </a:bodyPr>
          <a:lstStyle/>
          <a:p>
            <a:r>
              <a:rPr lang="en-US" altLang="zh-CN" sz="1600" dirty="0" smtClean="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rPr>
              <a:t>90%</a:t>
            </a:r>
            <a:endParaRPr lang="zh-CN" altLang="en-US" sz="1600" dirty="0">
              <a:solidFill>
                <a:schemeClr val="bg1">
                  <a:lumMod val="95000"/>
                </a:schemeClr>
              </a:solidFill>
              <a:latin typeface="造字工房情书（非商用）常规体" pitchFamily="50" charset="-122"/>
              <a:ea typeface="造字工房情书（非商用）常规体" pitchFamily="50" charset="-122"/>
              <a:cs typeface="Arial Unicode MS" panose="020B0604020202020204" pitchFamily="34" charset="-122"/>
            </a:endParaRPr>
          </a:p>
        </p:txBody>
      </p:sp>
      <p:sp>
        <p:nvSpPr>
          <p:cNvPr id="86" name="TextBox 85"/>
          <p:cNvSpPr txBox="1"/>
          <p:nvPr/>
        </p:nvSpPr>
        <p:spPr>
          <a:xfrm>
            <a:off x="7499430" y="2377301"/>
            <a:ext cx="936104" cy="307777"/>
          </a:xfrm>
          <a:prstGeom prst="rect">
            <a:avLst/>
          </a:prstGeom>
          <a:noFill/>
        </p:spPr>
        <p:txBody>
          <a:bodyPr wrap="square" rtlCol="0">
            <a:spAutoFit/>
          </a:bodyPr>
          <a:lstStyle/>
          <a:p>
            <a:r>
              <a:rPr lang="zh-CN" altLang="en-US" sz="1400" dirty="0">
                <a:solidFill>
                  <a:schemeClr val="bg1">
                    <a:lumMod val="95000"/>
                  </a:schemeClr>
                </a:solidFill>
                <a:latin typeface="造字工房情书（非商用）常规体" pitchFamily="50" charset="-122"/>
                <a:ea typeface="造字工房情书（非商用）常规体" pitchFamily="50" charset="-122"/>
              </a:rPr>
              <a:t>学习</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能力</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87" name="TextBox 86"/>
          <p:cNvSpPr txBox="1"/>
          <p:nvPr/>
        </p:nvSpPr>
        <p:spPr>
          <a:xfrm>
            <a:off x="7499430" y="3027655"/>
            <a:ext cx="1224136" cy="307777"/>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团队协作</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88" name="TextBox 87"/>
          <p:cNvSpPr txBox="1"/>
          <p:nvPr/>
        </p:nvSpPr>
        <p:spPr>
          <a:xfrm>
            <a:off x="7499430" y="3676283"/>
            <a:ext cx="1368152" cy="307777"/>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软件操作</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89" name="TextBox 88"/>
          <p:cNvSpPr txBox="1"/>
          <p:nvPr/>
        </p:nvSpPr>
        <p:spPr>
          <a:xfrm>
            <a:off x="7499430" y="4324355"/>
            <a:ext cx="1224136" cy="307777"/>
          </a:xfrm>
          <a:prstGeom prst="rect">
            <a:avLst/>
          </a:prstGeom>
          <a:noFill/>
        </p:spPr>
        <p:txBody>
          <a:bodyPr wrap="square" rtlCol="0">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运营实践</a:t>
            </a:r>
            <a:endParaRPr lang="zh-CN" altLang="en-US" sz="1400" dirty="0">
              <a:solidFill>
                <a:schemeClr val="bg1">
                  <a:lumMod val="95000"/>
                </a:schemeClr>
              </a:solidFill>
              <a:latin typeface="造字工房情书（非商用）常规体" pitchFamily="50" charset="-122"/>
              <a:ea typeface="造字工房情书（非商用）常规体" pitchFamily="50" charset="-122"/>
            </a:endParaRPr>
          </a:p>
        </p:txBody>
      </p:sp>
      <p:sp>
        <p:nvSpPr>
          <p:cNvPr id="90" name="文本框 7"/>
          <p:cNvSpPr txBox="1">
            <a:spLocks noChangeArrowheads="1"/>
          </p:cNvSpPr>
          <p:nvPr/>
        </p:nvSpPr>
        <p:spPr bwMode="auto">
          <a:xfrm>
            <a:off x="7438487" y="2000453"/>
            <a:ext cx="1896943" cy="385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个人</a:t>
            </a:r>
            <a:r>
              <a:rPr lang="zh-CN" altLang="en-US" sz="2000" dirty="0">
                <a:solidFill>
                  <a:schemeClr val="bg1">
                    <a:lumMod val="95000"/>
                  </a:schemeClr>
                </a:solidFill>
                <a:latin typeface="造字工房情书（非商用）常规体" pitchFamily="50" charset="-122"/>
                <a:ea typeface="造字工房情书（非商用）常规体" pitchFamily="50" charset="-122"/>
              </a:rPr>
              <a:t>能力</a:t>
            </a:r>
            <a:endParaRPr lang="en-US" altLang="zh-CN" sz="2000" dirty="0" smtClean="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53" presetClass="entr" presetSubtype="16" fill="hold" grpId="0" nodeType="withEffect">
                                  <p:stCondLst>
                                    <p:cond delay="1250"/>
                                  </p:stCondLst>
                                  <p:childTnLst>
                                    <p:set>
                                      <p:cBhvr>
                                        <p:cTn id="25" dur="1" fill="hold">
                                          <p:stCondLst>
                                            <p:cond delay="0"/>
                                          </p:stCondLst>
                                        </p:cTn>
                                        <p:tgtEl>
                                          <p:spTgt spid="55"/>
                                        </p:tgtEl>
                                        <p:attrNameLst>
                                          <p:attrName>style.visibility</p:attrName>
                                        </p:attrNameLst>
                                      </p:cBhvr>
                                      <p:to>
                                        <p:strVal val="visible"/>
                                      </p:to>
                                    </p:set>
                                    <p:anim calcmode="lin" valueType="num">
                                      <p:cBhvr>
                                        <p:cTn id="26" dur="500" fill="hold"/>
                                        <p:tgtEl>
                                          <p:spTgt spid="55"/>
                                        </p:tgtEl>
                                        <p:attrNameLst>
                                          <p:attrName>ppt_w</p:attrName>
                                        </p:attrNameLst>
                                      </p:cBhvr>
                                      <p:tavLst>
                                        <p:tav tm="0">
                                          <p:val>
                                            <p:fltVal val="0"/>
                                          </p:val>
                                        </p:tav>
                                        <p:tav tm="100000">
                                          <p:val>
                                            <p:strVal val="#ppt_w"/>
                                          </p:val>
                                        </p:tav>
                                      </p:tavLst>
                                    </p:anim>
                                    <p:anim calcmode="lin" valueType="num">
                                      <p:cBhvr>
                                        <p:cTn id="27" dur="500" fill="hold"/>
                                        <p:tgtEl>
                                          <p:spTgt spid="55"/>
                                        </p:tgtEl>
                                        <p:attrNameLst>
                                          <p:attrName>ppt_h</p:attrName>
                                        </p:attrNameLst>
                                      </p:cBhvr>
                                      <p:tavLst>
                                        <p:tav tm="0">
                                          <p:val>
                                            <p:fltVal val="0"/>
                                          </p:val>
                                        </p:tav>
                                        <p:tav tm="100000">
                                          <p:val>
                                            <p:strVal val="#ppt_h"/>
                                          </p:val>
                                        </p:tav>
                                      </p:tavLst>
                                    </p:anim>
                                    <p:animEffect transition="in" filter="fade">
                                      <p:cBhvr>
                                        <p:cTn id="28" dur="500"/>
                                        <p:tgtEl>
                                          <p:spTgt spid="55"/>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500"/>
                                        <p:tgtEl>
                                          <p:spTgt spid="56"/>
                                        </p:tgtEl>
                                      </p:cBhvr>
                                    </p:animEffect>
                                  </p:childTnLst>
                                </p:cTn>
                              </p:par>
                            </p:childTnLst>
                          </p:cTn>
                        </p:par>
                        <p:par>
                          <p:cTn id="33" fill="hold">
                            <p:stCondLst>
                              <p:cond delay="4000"/>
                            </p:stCondLst>
                            <p:childTnLst>
                              <p:par>
                                <p:cTn id="34" presetID="22" presetClass="entr" presetSubtype="1"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up)">
                                      <p:cBhvr>
                                        <p:cTn id="36" dur="500"/>
                                        <p:tgtEl>
                                          <p:spTgt spid="57"/>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wipe(left)">
                                      <p:cBhvr>
                                        <p:cTn id="40" dur="500"/>
                                        <p:tgtEl>
                                          <p:spTgt spid="90"/>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wipe(left)">
                                      <p:cBhvr>
                                        <p:cTn id="44" dur="500"/>
                                        <p:tgtEl>
                                          <p:spTgt spid="74"/>
                                        </p:tgtEl>
                                      </p:cBhvr>
                                    </p:animEffect>
                                  </p:childTnLst>
                                </p:cTn>
                              </p:par>
                              <p:par>
                                <p:cTn id="45" presetID="22" presetClass="entr" presetSubtype="8" fill="hold" grpId="0" nodeType="withEffect">
                                  <p:stCondLst>
                                    <p:cond delay="25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down)">
                                      <p:cBhvr>
                                        <p:cTn id="51" dur="500"/>
                                        <p:tgtEl>
                                          <p:spTgt spid="8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wipe(left)">
                                      <p:cBhvr>
                                        <p:cTn id="54" dur="500"/>
                                        <p:tgtEl>
                                          <p:spTgt spid="82"/>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wipe(left)">
                                      <p:cBhvr>
                                        <p:cTn id="58" dur="500"/>
                                        <p:tgtEl>
                                          <p:spTgt spid="77"/>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79"/>
                                        </p:tgtEl>
                                        <p:attrNameLst>
                                          <p:attrName>style.visibility</p:attrName>
                                        </p:attrNameLst>
                                      </p:cBhvr>
                                      <p:to>
                                        <p:strVal val="visible"/>
                                      </p:to>
                                    </p:set>
                                    <p:animEffect transition="in" filter="wipe(left)">
                                      <p:cBhvr>
                                        <p:cTn id="61" dur="500"/>
                                        <p:tgtEl>
                                          <p:spTgt spid="79"/>
                                        </p:tgtEl>
                                      </p:cBhvr>
                                    </p:animEffect>
                                  </p:childTnLst>
                                </p:cTn>
                              </p:par>
                            </p:childTnLst>
                          </p:cTn>
                        </p:par>
                        <p:par>
                          <p:cTn id="62" fill="hold">
                            <p:stCondLst>
                              <p:cond delay="6500"/>
                            </p:stCondLst>
                            <p:childTnLst>
                              <p:par>
                                <p:cTn id="63" presetID="22" presetClass="entr" presetSubtype="4" fill="hold" grpId="0" nodeType="afterEffect">
                                  <p:stCondLst>
                                    <p:cond delay="0"/>
                                  </p:stCondLst>
                                  <p:childTnLst>
                                    <p:set>
                                      <p:cBhvr>
                                        <p:cTn id="64" dur="1" fill="hold">
                                          <p:stCondLst>
                                            <p:cond delay="0"/>
                                          </p:stCondLst>
                                        </p:cTn>
                                        <p:tgtEl>
                                          <p:spTgt spid="87"/>
                                        </p:tgtEl>
                                        <p:attrNameLst>
                                          <p:attrName>style.visibility</p:attrName>
                                        </p:attrNameLst>
                                      </p:cBhvr>
                                      <p:to>
                                        <p:strVal val="visible"/>
                                      </p:to>
                                    </p:set>
                                    <p:animEffect transition="in" filter="wipe(down)">
                                      <p:cBhvr>
                                        <p:cTn id="65" dur="500"/>
                                        <p:tgtEl>
                                          <p:spTgt spid="87"/>
                                        </p:tgtEl>
                                      </p:cBhvr>
                                    </p:animEffect>
                                  </p:childTnLst>
                                </p:cTn>
                              </p:par>
                              <p:par>
                                <p:cTn id="66" presetID="22" presetClass="entr" presetSubtype="8" fill="hold" grpId="0" nodeType="withEffect">
                                  <p:stCondLst>
                                    <p:cond delay="25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22" presetClass="entr" presetSubtype="8" fill="hold" grpId="0" nodeType="withEffect">
                                  <p:stCondLst>
                                    <p:cond delay="250"/>
                                  </p:stCondLst>
                                  <p:childTnLst>
                                    <p:set>
                                      <p:cBhvr>
                                        <p:cTn id="74" dur="1" fill="hold">
                                          <p:stCondLst>
                                            <p:cond delay="0"/>
                                          </p:stCondLst>
                                        </p:cTn>
                                        <p:tgtEl>
                                          <p:spTgt spid="80"/>
                                        </p:tgtEl>
                                        <p:attrNameLst>
                                          <p:attrName>style.visibility</p:attrName>
                                        </p:attrNameLst>
                                      </p:cBhvr>
                                      <p:to>
                                        <p:strVal val="visible"/>
                                      </p:to>
                                    </p:set>
                                    <p:animEffect transition="in" filter="wipe(left)">
                                      <p:cBhvr>
                                        <p:cTn id="75" dur="500"/>
                                        <p:tgtEl>
                                          <p:spTgt spid="80"/>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88"/>
                                        </p:tgtEl>
                                        <p:attrNameLst>
                                          <p:attrName>style.visibility</p:attrName>
                                        </p:attrNameLst>
                                      </p:cBhvr>
                                      <p:to>
                                        <p:strVal val="visible"/>
                                      </p:to>
                                    </p:set>
                                    <p:animEffect transition="in" filter="wipe(down)">
                                      <p:cBhvr>
                                        <p:cTn id="79" dur="500"/>
                                        <p:tgtEl>
                                          <p:spTgt spid="88"/>
                                        </p:tgtEl>
                                      </p:cBhvr>
                                    </p:animEffect>
                                  </p:childTnLst>
                                </p:cTn>
                              </p:par>
                              <p:par>
                                <p:cTn id="80" presetID="22" presetClass="entr" presetSubtype="8" fill="hold" grpId="0" nodeType="withEffect">
                                  <p:stCondLst>
                                    <p:cond delay="250"/>
                                  </p:stCondLst>
                                  <p:childTnLst>
                                    <p:set>
                                      <p:cBhvr>
                                        <p:cTn id="81" dur="1" fill="hold">
                                          <p:stCondLst>
                                            <p:cond delay="0"/>
                                          </p:stCondLst>
                                        </p:cTn>
                                        <p:tgtEl>
                                          <p:spTgt spid="84"/>
                                        </p:tgtEl>
                                        <p:attrNameLst>
                                          <p:attrName>style.visibility</p:attrName>
                                        </p:attrNameLst>
                                      </p:cBhvr>
                                      <p:to>
                                        <p:strVal val="visible"/>
                                      </p:to>
                                    </p:set>
                                    <p:animEffect transition="in" filter="wipe(left)">
                                      <p:cBhvr>
                                        <p:cTn id="82" dur="500"/>
                                        <p:tgtEl>
                                          <p:spTgt spid="8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left)">
                                      <p:cBhvr>
                                        <p:cTn id="86" dur="500"/>
                                        <p:tgtEl>
                                          <p:spTgt spid="76"/>
                                        </p:tgtEl>
                                      </p:cBhvr>
                                    </p:animEffect>
                                  </p:childTnLst>
                                </p:cTn>
                              </p:par>
                              <p:par>
                                <p:cTn id="87" presetID="22" presetClass="entr" presetSubtype="8" fill="hold" grpId="0" nodeType="withEffect">
                                  <p:stCondLst>
                                    <p:cond delay="250"/>
                                  </p:stCondLst>
                                  <p:childTnLst>
                                    <p:set>
                                      <p:cBhvr>
                                        <p:cTn id="88" dur="1" fill="hold">
                                          <p:stCondLst>
                                            <p:cond delay="0"/>
                                          </p:stCondLst>
                                        </p:cTn>
                                        <p:tgtEl>
                                          <p:spTgt spid="81"/>
                                        </p:tgtEl>
                                        <p:attrNameLst>
                                          <p:attrName>style.visibility</p:attrName>
                                        </p:attrNameLst>
                                      </p:cBhvr>
                                      <p:to>
                                        <p:strVal val="visible"/>
                                      </p:to>
                                    </p:set>
                                    <p:animEffect transition="in" filter="wipe(left)">
                                      <p:cBhvr>
                                        <p:cTn id="89" dur="500"/>
                                        <p:tgtEl>
                                          <p:spTgt spid="81"/>
                                        </p:tgtEl>
                                      </p:cBhvr>
                                    </p:animEffect>
                                  </p:childTnLst>
                                </p:cTn>
                              </p:par>
                            </p:childTnLst>
                          </p:cTn>
                        </p:par>
                        <p:par>
                          <p:cTn id="90" fill="hold">
                            <p:stCondLst>
                              <p:cond delay="8500"/>
                            </p:stCondLst>
                            <p:childTnLst>
                              <p:par>
                                <p:cTn id="91" presetID="22" presetClass="entr" presetSubtype="4" fill="hold" grpId="0" nodeType="after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wipe(down)">
                                      <p:cBhvr>
                                        <p:cTn id="93" dur="500"/>
                                        <p:tgtEl>
                                          <p:spTgt spid="8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wipe(left)">
                                      <p:cBhvr>
                                        <p:cTn id="96"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51" grpId="0" animBg="1"/>
      <p:bldP spid="55" grpId="0"/>
      <p:bldP spid="56"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723549"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个人价值观</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61" name="Group 33"/>
          <p:cNvGrpSpPr/>
          <p:nvPr/>
        </p:nvGrpSpPr>
        <p:grpSpPr>
          <a:xfrm>
            <a:off x="7714446" y="1052735"/>
            <a:ext cx="1405096" cy="4824537"/>
            <a:chOff x="4948238" y="2751138"/>
            <a:chExt cx="585788" cy="2011362"/>
          </a:xfrm>
        </p:grpSpPr>
        <p:sp>
          <p:nvSpPr>
            <p:cNvPr id="62" name="Freeform 13"/>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en-US"/>
            </a:p>
          </p:txBody>
        </p:sp>
        <p:sp>
          <p:nvSpPr>
            <p:cNvPr id="63" name="Freeform 14"/>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ln>
          </p:spPr>
          <p:txBody>
            <a:bodyPr vert="horz" wrap="square" lIns="91440" tIns="45720" rIns="91440" bIns="45720" numCol="1" anchor="t" anchorCtr="0" compatLnSpc="1"/>
            <a:lstStyle/>
            <a:p>
              <a:endParaRPr lang="en-US"/>
            </a:p>
          </p:txBody>
        </p:sp>
        <p:sp>
          <p:nvSpPr>
            <p:cNvPr id="64" name="Freeform 15"/>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ln>
          </p:spPr>
          <p:txBody>
            <a:bodyPr vert="horz" wrap="square" lIns="91440" tIns="45720" rIns="91440" bIns="45720" numCol="1" anchor="t" anchorCtr="0" compatLnSpc="1"/>
            <a:lstStyle/>
            <a:p>
              <a:endParaRPr lang="en-US"/>
            </a:p>
          </p:txBody>
        </p:sp>
        <p:sp>
          <p:nvSpPr>
            <p:cNvPr id="65" name="Freeform 16"/>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ln>
          </p:spPr>
          <p:txBody>
            <a:bodyPr vert="horz" wrap="square" lIns="91440" tIns="45720" rIns="91440" bIns="45720" numCol="1" anchor="t" anchorCtr="0" compatLnSpc="1"/>
            <a:lstStyle/>
            <a:p>
              <a:endParaRPr lang="en-US"/>
            </a:p>
          </p:txBody>
        </p:sp>
      </p:grpSp>
      <p:sp>
        <p:nvSpPr>
          <p:cNvPr id="66" name="右大括号 65"/>
          <p:cNvSpPr/>
          <p:nvPr/>
        </p:nvSpPr>
        <p:spPr>
          <a:xfrm>
            <a:off x="5925049" y="1440432"/>
            <a:ext cx="342174" cy="4045183"/>
          </a:xfrm>
          <a:prstGeom prst="rightBrace">
            <a:avLst>
              <a:gd name="adj1" fmla="val 57511"/>
              <a:gd name="adj2" fmla="val 50000"/>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7" name="椭圆 66"/>
          <p:cNvSpPr/>
          <p:nvPr/>
        </p:nvSpPr>
        <p:spPr>
          <a:xfrm>
            <a:off x="1990750" y="16057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68" name="等腰三角形 67"/>
          <p:cNvSpPr/>
          <p:nvPr/>
        </p:nvSpPr>
        <p:spPr>
          <a:xfrm rot="5400000">
            <a:off x="2932461" y="19552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69" name="组合 68"/>
          <p:cNvGrpSpPr/>
          <p:nvPr/>
        </p:nvGrpSpPr>
        <p:grpSpPr>
          <a:xfrm>
            <a:off x="3180689" y="1538587"/>
            <a:ext cx="2314343" cy="1008112"/>
            <a:chOff x="8022910" y="1537222"/>
            <a:chExt cx="2314343" cy="1008112"/>
          </a:xfrm>
        </p:grpSpPr>
        <p:sp>
          <p:nvSpPr>
            <p:cNvPr id="70" name="文本框 12"/>
            <p:cNvSpPr txBox="1"/>
            <p:nvPr/>
          </p:nvSpPr>
          <p:spPr bwMode="auto">
            <a:xfrm>
              <a:off x="8022910" y="1899003"/>
              <a:ext cx="2314343" cy="646331"/>
            </a:xfrm>
            <a:prstGeom prst="rect">
              <a:avLst/>
            </a:prstGeom>
            <a:noFill/>
          </p:spPr>
          <p:txBody>
            <a:bodyPr wrap="square">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71" name="文本框 13"/>
            <p:cNvSpPr txBox="1"/>
            <p:nvPr/>
          </p:nvSpPr>
          <p:spPr bwMode="auto">
            <a:xfrm>
              <a:off x="8022910" y="153722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pc="100" dirty="0" smtClean="0">
                  <a:solidFill>
                    <a:schemeClr val="bg1">
                      <a:lumMod val="95000"/>
                    </a:schemeClr>
                  </a:solidFill>
                  <a:latin typeface="造字工房情书（非商用）常规体" pitchFamily="50" charset="-122"/>
                  <a:ea typeface="造字工房情书（非商用）常规体" pitchFamily="50" charset="-122"/>
                </a:rPr>
                <a:t>客观务实</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72" name="椭圆 71"/>
          <p:cNvSpPr/>
          <p:nvPr/>
        </p:nvSpPr>
        <p:spPr>
          <a:xfrm>
            <a:off x="1990750" y="30662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73" name="等腰三角形 72"/>
          <p:cNvSpPr/>
          <p:nvPr/>
        </p:nvSpPr>
        <p:spPr>
          <a:xfrm rot="5400000">
            <a:off x="2932461" y="34157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74" name="组合 73"/>
          <p:cNvGrpSpPr/>
          <p:nvPr/>
        </p:nvGrpSpPr>
        <p:grpSpPr>
          <a:xfrm>
            <a:off x="3180689" y="2978747"/>
            <a:ext cx="2314343" cy="1008112"/>
            <a:chOff x="8022910" y="1516882"/>
            <a:chExt cx="2314343" cy="1008112"/>
          </a:xfrm>
        </p:grpSpPr>
        <p:sp>
          <p:nvSpPr>
            <p:cNvPr id="75" name="文本框 21"/>
            <p:cNvSpPr txBox="1"/>
            <p:nvPr/>
          </p:nvSpPr>
          <p:spPr bwMode="auto">
            <a:xfrm>
              <a:off x="8022910" y="1878663"/>
              <a:ext cx="2314343" cy="646331"/>
            </a:xfrm>
            <a:prstGeom prst="rect">
              <a:avLst/>
            </a:prstGeom>
            <a:noFill/>
          </p:spPr>
          <p:txBody>
            <a:bodyPr wrap="square">
              <a:spAutoFit/>
            </a:bodyPr>
            <a:lstStyle/>
            <a:p>
              <a:pPr algn="just"/>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p:txBody>
        </p:sp>
        <p:sp>
          <p:nvSpPr>
            <p:cNvPr id="76" name="文本框 22"/>
            <p:cNvSpPr txBox="1"/>
            <p:nvPr/>
          </p:nvSpPr>
          <p:spPr bwMode="auto">
            <a:xfrm>
              <a:off x="8022910" y="151688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pc="100" dirty="0" smtClean="0">
                  <a:solidFill>
                    <a:schemeClr val="bg1">
                      <a:lumMod val="95000"/>
                    </a:schemeClr>
                  </a:solidFill>
                  <a:latin typeface="造字工房情书（非商用）常规体" pitchFamily="50" charset="-122"/>
                  <a:ea typeface="造字工房情书（非商用）常规体" pitchFamily="50" charset="-122"/>
                </a:rPr>
                <a:t>渴望成功</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77" name="椭圆 76"/>
          <p:cNvSpPr/>
          <p:nvPr/>
        </p:nvSpPr>
        <p:spPr>
          <a:xfrm>
            <a:off x="1990750" y="4526740"/>
            <a:ext cx="792407" cy="793567"/>
          </a:xfrm>
          <a:prstGeom prst="ellipse">
            <a:avLst/>
          </a:prstGeom>
          <a:noFill/>
          <a:ln w="15875">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78" name="等腰三角形 77"/>
          <p:cNvSpPr/>
          <p:nvPr/>
        </p:nvSpPr>
        <p:spPr>
          <a:xfrm rot="5400000">
            <a:off x="2932461" y="4876292"/>
            <a:ext cx="109577" cy="94463"/>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nvGrpSpPr>
          <p:cNvPr id="79" name="组合 78"/>
          <p:cNvGrpSpPr/>
          <p:nvPr/>
        </p:nvGrpSpPr>
        <p:grpSpPr>
          <a:xfrm>
            <a:off x="3180689" y="4418907"/>
            <a:ext cx="2314343" cy="1412636"/>
            <a:chOff x="8022910" y="1496542"/>
            <a:chExt cx="2314343" cy="1412636"/>
          </a:xfrm>
        </p:grpSpPr>
        <p:sp>
          <p:nvSpPr>
            <p:cNvPr id="80" name="文本框 28"/>
            <p:cNvSpPr txBox="1"/>
            <p:nvPr/>
          </p:nvSpPr>
          <p:spPr bwMode="auto">
            <a:xfrm>
              <a:off x="8022910" y="1856582"/>
              <a:ext cx="2314343" cy="1052596"/>
            </a:xfrm>
            <a:prstGeom prst="rect">
              <a:avLst/>
            </a:prstGeom>
            <a:noFill/>
          </p:spPr>
          <p:txBody>
            <a:bodyPr wrap="square">
              <a:spAutoFit/>
            </a:bodyPr>
            <a:lstStyle/>
            <a:p>
              <a:pPr>
                <a:lnSpc>
                  <a:spcPct val="130000"/>
                </a:lnSpc>
                <a:defRPr/>
              </a:pPr>
              <a:r>
                <a:rPr lang="zh-CN" altLang="en-US" sz="1200" dirty="0">
                  <a:solidFill>
                    <a:schemeClr val="bg1">
                      <a:lumMod val="95000"/>
                    </a:schemeClr>
                  </a:solidFill>
                  <a:latin typeface="造字工房情书（非商用）常规体" pitchFamily="50" charset="-122"/>
                  <a:ea typeface="造字工房情书（非商用）常规体" pitchFamily="50" charset="-122"/>
                </a:rPr>
                <a:t>您的内容打在这里，或者通过复制您的文本后，在此框中粘贴。您的内容打在这里。</a:t>
              </a:r>
            </a:p>
            <a:p>
              <a:pPr marL="0" marR="0" lvl="0" indent="0" algn="l" defTabSz="914400" rtl="0" eaLnBrk="1" fontAlgn="auto" latinLnBrk="0" hangingPunct="1">
                <a:lnSpc>
                  <a:spcPct val="13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1" name="文本框 29"/>
            <p:cNvSpPr txBox="1"/>
            <p:nvPr/>
          </p:nvSpPr>
          <p:spPr bwMode="auto">
            <a:xfrm>
              <a:off x="8022910" y="1496542"/>
              <a:ext cx="2160856"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pc="100" dirty="0" smtClean="0">
                  <a:solidFill>
                    <a:schemeClr val="bg1">
                      <a:lumMod val="95000"/>
                    </a:schemeClr>
                  </a:solidFill>
                  <a:latin typeface="造字工房情书（非商用）常规体" pitchFamily="50" charset="-122"/>
                  <a:ea typeface="造字工房情书（非商用）常规体" pitchFamily="50" charset="-122"/>
                </a:rPr>
                <a:t>乐观积极</a:t>
              </a:r>
              <a:endParaRPr kumimoji="0" lang="zh-CN" altLang="en-US" i="0" u="none" strike="noStrike" kern="1200" cap="none" spc="100" normalizeH="0" baseline="0" noProof="0" dirty="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
        <p:nvSpPr>
          <p:cNvPr id="82" name="矩形 81"/>
          <p:cNvSpPr/>
          <p:nvPr/>
        </p:nvSpPr>
        <p:spPr>
          <a:xfrm>
            <a:off x="6643635" y="2598719"/>
            <a:ext cx="531691" cy="1910402"/>
          </a:xfrm>
          <a:prstGeom prst="rect">
            <a:avLst/>
          </a:prstGeom>
          <a:no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dirty="0" smtClean="0">
                <a:solidFill>
                  <a:schemeClr val="bg1"/>
                </a:solidFill>
                <a:latin typeface="造字工房情书（非商用）常规体" pitchFamily="50" charset="-122"/>
                <a:ea typeface="造字工房情书（非商用）常规体" pitchFamily="50" charset="-122"/>
              </a:rPr>
              <a:t>个人价值观</a:t>
            </a:r>
            <a:endParaRPr kumimoji="0" lang="en-US" altLang="zh-CN" sz="2400" b="0" i="0" u="none" strike="noStrike" kern="1200" cap="none" spc="0" normalizeH="0" baseline="0" noProof="0" dirty="0">
              <a:ln>
                <a:noFill/>
              </a:ln>
              <a:solidFill>
                <a:schemeClr val="bg1"/>
              </a:solidFill>
              <a:effectLst/>
              <a:uLnTx/>
              <a:uFillTx/>
              <a:latin typeface="造字工房情书（非商用）常规体" pitchFamily="50" charset="-122"/>
              <a:ea typeface="造字工房情书（非商用）常规体" pitchFamily="50" charset="-122"/>
            </a:endParaRPr>
          </a:p>
        </p:txBody>
      </p:sp>
      <p:grpSp>
        <p:nvGrpSpPr>
          <p:cNvPr id="83" name="组合 82"/>
          <p:cNvGrpSpPr/>
          <p:nvPr/>
        </p:nvGrpSpPr>
        <p:grpSpPr>
          <a:xfrm>
            <a:off x="2210712" y="1852811"/>
            <a:ext cx="364409" cy="302521"/>
            <a:chOff x="3132963" y="3140191"/>
            <a:chExt cx="645573" cy="535933"/>
          </a:xfrm>
          <a:solidFill>
            <a:schemeClr val="bg1"/>
          </a:solidFill>
        </p:grpSpPr>
        <p:sp>
          <p:nvSpPr>
            <p:cNvPr id="84"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5"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6"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7"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8"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89"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90" name="组合 89"/>
          <p:cNvGrpSpPr/>
          <p:nvPr/>
        </p:nvGrpSpPr>
        <p:grpSpPr>
          <a:xfrm>
            <a:off x="2199833" y="3242879"/>
            <a:ext cx="386167" cy="443385"/>
            <a:chOff x="4383281" y="1858180"/>
            <a:chExt cx="684119" cy="785482"/>
          </a:xfrm>
          <a:solidFill>
            <a:schemeClr val="bg1"/>
          </a:solidFill>
        </p:grpSpPr>
        <p:sp>
          <p:nvSpPr>
            <p:cNvPr id="91" name="Freeform 244"/>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2" name="Freeform 245"/>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3" name="Freeform 246"/>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4" name="Freeform 247"/>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5" name="Freeform 248"/>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6" name="Freeform 249"/>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7"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8" name="Freeform 251"/>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99" name="Freeform 252"/>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0" name="Freeform 253"/>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grpSp>
        <p:nvGrpSpPr>
          <p:cNvPr id="101" name="组合 100"/>
          <p:cNvGrpSpPr/>
          <p:nvPr/>
        </p:nvGrpSpPr>
        <p:grpSpPr>
          <a:xfrm>
            <a:off x="2211679" y="4754068"/>
            <a:ext cx="362475" cy="342006"/>
            <a:chOff x="3098700" y="5569159"/>
            <a:chExt cx="642147" cy="605886"/>
          </a:xfrm>
          <a:solidFill>
            <a:schemeClr val="bg1"/>
          </a:solidFill>
        </p:grpSpPr>
        <p:sp>
          <p:nvSpPr>
            <p:cNvPr id="102" name="Freeform 349"/>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3" name="Freeform 350"/>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4"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5"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sp>
          <p:nvSpPr>
            <p:cNvPr id="106"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chemeClr val="bg1">
                    <a:lumMod val="95000"/>
                  </a:schemeClr>
                </a:solidFill>
                <a:effectLst/>
                <a:uLnTx/>
                <a:uFillTx/>
                <a:latin typeface="造字工房情书（非商用）常规体" pitchFamily="50" charset="-122"/>
                <a:ea typeface="造字工房情书（非商用）常规体" pitchFamily="50" charset="-122"/>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accel="50000" decel="50000"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ppt_x"/>
                                          </p:val>
                                        </p:tav>
                                        <p:tav tm="100000">
                                          <p:val>
                                            <p:strVal val="#ppt_x"/>
                                          </p:val>
                                        </p:tav>
                                      </p:tavLst>
                                    </p:anim>
                                    <p:anim calcmode="lin" valueType="num">
                                      <p:cBhvr additive="base">
                                        <p:cTn id="18" dur="500" fill="hold"/>
                                        <p:tgtEl>
                                          <p:spTgt spid="61"/>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1" presetClass="entr" presetSubtype="1" fill="hold" grpId="0" nodeType="after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heel(1)">
                                      <p:cBhvr>
                                        <p:cTn id="22" dur="500"/>
                                        <p:tgtEl>
                                          <p:spTgt spid="67"/>
                                        </p:tgtEl>
                                      </p:cBhvr>
                                    </p:animEffect>
                                  </p:childTnLst>
                                </p:cTn>
                              </p:par>
                              <p:par>
                                <p:cTn id="23" presetID="53" presetClass="entr" presetSubtype="16"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p:cTn id="25" dur="500" fill="hold"/>
                                        <p:tgtEl>
                                          <p:spTgt spid="83"/>
                                        </p:tgtEl>
                                        <p:attrNameLst>
                                          <p:attrName>ppt_w</p:attrName>
                                        </p:attrNameLst>
                                      </p:cBhvr>
                                      <p:tavLst>
                                        <p:tav tm="0">
                                          <p:val>
                                            <p:fltVal val="0"/>
                                          </p:val>
                                        </p:tav>
                                        <p:tav tm="100000">
                                          <p:val>
                                            <p:strVal val="#ppt_w"/>
                                          </p:val>
                                        </p:tav>
                                      </p:tavLst>
                                    </p:anim>
                                    <p:anim calcmode="lin" valueType="num">
                                      <p:cBhvr>
                                        <p:cTn id="26" dur="500" fill="hold"/>
                                        <p:tgtEl>
                                          <p:spTgt spid="83"/>
                                        </p:tgtEl>
                                        <p:attrNameLst>
                                          <p:attrName>ppt_h</p:attrName>
                                        </p:attrNameLst>
                                      </p:cBhvr>
                                      <p:tavLst>
                                        <p:tav tm="0">
                                          <p:val>
                                            <p:fltVal val="0"/>
                                          </p:val>
                                        </p:tav>
                                        <p:tav tm="100000">
                                          <p:val>
                                            <p:strVal val="#ppt_h"/>
                                          </p:val>
                                        </p:tav>
                                      </p:tavLst>
                                    </p:anim>
                                    <p:animEffect transition="in" filter="fade">
                                      <p:cBhvr>
                                        <p:cTn id="27" dur="500"/>
                                        <p:tgtEl>
                                          <p:spTgt spid="8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left)">
                                      <p:cBhvr>
                                        <p:cTn id="35" dur="500"/>
                                        <p:tgtEl>
                                          <p:spTgt spid="69"/>
                                        </p:tgtEl>
                                      </p:cBhvr>
                                    </p:animEffect>
                                  </p:childTnLst>
                                </p:cTn>
                              </p:par>
                            </p:childTnLst>
                          </p:cTn>
                        </p:par>
                        <p:par>
                          <p:cTn id="36" fill="hold">
                            <p:stCondLst>
                              <p:cond delay="4000"/>
                            </p:stCondLst>
                            <p:childTnLst>
                              <p:par>
                                <p:cTn id="37" presetID="21" presetClass="entr" presetSubtype="1"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0"/>
                                        </p:tgtEl>
                                        <p:attrNameLst>
                                          <p:attrName>style.visibility</p:attrName>
                                        </p:attrNameLst>
                                      </p:cBhvr>
                                      <p:to>
                                        <p:strVal val="visible"/>
                                      </p:to>
                                    </p:set>
                                    <p:anim calcmode="lin" valueType="num">
                                      <p:cBhvr>
                                        <p:cTn id="42" dur="500" fill="hold"/>
                                        <p:tgtEl>
                                          <p:spTgt spid="90"/>
                                        </p:tgtEl>
                                        <p:attrNameLst>
                                          <p:attrName>ppt_w</p:attrName>
                                        </p:attrNameLst>
                                      </p:cBhvr>
                                      <p:tavLst>
                                        <p:tav tm="0">
                                          <p:val>
                                            <p:fltVal val="0"/>
                                          </p:val>
                                        </p:tav>
                                        <p:tav tm="100000">
                                          <p:val>
                                            <p:strVal val="#ppt_w"/>
                                          </p:val>
                                        </p:tav>
                                      </p:tavLst>
                                    </p:anim>
                                    <p:anim calcmode="lin" valueType="num">
                                      <p:cBhvr>
                                        <p:cTn id="43" dur="500" fill="hold"/>
                                        <p:tgtEl>
                                          <p:spTgt spid="90"/>
                                        </p:tgtEl>
                                        <p:attrNameLst>
                                          <p:attrName>ppt_h</p:attrName>
                                        </p:attrNameLst>
                                      </p:cBhvr>
                                      <p:tavLst>
                                        <p:tav tm="0">
                                          <p:val>
                                            <p:fltVal val="0"/>
                                          </p:val>
                                        </p:tav>
                                        <p:tav tm="100000">
                                          <p:val>
                                            <p:strVal val="#ppt_h"/>
                                          </p:val>
                                        </p:tav>
                                      </p:tavLst>
                                    </p:anim>
                                    <p:animEffect transition="in" filter="fade">
                                      <p:cBhvr>
                                        <p:cTn id="44" dur="500"/>
                                        <p:tgtEl>
                                          <p:spTgt spid="90"/>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left)">
                                      <p:cBhvr>
                                        <p:cTn id="52" dur="500"/>
                                        <p:tgtEl>
                                          <p:spTgt spid="74"/>
                                        </p:tgtEl>
                                      </p:cBhvr>
                                    </p:animEffect>
                                  </p:childTnLst>
                                </p:cTn>
                              </p:par>
                            </p:childTnLst>
                          </p:cTn>
                        </p:par>
                        <p:par>
                          <p:cTn id="53" fill="hold">
                            <p:stCondLst>
                              <p:cond delay="5500"/>
                            </p:stCondLst>
                            <p:childTnLst>
                              <p:par>
                                <p:cTn id="54" presetID="21" presetClass="entr" presetSubtype="1" fill="hold" grpId="0"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wheel(1)">
                                      <p:cBhvr>
                                        <p:cTn id="56" dur="500"/>
                                        <p:tgtEl>
                                          <p:spTgt spid="77"/>
                                        </p:tgtEl>
                                      </p:cBhvr>
                                    </p:animEffect>
                                  </p:childTnLst>
                                </p:cTn>
                              </p:par>
                              <p:par>
                                <p:cTn id="57" presetID="53" presetClass="entr" presetSubtype="16" fill="hold" nodeType="withEffect">
                                  <p:stCondLst>
                                    <p:cond delay="0"/>
                                  </p:stCondLst>
                                  <p:childTnLst>
                                    <p:set>
                                      <p:cBhvr>
                                        <p:cTn id="58" dur="1" fill="hold">
                                          <p:stCondLst>
                                            <p:cond delay="0"/>
                                          </p:stCondLst>
                                        </p:cTn>
                                        <p:tgtEl>
                                          <p:spTgt spid="101"/>
                                        </p:tgtEl>
                                        <p:attrNameLst>
                                          <p:attrName>style.visibility</p:attrName>
                                        </p:attrNameLst>
                                      </p:cBhvr>
                                      <p:to>
                                        <p:strVal val="visible"/>
                                      </p:to>
                                    </p:set>
                                    <p:anim calcmode="lin" valueType="num">
                                      <p:cBhvr>
                                        <p:cTn id="59" dur="500" fill="hold"/>
                                        <p:tgtEl>
                                          <p:spTgt spid="101"/>
                                        </p:tgtEl>
                                        <p:attrNameLst>
                                          <p:attrName>ppt_w</p:attrName>
                                        </p:attrNameLst>
                                      </p:cBhvr>
                                      <p:tavLst>
                                        <p:tav tm="0">
                                          <p:val>
                                            <p:fltVal val="0"/>
                                          </p:val>
                                        </p:tav>
                                        <p:tav tm="100000">
                                          <p:val>
                                            <p:strVal val="#ppt_w"/>
                                          </p:val>
                                        </p:tav>
                                      </p:tavLst>
                                    </p:anim>
                                    <p:anim calcmode="lin" valueType="num">
                                      <p:cBhvr>
                                        <p:cTn id="60" dur="500" fill="hold"/>
                                        <p:tgtEl>
                                          <p:spTgt spid="101"/>
                                        </p:tgtEl>
                                        <p:attrNameLst>
                                          <p:attrName>ppt_h</p:attrName>
                                        </p:attrNameLst>
                                      </p:cBhvr>
                                      <p:tavLst>
                                        <p:tav tm="0">
                                          <p:val>
                                            <p:fltVal val="0"/>
                                          </p:val>
                                        </p:tav>
                                        <p:tav tm="100000">
                                          <p:val>
                                            <p:strVal val="#ppt_h"/>
                                          </p:val>
                                        </p:tav>
                                      </p:tavLst>
                                    </p:anim>
                                    <p:animEffect transition="in" filter="fade">
                                      <p:cBhvr>
                                        <p:cTn id="61" dur="500"/>
                                        <p:tgtEl>
                                          <p:spTgt spid="101"/>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fade">
                                      <p:cBhvr>
                                        <p:cTn id="65" dur="500"/>
                                        <p:tgtEl>
                                          <p:spTgt spid="78"/>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left)">
                                      <p:cBhvr>
                                        <p:cTn id="69" dur="500"/>
                                        <p:tgtEl>
                                          <p:spTgt spid="79"/>
                                        </p:tgtEl>
                                      </p:cBhvr>
                                    </p:animEffect>
                                  </p:childTnLst>
                                </p:cTn>
                              </p:par>
                            </p:childTnLst>
                          </p:cTn>
                        </p:par>
                        <p:par>
                          <p:cTn id="70" fill="hold">
                            <p:stCondLst>
                              <p:cond delay="7000"/>
                            </p:stCondLst>
                            <p:childTnLst>
                              <p:par>
                                <p:cTn id="71" presetID="16" presetClass="entr" presetSubtype="42"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barn(outHorizontal)">
                                      <p:cBhvr>
                                        <p:cTn id="73" dur="500"/>
                                        <p:tgtEl>
                                          <p:spTgt spid="66"/>
                                        </p:tgtEl>
                                      </p:cBhvr>
                                    </p:animEffect>
                                  </p:childTnLst>
                                </p:cTn>
                              </p:par>
                              <p:par>
                                <p:cTn id="74" presetID="22" presetClass="entr" presetSubtype="8" fill="hold" grpId="0" nodeType="withEffect">
                                  <p:stCondLst>
                                    <p:cond delay="0"/>
                                  </p:stCondLst>
                                  <p:iterate type="lt">
                                    <p:tmPct val="20000"/>
                                  </p:iterate>
                                  <p:childTnLst>
                                    <p:set>
                                      <p:cBhvr>
                                        <p:cTn id="75" dur="1" fill="hold">
                                          <p:stCondLst>
                                            <p:cond delay="0"/>
                                          </p:stCondLst>
                                        </p:cTn>
                                        <p:tgtEl>
                                          <p:spTgt spid="82"/>
                                        </p:tgtEl>
                                        <p:attrNameLst>
                                          <p:attrName>style.visibility</p:attrName>
                                        </p:attrNameLst>
                                      </p:cBhvr>
                                      <p:to>
                                        <p:strVal val="visible"/>
                                      </p:to>
                                    </p:set>
                                    <p:animEffect transition="in" filter="wipe(left)">
                                      <p:cBhvr>
                                        <p:cTn id="7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66" grpId="0" animBg="1"/>
      <p:bldP spid="67" grpId="0" animBg="1"/>
      <p:bldP spid="68" grpId="0" animBg="1"/>
      <p:bldP spid="72" grpId="0" animBg="1"/>
      <p:bldP spid="73" grpId="0" animBg="1"/>
      <p:bldP spid="77" grpId="0" animBg="1"/>
      <p:bldP spid="78" grpId="0" animBg="1"/>
      <p:bldP spid="8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职业兴趣</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cxnSp>
        <p:nvCxnSpPr>
          <p:cNvPr id="5" name="肘形连接符 4"/>
          <p:cNvCxnSpPr/>
          <p:nvPr/>
        </p:nvCxnSpPr>
        <p:spPr>
          <a:xfrm rot="10800000">
            <a:off x="6000292" y="4221090"/>
            <a:ext cx="1031019" cy="216023"/>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肘形连接符 5"/>
          <p:cNvCxnSpPr>
            <a:stCxn id="31" idx="13"/>
          </p:cNvCxnSpPr>
          <p:nvPr/>
        </p:nvCxnSpPr>
        <p:spPr>
          <a:xfrm flipH="1" flipV="1">
            <a:off x="4128081" y="1340768"/>
            <a:ext cx="2313055" cy="464122"/>
          </a:xfrm>
          <a:prstGeom prst="bentConnector3">
            <a:avLst>
              <a:gd name="adj1" fmla="val -33334"/>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Freeform 5"/>
          <p:cNvSpPr/>
          <p:nvPr/>
        </p:nvSpPr>
        <p:spPr bwMode="auto">
          <a:xfrm>
            <a:off x="2615666" y="2753423"/>
            <a:ext cx="1440160" cy="12984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8" name="组合 7"/>
          <p:cNvGrpSpPr/>
          <p:nvPr/>
        </p:nvGrpSpPr>
        <p:grpSpPr>
          <a:xfrm>
            <a:off x="2941933" y="3116505"/>
            <a:ext cx="749281" cy="667593"/>
            <a:chOff x="2753619" y="3769519"/>
            <a:chExt cx="422275" cy="376238"/>
          </a:xfrm>
          <a:solidFill>
            <a:schemeClr val="bg1">
              <a:lumMod val="95000"/>
            </a:schemeClr>
          </a:solidFill>
        </p:grpSpPr>
        <p:sp>
          <p:nvSpPr>
            <p:cNvPr id="11" name="AutoShape 20"/>
            <p:cNvSpPr/>
            <p:nvPr/>
          </p:nvSpPr>
          <p:spPr bwMode="auto">
            <a:xfrm>
              <a:off x="2753619" y="3845719"/>
              <a:ext cx="303212" cy="300038"/>
            </a:xfrm>
            <a:custGeom>
              <a:avLst/>
              <a:gdLst>
                <a:gd name="T0" fmla="*/ 10800 w 21600"/>
                <a:gd name="T1" fmla="+- 0 10800 188"/>
                <a:gd name="T2" fmla="*/ 10800 h 21224"/>
                <a:gd name="T3" fmla="*/ 10800 w 21600"/>
                <a:gd name="T4" fmla="+- 0 10800 188"/>
                <a:gd name="T5" fmla="*/ 10800 h 21224"/>
                <a:gd name="T6" fmla="*/ 10800 w 21600"/>
                <a:gd name="T7" fmla="+- 0 10800 188"/>
                <a:gd name="T8" fmla="*/ 10800 h 21224"/>
                <a:gd name="T9" fmla="*/ 10800 w 21600"/>
                <a:gd name="T10" fmla="+- 0 10800 188"/>
                <a:gd name="T11" fmla="*/ 10800 h 21224"/>
              </a:gdLst>
              <a:ahLst/>
              <a:cxnLst>
                <a:cxn ang="0">
                  <a:pos x="T0" y="T2"/>
                </a:cxn>
                <a:cxn ang="0">
                  <a:pos x="T3" y="T5"/>
                </a:cxn>
                <a:cxn ang="0">
                  <a:pos x="T6" y="T8"/>
                </a:cxn>
                <a:cxn ang="0">
                  <a:pos x="T9" y="T11"/>
                </a:cxn>
              </a:cxnLst>
              <a:rect l="0" t="0" r="r" b="b"/>
              <a:pathLst>
                <a:path w="21600" h="21224">
                  <a:moveTo>
                    <a:pt x="18550" y="16075"/>
                  </a:moveTo>
                  <a:cubicBezTo>
                    <a:pt x="18042" y="15567"/>
                    <a:pt x="18042" y="15567"/>
                    <a:pt x="18042" y="15567"/>
                  </a:cubicBezTo>
                  <a:cubicBezTo>
                    <a:pt x="17534" y="14804"/>
                    <a:pt x="17280" y="13788"/>
                    <a:pt x="17534" y="12771"/>
                  </a:cubicBezTo>
                  <a:cubicBezTo>
                    <a:pt x="17534" y="12771"/>
                    <a:pt x="17534" y="12771"/>
                    <a:pt x="17534" y="12771"/>
                  </a:cubicBezTo>
                  <a:cubicBezTo>
                    <a:pt x="17788" y="12009"/>
                    <a:pt x="18804" y="11247"/>
                    <a:pt x="19567" y="10993"/>
                  </a:cubicBezTo>
                  <a:cubicBezTo>
                    <a:pt x="20329" y="10739"/>
                    <a:pt x="20329" y="10739"/>
                    <a:pt x="20329" y="10739"/>
                  </a:cubicBezTo>
                  <a:cubicBezTo>
                    <a:pt x="21091" y="10739"/>
                    <a:pt x="21599" y="9976"/>
                    <a:pt x="21599" y="9214"/>
                  </a:cubicBezTo>
                  <a:cubicBezTo>
                    <a:pt x="21599" y="8706"/>
                    <a:pt x="21345" y="8197"/>
                    <a:pt x="21345" y="7689"/>
                  </a:cubicBezTo>
                  <a:cubicBezTo>
                    <a:pt x="21091" y="6927"/>
                    <a:pt x="20329" y="6419"/>
                    <a:pt x="19567" y="6673"/>
                  </a:cubicBezTo>
                  <a:cubicBezTo>
                    <a:pt x="18804" y="6673"/>
                    <a:pt x="18804" y="6673"/>
                    <a:pt x="18804" y="6673"/>
                  </a:cubicBezTo>
                  <a:cubicBezTo>
                    <a:pt x="17788" y="6927"/>
                    <a:pt x="16771" y="6673"/>
                    <a:pt x="16263" y="5910"/>
                  </a:cubicBezTo>
                  <a:cubicBezTo>
                    <a:pt x="16263" y="5910"/>
                    <a:pt x="16263" y="5910"/>
                    <a:pt x="16263" y="5910"/>
                  </a:cubicBezTo>
                  <a:cubicBezTo>
                    <a:pt x="15501" y="5148"/>
                    <a:pt x="15247" y="4131"/>
                    <a:pt x="15501" y="3115"/>
                  </a:cubicBezTo>
                  <a:cubicBezTo>
                    <a:pt x="15755" y="2353"/>
                    <a:pt x="15755" y="2353"/>
                    <a:pt x="15755" y="2353"/>
                  </a:cubicBezTo>
                  <a:cubicBezTo>
                    <a:pt x="16009" y="1590"/>
                    <a:pt x="15755" y="828"/>
                    <a:pt x="14992" y="574"/>
                  </a:cubicBezTo>
                  <a:cubicBezTo>
                    <a:pt x="14738" y="320"/>
                    <a:pt x="14484" y="320"/>
                    <a:pt x="14230" y="320"/>
                  </a:cubicBezTo>
                  <a:cubicBezTo>
                    <a:pt x="13976" y="66"/>
                    <a:pt x="13722" y="66"/>
                    <a:pt x="13468" y="66"/>
                  </a:cubicBezTo>
                  <a:cubicBezTo>
                    <a:pt x="12705" y="-188"/>
                    <a:pt x="11943" y="320"/>
                    <a:pt x="11689" y="1082"/>
                  </a:cubicBezTo>
                  <a:cubicBezTo>
                    <a:pt x="11435" y="1590"/>
                    <a:pt x="11435" y="1590"/>
                    <a:pt x="11435" y="1590"/>
                  </a:cubicBezTo>
                  <a:cubicBezTo>
                    <a:pt x="11181" y="2607"/>
                    <a:pt x="10418" y="3369"/>
                    <a:pt x="9402" y="3623"/>
                  </a:cubicBezTo>
                  <a:cubicBezTo>
                    <a:pt x="9402" y="3623"/>
                    <a:pt x="9402" y="3623"/>
                    <a:pt x="9402" y="3623"/>
                  </a:cubicBezTo>
                  <a:cubicBezTo>
                    <a:pt x="8385" y="3877"/>
                    <a:pt x="7369" y="3369"/>
                    <a:pt x="6607" y="2607"/>
                  </a:cubicBezTo>
                  <a:cubicBezTo>
                    <a:pt x="6352" y="2099"/>
                    <a:pt x="6352" y="2099"/>
                    <a:pt x="6352" y="2099"/>
                  </a:cubicBezTo>
                  <a:cubicBezTo>
                    <a:pt x="5590" y="1590"/>
                    <a:pt x="4828" y="1336"/>
                    <a:pt x="4065" y="1844"/>
                  </a:cubicBezTo>
                  <a:cubicBezTo>
                    <a:pt x="3811" y="2353"/>
                    <a:pt x="3303" y="2607"/>
                    <a:pt x="3049" y="2861"/>
                  </a:cubicBezTo>
                  <a:cubicBezTo>
                    <a:pt x="2541" y="3369"/>
                    <a:pt x="2541" y="4386"/>
                    <a:pt x="3049" y="4894"/>
                  </a:cubicBezTo>
                  <a:cubicBezTo>
                    <a:pt x="3557" y="5402"/>
                    <a:pt x="3557" y="5402"/>
                    <a:pt x="3557" y="5402"/>
                  </a:cubicBezTo>
                  <a:cubicBezTo>
                    <a:pt x="4065" y="6164"/>
                    <a:pt x="4320" y="7435"/>
                    <a:pt x="4065" y="8197"/>
                  </a:cubicBezTo>
                  <a:cubicBezTo>
                    <a:pt x="3811" y="9214"/>
                    <a:pt x="2795" y="9976"/>
                    <a:pt x="1778" y="10230"/>
                  </a:cubicBezTo>
                  <a:cubicBezTo>
                    <a:pt x="1270" y="10230"/>
                    <a:pt x="1270" y="10230"/>
                    <a:pt x="1270" y="10230"/>
                  </a:cubicBezTo>
                  <a:cubicBezTo>
                    <a:pt x="508" y="10484"/>
                    <a:pt x="0" y="11247"/>
                    <a:pt x="0" y="12009"/>
                  </a:cubicBezTo>
                  <a:cubicBezTo>
                    <a:pt x="0" y="12517"/>
                    <a:pt x="254" y="13026"/>
                    <a:pt x="254" y="13534"/>
                  </a:cubicBezTo>
                  <a:cubicBezTo>
                    <a:pt x="508" y="14296"/>
                    <a:pt x="1270" y="14804"/>
                    <a:pt x="2032" y="14550"/>
                  </a:cubicBezTo>
                  <a:cubicBezTo>
                    <a:pt x="2795" y="14296"/>
                    <a:pt x="2795" y="14296"/>
                    <a:pt x="2795" y="14296"/>
                  </a:cubicBezTo>
                  <a:cubicBezTo>
                    <a:pt x="3811" y="14296"/>
                    <a:pt x="4828" y="14550"/>
                    <a:pt x="5336" y="15313"/>
                  </a:cubicBezTo>
                  <a:cubicBezTo>
                    <a:pt x="5336" y="15313"/>
                    <a:pt x="5336" y="15313"/>
                    <a:pt x="5336" y="15313"/>
                  </a:cubicBezTo>
                  <a:cubicBezTo>
                    <a:pt x="6098" y="16075"/>
                    <a:pt x="6352" y="17091"/>
                    <a:pt x="6098" y="18108"/>
                  </a:cubicBezTo>
                  <a:cubicBezTo>
                    <a:pt x="5844" y="18616"/>
                    <a:pt x="5844" y="18616"/>
                    <a:pt x="5844" y="18616"/>
                  </a:cubicBezTo>
                  <a:cubicBezTo>
                    <a:pt x="5590" y="19379"/>
                    <a:pt x="5844" y="20395"/>
                    <a:pt x="6607" y="20649"/>
                  </a:cubicBezTo>
                  <a:cubicBezTo>
                    <a:pt x="6861" y="20649"/>
                    <a:pt x="7115" y="20903"/>
                    <a:pt x="7369" y="20903"/>
                  </a:cubicBezTo>
                  <a:cubicBezTo>
                    <a:pt x="7623" y="20903"/>
                    <a:pt x="7877" y="21157"/>
                    <a:pt x="8131" y="21157"/>
                  </a:cubicBezTo>
                  <a:cubicBezTo>
                    <a:pt x="8894" y="21412"/>
                    <a:pt x="9656" y="20903"/>
                    <a:pt x="9910" y="20141"/>
                  </a:cubicBezTo>
                  <a:cubicBezTo>
                    <a:pt x="10164" y="19379"/>
                    <a:pt x="10164" y="19379"/>
                    <a:pt x="10164" y="19379"/>
                  </a:cubicBezTo>
                  <a:cubicBezTo>
                    <a:pt x="10418" y="18362"/>
                    <a:pt x="11181" y="17854"/>
                    <a:pt x="12197" y="17600"/>
                  </a:cubicBezTo>
                  <a:cubicBezTo>
                    <a:pt x="12197" y="17600"/>
                    <a:pt x="12197" y="17600"/>
                    <a:pt x="12197" y="17600"/>
                  </a:cubicBezTo>
                  <a:cubicBezTo>
                    <a:pt x="13214" y="17346"/>
                    <a:pt x="14230" y="17600"/>
                    <a:pt x="14992" y="18362"/>
                  </a:cubicBezTo>
                  <a:cubicBezTo>
                    <a:pt x="15247" y="18870"/>
                    <a:pt x="15247" y="18870"/>
                    <a:pt x="15247" y="18870"/>
                  </a:cubicBezTo>
                  <a:cubicBezTo>
                    <a:pt x="16009" y="19633"/>
                    <a:pt x="16771" y="19633"/>
                    <a:pt x="17534" y="19124"/>
                  </a:cubicBezTo>
                  <a:cubicBezTo>
                    <a:pt x="17788" y="18870"/>
                    <a:pt x="18296" y="18616"/>
                    <a:pt x="18550" y="18108"/>
                  </a:cubicBezTo>
                  <a:cubicBezTo>
                    <a:pt x="19058" y="17600"/>
                    <a:pt x="19058" y="16837"/>
                    <a:pt x="18550" y="16075"/>
                  </a:cubicBezTo>
                  <a:close/>
                  <a:moveTo>
                    <a:pt x="9656" y="14042"/>
                  </a:moveTo>
                  <a:cubicBezTo>
                    <a:pt x="7623" y="13280"/>
                    <a:pt x="6607" y="11247"/>
                    <a:pt x="7369" y="9468"/>
                  </a:cubicBezTo>
                  <a:cubicBezTo>
                    <a:pt x="7877" y="7435"/>
                    <a:pt x="10164" y="6419"/>
                    <a:pt x="11943" y="7181"/>
                  </a:cubicBezTo>
                  <a:cubicBezTo>
                    <a:pt x="13976" y="7689"/>
                    <a:pt x="14992" y="9722"/>
                    <a:pt x="14230" y="11755"/>
                  </a:cubicBezTo>
                  <a:cubicBezTo>
                    <a:pt x="13722" y="13534"/>
                    <a:pt x="11435" y="14804"/>
                    <a:pt x="9656" y="14042"/>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12" name="AutoShape 21"/>
            <p:cNvSpPr/>
            <p:nvPr/>
          </p:nvSpPr>
          <p:spPr bwMode="auto">
            <a:xfrm>
              <a:off x="3001269" y="3769519"/>
              <a:ext cx="174625" cy="190500"/>
            </a:xfrm>
            <a:custGeom>
              <a:avLst/>
              <a:gdLst>
                <a:gd name="T0" fmla="+- 0 10805 263"/>
                <a:gd name="T1" fmla="*/ T0 w 21084"/>
                <a:gd name="T2" fmla="*/ 10800 h 21600"/>
                <a:gd name="T3" fmla="+- 0 10805 263"/>
                <a:gd name="T4" fmla="*/ T3 w 21084"/>
                <a:gd name="T5" fmla="*/ 10800 h 21600"/>
                <a:gd name="T6" fmla="+- 0 10805 263"/>
                <a:gd name="T7" fmla="*/ T6 w 21084"/>
                <a:gd name="T8" fmla="*/ 10800 h 21600"/>
                <a:gd name="T9" fmla="+- 0 10805 263"/>
                <a:gd name="T10" fmla="*/ T9 w 21084"/>
                <a:gd name="T11" fmla="*/ 10800 h 21600"/>
              </a:gdLst>
              <a:ahLst/>
              <a:cxnLst>
                <a:cxn ang="0">
                  <a:pos x="T1" y="T2"/>
                </a:cxn>
                <a:cxn ang="0">
                  <a:pos x="T4" y="T5"/>
                </a:cxn>
                <a:cxn ang="0">
                  <a:pos x="T7" y="T8"/>
                </a:cxn>
                <a:cxn ang="0">
                  <a:pos x="T10" y="T11"/>
                </a:cxn>
              </a:cxnLst>
              <a:rect l="0" t="0" r="r" b="b"/>
              <a:pathLst>
                <a:path w="21084" h="21600">
                  <a:moveTo>
                    <a:pt x="20041" y="13856"/>
                  </a:moveTo>
                  <a:cubicBezTo>
                    <a:pt x="19609" y="13856"/>
                    <a:pt x="19609" y="13856"/>
                    <a:pt x="19609" y="13856"/>
                  </a:cubicBezTo>
                  <a:cubicBezTo>
                    <a:pt x="18744" y="13041"/>
                    <a:pt x="17881" y="12226"/>
                    <a:pt x="17881" y="11411"/>
                  </a:cubicBezTo>
                  <a:cubicBezTo>
                    <a:pt x="17881" y="11003"/>
                    <a:pt x="17881" y="11003"/>
                    <a:pt x="17881" y="11003"/>
                  </a:cubicBezTo>
                  <a:cubicBezTo>
                    <a:pt x="18313" y="10188"/>
                    <a:pt x="18744" y="9373"/>
                    <a:pt x="19609" y="8966"/>
                  </a:cubicBezTo>
                  <a:cubicBezTo>
                    <a:pt x="20473" y="8558"/>
                    <a:pt x="20473" y="8558"/>
                    <a:pt x="20473" y="8558"/>
                  </a:cubicBezTo>
                  <a:cubicBezTo>
                    <a:pt x="20905" y="8150"/>
                    <a:pt x="21337" y="7335"/>
                    <a:pt x="20905" y="6520"/>
                  </a:cubicBezTo>
                  <a:cubicBezTo>
                    <a:pt x="20905" y="6113"/>
                    <a:pt x="20473" y="5705"/>
                    <a:pt x="20473" y="5298"/>
                  </a:cubicBezTo>
                  <a:cubicBezTo>
                    <a:pt x="20041" y="4483"/>
                    <a:pt x="18744" y="4483"/>
                    <a:pt x="18313" y="4890"/>
                  </a:cubicBezTo>
                  <a:cubicBezTo>
                    <a:pt x="17449" y="4890"/>
                    <a:pt x="17449" y="4890"/>
                    <a:pt x="17449" y="4890"/>
                  </a:cubicBezTo>
                  <a:cubicBezTo>
                    <a:pt x="16585" y="5705"/>
                    <a:pt x="15289" y="5298"/>
                    <a:pt x="14425" y="4890"/>
                  </a:cubicBezTo>
                  <a:cubicBezTo>
                    <a:pt x="14425" y="4890"/>
                    <a:pt x="14425" y="4890"/>
                    <a:pt x="14425" y="4890"/>
                  </a:cubicBezTo>
                  <a:cubicBezTo>
                    <a:pt x="13561" y="4483"/>
                    <a:pt x="13129" y="3260"/>
                    <a:pt x="13129" y="2445"/>
                  </a:cubicBezTo>
                  <a:cubicBezTo>
                    <a:pt x="13129" y="1630"/>
                    <a:pt x="13129" y="1630"/>
                    <a:pt x="13129" y="1630"/>
                  </a:cubicBezTo>
                  <a:cubicBezTo>
                    <a:pt x="13129" y="815"/>
                    <a:pt x="12696" y="407"/>
                    <a:pt x="11833" y="407"/>
                  </a:cubicBezTo>
                  <a:cubicBezTo>
                    <a:pt x="11400" y="0"/>
                    <a:pt x="11400" y="0"/>
                    <a:pt x="10969" y="0"/>
                  </a:cubicBezTo>
                  <a:cubicBezTo>
                    <a:pt x="10537" y="0"/>
                    <a:pt x="10537" y="0"/>
                    <a:pt x="10104" y="0"/>
                  </a:cubicBezTo>
                  <a:cubicBezTo>
                    <a:pt x="9240" y="0"/>
                    <a:pt x="8809" y="815"/>
                    <a:pt x="8809" y="1630"/>
                  </a:cubicBezTo>
                  <a:cubicBezTo>
                    <a:pt x="8809" y="2445"/>
                    <a:pt x="8809" y="2445"/>
                    <a:pt x="8809" y="2445"/>
                  </a:cubicBezTo>
                  <a:cubicBezTo>
                    <a:pt x="8809" y="3260"/>
                    <a:pt x="7945" y="4075"/>
                    <a:pt x="7081" y="4483"/>
                  </a:cubicBezTo>
                  <a:cubicBezTo>
                    <a:pt x="7081" y="4483"/>
                    <a:pt x="7081" y="4483"/>
                    <a:pt x="7081" y="4483"/>
                  </a:cubicBezTo>
                  <a:cubicBezTo>
                    <a:pt x="6216" y="5298"/>
                    <a:pt x="4920" y="5298"/>
                    <a:pt x="4056" y="4483"/>
                  </a:cubicBezTo>
                  <a:cubicBezTo>
                    <a:pt x="3624" y="4075"/>
                    <a:pt x="3624" y="4075"/>
                    <a:pt x="3624" y="4075"/>
                  </a:cubicBezTo>
                  <a:cubicBezTo>
                    <a:pt x="2760" y="3667"/>
                    <a:pt x="1896" y="4075"/>
                    <a:pt x="1464" y="4483"/>
                  </a:cubicBezTo>
                  <a:cubicBezTo>
                    <a:pt x="1032" y="4890"/>
                    <a:pt x="600" y="5298"/>
                    <a:pt x="600" y="5705"/>
                  </a:cubicBezTo>
                  <a:cubicBezTo>
                    <a:pt x="168" y="6520"/>
                    <a:pt x="168" y="7335"/>
                    <a:pt x="1032" y="7743"/>
                  </a:cubicBezTo>
                  <a:cubicBezTo>
                    <a:pt x="1464" y="8150"/>
                    <a:pt x="1464" y="8150"/>
                    <a:pt x="1464" y="8150"/>
                  </a:cubicBezTo>
                  <a:cubicBezTo>
                    <a:pt x="2760" y="8558"/>
                    <a:pt x="3192" y="9781"/>
                    <a:pt x="3192" y="10596"/>
                  </a:cubicBezTo>
                  <a:cubicBezTo>
                    <a:pt x="3192" y="11818"/>
                    <a:pt x="2328" y="12633"/>
                    <a:pt x="1464" y="13041"/>
                  </a:cubicBezTo>
                  <a:cubicBezTo>
                    <a:pt x="1032" y="13449"/>
                    <a:pt x="1032" y="13449"/>
                    <a:pt x="1032" y="13449"/>
                  </a:cubicBezTo>
                  <a:cubicBezTo>
                    <a:pt x="168" y="13856"/>
                    <a:pt x="-263" y="14671"/>
                    <a:pt x="168" y="15486"/>
                  </a:cubicBezTo>
                  <a:cubicBezTo>
                    <a:pt x="168" y="15894"/>
                    <a:pt x="600" y="16301"/>
                    <a:pt x="1032" y="16709"/>
                  </a:cubicBezTo>
                  <a:cubicBezTo>
                    <a:pt x="1464" y="17116"/>
                    <a:pt x="2328" y="17524"/>
                    <a:pt x="2760" y="17116"/>
                  </a:cubicBezTo>
                  <a:cubicBezTo>
                    <a:pt x="3624" y="16709"/>
                    <a:pt x="3624" y="16709"/>
                    <a:pt x="3624" y="16709"/>
                  </a:cubicBezTo>
                  <a:cubicBezTo>
                    <a:pt x="4488" y="16301"/>
                    <a:pt x="5785" y="16301"/>
                    <a:pt x="6648" y="17116"/>
                  </a:cubicBezTo>
                  <a:cubicBezTo>
                    <a:pt x="6648" y="17116"/>
                    <a:pt x="6648" y="17116"/>
                    <a:pt x="6648" y="17116"/>
                  </a:cubicBezTo>
                  <a:cubicBezTo>
                    <a:pt x="7512" y="17524"/>
                    <a:pt x="7945" y="18339"/>
                    <a:pt x="7945" y="19562"/>
                  </a:cubicBezTo>
                  <a:cubicBezTo>
                    <a:pt x="7945" y="19969"/>
                    <a:pt x="7945" y="19969"/>
                    <a:pt x="7945" y="19969"/>
                  </a:cubicBezTo>
                  <a:cubicBezTo>
                    <a:pt x="7945" y="20784"/>
                    <a:pt x="8376" y="21600"/>
                    <a:pt x="9240" y="21600"/>
                  </a:cubicBezTo>
                  <a:cubicBezTo>
                    <a:pt x="9673" y="21600"/>
                    <a:pt x="10104" y="21600"/>
                    <a:pt x="10104" y="21600"/>
                  </a:cubicBezTo>
                  <a:cubicBezTo>
                    <a:pt x="10537" y="21600"/>
                    <a:pt x="10537" y="21600"/>
                    <a:pt x="10969" y="21600"/>
                  </a:cubicBezTo>
                  <a:cubicBezTo>
                    <a:pt x="11833" y="21600"/>
                    <a:pt x="12264" y="21192"/>
                    <a:pt x="12696" y="20377"/>
                  </a:cubicBezTo>
                  <a:cubicBezTo>
                    <a:pt x="12696" y="19562"/>
                    <a:pt x="12696" y="19562"/>
                    <a:pt x="12696" y="19562"/>
                  </a:cubicBezTo>
                  <a:cubicBezTo>
                    <a:pt x="12696" y="18747"/>
                    <a:pt x="13129" y="17524"/>
                    <a:pt x="13992" y="17116"/>
                  </a:cubicBezTo>
                  <a:cubicBezTo>
                    <a:pt x="13992" y="17116"/>
                    <a:pt x="13992" y="17116"/>
                    <a:pt x="13992" y="17116"/>
                  </a:cubicBezTo>
                  <a:cubicBezTo>
                    <a:pt x="14857" y="16709"/>
                    <a:pt x="16153" y="16709"/>
                    <a:pt x="17016" y="17116"/>
                  </a:cubicBezTo>
                  <a:cubicBezTo>
                    <a:pt x="17881" y="17524"/>
                    <a:pt x="17881" y="17524"/>
                    <a:pt x="17881" y="17524"/>
                  </a:cubicBezTo>
                  <a:cubicBezTo>
                    <a:pt x="18313" y="17932"/>
                    <a:pt x="19177" y="17932"/>
                    <a:pt x="20041" y="17116"/>
                  </a:cubicBezTo>
                  <a:cubicBezTo>
                    <a:pt x="20041" y="16709"/>
                    <a:pt x="20473" y="16301"/>
                    <a:pt x="20473" y="15894"/>
                  </a:cubicBezTo>
                  <a:cubicBezTo>
                    <a:pt x="20905" y="15486"/>
                    <a:pt x="20905" y="14671"/>
                    <a:pt x="20041" y="13856"/>
                  </a:cubicBezTo>
                  <a:close/>
                  <a:moveTo>
                    <a:pt x="10537" y="13856"/>
                  </a:moveTo>
                  <a:cubicBezTo>
                    <a:pt x="8809" y="13856"/>
                    <a:pt x="7081" y="12633"/>
                    <a:pt x="7512" y="11003"/>
                  </a:cubicBezTo>
                  <a:cubicBezTo>
                    <a:pt x="7512" y="8966"/>
                    <a:pt x="8809" y="7743"/>
                    <a:pt x="10537" y="7743"/>
                  </a:cubicBezTo>
                  <a:cubicBezTo>
                    <a:pt x="12696" y="8150"/>
                    <a:pt x="13992" y="9373"/>
                    <a:pt x="13992" y="11003"/>
                  </a:cubicBezTo>
                  <a:cubicBezTo>
                    <a:pt x="13561" y="12633"/>
                    <a:pt x="12264" y="14264"/>
                    <a:pt x="10537" y="13856"/>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grpSp>
      <p:sp>
        <p:nvSpPr>
          <p:cNvPr id="13" name="Freeform 5"/>
          <p:cNvSpPr/>
          <p:nvPr/>
        </p:nvSpPr>
        <p:spPr bwMode="auto">
          <a:xfrm>
            <a:off x="3839560" y="3659591"/>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14" name="Group 26"/>
          <p:cNvGrpSpPr/>
          <p:nvPr/>
        </p:nvGrpSpPr>
        <p:grpSpPr bwMode="auto">
          <a:xfrm>
            <a:off x="4297088" y="4048921"/>
            <a:ext cx="702769" cy="690662"/>
            <a:chOff x="0" y="0"/>
            <a:chExt cx="391587" cy="385335"/>
          </a:xfrm>
          <a:solidFill>
            <a:schemeClr val="bg1">
              <a:lumMod val="95000"/>
            </a:schemeClr>
          </a:solidFill>
        </p:grpSpPr>
        <p:sp>
          <p:nvSpPr>
            <p:cNvPr id="15" name="AutoShape 27"/>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16" name="AutoShape 28"/>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17" name="AutoShape 29"/>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60"/>
                    <a:pt x="8100" y="20160"/>
                  </a:cubicBezTo>
                  <a:cubicBezTo>
                    <a:pt x="8100" y="20160"/>
                    <a:pt x="8775" y="20160"/>
                    <a:pt x="8775" y="20160"/>
                  </a:cubicBezTo>
                  <a:cubicBezTo>
                    <a:pt x="9450" y="2016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60"/>
                  </a:cubicBezTo>
                  <a:cubicBezTo>
                    <a:pt x="17550" y="2016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18" name="AutoShape 30"/>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60"/>
                    <a:pt x="3375" y="2016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60"/>
                    <a:pt x="12150" y="20160"/>
                  </a:cubicBezTo>
                  <a:cubicBezTo>
                    <a:pt x="12150" y="20160"/>
                    <a:pt x="12825" y="20160"/>
                    <a:pt x="12825" y="20160"/>
                  </a:cubicBezTo>
                  <a:cubicBezTo>
                    <a:pt x="14175" y="2016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19" name="AutoShape 31"/>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0" name="AutoShape 32"/>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1" name="AutoShape 33"/>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2" name="AutoShape 34"/>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3" name="AutoShape 35"/>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6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6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4" name="AutoShape 36"/>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60"/>
                    <a:pt x="20250" y="21600"/>
                    <a:pt x="18900" y="21600"/>
                  </a:cubicBezTo>
                  <a:cubicBezTo>
                    <a:pt x="2700" y="21600"/>
                    <a:pt x="2700" y="21600"/>
                    <a:pt x="2700" y="21600"/>
                  </a:cubicBezTo>
                  <a:cubicBezTo>
                    <a:pt x="2025" y="21600"/>
                    <a:pt x="675" y="20879"/>
                    <a:pt x="675" y="20879"/>
                  </a:cubicBezTo>
                  <a:cubicBezTo>
                    <a:pt x="0" y="2016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5" name="AutoShape 37"/>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6" name="AutoShape 38"/>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7" name="AutoShape 39"/>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8" name="AutoShape 40"/>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29" name="AutoShape 41"/>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30" name="AutoShape 42"/>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grpSp>
      <p:sp>
        <p:nvSpPr>
          <p:cNvPr id="31" name="Freeform 5"/>
          <p:cNvSpPr/>
          <p:nvPr/>
        </p:nvSpPr>
        <p:spPr bwMode="auto">
          <a:xfrm>
            <a:off x="4813847" y="1775298"/>
            <a:ext cx="2169719" cy="19562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32" name="Group 48"/>
          <p:cNvGrpSpPr/>
          <p:nvPr/>
        </p:nvGrpSpPr>
        <p:grpSpPr bwMode="auto">
          <a:xfrm>
            <a:off x="5329983" y="2248026"/>
            <a:ext cx="1137447" cy="919960"/>
            <a:chOff x="0" y="-1"/>
            <a:chExt cx="363539" cy="293690"/>
          </a:xfrm>
          <a:solidFill>
            <a:schemeClr val="bg1">
              <a:lumMod val="95000"/>
            </a:schemeClr>
          </a:solidFill>
        </p:grpSpPr>
        <p:sp>
          <p:nvSpPr>
            <p:cNvPr id="33" name="AutoShape 49"/>
            <p:cNvSpPr/>
            <p:nvPr/>
          </p:nvSpPr>
          <p:spPr bwMode="auto">
            <a:xfrm>
              <a:off x="188155" y="150457"/>
              <a:ext cx="82614" cy="1428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1080"/>
                    <a:pt x="0" y="2160"/>
                  </a:cubicBezTo>
                  <a:cubicBezTo>
                    <a:pt x="0" y="19440"/>
                    <a:pt x="0" y="19440"/>
                    <a:pt x="0" y="19440"/>
                  </a:cubicBezTo>
                  <a:cubicBezTo>
                    <a:pt x="0" y="20520"/>
                    <a:pt x="1878" y="21600"/>
                    <a:pt x="4695" y="21600"/>
                  </a:cubicBezTo>
                  <a:cubicBezTo>
                    <a:pt x="16904" y="21600"/>
                    <a:pt x="16904" y="21600"/>
                    <a:pt x="16904" y="21600"/>
                  </a:cubicBezTo>
                  <a:cubicBezTo>
                    <a:pt x="19721" y="21600"/>
                    <a:pt x="21599" y="20520"/>
                    <a:pt x="21599" y="19440"/>
                  </a:cubicBezTo>
                  <a:cubicBezTo>
                    <a:pt x="21599" y="2160"/>
                    <a:pt x="21599" y="2160"/>
                    <a:pt x="21599" y="2160"/>
                  </a:cubicBezTo>
                  <a:cubicBezTo>
                    <a:pt x="21599" y="1080"/>
                    <a:pt x="19721" y="0"/>
                    <a:pt x="16904"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34" name="AutoShape 50"/>
            <p:cNvSpPr/>
            <p:nvPr/>
          </p:nvSpPr>
          <p:spPr bwMode="auto">
            <a:xfrm>
              <a:off x="285069" y="-300"/>
              <a:ext cx="77848" cy="2935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09" y="21599"/>
                  </a:moveTo>
                  <a:cubicBezTo>
                    <a:pt x="17672" y="21599"/>
                    <a:pt x="17672" y="21599"/>
                    <a:pt x="17672" y="21599"/>
                  </a:cubicBezTo>
                  <a:cubicBezTo>
                    <a:pt x="19636" y="21599"/>
                    <a:pt x="21599" y="21073"/>
                    <a:pt x="21599" y="20546"/>
                  </a:cubicBezTo>
                  <a:cubicBezTo>
                    <a:pt x="21599" y="1053"/>
                    <a:pt x="21599" y="1053"/>
                    <a:pt x="21599" y="1053"/>
                  </a:cubicBezTo>
                  <a:cubicBezTo>
                    <a:pt x="21599" y="526"/>
                    <a:pt x="19636" y="0"/>
                    <a:pt x="17672" y="0"/>
                  </a:cubicBezTo>
                  <a:cubicBezTo>
                    <a:pt x="4909" y="0"/>
                    <a:pt x="4909" y="0"/>
                    <a:pt x="4909" y="0"/>
                  </a:cubicBezTo>
                  <a:cubicBezTo>
                    <a:pt x="1963" y="0"/>
                    <a:pt x="0" y="526"/>
                    <a:pt x="0" y="1053"/>
                  </a:cubicBezTo>
                  <a:cubicBezTo>
                    <a:pt x="0" y="12117"/>
                    <a:pt x="0" y="12117"/>
                    <a:pt x="0" y="12117"/>
                  </a:cubicBezTo>
                  <a:cubicBezTo>
                    <a:pt x="0" y="20546"/>
                    <a:pt x="0" y="20546"/>
                    <a:pt x="0" y="20546"/>
                  </a:cubicBezTo>
                  <a:cubicBezTo>
                    <a:pt x="0" y="21073"/>
                    <a:pt x="1963" y="21599"/>
                    <a:pt x="4909" y="21599"/>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35" name="AutoShape 51"/>
            <p:cNvSpPr/>
            <p:nvPr/>
          </p:nvSpPr>
          <p:spPr bwMode="auto">
            <a:xfrm>
              <a:off x="97598" y="82219"/>
              <a:ext cx="77848" cy="211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72" y="0"/>
                  </a:moveTo>
                  <a:cubicBezTo>
                    <a:pt x="3927" y="0"/>
                    <a:pt x="3927" y="0"/>
                    <a:pt x="3927" y="0"/>
                  </a:cubicBezTo>
                  <a:cubicBezTo>
                    <a:pt x="1963" y="0"/>
                    <a:pt x="0" y="732"/>
                    <a:pt x="0" y="1830"/>
                  </a:cubicBezTo>
                  <a:cubicBezTo>
                    <a:pt x="0" y="15376"/>
                    <a:pt x="0" y="15376"/>
                    <a:pt x="0" y="15376"/>
                  </a:cubicBezTo>
                  <a:cubicBezTo>
                    <a:pt x="0" y="20135"/>
                    <a:pt x="0" y="20135"/>
                    <a:pt x="0" y="20135"/>
                  </a:cubicBezTo>
                  <a:cubicBezTo>
                    <a:pt x="0" y="20867"/>
                    <a:pt x="1963" y="21599"/>
                    <a:pt x="3927" y="21599"/>
                  </a:cubicBezTo>
                  <a:cubicBezTo>
                    <a:pt x="17672" y="21599"/>
                    <a:pt x="17672" y="21599"/>
                    <a:pt x="17672" y="21599"/>
                  </a:cubicBezTo>
                  <a:cubicBezTo>
                    <a:pt x="19636" y="21599"/>
                    <a:pt x="21599" y="20867"/>
                    <a:pt x="21599" y="20135"/>
                  </a:cubicBezTo>
                  <a:cubicBezTo>
                    <a:pt x="21599" y="8420"/>
                    <a:pt x="21599" y="8420"/>
                    <a:pt x="21599" y="8420"/>
                  </a:cubicBezTo>
                  <a:cubicBezTo>
                    <a:pt x="21599" y="1830"/>
                    <a:pt x="21599" y="1830"/>
                    <a:pt x="21599" y="1830"/>
                  </a:cubicBezTo>
                  <a:cubicBezTo>
                    <a:pt x="21599" y="732"/>
                    <a:pt x="19636" y="0"/>
                    <a:pt x="17672"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36" name="AutoShape 52"/>
            <p:cNvSpPr/>
            <p:nvPr/>
          </p:nvSpPr>
          <p:spPr bwMode="auto">
            <a:xfrm>
              <a:off x="685" y="218694"/>
              <a:ext cx="82614" cy="745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2057"/>
                    <a:pt x="0" y="4114"/>
                  </a:cubicBezTo>
                  <a:cubicBezTo>
                    <a:pt x="0" y="17485"/>
                    <a:pt x="0" y="17485"/>
                    <a:pt x="0" y="17485"/>
                  </a:cubicBezTo>
                  <a:cubicBezTo>
                    <a:pt x="0" y="19542"/>
                    <a:pt x="1878" y="21600"/>
                    <a:pt x="4695" y="21600"/>
                  </a:cubicBezTo>
                  <a:cubicBezTo>
                    <a:pt x="16904" y="21600"/>
                    <a:pt x="16904" y="21600"/>
                    <a:pt x="16904" y="21600"/>
                  </a:cubicBezTo>
                  <a:cubicBezTo>
                    <a:pt x="19721" y="21600"/>
                    <a:pt x="21599" y="19542"/>
                    <a:pt x="21599" y="17485"/>
                  </a:cubicBezTo>
                  <a:cubicBezTo>
                    <a:pt x="21599" y="4114"/>
                    <a:pt x="21599" y="4114"/>
                    <a:pt x="21599" y="4114"/>
                  </a:cubicBezTo>
                  <a:cubicBezTo>
                    <a:pt x="21599" y="2057"/>
                    <a:pt x="19721" y="0"/>
                    <a:pt x="16904"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grpSp>
      <p:sp>
        <p:nvSpPr>
          <p:cNvPr id="37" name="Freeform 5"/>
          <p:cNvSpPr/>
          <p:nvPr/>
        </p:nvSpPr>
        <p:spPr bwMode="auto">
          <a:xfrm>
            <a:off x="6719880" y="3116505"/>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38" name="Group 57"/>
          <p:cNvGrpSpPr/>
          <p:nvPr/>
        </p:nvGrpSpPr>
        <p:grpSpPr bwMode="auto">
          <a:xfrm>
            <a:off x="7139533" y="3480057"/>
            <a:ext cx="786582" cy="669023"/>
            <a:chOff x="-1" y="0"/>
            <a:chExt cx="378673" cy="322264"/>
          </a:xfrm>
          <a:solidFill>
            <a:schemeClr val="bg1">
              <a:lumMod val="95000"/>
            </a:schemeClr>
          </a:solidFill>
        </p:grpSpPr>
        <p:sp>
          <p:nvSpPr>
            <p:cNvPr id="39" name="AutoShape 58"/>
            <p:cNvSpPr/>
            <p:nvPr/>
          </p:nvSpPr>
          <p:spPr bwMode="auto">
            <a:xfrm>
              <a:off x="27450" y="341"/>
              <a:ext cx="320629" cy="236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59" y="2618"/>
                    <a:pt x="20159" y="3272"/>
                  </a:cubicBezTo>
                  <a:cubicBezTo>
                    <a:pt x="20159" y="18327"/>
                    <a:pt x="20159" y="18327"/>
                    <a:pt x="20159" y="18327"/>
                  </a:cubicBezTo>
                  <a:cubicBezTo>
                    <a:pt x="2015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40" name="AutoShape 59"/>
            <p:cNvSpPr/>
            <p:nvPr/>
          </p:nvSpPr>
          <p:spPr bwMode="auto">
            <a:xfrm>
              <a:off x="466" y="251275"/>
              <a:ext cx="377771" cy="71469"/>
            </a:xfrm>
            <a:custGeom>
              <a:avLst/>
              <a:gdLst>
                <a:gd name="T0" fmla="+- 0 10739 50"/>
                <a:gd name="T1" fmla="*/ T0 w 21379"/>
                <a:gd name="T2" fmla="*/ 10800 h 21600"/>
                <a:gd name="T3" fmla="+- 0 10739 50"/>
                <a:gd name="T4" fmla="*/ T3 w 21379"/>
                <a:gd name="T5" fmla="*/ 10800 h 21600"/>
                <a:gd name="T6" fmla="+- 0 10739 50"/>
                <a:gd name="T7" fmla="*/ T6 w 21379"/>
                <a:gd name="T8" fmla="*/ 10800 h 21600"/>
                <a:gd name="T9" fmla="+- 0 10739 50"/>
                <a:gd name="T10" fmla="*/ T9 w 21379"/>
                <a:gd name="T11" fmla="*/ 10800 h 21600"/>
              </a:gdLst>
              <a:ahLst/>
              <a:cxnLst>
                <a:cxn ang="0">
                  <a:pos x="T1" y="T2"/>
                </a:cxn>
                <a:cxn ang="0">
                  <a:pos x="T4" y="T5"/>
                </a:cxn>
                <a:cxn ang="0">
                  <a:pos x="T7" y="T8"/>
                </a:cxn>
                <a:cxn ang="0">
                  <a:pos x="T10" y="T11"/>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grpSp>
      <p:sp>
        <p:nvSpPr>
          <p:cNvPr id="41" name="Freeform 5"/>
          <p:cNvSpPr/>
          <p:nvPr/>
        </p:nvSpPr>
        <p:spPr bwMode="auto">
          <a:xfrm>
            <a:off x="8039422" y="2252431"/>
            <a:ext cx="1224136" cy="110369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nvGrpSpPr>
          <p:cNvPr id="42" name="Group 64"/>
          <p:cNvGrpSpPr/>
          <p:nvPr/>
        </p:nvGrpSpPr>
        <p:grpSpPr bwMode="auto">
          <a:xfrm>
            <a:off x="8434048" y="2585508"/>
            <a:ext cx="434883" cy="369778"/>
            <a:chOff x="-1" y="0"/>
            <a:chExt cx="434976" cy="369889"/>
          </a:xfrm>
          <a:solidFill>
            <a:schemeClr val="bg1">
              <a:lumMod val="95000"/>
            </a:schemeClr>
          </a:solidFill>
        </p:grpSpPr>
        <p:sp>
          <p:nvSpPr>
            <p:cNvPr id="43" name="AutoShape 65"/>
            <p:cNvSpPr/>
            <p:nvPr/>
          </p:nvSpPr>
          <p:spPr bwMode="auto">
            <a:xfrm>
              <a:off x="43002" y="143143"/>
              <a:ext cx="346149" cy="115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5" y="21599"/>
                  </a:moveTo>
                  <a:cubicBezTo>
                    <a:pt x="668" y="21599"/>
                    <a:pt x="668" y="21599"/>
                    <a:pt x="668" y="21599"/>
                  </a:cubicBezTo>
                  <a:cubicBezTo>
                    <a:pt x="890" y="21599"/>
                    <a:pt x="1113" y="20925"/>
                    <a:pt x="1113" y="20250"/>
                  </a:cubicBezTo>
                  <a:cubicBezTo>
                    <a:pt x="1113" y="17550"/>
                    <a:pt x="1113" y="17550"/>
                    <a:pt x="1113" y="17550"/>
                  </a:cubicBezTo>
                  <a:cubicBezTo>
                    <a:pt x="1113" y="14175"/>
                    <a:pt x="1781" y="12150"/>
                    <a:pt x="2894" y="12150"/>
                  </a:cubicBezTo>
                  <a:cubicBezTo>
                    <a:pt x="9575" y="12150"/>
                    <a:pt x="9575" y="12150"/>
                    <a:pt x="9575" y="12150"/>
                  </a:cubicBezTo>
                  <a:cubicBezTo>
                    <a:pt x="10020" y="12150"/>
                    <a:pt x="10465" y="12825"/>
                    <a:pt x="10465" y="14175"/>
                  </a:cubicBezTo>
                  <a:cubicBezTo>
                    <a:pt x="10465" y="20250"/>
                    <a:pt x="10465" y="20250"/>
                    <a:pt x="10465" y="20250"/>
                  </a:cubicBezTo>
                  <a:cubicBezTo>
                    <a:pt x="10465" y="20925"/>
                    <a:pt x="10688" y="21599"/>
                    <a:pt x="10911" y="21599"/>
                  </a:cubicBezTo>
                  <a:cubicBezTo>
                    <a:pt x="10911" y="21599"/>
                    <a:pt x="10911" y="21599"/>
                    <a:pt x="10911" y="21599"/>
                  </a:cubicBezTo>
                  <a:cubicBezTo>
                    <a:pt x="11134" y="21599"/>
                    <a:pt x="11356" y="20925"/>
                    <a:pt x="11356" y="20250"/>
                  </a:cubicBezTo>
                  <a:cubicBezTo>
                    <a:pt x="11356" y="14175"/>
                    <a:pt x="11356" y="14175"/>
                    <a:pt x="11356" y="14175"/>
                  </a:cubicBezTo>
                  <a:cubicBezTo>
                    <a:pt x="11356" y="12825"/>
                    <a:pt x="11579" y="12150"/>
                    <a:pt x="12024" y="12150"/>
                  </a:cubicBezTo>
                  <a:cubicBezTo>
                    <a:pt x="18927" y="12150"/>
                    <a:pt x="18927" y="12150"/>
                    <a:pt x="18927" y="12150"/>
                  </a:cubicBezTo>
                  <a:cubicBezTo>
                    <a:pt x="19818" y="12150"/>
                    <a:pt x="20709" y="14175"/>
                    <a:pt x="20709" y="17550"/>
                  </a:cubicBezTo>
                  <a:cubicBezTo>
                    <a:pt x="20709" y="20250"/>
                    <a:pt x="20709" y="20250"/>
                    <a:pt x="20709" y="20250"/>
                  </a:cubicBezTo>
                  <a:cubicBezTo>
                    <a:pt x="20709" y="20925"/>
                    <a:pt x="20931" y="21599"/>
                    <a:pt x="21154" y="21599"/>
                  </a:cubicBezTo>
                  <a:cubicBezTo>
                    <a:pt x="21154" y="21599"/>
                    <a:pt x="21154" y="21599"/>
                    <a:pt x="21154" y="21599"/>
                  </a:cubicBezTo>
                  <a:cubicBezTo>
                    <a:pt x="21599" y="21599"/>
                    <a:pt x="21599" y="20925"/>
                    <a:pt x="21599" y="20250"/>
                  </a:cubicBezTo>
                  <a:cubicBezTo>
                    <a:pt x="21599" y="17550"/>
                    <a:pt x="21599" y="17550"/>
                    <a:pt x="21599" y="17550"/>
                  </a:cubicBezTo>
                  <a:cubicBezTo>
                    <a:pt x="21599" y="12825"/>
                    <a:pt x="20486" y="8775"/>
                    <a:pt x="18927" y="8775"/>
                  </a:cubicBezTo>
                  <a:cubicBezTo>
                    <a:pt x="12024" y="8775"/>
                    <a:pt x="12024" y="8775"/>
                    <a:pt x="12024" y="8775"/>
                  </a:cubicBezTo>
                  <a:cubicBezTo>
                    <a:pt x="11579" y="8775"/>
                    <a:pt x="11356" y="8100"/>
                    <a:pt x="11356" y="6750"/>
                  </a:cubicBezTo>
                  <a:cubicBezTo>
                    <a:pt x="11356" y="1350"/>
                    <a:pt x="11356" y="1350"/>
                    <a:pt x="11356" y="1350"/>
                  </a:cubicBezTo>
                  <a:cubicBezTo>
                    <a:pt x="11356" y="675"/>
                    <a:pt x="11134" y="0"/>
                    <a:pt x="10911" y="0"/>
                  </a:cubicBezTo>
                  <a:cubicBezTo>
                    <a:pt x="10911" y="0"/>
                    <a:pt x="10911" y="0"/>
                    <a:pt x="10911" y="0"/>
                  </a:cubicBezTo>
                  <a:cubicBezTo>
                    <a:pt x="10688" y="0"/>
                    <a:pt x="10465" y="675"/>
                    <a:pt x="10465" y="1350"/>
                  </a:cubicBezTo>
                  <a:cubicBezTo>
                    <a:pt x="10465" y="6750"/>
                    <a:pt x="10465" y="6750"/>
                    <a:pt x="10465" y="6750"/>
                  </a:cubicBezTo>
                  <a:cubicBezTo>
                    <a:pt x="10465" y="8100"/>
                    <a:pt x="10020" y="8775"/>
                    <a:pt x="9575" y="8775"/>
                  </a:cubicBezTo>
                  <a:cubicBezTo>
                    <a:pt x="2894" y="8775"/>
                    <a:pt x="2894" y="8775"/>
                    <a:pt x="2894" y="8775"/>
                  </a:cubicBezTo>
                  <a:cubicBezTo>
                    <a:pt x="1336" y="8775"/>
                    <a:pt x="0" y="12825"/>
                    <a:pt x="0" y="17550"/>
                  </a:cubicBezTo>
                  <a:cubicBezTo>
                    <a:pt x="0" y="20250"/>
                    <a:pt x="0" y="20250"/>
                    <a:pt x="0" y="20250"/>
                  </a:cubicBezTo>
                  <a:cubicBezTo>
                    <a:pt x="0" y="20925"/>
                    <a:pt x="222" y="21599"/>
                    <a:pt x="445" y="21599"/>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44" name="AutoShape 66"/>
            <p:cNvSpPr/>
            <p:nvPr/>
          </p:nvSpPr>
          <p:spPr bwMode="auto">
            <a:xfrm>
              <a:off x="146212" y="225"/>
              <a:ext cx="142906" cy="128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21600"/>
                  </a:moveTo>
                  <a:cubicBezTo>
                    <a:pt x="9720" y="21600"/>
                    <a:pt x="9720" y="21600"/>
                    <a:pt x="9720" y="21600"/>
                  </a:cubicBezTo>
                  <a:cubicBezTo>
                    <a:pt x="11880" y="21600"/>
                    <a:pt x="11880" y="21600"/>
                    <a:pt x="11880" y="21600"/>
                  </a:cubicBezTo>
                  <a:cubicBezTo>
                    <a:pt x="17280" y="21600"/>
                    <a:pt x="17280" y="21600"/>
                    <a:pt x="17280" y="21600"/>
                  </a:cubicBezTo>
                  <a:cubicBezTo>
                    <a:pt x="19440" y="21600"/>
                    <a:pt x="21600" y="19199"/>
                    <a:pt x="21600" y="16799"/>
                  </a:cubicBezTo>
                  <a:cubicBezTo>
                    <a:pt x="21600" y="4799"/>
                    <a:pt x="21600" y="4799"/>
                    <a:pt x="21600" y="4799"/>
                  </a:cubicBezTo>
                  <a:cubicBezTo>
                    <a:pt x="21600" y="1799"/>
                    <a:pt x="19440" y="0"/>
                    <a:pt x="17280" y="0"/>
                  </a:cubicBezTo>
                  <a:cubicBezTo>
                    <a:pt x="4320" y="0"/>
                    <a:pt x="4320" y="0"/>
                    <a:pt x="4320" y="0"/>
                  </a:cubicBezTo>
                  <a:cubicBezTo>
                    <a:pt x="2160" y="0"/>
                    <a:pt x="0" y="1799"/>
                    <a:pt x="0" y="4799"/>
                  </a:cubicBezTo>
                  <a:cubicBezTo>
                    <a:pt x="0" y="16799"/>
                    <a:pt x="0" y="16799"/>
                    <a:pt x="0" y="16799"/>
                  </a:cubicBezTo>
                  <a:cubicBezTo>
                    <a:pt x="0" y="19199"/>
                    <a:pt x="2160" y="21600"/>
                    <a:pt x="4320" y="2160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45" name="AutoShape 67"/>
            <p:cNvSpPr/>
            <p:nvPr/>
          </p:nvSpPr>
          <p:spPr bwMode="auto">
            <a:xfrm>
              <a:off x="131" y="273357"/>
              <a:ext cx="103209"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131" y="0"/>
                  </a:moveTo>
                  <a:cubicBezTo>
                    <a:pt x="4468" y="0"/>
                    <a:pt x="4468" y="0"/>
                    <a:pt x="4468" y="0"/>
                  </a:cubicBezTo>
                  <a:cubicBezTo>
                    <a:pt x="1489" y="0"/>
                    <a:pt x="0" y="2400"/>
                    <a:pt x="0" y="4800"/>
                  </a:cubicBezTo>
                  <a:cubicBezTo>
                    <a:pt x="0" y="16799"/>
                    <a:pt x="0" y="16799"/>
                    <a:pt x="0" y="16799"/>
                  </a:cubicBezTo>
                  <a:cubicBezTo>
                    <a:pt x="0" y="19200"/>
                    <a:pt x="1489" y="21599"/>
                    <a:pt x="4468" y="21599"/>
                  </a:cubicBezTo>
                  <a:cubicBezTo>
                    <a:pt x="17131" y="21599"/>
                    <a:pt x="17131" y="21599"/>
                    <a:pt x="17131" y="21599"/>
                  </a:cubicBezTo>
                  <a:cubicBezTo>
                    <a:pt x="20110" y="21599"/>
                    <a:pt x="21599" y="19200"/>
                    <a:pt x="21599" y="16799"/>
                  </a:cubicBezTo>
                  <a:cubicBezTo>
                    <a:pt x="21599" y="4800"/>
                    <a:pt x="21599" y="4800"/>
                    <a:pt x="21599" y="4800"/>
                  </a:cubicBezTo>
                  <a:cubicBezTo>
                    <a:pt x="21599" y="2400"/>
                    <a:pt x="20110" y="0"/>
                    <a:pt x="17131"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46" name="AutoShape 68"/>
            <p:cNvSpPr/>
            <p:nvPr/>
          </p:nvSpPr>
          <p:spPr bwMode="auto">
            <a:xfrm>
              <a:off x="163678" y="273357"/>
              <a:ext cx="106386"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39" y="21599"/>
                    <a:pt x="21600" y="19200"/>
                    <a:pt x="21600" y="16799"/>
                  </a:cubicBezTo>
                  <a:cubicBezTo>
                    <a:pt x="21600" y="4800"/>
                    <a:pt x="21600" y="4800"/>
                    <a:pt x="21600" y="4800"/>
                  </a:cubicBezTo>
                  <a:cubicBezTo>
                    <a:pt x="21600" y="2400"/>
                    <a:pt x="19439" y="0"/>
                    <a:pt x="17279"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sp>
          <p:nvSpPr>
            <p:cNvPr id="47" name="AutoShape 69"/>
            <p:cNvSpPr/>
            <p:nvPr/>
          </p:nvSpPr>
          <p:spPr bwMode="auto">
            <a:xfrm>
              <a:off x="327226" y="273357"/>
              <a:ext cx="107973"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40" y="21599"/>
                    <a:pt x="21600" y="19200"/>
                    <a:pt x="21600" y="16799"/>
                  </a:cubicBezTo>
                  <a:cubicBezTo>
                    <a:pt x="21600" y="4800"/>
                    <a:pt x="21600" y="4800"/>
                    <a:pt x="21600" y="4800"/>
                  </a:cubicBezTo>
                  <a:cubicBezTo>
                    <a:pt x="21600" y="2400"/>
                    <a:pt x="19440" y="0"/>
                    <a:pt x="17279" y="0"/>
                  </a:cubicBezTo>
                  <a:close/>
                </a:path>
              </a:pathLst>
            </a:custGeom>
            <a:grpFill/>
            <a:ln>
              <a:noFill/>
            </a:ln>
            <a:effectLst/>
            <a:extLst>
              <a:ext uri="{91240B29-F687-4F45-9708-019B960494DF}">
                <a14:hiddenLine xmlns:a14="http://schemas.microsoft.com/office/drawing/2010/main" xmlns="" w="12700">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grpSp>
      <p:sp>
        <p:nvSpPr>
          <p:cNvPr id="48" name="Freeform 5"/>
          <p:cNvSpPr/>
          <p:nvPr/>
        </p:nvSpPr>
        <p:spPr bwMode="auto">
          <a:xfrm>
            <a:off x="8471470" y="3534670"/>
            <a:ext cx="841187" cy="7584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95000"/>
              </a:schemeClr>
            </a:solidFill>
            <a:prstDash val="solid"/>
            <a:miter lim="800000"/>
          </a:ln>
          <a:effectLst>
            <a:outerShdw blurRad="177800" dir="13500000" sy="23000" kx="1200000" algn="br" rotWithShape="0">
              <a:prstClr val="black">
                <a:alpha val="20000"/>
              </a:prstClr>
            </a:outerShdw>
          </a:effectLst>
        </p:spPr>
        <p:txBody>
          <a:bodyPr vert="horz" wrap="square" lIns="91440" tIns="45720" rIns="91440" bIns="45720" numCol="1" anchor="t" anchorCtr="0" compatLnSpc="1"/>
          <a:lstStyle/>
          <a:p>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49" name="AutoShape 12"/>
          <p:cNvSpPr/>
          <p:nvPr/>
        </p:nvSpPr>
        <p:spPr bwMode="auto">
          <a:xfrm>
            <a:off x="8723105" y="3740303"/>
            <a:ext cx="347160" cy="347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8" y="2579"/>
                </a:moveTo>
                <a:cubicBezTo>
                  <a:pt x="20420" y="2579"/>
                  <a:pt x="20793" y="2736"/>
                  <a:pt x="21115" y="3053"/>
                </a:cubicBezTo>
                <a:cubicBezTo>
                  <a:pt x="21438" y="3371"/>
                  <a:pt x="21600" y="3744"/>
                  <a:pt x="21600" y="4176"/>
                </a:cubicBezTo>
                <a:lnTo>
                  <a:pt x="21600" y="19987"/>
                </a:lnTo>
                <a:cubicBezTo>
                  <a:pt x="21600" y="20419"/>
                  <a:pt x="21438" y="20797"/>
                  <a:pt x="21115" y="21115"/>
                </a:cubicBezTo>
                <a:cubicBezTo>
                  <a:pt x="20793" y="21438"/>
                  <a:pt x="20420" y="21600"/>
                  <a:pt x="19988" y="21600"/>
                </a:cubicBezTo>
                <a:lnTo>
                  <a:pt x="1612" y="21600"/>
                </a:lnTo>
                <a:cubicBezTo>
                  <a:pt x="1180" y="21600"/>
                  <a:pt x="806" y="21438"/>
                  <a:pt x="484" y="21115"/>
                </a:cubicBezTo>
                <a:cubicBezTo>
                  <a:pt x="161" y="20797"/>
                  <a:pt x="0" y="20419"/>
                  <a:pt x="0" y="19987"/>
                </a:cubicBezTo>
                <a:lnTo>
                  <a:pt x="0" y="4176"/>
                </a:lnTo>
                <a:cubicBezTo>
                  <a:pt x="0" y="3744"/>
                  <a:pt x="161" y="3371"/>
                  <a:pt x="484" y="3053"/>
                </a:cubicBezTo>
                <a:cubicBezTo>
                  <a:pt x="806" y="2736"/>
                  <a:pt x="1180" y="2579"/>
                  <a:pt x="1612" y="2579"/>
                </a:cubicBezTo>
                <a:lnTo>
                  <a:pt x="2151" y="2579"/>
                </a:lnTo>
                <a:lnTo>
                  <a:pt x="2151" y="2401"/>
                </a:lnTo>
                <a:cubicBezTo>
                  <a:pt x="2151" y="2116"/>
                  <a:pt x="2197" y="1828"/>
                  <a:pt x="2288" y="1541"/>
                </a:cubicBezTo>
                <a:cubicBezTo>
                  <a:pt x="2380" y="1249"/>
                  <a:pt x="2531" y="990"/>
                  <a:pt x="2738" y="766"/>
                </a:cubicBezTo>
                <a:cubicBezTo>
                  <a:pt x="2943" y="541"/>
                  <a:pt x="3216" y="360"/>
                  <a:pt x="3556" y="212"/>
                </a:cubicBezTo>
                <a:cubicBezTo>
                  <a:pt x="3895" y="74"/>
                  <a:pt x="4309" y="0"/>
                  <a:pt x="4797" y="0"/>
                </a:cubicBezTo>
                <a:cubicBezTo>
                  <a:pt x="5283" y="0"/>
                  <a:pt x="5697" y="74"/>
                  <a:pt x="6038" y="212"/>
                </a:cubicBezTo>
                <a:cubicBezTo>
                  <a:pt x="6378" y="360"/>
                  <a:pt x="6651" y="541"/>
                  <a:pt x="6858" y="766"/>
                </a:cubicBezTo>
                <a:cubicBezTo>
                  <a:pt x="7062" y="990"/>
                  <a:pt x="7215" y="1256"/>
                  <a:pt x="7312" y="1545"/>
                </a:cubicBezTo>
                <a:cubicBezTo>
                  <a:pt x="7411" y="1839"/>
                  <a:pt x="7456" y="2125"/>
                  <a:pt x="7456" y="2401"/>
                </a:cubicBezTo>
                <a:lnTo>
                  <a:pt x="7456" y="2579"/>
                </a:lnTo>
                <a:lnTo>
                  <a:pt x="8133" y="2579"/>
                </a:lnTo>
                <a:lnTo>
                  <a:pt x="8133" y="2401"/>
                </a:lnTo>
                <a:cubicBezTo>
                  <a:pt x="8133" y="2116"/>
                  <a:pt x="8179" y="1828"/>
                  <a:pt x="8268" y="1541"/>
                </a:cubicBezTo>
                <a:cubicBezTo>
                  <a:pt x="8363" y="1249"/>
                  <a:pt x="8511" y="990"/>
                  <a:pt x="8718" y="766"/>
                </a:cubicBezTo>
                <a:cubicBezTo>
                  <a:pt x="8925" y="540"/>
                  <a:pt x="9198" y="360"/>
                  <a:pt x="9539" y="212"/>
                </a:cubicBezTo>
                <a:cubicBezTo>
                  <a:pt x="9878" y="74"/>
                  <a:pt x="10292" y="0"/>
                  <a:pt x="10780" y="0"/>
                </a:cubicBezTo>
                <a:cubicBezTo>
                  <a:pt x="11266" y="0"/>
                  <a:pt x="11677" y="74"/>
                  <a:pt x="12020" y="212"/>
                </a:cubicBezTo>
                <a:cubicBezTo>
                  <a:pt x="12361" y="360"/>
                  <a:pt x="12636" y="541"/>
                  <a:pt x="12852" y="766"/>
                </a:cubicBezTo>
                <a:cubicBezTo>
                  <a:pt x="13068" y="990"/>
                  <a:pt x="13226" y="1256"/>
                  <a:pt x="13321" y="1545"/>
                </a:cubicBezTo>
                <a:cubicBezTo>
                  <a:pt x="13417" y="1839"/>
                  <a:pt x="13468" y="2125"/>
                  <a:pt x="13468" y="2401"/>
                </a:cubicBezTo>
                <a:lnTo>
                  <a:pt x="13468" y="2579"/>
                </a:lnTo>
                <a:lnTo>
                  <a:pt x="14143" y="2579"/>
                </a:lnTo>
                <a:lnTo>
                  <a:pt x="14143" y="2401"/>
                </a:lnTo>
                <a:cubicBezTo>
                  <a:pt x="14143" y="2116"/>
                  <a:pt x="14192" y="1828"/>
                  <a:pt x="14287" y="1541"/>
                </a:cubicBezTo>
                <a:cubicBezTo>
                  <a:pt x="14385" y="1249"/>
                  <a:pt x="14534" y="990"/>
                  <a:pt x="14742" y="766"/>
                </a:cubicBezTo>
                <a:cubicBezTo>
                  <a:pt x="14949" y="540"/>
                  <a:pt x="15219" y="360"/>
                  <a:pt x="15556" y="212"/>
                </a:cubicBezTo>
                <a:cubicBezTo>
                  <a:pt x="15889" y="74"/>
                  <a:pt x="16304" y="0"/>
                  <a:pt x="16803" y="0"/>
                </a:cubicBezTo>
                <a:cubicBezTo>
                  <a:pt x="17289" y="0"/>
                  <a:pt x="17703" y="74"/>
                  <a:pt x="18044" y="212"/>
                </a:cubicBezTo>
                <a:cubicBezTo>
                  <a:pt x="18383" y="360"/>
                  <a:pt x="18657" y="540"/>
                  <a:pt x="18864" y="766"/>
                </a:cubicBezTo>
                <a:cubicBezTo>
                  <a:pt x="19069" y="990"/>
                  <a:pt x="19218" y="1256"/>
                  <a:pt x="19311" y="1545"/>
                </a:cubicBezTo>
                <a:cubicBezTo>
                  <a:pt x="19403" y="1839"/>
                  <a:pt x="19449" y="2125"/>
                  <a:pt x="19449" y="2401"/>
                </a:cubicBezTo>
                <a:lnTo>
                  <a:pt x="19449" y="2579"/>
                </a:lnTo>
                <a:lnTo>
                  <a:pt x="19988" y="2579"/>
                </a:lnTo>
                <a:close/>
                <a:moveTo>
                  <a:pt x="6066" y="7967"/>
                </a:moveTo>
                <a:lnTo>
                  <a:pt x="2179" y="7967"/>
                </a:lnTo>
                <a:lnTo>
                  <a:pt x="2179" y="11443"/>
                </a:lnTo>
                <a:lnTo>
                  <a:pt x="6066" y="11443"/>
                </a:lnTo>
                <a:lnTo>
                  <a:pt x="6066" y="7967"/>
                </a:lnTo>
                <a:close/>
                <a:moveTo>
                  <a:pt x="6066" y="11975"/>
                </a:moveTo>
                <a:lnTo>
                  <a:pt x="2179" y="11975"/>
                </a:lnTo>
                <a:lnTo>
                  <a:pt x="2179" y="15452"/>
                </a:lnTo>
                <a:lnTo>
                  <a:pt x="6066" y="15452"/>
                </a:lnTo>
                <a:lnTo>
                  <a:pt x="6066" y="11975"/>
                </a:lnTo>
                <a:close/>
                <a:moveTo>
                  <a:pt x="6066" y="15975"/>
                </a:moveTo>
                <a:lnTo>
                  <a:pt x="2179" y="15975"/>
                </a:lnTo>
                <a:lnTo>
                  <a:pt x="2179" y="19422"/>
                </a:lnTo>
                <a:lnTo>
                  <a:pt x="6066" y="19422"/>
                </a:lnTo>
                <a:lnTo>
                  <a:pt x="6066" y="15975"/>
                </a:lnTo>
                <a:close/>
                <a:moveTo>
                  <a:pt x="3755" y="5543"/>
                </a:moveTo>
                <a:cubicBezTo>
                  <a:pt x="3755" y="6068"/>
                  <a:pt x="4102" y="6324"/>
                  <a:pt x="4799" y="6324"/>
                </a:cubicBezTo>
                <a:cubicBezTo>
                  <a:pt x="5499" y="6324"/>
                  <a:pt x="5847" y="6068"/>
                  <a:pt x="5847" y="5543"/>
                </a:cubicBezTo>
                <a:lnTo>
                  <a:pt x="5847" y="2398"/>
                </a:lnTo>
                <a:cubicBezTo>
                  <a:pt x="5847" y="1878"/>
                  <a:pt x="5499" y="1613"/>
                  <a:pt x="4799" y="1613"/>
                </a:cubicBezTo>
                <a:cubicBezTo>
                  <a:pt x="4102" y="1613"/>
                  <a:pt x="3755" y="1878"/>
                  <a:pt x="3755" y="2398"/>
                </a:cubicBezTo>
                <a:lnTo>
                  <a:pt x="3755" y="5543"/>
                </a:lnTo>
                <a:close/>
                <a:moveTo>
                  <a:pt x="10534" y="7967"/>
                </a:moveTo>
                <a:lnTo>
                  <a:pt x="6608" y="7967"/>
                </a:lnTo>
                <a:lnTo>
                  <a:pt x="6608" y="11443"/>
                </a:lnTo>
                <a:lnTo>
                  <a:pt x="10534" y="11443"/>
                </a:lnTo>
                <a:lnTo>
                  <a:pt x="10534" y="7967"/>
                </a:lnTo>
                <a:close/>
                <a:moveTo>
                  <a:pt x="10534" y="11975"/>
                </a:moveTo>
                <a:lnTo>
                  <a:pt x="6608" y="11975"/>
                </a:lnTo>
                <a:lnTo>
                  <a:pt x="6608" y="15452"/>
                </a:lnTo>
                <a:lnTo>
                  <a:pt x="10534" y="15452"/>
                </a:lnTo>
                <a:lnTo>
                  <a:pt x="10534" y="11975"/>
                </a:lnTo>
                <a:close/>
                <a:moveTo>
                  <a:pt x="10534" y="15975"/>
                </a:moveTo>
                <a:lnTo>
                  <a:pt x="6608" y="15975"/>
                </a:lnTo>
                <a:lnTo>
                  <a:pt x="6608" y="19422"/>
                </a:lnTo>
                <a:lnTo>
                  <a:pt x="10534" y="19422"/>
                </a:lnTo>
                <a:lnTo>
                  <a:pt x="10534" y="15975"/>
                </a:lnTo>
                <a:close/>
                <a:moveTo>
                  <a:pt x="9774" y="5543"/>
                </a:moveTo>
                <a:cubicBezTo>
                  <a:pt x="9774" y="5825"/>
                  <a:pt x="9850" y="6027"/>
                  <a:pt x="9997" y="6144"/>
                </a:cubicBezTo>
                <a:cubicBezTo>
                  <a:pt x="10143" y="6268"/>
                  <a:pt x="10405" y="6324"/>
                  <a:pt x="10782" y="6324"/>
                </a:cubicBezTo>
                <a:cubicBezTo>
                  <a:pt x="11160" y="6324"/>
                  <a:pt x="11428" y="6263"/>
                  <a:pt x="11588" y="6140"/>
                </a:cubicBezTo>
                <a:cubicBezTo>
                  <a:pt x="11749" y="6016"/>
                  <a:pt x="11830" y="5820"/>
                  <a:pt x="11830" y="5544"/>
                </a:cubicBezTo>
                <a:lnTo>
                  <a:pt x="11830" y="2398"/>
                </a:lnTo>
                <a:cubicBezTo>
                  <a:pt x="11830" y="2127"/>
                  <a:pt x="11749" y="1932"/>
                  <a:pt x="11588" y="1802"/>
                </a:cubicBezTo>
                <a:cubicBezTo>
                  <a:pt x="11428" y="1672"/>
                  <a:pt x="11160" y="1613"/>
                  <a:pt x="10782" y="1613"/>
                </a:cubicBezTo>
                <a:cubicBezTo>
                  <a:pt x="10405" y="1613"/>
                  <a:pt x="10143" y="1679"/>
                  <a:pt x="9997" y="1814"/>
                </a:cubicBezTo>
                <a:cubicBezTo>
                  <a:pt x="9850" y="1944"/>
                  <a:pt x="9774" y="2139"/>
                  <a:pt x="9774" y="2398"/>
                </a:cubicBezTo>
                <a:lnTo>
                  <a:pt x="9774" y="5543"/>
                </a:lnTo>
                <a:close/>
                <a:moveTo>
                  <a:pt x="14985" y="7967"/>
                </a:moveTo>
                <a:lnTo>
                  <a:pt x="11074" y="7967"/>
                </a:lnTo>
                <a:lnTo>
                  <a:pt x="11074" y="11443"/>
                </a:lnTo>
                <a:lnTo>
                  <a:pt x="14985" y="11443"/>
                </a:lnTo>
                <a:lnTo>
                  <a:pt x="14985" y="7967"/>
                </a:lnTo>
                <a:close/>
                <a:moveTo>
                  <a:pt x="14985" y="11975"/>
                </a:moveTo>
                <a:lnTo>
                  <a:pt x="11074" y="11975"/>
                </a:lnTo>
                <a:lnTo>
                  <a:pt x="11074" y="15452"/>
                </a:lnTo>
                <a:lnTo>
                  <a:pt x="14985" y="15452"/>
                </a:lnTo>
                <a:lnTo>
                  <a:pt x="14985" y="11975"/>
                </a:lnTo>
                <a:close/>
                <a:moveTo>
                  <a:pt x="14985" y="15975"/>
                </a:moveTo>
                <a:lnTo>
                  <a:pt x="11074" y="15975"/>
                </a:lnTo>
                <a:lnTo>
                  <a:pt x="11074" y="19422"/>
                </a:lnTo>
                <a:lnTo>
                  <a:pt x="14985" y="19422"/>
                </a:lnTo>
                <a:lnTo>
                  <a:pt x="14985" y="15975"/>
                </a:lnTo>
                <a:close/>
                <a:moveTo>
                  <a:pt x="19422" y="7967"/>
                </a:moveTo>
                <a:lnTo>
                  <a:pt x="15521" y="7967"/>
                </a:lnTo>
                <a:lnTo>
                  <a:pt x="15521" y="11443"/>
                </a:lnTo>
                <a:lnTo>
                  <a:pt x="19422" y="11443"/>
                </a:lnTo>
                <a:lnTo>
                  <a:pt x="19422" y="7967"/>
                </a:lnTo>
                <a:close/>
                <a:moveTo>
                  <a:pt x="19422" y="11975"/>
                </a:moveTo>
                <a:lnTo>
                  <a:pt x="15521" y="11975"/>
                </a:lnTo>
                <a:lnTo>
                  <a:pt x="15521" y="15452"/>
                </a:lnTo>
                <a:lnTo>
                  <a:pt x="19422" y="15452"/>
                </a:lnTo>
                <a:lnTo>
                  <a:pt x="19422" y="11975"/>
                </a:lnTo>
                <a:close/>
                <a:moveTo>
                  <a:pt x="19422" y="15975"/>
                </a:moveTo>
                <a:lnTo>
                  <a:pt x="15521" y="15975"/>
                </a:lnTo>
                <a:lnTo>
                  <a:pt x="15521" y="19422"/>
                </a:lnTo>
                <a:lnTo>
                  <a:pt x="19422" y="19422"/>
                </a:lnTo>
                <a:lnTo>
                  <a:pt x="19422" y="15975"/>
                </a:lnTo>
                <a:close/>
                <a:moveTo>
                  <a:pt x="15758" y="5543"/>
                </a:moveTo>
                <a:cubicBezTo>
                  <a:pt x="15758" y="6068"/>
                  <a:pt x="16105" y="6324"/>
                  <a:pt x="16806" y="6324"/>
                </a:cubicBezTo>
                <a:cubicBezTo>
                  <a:pt x="17502" y="6324"/>
                  <a:pt x="17847" y="6068"/>
                  <a:pt x="17839" y="5543"/>
                </a:cubicBezTo>
                <a:lnTo>
                  <a:pt x="17839" y="2398"/>
                </a:lnTo>
                <a:cubicBezTo>
                  <a:pt x="17839" y="1878"/>
                  <a:pt x="17493" y="1613"/>
                  <a:pt x="16806" y="1613"/>
                </a:cubicBezTo>
                <a:cubicBezTo>
                  <a:pt x="16105" y="1613"/>
                  <a:pt x="15758" y="1878"/>
                  <a:pt x="15758" y="2398"/>
                </a:cubicBezTo>
                <a:lnTo>
                  <a:pt x="15758" y="5543"/>
                </a:lnTo>
                <a:close/>
              </a:path>
            </a:pathLst>
          </a:custGeom>
          <a:solidFill>
            <a:schemeClr val="bg1">
              <a:lumMod val="95000"/>
            </a:schemeClr>
          </a:solidFill>
          <a:ln>
            <a:noFill/>
          </a:ln>
          <a:effectLst/>
        </p:spPr>
        <p:txBody>
          <a:bodyPr lIns="0" tIns="0" rIns="0" bIns="0"/>
          <a:lstStyle/>
          <a:p>
            <a:pPr>
              <a:defRPr/>
            </a:pPr>
            <a:endParaRPr lang="es-ES">
              <a:solidFill>
                <a:schemeClr val="bg1">
                  <a:lumMod val="95000"/>
                </a:schemeClr>
              </a:solidFill>
              <a:latin typeface="造字工房情书（非商用）常规体" pitchFamily="50" charset="-122"/>
              <a:ea typeface="造字工房情书（非商用）常规体" pitchFamily="50" charset="-122"/>
              <a:cs typeface="Calibri" panose="020F0502020204030204" charset="0"/>
            </a:endParaRPr>
          </a:p>
        </p:txBody>
      </p:sp>
      <p:cxnSp>
        <p:nvCxnSpPr>
          <p:cNvPr id="50" name="肘形连接符 49"/>
          <p:cNvCxnSpPr/>
          <p:nvPr/>
        </p:nvCxnSpPr>
        <p:spPr>
          <a:xfrm rot="10800000">
            <a:off x="1990750" y="3356129"/>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694606" y="3429000"/>
            <a:ext cx="1348428"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endPar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52" name="矩形 47"/>
          <p:cNvSpPr>
            <a:spLocks noChangeArrowheads="1"/>
          </p:cNvSpPr>
          <p:nvPr/>
        </p:nvSpPr>
        <p:spPr bwMode="auto">
          <a:xfrm>
            <a:off x="694606" y="3779198"/>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cxnSp>
        <p:nvCxnSpPr>
          <p:cNvPr id="53" name="肘形连接符 52"/>
          <p:cNvCxnSpPr/>
          <p:nvPr/>
        </p:nvCxnSpPr>
        <p:spPr>
          <a:xfrm rot="10800000">
            <a:off x="3263985" y="4437112"/>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1967841" y="4665947"/>
            <a:ext cx="1348428"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endPar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55" name="矩形 47"/>
          <p:cNvSpPr>
            <a:spLocks noChangeArrowheads="1"/>
          </p:cNvSpPr>
          <p:nvPr/>
        </p:nvSpPr>
        <p:spPr bwMode="auto">
          <a:xfrm>
            <a:off x="1967841" y="5016145"/>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56" name="矩形 55"/>
          <p:cNvSpPr/>
          <p:nvPr/>
        </p:nvSpPr>
        <p:spPr>
          <a:xfrm>
            <a:off x="3047961" y="1412776"/>
            <a:ext cx="1348428"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endPar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57" name="矩形 47"/>
          <p:cNvSpPr>
            <a:spLocks noChangeArrowheads="1"/>
          </p:cNvSpPr>
          <p:nvPr/>
        </p:nvSpPr>
        <p:spPr bwMode="auto">
          <a:xfrm>
            <a:off x="3047961" y="1762974"/>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
        <p:nvSpPr>
          <p:cNvPr id="58" name="矩形 57"/>
          <p:cNvSpPr/>
          <p:nvPr/>
        </p:nvSpPr>
        <p:spPr>
          <a:xfrm>
            <a:off x="5496233" y="4449923"/>
            <a:ext cx="1348428"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endPar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59" name="矩形 47"/>
          <p:cNvSpPr>
            <a:spLocks noChangeArrowheads="1"/>
          </p:cNvSpPr>
          <p:nvPr/>
        </p:nvSpPr>
        <p:spPr bwMode="auto">
          <a:xfrm>
            <a:off x="5496233" y="4800121"/>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cxnSp>
        <p:nvCxnSpPr>
          <p:cNvPr id="60" name="肘形连接符 59"/>
          <p:cNvCxnSpPr/>
          <p:nvPr/>
        </p:nvCxnSpPr>
        <p:spPr>
          <a:xfrm flipV="1">
            <a:off x="9168641" y="3933056"/>
            <a:ext cx="629596"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9096633" y="4161891"/>
            <a:ext cx="1348428"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endPar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62" name="矩形 47"/>
          <p:cNvSpPr>
            <a:spLocks noChangeArrowheads="1"/>
          </p:cNvSpPr>
          <p:nvPr/>
        </p:nvSpPr>
        <p:spPr bwMode="auto">
          <a:xfrm>
            <a:off x="9096633" y="4512089"/>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cxnSp>
        <p:nvCxnSpPr>
          <p:cNvPr id="63" name="肘形连接符 62"/>
          <p:cNvCxnSpPr/>
          <p:nvPr/>
        </p:nvCxnSpPr>
        <p:spPr>
          <a:xfrm flipV="1">
            <a:off x="9096633" y="2276872"/>
            <a:ext cx="1061644"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456673" y="2505707"/>
            <a:ext cx="1348428"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dirty="0" smtClean="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rPr>
              <a:t>点击输入标题</a:t>
            </a:r>
            <a:endParaRPr lang="zh-CN" altLang="en-US" dirty="0">
              <a:solidFill>
                <a:schemeClr val="bg1">
                  <a:lumMod val="95000"/>
                </a:schemeClr>
              </a:solidFill>
              <a:latin typeface="造字工房情书（非商用）常规体" pitchFamily="50" charset="-122"/>
              <a:ea typeface="造字工房情书（非商用）常规体" pitchFamily="50" charset="-122"/>
              <a:cs typeface="Arial" panose="020B0604020202020204" pitchFamily="34" charset="0"/>
            </a:endParaRPr>
          </a:p>
        </p:txBody>
      </p:sp>
      <p:sp>
        <p:nvSpPr>
          <p:cNvPr id="65" name="矩形 47"/>
          <p:cNvSpPr>
            <a:spLocks noChangeArrowheads="1"/>
          </p:cNvSpPr>
          <p:nvPr/>
        </p:nvSpPr>
        <p:spPr bwMode="auto">
          <a:xfrm>
            <a:off x="9456673" y="2855905"/>
            <a:ext cx="2160240" cy="572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在此录入上述图表的描述说明，在此录入上述图表的描述</a:t>
            </a:r>
            <a:r>
              <a:rPr lang="zh-CN" altLang="en-US" sz="1200" dirty="0" smtClean="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rPr>
              <a:t>说明。</a:t>
            </a:r>
            <a:endParaRPr lang="zh-CN" altLang="en-US" sz="1200" dirty="0">
              <a:solidFill>
                <a:schemeClr val="bg1">
                  <a:lumMod val="95000"/>
                </a:schemeClr>
              </a:solidFill>
              <a:latin typeface="造字工房情书（非商用）常规体" pitchFamily="50" charset="-122"/>
              <a:ea typeface="造字工房情书（非商用）常规体" pitchFamily="50" charset="-122"/>
              <a:sym typeface="微软雅黑" panose="020B0503020204020204" pitchFamily="34"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par>
                                <p:cTn id="14" presetID="31"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 calcmode="lin" valueType="num">
                                      <p:cBhvr>
                                        <p:cTn id="18" dur="1000" fill="hold"/>
                                        <p:tgtEl>
                                          <p:spTgt spid="7"/>
                                        </p:tgtEl>
                                        <p:attrNameLst>
                                          <p:attrName>style.rotation</p:attrName>
                                        </p:attrNameLst>
                                      </p:cBhvr>
                                      <p:tavLst>
                                        <p:tav tm="0">
                                          <p:val>
                                            <p:fltVal val="90"/>
                                          </p:val>
                                        </p:tav>
                                        <p:tav tm="100000">
                                          <p:val>
                                            <p:fltVal val="0"/>
                                          </p:val>
                                        </p:tav>
                                      </p:tavLst>
                                    </p:anim>
                                    <p:animEffect transition="in" filter="fade">
                                      <p:cBhvr>
                                        <p:cTn id="19" dur="1000"/>
                                        <p:tgtEl>
                                          <p:spTgt spid="7"/>
                                        </p:tgtEl>
                                      </p:cBhvr>
                                    </p:animEffect>
                                  </p:childTnLst>
                                </p:cTn>
                              </p:par>
                              <p:par>
                                <p:cTn id="20" presetID="31" presetClass="entr" presetSubtype="0"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 calcmode="lin" valueType="num">
                                      <p:cBhvr>
                                        <p:cTn id="24" dur="1000" fill="hold"/>
                                        <p:tgtEl>
                                          <p:spTgt spid="13"/>
                                        </p:tgtEl>
                                        <p:attrNameLst>
                                          <p:attrName>style.rotation</p:attrName>
                                        </p:attrNameLst>
                                      </p:cBhvr>
                                      <p:tavLst>
                                        <p:tav tm="0">
                                          <p:val>
                                            <p:fltVal val="90"/>
                                          </p:val>
                                        </p:tav>
                                        <p:tav tm="100000">
                                          <p:val>
                                            <p:fltVal val="0"/>
                                          </p:val>
                                        </p:tav>
                                      </p:tavLst>
                                    </p:anim>
                                    <p:animEffect transition="in" filter="fade">
                                      <p:cBhvr>
                                        <p:cTn id="25" dur="1000"/>
                                        <p:tgtEl>
                                          <p:spTgt spid="13"/>
                                        </p:tgtEl>
                                      </p:cBhvr>
                                    </p:animEffect>
                                  </p:childTnLst>
                                </p:cTn>
                              </p:par>
                              <p:par>
                                <p:cTn id="26" presetID="31" presetClass="entr" presetSubtype="0" fill="hold" grpId="0" nodeType="withEffect">
                                  <p:stCondLst>
                                    <p:cond delay="5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1000" fill="hold"/>
                                        <p:tgtEl>
                                          <p:spTgt spid="31"/>
                                        </p:tgtEl>
                                        <p:attrNameLst>
                                          <p:attrName>ppt_w</p:attrName>
                                        </p:attrNameLst>
                                      </p:cBhvr>
                                      <p:tavLst>
                                        <p:tav tm="0">
                                          <p:val>
                                            <p:fltVal val="0"/>
                                          </p:val>
                                        </p:tav>
                                        <p:tav tm="100000">
                                          <p:val>
                                            <p:strVal val="#ppt_w"/>
                                          </p:val>
                                        </p:tav>
                                      </p:tavLst>
                                    </p:anim>
                                    <p:anim calcmode="lin" valueType="num">
                                      <p:cBhvr>
                                        <p:cTn id="29" dur="1000" fill="hold"/>
                                        <p:tgtEl>
                                          <p:spTgt spid="31"/>
                                        </p:tgtEl>
                                        <p:attrNameLst>
                                          <p:attrName>ppt_h</p:attrName>
                                        </p:attrNameLst>
                                      </p:cBhvr>
                                      <p:tavLst>
                                        <p:tav tm="0">
                                          <p:val>
                                            <p:fltVal val="0"/>
                                          </p:val>
                                        </p:tav>
                                        <p:tav tm="100000">
                                          <p:val>
                                            <p:strVal val="#ppt_h"/>
                                          </p:val>
                                        </p:tav>
                                      </p:tavLst>
                                    </p:anim>
                                    <p:anim calcmode="lin" valueType="num">
                                      <p:cBhvr>
                                        <p:cTn id="30" dur="1000" fill="hold"/>
                                        <p:tgtEl>
                                          <p:spTgt spid="31"/>
                                        </p:tgtEl>
                                        <p:attrNameLst>
                                          <p:attrName>style.rotation</p:attrName>
                                        </p:attrNameLst>
                                      </p:cBhvr>
                                      <p:tavLst>
                                        <p:tav tm="0">
                                          <p:val>
                                            <p:fltVal val="90"/>
                                          </p:val>
                                        </p:tav>
                                        <p:tav tm="100000">
                                          <p:val>
                                            <p:fltVal val="0"/>
                                          </p:val>
                                        </p:tav>
                                      </p:tavLst>
                                    </p:anim>
                                    <p:animEffect transition="in" filter="fade">
                                      <p:cBhvr>
                                        <p:cTn id="31" dur="1000"/>
                                        <p:tgtEl>
                                          <p:spTgt spid="31"/>
                                        </p:tgtEl>
                                      </p:cBhvr>
                                    </p:animEffect>
                                  </p:childTnLst>
                                </p:cTn>
                              </p:par>
                              <p:par>
                                <p:cTn id="32" presetID="31" presetClass="entr" presetSubtype="0" fill="hold" grpId="0" nodeType="withEffect">
                                  <p:stCondLst>
                                    <p:cond delay="500"/>
                                  </p:stCondLst>
                                  <p:childTnLst>
                                    <p:set>
                                      <p:cBhvr>
                                        <p:cTn id="33" dur="1" fill="hold">
                                          <p:stCondLst>
                                            <p:cond delay="0"/>
                                          </p:stCondLst>
                                        </p:cTn>
                                        <p:tgtEl>
                                          <p:spTgt spid="37"/>
                                        </p:tgtEl>
                                        <p:attrNameLst>
                                          <p:attrName>style.visibility</p:attrName>
                                        </p:attrNameLst>
                                      </p:cBhvr>
                                      <p:to>
                                        <p:strVal val="visible"/>
                                      </p:to>
                                    </p:set>
                                    <p:anim calcmode="lin" valueType="num">
                                      <p:cBhvr>
                                        <p:cTn id="34" dur="1000" fill="hold"/>
                                        <p:tgtEl>
                                          <p:spTgt spid="37"/>
                                        </p:tgtEl>
                                        <p:attrNameLst>
                                          <p:attrName>ppt_w</p:attrName>
                                        </p:attrNameLst>
                                      </p:cBhvr>
                                      <p:tavLst>
                                        <p:tav tm="0">
                                          <p:val>
                                            <p:fltVal val="0"/>
                                          </p:val>
                                        </p:tav>
                                        <p:tav tm="100000">
                                          <p:val>
                                            <p:strVal val="#ppt_w"/>
                                          </p:val>
                                        </p:tav>
                                      </p:tavLst>
                                    </p:anim>
                                    <p:anim calcmode="lin" valueType="num">
                                      <p:cBhvr>
                                        <p:cTn id="35" dur="1000" fill="hold"/>
                                        <p:tgtEl>
                                          <p:spTgt spid="37"/>
                                        </p:tgtEl>
                                        <p:attrNameLst>
                                          <p:attrName>ppt_h</p:attrName>
                                        </p:attrNameLst>
                                      </p:cBhvr>
                                      <p:tavLst>
                                        <p:tav tm="0">
                                          <p:val>
                                            <p:fltVal val="0"/>
                                          </p:val>
                                        </p:tav>
                                        <p:tav tm="100000">
                                          <p:val>
                                            <p:strVal val="#ppt_h"/>
                                          </p:val>
                                        </p:tav>
                                      </p:tavLst>
                                    </p:anim>
                                    <p:anim calcmode="lin" valueType="num">
                                      <p:cBhvr>
                                        <p:cTn id="36" dur="1000" fill="hold"/>
                                        <p:tgtEl>
                                          <p:spTgt spid="37"/>
                                        </p:tgtEl>
                                        <p:attrNameLst>
                                          <p:attrName>style.rotation</p:attrName>
                                        </p:attrNameLst>
                                      </p:cBhvr>
                                      <p:tavLst>
                                        <p:tav tm="0">
                                          <p:val>
                                            <p:fltVal val="90"/>
                                          </p:val>
                                        </p:tav>
                                        <p:tav tm="100000">
                                          <p:val>
                                            <p:fltVal val="0"/>
                                          </p:val>
                                        </p:tav>
                                      </p:tavLst>
                                    </p:anim>
                                    <p:animEffect transition="in" filter="fade">
                                      <p:cBhvr>
                                        <p:cTn id="37" dur="1000"/>
                                        <p:tgtEl>
                                          <p:spTgt spid="37"/>
                                        </p:tgtEl>
                                      </p:cBhvr>
                                    </p:animEffect>
                                  </p:childTnLst>
                                </p:cTn>
                              </p:par>
                              <p:par>
                                <p:cTn id="38" presetID="31" presetClass="entr" presetSubtype="0" fill="hold" grpId="0" nodeType="withEffect">
                                  <p:stCondLst>
                                    <p:cond delay="500"/>
                                  </p:stCondLst>
                                  <p:childTnLst>
                                    <p:set>
                                      <p:cBhvr>
                                        <p:cTn id="39" dur="1" fill="hold">
                                          <p:stCondLst>
                                            <p:cond delay="0"/>
                                          </p:stCondLst>
                                        </p:cTn>
                                        <p:tgtEl>
                                          <p:spTgt spid="41"/>
                                        </p:tgtEl>
                                        <p:attrNameLst>
                                          <p:attrName>style.visibility</p:attrName>
                                        </p:attrNameLst>
                                      </p:cBhvr>
                                      <p:to>
                                        <p:strVal val="visible"/>
                                      </p:to>
                                    </p:set>
                                    <p:anim calcmode="lin" valueType="num">
                                      <p:cBhvr>
                                        <p:cTn id="40" dur="1000" fill="hold"/>
                                        <p:tgtEl>
                                          <p:spTgt spid="41"/>
                                        </p:tgtEl>
                                        <p:attrNameLst>
                                          <p:attrName>ppt_w</p:attrName>
                                        </p:attrNameLst>
                                      </p:cBhvr>
                                      <p:tavLst>
                                        <p:tav tm="0">
                                          <p:val>
                                            <p:fltVal val="0"/>
                                          </p:val>
                                        </p:tav>
                                        <p:tav tm="100000">
                                          <p:val>
                                            <p:strVal val="#ppt_w"/>
                                          </p:val>
                                        </p:tav>
                                      </p:tavLst>
                                    </p:anim>
                                    <p:anim calcmode="lin" valueType="num">
                                      <p:cBhvr>
                                        <p:cTn id="41" dur="1000" fill="hold"/>
                                        <p:tgtEl>
                                          <p:spTgt spid="41"/>
                                        </p:tgtEl>
                                        <p:attrNameLst>
                                          <p:attrName>ppt_h</p:attrName>
                                        </p:attrNameLst>
                                      </p:cBhvr>
                                      <p:tavLst>
                                        <p:tav tm="0">
                                          <p:val>
                                            <p:fltVal val="0"/>
                                          </p:val>
                                        </p:tav>
                                        <p:tav tm="100000">
                                          <p:val>
                                            <p:strVal val="#ppt_h"/>
                                          </p:val>
                                        </p:tav>
                                      </p:tavLst>
                                    </p:anim>
                                    <p:anim calcmode="lin" valueType="num">
                                      <p:cBhvr>
                                        <p:cTn id="42" dur="1000" fill="hold"/>
                                        <p:tgtEl>
                                          <p:spTgt spid="41"/>
                                        </p:tgtEl>
                                        <p:attrNameLst>
                                          <p:attrName>style.rotation</p:attrName>
                                        </p:attrNameLst>
                                      </p:cBhvr>
                                      <p:tavLst>
                                        <p:tav tm="0">
                                          <p:val>
                                            <p:fltVal val="90"/>
                                          </p:val>
                                        </p:tav>
                                        <p:tav tm="100000">
                                          <p:val>
                                            <p:fltVal val="0"/>
                                          </p:val>
                                        </p:tav>
                                      </p:tavLst>
                                    </p:anim>
                                    <p:animEffect transition="in" filter="fade">
                                      <p:cBhvr>
                                        <p:cTn id="43" dur="1000"/>
                                        <p:tgtEl>
                                          <p:spTgt spid="41"/>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1000" fill="hold"/>
                                        <p:tgtEl>
                                          <p:spTgt spid="48"/>
                                        </p:tgtEl>
                                        <p:attrNameLst>
                                          <p:attrName>ppt_w</p:attrName>
                                        </p:attrNameLst>
                                      </p:cBhvr>
                                      <p:tavLst>
                                        <p:tav tm="0">
                                          <p:val>
                                            <p:fltVal val="0"/>
                                          </p:val>
                                        </p:tav>
                                        <p:tav tm="100000">
                                          <p:val>
                                            <p:strVal val="#ppt_w"/>
                                          </p:val>
                                        </p:tav>
                                      </p:tavLst>
                                    </p:anim>
                                    <p:anim calcmode="lin" valueType="num">
                                      <p:cBhvr>
                                        <p:cTn id="47" dur="1000" fill="hold"/>
                                        <p:tgtEl>
                                          <p:spTgt spid="48"/>
                                        </p:tgtEl>
                                        <p:attrNameLst>
                                          <p:attrName>ppt_h</p:attrName>
                                        </p:attrNameLst>
                                      </p:cBhvr>
                                      <p:tavLst>
                                        <p:tav tm="0">
                                          <p:val>
                                            <p:fltVal val="0"/>
                                          </p:val>
                                        </p:tav>
                                        <p:tav tm="100000">
                                          <p:val>
                                            <p:strVal val="#ppt_h"/>
                                          </p:val>
                                        </p:tav>
                                      </p:tavLst>
                                    </p:anim>
                                    <p:anim calcmode="lin" valueType="num">
                                      <p:cBhvr>
                                        <p:cTn id="48" dur="1000" fill="hold"/>
                                        <p:tgtEl>
                                          <p:spTgt spid="48"/>
                                        </p:tgtEl>
                                        <p:attrNameLst>
                                          <p:attrName>style.rotation</p:attrName>
                                        </p:attrNameLst>
                                      </p:cBhvr>
                                      <p:tavLst>
                                        <p:tav tm="0">
                                          <p:val>
                                            <p:fltVal val="90"/>
                                          </p:val>
                                        </p:tav>
                                        <p:tav tm="100000">
                                          <p:val>
                                            <p:fltVal val="0"/>
                                          </p:val>
                                        </p:tav>
                                      </p:tavLst>
                                    </p:anim>
                                    <p:animEffect transition="in" filter="fade">
                                      <p:cBhvr>
                                        <p:cTn id="49" dur="1000"/>
                                        <p:tgtEl>
                                          <p:spTgt spid="48"/>
                                        </p:tgtEl>
                                      </p:cBhvr>
                                    </p:animEffect>
                                  </p:childTnLst>
                                </p:cTn>
                              </p:par>
                              <p:par>
                                <p:cTn id="50" presetID="42" presetClass="entr" presetSubtype="0" fill="hold" nodeType="withEffect">
                                  <p:stCondLst>
                                    <p:cond delay="10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anim calcmode="lin" valueType="num">
                                      <p:cBhvr>
                                        <p:cTn id="63" dur="1000" fill="hold"/>
                                        <p:tgtEl>
                                          <p:spTgt spid="32"/>
                                        </p:tgtEl>
                                        <p:attrNameLst>
                                          <p:attrName>ppt_x</p:attrName>
                                        </p:attrNameLst>
                                      </p:cBhvr>
                                      <p:tavLst>
                                        <p:tav tm="0">
                                          <p:val>
                                            <p:strVal val="#ppt_x"/>
                                          </p:val>
                                        </p:tav>
                                        <p:tav tm="100000">
                                          <p:val>
                                            <p:strVal val="#ppt_x"/>
                                          </p:val>
                                        </p:tav>
                                      </p:tavLst>
                                    </p:anim>
                                    <p:anim calcmode="lin" valueType="num">
                                      <p:cBhvr>
                                        <p:cTn id="64" dur="10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10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1000"/>
                                        <p:tgtEl>
                                          <p:spTgt spid="38"/>
                                        </p:tgtEl>
                                      </p:cBhvr>
                                    </p:animEffect>
                                    <p:anim calcmode="lin" valueType="num">
                                      <p:cBhvr>
                                        <p:cTn id="68" dur="1000" fill="hold"/>
                                        <p:tgtEl>
                                          <p:spTgt spid="38"/>
                                        </p:tgtEl>
                                        <p:attrNameLst>
                                          <p:attrName>ppt_x</p:attrName>
                                        </p:attrNameLst>
                                      </p:cBhvr>
                                      <p:tavLst>
                                        <p:tav tm="0">
                                          <p:val>
                                            <p:strVal val="#ppt_x"/>
                                          </p:val>
                                        </p:tav>
                                        <p:tav tm="100000">
                                          <p:val>
                                            <p:strVal val="#ppt_x"/>
                                          </p:val>
                                        </p:tav>
                                      </p:tavLst>
                                    </p:anim>
                                    <p:anim calcmode="lin" valueType="num">
                                      <p:cBhvr>
                                        <p:cTn id="69" dur="1000" fill="hold"/>
                                        <p:tgtEl>
                                          <p:spTgt spid="3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1000"/>
                                  </p:stCondLst>
                                  <p:childTnLst>
                                    <p:set>
                                      <p:cBhvr>
                                        <p:cTn id="71" dur="1" fill="hold">
                                          <p:stCondLst>
                                            <p:cond delay="0"/>
                                          </p:stCondLst>
                                        </p:cTn>
                                        <p:tgtEl>
                                          <p:spTgt spid="42"/>
                                        </p:tgtEl>
                                        <p:attrNameLst>
                                          <p:attrName>style.visibility</p:attrName>
                                        </p:attrNameLst>
                                      </p:cBhvr>
                                      <p:to>
                                        <p:strVal val="visible"/>
                                      </p:to>
                                    </p:set>
                                    <p:animEffect transition="in" filter="fade">
                                      <p:cBhvr>
                                        <p:cTn id="72" dur="1000"/>
                                        <p:tgtEl>
                                          <p:spTgt spid="42"/>
                                        </p:tgtEl>
                                      </p:cBhvr>
                                    </p:animEffect>
                                    <p:anim calcmode="lin" valueType="num">
                                      <p:cBhvr>
                                        <p:cTn id="73" dur="1000" fill="hold"/>
                                        <p:tgtEl>
                                          <p:spTgt spid="42"/>
                                        </p:tgtEl>
                                        <p:attrNameLst>
                                          <p:attrName>ppt_x</p:attrName>
                                        </p:attrNameLst>
                                      </p:cBhvr>
                                      <p:tavLst>
                                        <p:tav tm="0">
                                          <p:val>
                                            <p:strVal val="#ppt_x"/>
                                          </p:val>
                                        </p:tav>
                                        <p:tav tm="100000">
                                          <p:val>
                                            <p:strVal val="#ppt_x"/>
                                          </p:val>
                                        </p:tav>
                                      </p:tavLst>
                                    </p:anim>
                                    <p:anim calcmode="lin" valueType="num">
                                      <p:cBhvr>
                                        <p:cTn id="74" dur="1000" fill="hold"/>
                                        <p:tgtEl>
                                          <p:spTgt spid="4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100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childTnLst>
                          </p:cTn>
                        </p:par>
                        <p:par>
                          <p:cTn id="80" fill="hold">
                            <p:stCondLst>
                              <p:cond delay="2000"/>
                            </p:stCondLst>
                            <p:childTnLst>
                              <p:par>
                                <p:cTn id="81" presetID="22" presetClass="entr" presetSubtype="2"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right)">
                                      <p:cBhvr>
                                        <p:cTn id="83" dur="500"/>
                                        <p:tgtEl>
                                          <p:spTgt spid="50"/>
                                        </p:tgtEl>
                                      </p:cBhvr>
                                    </p:animEffect>
                                  </p:childTnLst>
                                </p:cTn>
                              </p:par>
                            </p:childTnLst>
                          </p:cTn>
                        </p:par>
                        <p:par>
                          <p:cTn id="84" fill="hold">
                            <p:stCondLst>
                              <p:cond delay="2500"/>
                            </p:stCondLst>
                            <p:childTnLst>
                              <p:par>
                                <p:cTn id="85" presetID="22" presetClass="entr" presetSubtype="8"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wipe(left)">
                                      <p:cBhvr>
                                        <p:cTn id="90" dur="500"/>
                                        <p:tgtEl>
                                          <p:spTgt spid="52"/>
                                        </p:tgtEl>
                                      </p:cBhvr>
                                    </p:animEffect>
                                  </p:childTnLst>
                                </p:cTn>
                              </p:par>
                            </p:childTnLst>
                          </p:cTn>
                        </p:par>
                        <p:par>
                          <p:cTn id="91" fill="hold">
                            <p:stCondLst>
                              <p:cond delay="3000"/>
                            </p:stCondLst>
                            <p:childTnLst>
                              <p:par>
                                <p:cTn id="92" presetID="22" presetClass="entr" presetSubtype="2" fill="hold" nodeType="afterEffect">
                                  <p:stCondLst>
                                    <p:cond delay="0"/>
                                  </p:stCondLst>
                                  <p:childTnLst>
                                    <p:set>
                                      <p:cBhvr>
                                        <p:cTn id="93" dur="1" fill="hold">
                                          <p:stCondLst>
                                            <p:cond delay="0"/>
                                          </p:stCondLst>
                                        </p:cTn>
                                        <p:tgtEl>
                                          <p:spTgt spid="53"/>
                                        </p:tgtEl>
                                        <p:attrNameLst>
                                          <p:attrName>style.visibility</p:attrName>
                                        </p:attrNameLst>
                                      </p:cBhvr>
                                      <p:to>
                                        <p:strVal val="visible"/>
                                      </p:to>
                                    </p:set>
                                    <p:animEffect transition="in" filter="wipe(right)">
                                      <p:cBhvr>
                                        <p:cTn id="94" dur="500"/>
                                        <p:tgtEl>
                                          <p:spTgt spid="53"/>
                                        </p:tgtEl>
                                      </p:cBhvr>
                                    </p:animEffect>
                                  </p:childTnLst>
                                </p:cTn>
                              </p:par>
                            </p:childTnLst>
                          </p:cTn>
                        </p:par>
                        <p:par>
                          <p:cTn id="95" fill="hold">
                            <p:stCondLst>
                              <p:cond delay="3500"/>
                            </p:stCondLst>
                            <p:childTnLst>
                              <p:par>
                                <p:cTn id="96" presetID="22" presetClass="entr" presetSubtype="8" fill="hold" grpId="0" nodeType="afterEffect">
                                  <p:stCondLst>
                                    <p:cond delay="0"/>
                                  </p:stCondLst>
                                  <p:childTnLst>
                                    <p:set>
                                      <p:cBhvr>
                                        <p:cTn id="97" dur="1" fill="hold">
                                          <p:stCondLst>
                                            <p:cond delay="0"/>
                                          </p:stCondLst>
                                        </p:cTn>
                                        <p:tgtEl>
                                          <p:spTgt spid="54"/>
                                        </p:tgtEl>
                                        <p:attrNameLst>
                                          <p:attrName>style.visibility</p:attrName>
                                        </p:attrNameLst>
                                      </p:cBhvr>
                                      <p:to>
                                        <p:strVal val="visible"/>
                                      </p:to>
                                    </p:set>
                                    <p:animEffect transition="in" filter="wipe(left)">
                                      <p:cBhvr>
                                        <p:cTn id="98" dur="500"/>
                                        <p:tgtEl>
                                          <p:spTgt spid="5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left)">
                                      <p:cBhvr>
                                        <p:cTn id="101" dur="500"/>
                                        <p:tgtEl>
                                          <p:spTgt spid="55"/>
                                        </p:tgtEl>
                                      </p:cBhvr>
                                    </p:animEffect>
                                  </p:childTnLst>
                                </p:cTn>
                              </p:par>
                            </p:childTnLst>
                          </p:cTn>
                        </p:par>
                        <p:par>
                          <p:cTn id="102" fill="hold">
                            <p:stCondLst>
                              <p:cond delay="4000"/>
                            </p:stCondLst>
                            <p:childTnLst>
                              <p:par>
                                <p:cTn id="103" presetID="22" presetClass="entr" presetSubtype="2" fill="hold" nodeType="afterEffect">
                                  <p:stCondLst>
                                    <p:cond delay="0"/>
                                  </p:stCondLst>
                                  <p:childTnLst>
                                    <p:set>
                                      <p:cBhvr>
                                        <p:cTn id="104" dur="1" fill="hold">
                                          <p:stCondLst>
                                            <p:cond delay="0"/>
                                          </p:stCondLst>
                                        </p:cTn>
                                        <p:tgtEl>
                                          <p:spTgt spid="6"/>
                                        </p:tgtEl>
                                        <p:attrNameLst>
                                          <p:attrName>style.visibility</p:attrName>
                                        </p:attrNameLst>
                                      </p:cBhvr>
                                      <p:to>
                                        <p:strVal val="visible"/>
                                      </p:to>
                                    </p:set>
                                    <p:animEffect transition="in" filter="wipe(right)">
                                      <p:cBhvr>
                                        <p:cTn id="105" dur="500"/>
                                        <p:tgtEl>
                                          <p:spTgt spid="6"/>
                                        </p:tgtEl>
                                      </p:cBhvr>
                                    </p:animEffect>
                                  </p:childTnLst>
                                </p:cTn>
                              </p:par>
                            </p:childTnLst>
                          </p:cTn>
                        </p:par>
                        <p:par>
                          <p:cTn id="106" fill="hold">
                            <p:stCondLst>
                              <p:cond delay="4500"/>
                            </p:stCondLst>
                            <p:childTnLst>
                              <p:par>
                                <p:cTn id="107" presetID="22" presetClass="entr" presetSubtype="8"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left)">
                                      <p:cBhvr>
                                        <p:cTn id="109" dur="500"/>
                                        <p:tgtEl>
                                          <p:spTgt spid="56"/>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57"/>
                                        </p:tgtEl>
                                        <p:attrNameLst>
                                          <p:attrName>style.visibility</p:attrName>
                                        </p:attrNameLst>
                                      </p:cBhvr>
                                      <p:to>
                                        <p:strVal val="visible"/>
                                      </p:to>
                                    </p:set>
                                    <p:animEffect transition="in" filter="wipe(left)">
                                      <p:cBhvr>
                                        <p:cTn id="112" dur="500"/>
                                        <p:tgtEl>
                                          <p:spTgt spid="57"/>
                                        </p:tgtEl>
                                      </p:cBhvr>
                                    </p:animEffect>
                                  </p:childTnLst>
                                </p:cTn>
                              </p:par>
                            </p:childTnLst>
                          </p:cTn>
                        </p:par>
                        <p:par>
                          <p:cTn id="113" fill="hold">
                            <p:stCondLst>
                              <p:cond delay="5000"/>
                            </p:stCondLst>
                            <p:childTnLst>
                              <p:par>
                                <p:cTn id="114" presetID="22" presetClass="entr" presetSubtype="2" fill="hold" nodeType="afterEffect">
                                  <p:stCondLst>
                                    <p:cond delay="0"/>
                                  </p:stCondLst>
                                  <p:childTnLst>
                                    <p:set>
                                      <p:cBhvr>
                                        <p:cTn id="115" dur="1" fill="hold">
                                          <p:stCondLst>
                                            <p:cond delay="0"/>
                                          </p:stCondLst>
                                        </p:cTn>
                                        <p:tgtEl>
                                          <p:spTgt spid="5"/>
                                        </p:tgtEl>
                                        <p:attrNameLst>
                                          <p:attrName>style.visibility</p:attrName>
                                        </p:attrNameLst>
                                      </p:cBhvr>
                                      <p:to>
                                        <p:strVal val="visible"/>
                                      </p:to>
                                    </p:set>
                                    <p:animEffect transition="in" filter="wipe(right)">
                                      <p:cBhvr>
                                        <p:cTn id="116" dur="500"/>
                                        <p:tgtEl>
                                          <p:spTgt spid="5"/>
                                        </p:tgtEl>
                                      </p:cBhvr>
                                    </p:animEffect>
                                  </p:childTnLst>
                                </p:cTn>
                              </p:par>
                            </p:childTnLst>
                          </p:cTn>
                        </p:par>
                        <p:par>
                          <p:cTn id="117" fill="hold">
                            <p:stCondLst>
                              <p:cond delay="5500"/>
                            </p:stCondLst>
                            <p:childTnLst>
                              <p:par>
                                <p:cTn id="118" presetID="22" presetClass="entr" presetSubtype="8" fill="hold" grpId="0" nodeType="after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wipe(left)">
                                      <p:cBhvr>
                                        <p:cTn id="120" dur="500"/>
                                        <p:tgtEl>
                                          <p:spTgt spid="58"/>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wipe(left)">
                                      <p:cBhvr>
                                        <p:cTn id="123" dur="500"/>
                                        <p:tgtEl>
                                          <p:spTgt spid="59"/>
                                        </p:tgtEl>
                                      </p:cBhvr>
                                    </p:animEffect>
                                  </p:childTnLst>
                                </p:cTn>
                              </p:par>
                            </p:childTnLst>
                          </p:cTn>
                        </p:par>
                        <p:par>
                          <p:cTn id="124" fill="hold">
                            <p:stCondLst>
                              <p:cond delay="6000"/>
                            </p:stCondLst>
                            <p:childTnLst>
                              <p:par>
                                <p:cTn id="125" presetID="22" presetClass="entr" presetSubtype="8" fill="hold" nodeType="afterEffect">
                                  <p:stCondLst>
                                    <p:cond delay="0"/>
                                  </p:stCondLst>
                                  <p:childTnLst>
                                    <p:set>
                                      <p:cBhvr>
                                        <p:cTn id="126" dur="1" fill="hold">
                                          <p:stCondLst>
                                            <p:cond delay="0"/>
                                          </p:stCondLst>
                                        </p:cTn>
                                        <p:tgtEl>
                                          <p:spTgt spid="60"/>
                                        </p:tgtEl>
                                        <p:attrNameLst>
                                          <p:attrName>style.visibility</p:attrName>
                                        </p:attrNameLst>
                                      </p:cBhvr>
                                      <p:to>
                                        <p:strVal val="visible"/>
                                      </p:to>
                                    </p:set>
                                    <p:animEffect transition="in" filter="wipe(left)">
                                      <p:cBhvr>
                                        <p:cTn id="127" dur="500"/>
                                        <p:tgtEl>
                                          <p:spTgt spid="60"/>
                                        </p:tgtEl>
                                      </p:cBhvr>
                                    </p:animEffect>
                                  </p:childTnLst>
                                </p:cTn>
                              </p:par>
                            </p:childTnLst>
                          </p:cTn>
                        </p:par>
                        <p:par>
                          <p:cTn id="128" fill="hold">
                            <p:stCondLst>
                              <p:cond delay="6500"/>
                            </p:stCondLst>
                            <p:childTnLst>
                              <p:par>
                                <p:cTn id="129" presetID="22" presetClass="entr" presetSubtype="8" fill="hold" grpId="0" nodeType="after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wipe(left)">
                                      <p:cBhvr>
                                        <p:cTn id="131" dur="500"/>
                                        <p:tgtEl>
                                          <p:spTgt spid="61"/>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wipe(left)">
                                      <p:cBhvr>
                                        <p:cTn id="134" dur="500"/>
                                        <p:tgtEl>
                                          <p:spTgt spid="62"/>
                                        </p:tgtEl>
                                      </p:cBhvr>
                                    </p:animEffect>
                                  </p:childTnLst>
                                </p:cTn>
                              </p:par>
                            </p:childTnLst>
                          </p:cTn>
                        </p:par>
                        <p:par>
                          <p:cTn id="135" fill="hold">
                            <p:stCondLst>
                              <p:cond delay="7000"/>
                            </p:stCondLst>
                            <p:childTnLst>
                              <p:par>
                                <p:cTn id="136" presetID="22" presetClass="entr" presetSubtype="8" fill="hold" nodeType="after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wipe(left)">
                                      <p:cBhvr>
                                        <p:cTn id="138" dur="500"/>
                                        <p:tgtEl>
                                          <p:spTgt spid="63"/>
                                        </p:tgtEl>
                                      </p:cBhvr>
                                    </p:animEffect>
                                  </p:childTnLst>
                                </p:cTn>
                              </p:par>
                            </p:childTnLst>
                          </p:cTn>
                        </p:par>
                        <p:par>
                          <p:cTn id="139" fill="hold">
                            <p:stCondLst>
                              <p:cond delay="7500"/>
                            </p:stCondLst>
                            <p:childTnLst>
                              <p:par>
                                <p:cTn id="140" presetID="22" presetClass="entr" presetSubtype="8" fill="hold" grpId="0" nodeType="afterEffect">
                                  <p:stCondLst>
                                    <p:cond delay="0"/>
                                  </p:stCondLst>
                                  <p:childTnLst>
                                    <p:set>
                                      <p:cBhvr>
                                        <p:cTn id="141" dur="1" fill="hold">
                                          <p:stCondLst>
                                            <p:cond delay="0"/>
                                          </p:stCondLst>
                                        </p:cTn>
                                        <p:tgtEl>
                                          <p:spTgt spid="64"/>
                                        </p:tgtEl>
                                        <p:attrNameLst>
                                          <p:attrName>style.visibility</p:attrName>
                                        </p:attrNameLst>
                                      </p:cBhvr>
                                      <p:to>
                                        <p:strVal val="visible"/>
                                      </p:to>
                                    </p:set>
                                    <p:animEffect transition="in" filter="wipe(left)">
                                      <p:cBhvr>
                                        <p:cTn id="142" dur="500"/>
                                        <p:tgtEl>
                                          <p:spTgt spid="64"/>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65"/>
                                        </p:tgtEl>
                                        <p:attrNameLst>
                                          <p:attrName>style.visibility</p:attrName>
                                        </p:attrNameLst>
                                      </p:cBhvr>
                                      <p:to>
                                        <p:strVal val="visible"/>
                                      </p:to>
                                    </p:set>
                                    <p:animEffect transition="in" filter="wipe(left)">
                                      <p:cBhvr>
                                        <p:cTn id="1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7" grpId="0" animBg="1"/>
      <p:bldP spid="13" grpId="0" animBg="1"/>
      <p:bldP spid="31" grpId="0" animBg="1"/>
      <p:bldP spid="37" grpId="0" animBg="1"/>
      <p:bldP spid="41" grpId="0" animBg="1"/>
      <p:bldP spid="48" grpId="0" animBg="1"/>
      <p:bldP spid="49" grpId="0" animBg="1"/>
      <p:bldP spid="51" grpId="0"/>
      <p:bldP spid="52" grpId="0"/>
      <p:bldP spid="54" grpId="0"/>
      <p:bldP spid="55" grpId="0"/>
      <p:bldP spid="56" grpId="0"/>
      <p:bldP spid="57" grpId="0"/>
      <p:bldP spid="58" grpId="0"/>
      <p:bldP spid="59" grpId="0"/>
      <p:bldP spid="61" grpId="0"/>
      <p:bldP spid="62"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性格分析</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24" name="Group 33"/>
          <p:cNvGrpSpPr/>
          <p:nvPr/>
        </p:nvGrpSpPr>
        <p:grpSpPr>
          <a:xfrm>
            <a:off x="2998862" y="1052735"/>
            <a:ext cx="1405096" cy="4824537"/>
            <a:chOff x="4948238" y="2751138"/>
            <a:chExt cx="585788" cy="2011362"/>
          </a:xfrm>
        </p:grpSpPr>
        <p:sp>
          <p:nvSpPr>
            <p:cNvPr id="25" name="Freeform 13"/>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noFill/>
            <a:ln w="9525">
              <a:solidFill>
                <a:schemeClr val="bg1">
                  <a:lumMod val="95000"/>
                </a:schemeClr>
              </a:solidFill>
              <a:round/>
            </a:ln>
          </p:spPr>
          <p:txBody>
            <a:bodyPr vert="horz" wrap="square" lIns="91440" tIns="45720" rIns="91440" bIns="45720" numCol="1" anchor="t" anchorCtr="0" compatLnSpc="1"/>
            <a:lstStyle/>
            <a:p>
              <a:endParaRPr lang="en-US"/>
            </a:p>
          </p:txBody>
        </p:sp>
        <p:sp>
          <p:nvSpPr>
            <p:cNvPr id="26" name="Freeform 14"/>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ln>
          </p:spPr>
          <p:txBody>
            <a:bodyPr vert="horz" wrap="square" lIns="91440" tIns="45720" rIns="91440" bIns="45720" numCol="1" anchor="t" anchorCtr="0" compatLnSpc="1"/>
            <a:lstStyle/>
            <a:p>
              <a:endParaRPr lang="en-US"/>
            </a:p>
          </p:txBody>
        </p:sp>
        <p:sp>
          <p:nvSpPr>
            <p:cNvPr id="27" name="Freeform 15"/>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ln>
          </p:spPr>
          <p:txBody>
            <a:bodyPr vert="horz" wrap="square" lIns="91440" tIns="45720" rIns="91440" bIns="45720" numCol="1" anchor="t" anchorCtr="0" compatLnSpc="1"/>
            <a:lstStyle/>
            <a:p>
              <a:endParaRPr lang="en-US"/>
            </a:p>
          </p:txBody>
        </p:sp>
        <p:sp>
          <p:nvSpPr>
            <p:cNvPr id="28" name="Freeform 16"/>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ln>
          </p:spPr>
          <p:txBody>
            <a:bodyPr vert="horz" wrap="square" lIns="91440" tIns="45720" rIns="91440" bIns="45720" numCol="1" anchor="t" anchorCtr="0" compatLnSpc="1"/>
            <a:lstStyle/>
            <a:p>
              <a:endParaRPr lang="en-US"/>
            </a:p>
          </p:txBody>
        </p:sp>
      </p:grpSp>
      <p:cxnSp>
        <p:nvCxnSpPr>
          <p:cNvPr id="29" name="直接连接符 28"/>
          <p:cNvCxnSpPr/>
          <p:nvPr/>
        </p:nvCxnSpPr>
        <p:spPr>
          <a:xfrm>
            <a:off x="4475337" y="1784524"/>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5876579" y="1441284"/>
            <a:ext cx="4028089" cy="864096"/>
            <a:chOff x="2288094" y="1321493"/>
            <a:chExt cx="1371968" cy="864096"/>
          </a:xfrm>
        </p:grpSpPr>
        <p:sp>
          <p:nvSpPr>
            <p:cNvPr id="31" name="矩形 30"/>
            <p:cNvSpPr/>
            <p:nvPr/>
          </p:nvSpPr>
          <p:spPr>
            <a:xfrm>
              <a:off x="2288094" y="1321493"/>
              <a:ext cx="335889" cy="369332"/>
            </a:xfrm>
            <a:prstGeom prst="rect">
              <a:avLst/>
            </a:prstGeom>
          </p:spPr>
          <p:txBody>
            <a:bodyPr wrap="none">
              <a:spAutoFit/>
            </a:bodyPr>
            <a:lstStyle/>
            <a:p>
              <a:r>
                <a:rPr lang="zh-CN" altLang="en-US" dirty="0" smtClean="0">
                  <a:solidFill>
                    <a:schemeClr val="bg1">
                      <a:lumMod val="95000"/>
                    </a:schemeClr>
                  </a:solidFill>
                  <a:latin typeface="造字工房情书（非商用）常规体" pitchFamily="50" charset="-122"/>
                  <a:ea typeface="造字工房情书（非商用）常规体" pitchFamily="50" charset="-122"/>
                </a:rPr>
                <a:t>沉着冷静</a:t>
              </a:r>
              <a:endParaRPr lang="zh-CN" altLang="en-US" dirty="0">
                <a:solidFill>
                  <a:schemeClr val="bg1">
                    <a:lumMod val="95000"/>
                  </a:schemeClr>
                </a:solidFill>
                <a:latin typeface="造字工房情书（非商用）常规体" pitchFamily="50" charset="-122"/>
                <a:ea typeface="造字工房情书（非商用）常规体" pitchFamily="50" charset="-122"/>
              </a:endParaRPr>
            </a:p>
          </p:txBody>
        </p:sp>
        <p:sp>
          <p:nvSpPr>
            <p:cNvPr id="32" name="矩形 31"/>
            <p:cNvSpPr/>
            <p:nvPr/>
          </p:nvSpPr>
          <p:spPr>
            <a:xfrm>
              <a:off x="2288094" y="1662369"/>
              <a:ext cx="1371968" cy="523220"/>
            </a:xfrm>
            <a:prstGeom prst="rect">
              <a:avLst/>
            </a:prstGeom>
          </p:spPr>
          <p:txBody>
            <a:bodyPr wrap="square" anchor="ctr">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a:t>
              </a:r>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3" name="直接连接符 32"/>
          <p:cNvCxnSpPr/>
          <p:nvPr/>
        </p:nvCxnSpPr>
        <p:spPr>
          <a:xfrm>
            <a:off x="5172507" y="2936652"/>
            <a:ext cx="635350"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880938" y="2593412"/>
            <a:ext cx="4028089" cy="864096"/>
            <a:chOff x="2288094" y="1321493"/>
            <a:chExt cx="1371968" cy="864096"/>
          </a:xfrm>
        </p:grpSpPr>
        <p:sp>
          <p:nvSpPr>
            <p:cNvPr id="35" name="矩形 34"/>
            <p:cNvSpPr/>
            <p:nvPr/>
          </p:nvSpPr>
          <p:spPr>
            <a:xfrm>
              <a:off x="2288094" y="1321493"/>
              <a:ext cx="335889" cy="369332"/>
            </a:xfrm>
            <a:prstGeom prst="rect">
              <a:avLst/>
            </a:prstGeom>
          </p:spPr>
          <p:txBody>
            <a:bodyPr wrap="none">
              <a:spAutoFit/>
            </a:bodyPr>
            <a:lstStyle/>
            <a:p>
              <a:r>
                <a:rPr lang="zh-CN" altLang="en-US" dirty="0" smtClean="0">
                  <a:solidFill>
                    <a:schemeClr val="bg1">
                      <a:lumMod val="95000"/>
                    </a:schemeClr>
                  </a:solidFill>
                  <a:latin typeface="造字工房情书（非商用）常规体" pitchFamily="50" charset="-122"/>
                  <a:ea typeface="造字工房情书（非商用）常规体" pitchFamily="50" charset="-122"/>
                </a:rPr>
                <a:t>热爱思考</a:t>
              </a:r>
              <a:endParaRPr lang="zh-CN" altLang="en-US" dirty="0">
                <a:solidFill>
                  <a:schemeClr val="bg1">
                    <a:lumMod val="95000"/>
                  </a:schemeClr>
                </a:solidFill>
                <a:latin typeface="造字工房情书（非商用）常规体" pitchFamily="50" charset="-122"/>
                <a:ea typeface="造字工房情书（非商用）常规体" pitchFamily="50" charset="-122"/>
              </a:endParaRPr>
            </a:p>
          </p:txBody>
        </p:sp>
        <p:sp>
          <p:nvSpPr>
            <p:cNvPr id="36" name="矩形 35"/>
            <p:cNvSpPr/>
            <p:nvPr/>
          </p:nvSpPr>
          <p:spPr>
            <a:xfrm>
              <a:off x="2288094" y="1662369"/>
              <a:ext cx="1371968" cy="523220"/>
            </a:xfrm>
            <a:prstGeom prst="rect">
              <a:avLst/>
            </a:prstGeom>
          </p:spPr>
          <p:txBody>
            <a:bodyPr wrap="square" anchor="ctr">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a:t>
              </a:r>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cxnSp>
        <p:nvCxnSpPr>
          <p:cNvPr id="37" name="直接连接符 36"/>
          <p:cNvCxnSpPr/>
          <p:nvPr/>
        </p:nvCxnSpPr>
        <p:spPr>
          <a:xfrm>
            <a:off x="4508427" y="4088780"/>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5909669" y="3745540"/>
            <a:ext cx="4028089" cy="864096"/>
            <a:chOff x="2288094" y="1321493"/>
            <a:chExt cx="1371968" cy="864096"/>
          </a:xfrm>
        </p:grpSpPr>
        <p:sp>
          <p:nvSpPr>
            <p:cNvPr id="39" name="矩形 38"/>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优柔寡断</a:t>
              </a:r>
            </a:p>
          </p:txBody>
        </p:sp>
        <p:sp>
          <p:nvSpPr>
            <p:cNvPr id="40" name="矩形 39"/>
            <p:cNvSpPr/>
            <p:nvPr/>
          </p:nvSpPr>
          <p:spPr>
            <a:xfrm>
              <a:off x="2288094" y="1662369"/>
              <a:ext cx="1371968" cy="523220"/>
            </a:xfrm>
            <a:prstGeom prst="rect">
              <a:avLst/>
            </a:prstGeom>
          </p:spPr>
          <p:txBody>
            <a:bodyPr wrap="square" anchor="ctr">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 亮亮图文旗舰店</a:t>
              </a:r>
              <a:r>
                <a:rPr lang="en-US" altLang="zh-CN"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https://liangliangtuwen.tmall.com</a:t>
              </a:r>
            </a:p>
          </p:txBody>
        </p:sp>
      </p:grpSp>
      <p:cxnSp>
        <p:nvCxnSpPr>
          <p:cNvPr id="41" name="直接连接符 40"/>
          <p:cNvCxnSpPr/>
          <p:nvPr/>
        </p:nvCxnSpPr>
        <p:spPr>
          <a:xfrm>
            <a:off x="4508427" y="5312916"/>
            <a:ext cx="1328161" cy="0"/>
          </a:xfrm>
          <a:prstGeom prst="line">
            <a:avLst/>
          </a:prstGeom>
          <a:ln w="9525">
            <a:solidFill>
              <a:schemeClr val="bg1">
                <a:lumMod val="9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5909669" y="4969676"/>
            <a:ext cx="4028089" cy="864096"/>
            <a:chOff x="2288094" y="1321493"/>
            <a:chExt cx="1371968" cy="864096"/>
          </a:xfrm>
        </p:grpSpPr>
        <p:sp>
          <p:nvSpPr>
            <p:cNvPr id="43" name="矩形 42"/>
            <p:cNvSpPr/>
            <p:nvPr/>
          </p:nvSpPr>
          <p:spPr>
            <a:xfrm>
              <a:off x="2288094" y="1321493"/>
              <a:ext cx="335889" cy="369332"/>
            </a:xfrm>
            <a:prstGeom prst="rect">
              <a:avLst/>
            </a:prstGeom>
          </p:spPr>
          <p:txBody>
            <a:bodyPr wrap="none">
              <a:spAutoFit/>
            </a:bodyPr>
            <a:lstStyle/>
            <a:p>
              <a:r>
                <a:rPr lang="zh-CN" altLang="en-US" dirty="0">
                  <a:solidFill>
                    <a:schemeClr val="bg1">
                      <a:lumMod val="95000"/>
                    </a:schemeClr>
                  </a:solidFill>
                  <a:latin typeface="造字工房情书（非商用）常规体" pitchFamily="50" charset="-122"/>
                  <a:ea typeface="造字工房情书（非商用）常规体" pitchFamily="50" charset="-122"/>
                </a:rPr>
                <a:t>感情用事</a:t>
              </a:r>
            </a:p>
          </p:txBody>
        </p:sp>
        <p:sp>
          <p:nvSpPr>
            <p:cNvPr id="44" name="矩形 43"/>
            <p:cNvSpPr/>
            <p:nvPr/>
          </p:nvSpPr>
          <p:spPr>
            <a:xfrm>
              <a:off x="2288094" y="1662369"/>
              <a:ext cx="1371968" cy="523220"/>
            </a:xfrm>
            <a:prstGeom prst="rect">
              <a:avLst/>
            </a:prstGeom>
          </p:spPr>
          <p:txBody>
            <a:bodyPr wrap="square" anchor="ctr">
              <a:spAutoFit/>
            </a:bodyPr>
            <a:lstStyle/>
            <a:p>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请在此输入详细文字信息和简介</a:t>
              </a:r>
              <a:r>
                <a:rPr lang="en-US" altLang="zh-CN"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a:t>
              </a:r>
              <a:r>
                <a:rPr lang="zh-CN" altLang="en-US"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请在此输入详细文字信息和</a:t>
              </a:r>
              <a:r>
                <a:rPr lang="zh-CN" altLang="en-US" sz="1400" dirty="0" smtClean="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rPr>
                <a:t>简介。</a:t>
              </a:r>
              <a:endParaRPr lang="en-US" altLang="zh-CN" sz="1400" dirty="0">
                <a:solidFill>
                  <a:schemeClr val="bg1">
                    <a:lumMod val="95000"/>
                  </a:schemeClr>
                </a:solidFill>
                <a:latin typeface="造字工房情书（非商用）常规体" pitchFamily="50" charset="-122"/>
                <a:ea typeface="造字工房情书（非商用）常规体" pitchFamily="50" charset="-122"/>
                <a:cs typeface="Segoe UI" panose="020B0502040204020203" pitchFamily="34" charset="0"/>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accel="50000" decel="5000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 presetClass="entr" presetSubtype="2" fill="hold" nodeType="withEffect">
                                  <p:stCondLst>
                                    <p:cond delay="75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 presetClass="entr" presetSubtype="2" fill="hold" nodeType="withEffect">
                                  <p:stCondLst>
                                    <p:cond delay="75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1+#ppt_w/2"/>
                                          </p:val>
                                        </p:tav>
                                        <p:tav tm="100000">
                                          <p:val>
                                            <p:strVal val="#ppt_x"/>
                                          </p:val>
                                        </p:tav>
                                      </p:tavLst>
                                    </p:anim>
                                    <p:anim calcmode="lin" valueType="num">
                                      <p:cBhvr additive="base">
                                        <p:cTn id="34" dur="500" fill="hold"/>
                                        <p:tgtEl>
                                          <p:spTgt spid="34"/>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par>
                                <p:cTn id="39" presetID="2" presetClass="entr" presetSubtype="2" fill="hold" nodeType="withEffect">
                                  <p:stCondLst>
                                    <p:cond delay="75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fill="hold"/>
                                        <p:tgtEl>
                                          <p:spTgt spid="38"/>
                                        </p:tgtEl>
                                        <p:attrNameLst>
                                          <p:attrName>ppt_x</p:attrName>
                                        </p:attrNameLst>
                                      </p:cBhvr>
                                      <p:tavLst>
                                        <p:tav tm="0">
                                          <p:val>
                                            <p:strVal val="1+#ppt_w/2"/>
                                          </p:val>
                                        </p:tav>
                                        <p:tav tm="100000">
                                          <p:val>
                                            <p:strVal val="#ppt_x"/>
                                          </p:val>
                                        </p:tav>
                                      </p:tavLst>
                                    </p:anim>
                                    <p:anim calcmode="lin" valueType="num">
                                      <p:cBhvr additive="base">
                                        <p:cTn id="42" dur="500" fill="hold"/>
                                        <p:tgtEl>
                                          <p:spTgt spid="38"/>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left)">
                                      <p:cBhvr>
                                        <p:cTn id="46" dur="500"/>
                                        <p:tgtEl>
                                          <p:spTgt spid="41"/>
                                        </p:tgtEl>
                                      </p:cBhvr>
                                    </p:animEffect>
                                  </p:childTnLst>
                                </p:cTn>
                              </p:par>
                              <p:par>
                                <p:cTn id="47" presetID="2" presetClass="entr" presetSubtype="2" fill="hold" nodeType="withEffect">
                                  <p:stCondLst>
                                    <p:cond delay="75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1+#ppt_w/2"/>
                                          </p:val>
                                        </p:tav>
                                        <p:tav tm="100000">
                                          <p:val>
                                            <p:strVal val="#ppt_x"/>
                                          </p:val>
                                        </p:tav>
                                      </p:tavLst>
                                    </p:anim>
                                    <p:anim calcmode="lin" valueType="num">
                                      <p:cBhvr additive="base">
                                        <p:cTn id="5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9"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38622" y="116632"/>
            <a:ext cx="1415772"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本章小结</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grpSp>
        <p:nvGrpSpPr>
          <p:cNvPr id="5" name="组合 4"/>
          <p:cNvGrpSpPr/>
          <p:nvPr/>
        </p:nvGrpSpPr>
        <p:grpSpPr>
          <a:xfrm>
            <a:off x="1777107" y="4810452"/>
            <a:ext cx="8712968" cy="612068"/>
            <a:chOff x="1777107" y="4415985"/>
            <a:chExt cx="8712968" cy="612068"/>
          </a:xfrm>
        </p:grpSpPr>
        <p:sp>
          <p:nvSpPr>
            <p:cNvPr id="6" name="矩形 5"/>
            <p:cNvSpPr/>
            <p:nvPr/>
          </p:nvSpPr>
          <p:spPr>
            <a:xfrm rot="21175186">
              <a:off x="1777107" y="4437112"/>
              <a:ext cx="8712968"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7" name="椭圆 6"/>
            <p:cNvSpPr/>
            <p:nvPr/>
          </p:nvSpPr>
          <p:spPr>
            <a:xfrm>
              <a:off x="6007574" y="4415985"/>
              <a:ext cx="180020" cy="1800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sp>
          <p:nvSpPr>
            <p:cNvPr id="8" name="等腰三角形 7"/>
            <p:cNvSpPr/>
            <p:nvPr/>
          </p:nvSpPr>
          <p:spPr>
            <a:xfrm>
              <a:off x="6025576" y="4596005"/>
              <a:ext cx="144016"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造字工房情书（非商用）常规体" pitchFamily="50" charset="-122"/>
                <a:ea typeface="造字工房情书（非商用）常规体" pitchFamily="50" charset="-122"/>
              </a:endParaRPr>
            </a:p>
          </p:txBody>
        </p:sp>
      </p:grpSp>
      <p:sp>
        <p:nvSpPr>
          <p:cNvPr id="11" name="矩形 3"/>
          <p:cNvSpPr>
            <a:spLocks noChangeArrowheads="1"/>
          </p:cNvSpPr>
          <p:nvPr/>
        </p:nvSpPr>
        <p:spPr bwMode="auto">
          <a:xfrm>
            <a:off x="2089545" y="3937874"/>
            <a:ext cx="1624144" cy="1323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non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000" dirty="0" smtClean="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60%</a:t>
            </a:r>
            <a:endParaRPr lang="zh-CN" altLang="en-US" sz="80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endParaRPr>
          </a:p>
        </p:txBody>
      </p:sp>
      <p:sp>
        <p:nvSpPr>
          <p:cNvPr id="12" name="矩形 3"/>
          <p:cNvSpPr>
            <a:spLocks noChangeArrowheads="1"/>
          </p:cNvSpPr>
          <p:nvPr/>
        </p:nvSpPr>
        <p:spPr bwMode="auto">
          <a:xfrm>
            <a:off x="8343606" y="3148108"/>
            <a:ext cx="1624144" cy="1323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14:hiddenLine>
            </a:ext>
          </a:extLst>
        </p:spPr>
        <p:txBody>
          <a:bodyPr wrap="non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000" dirty="0" smtClean="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rPr>
              <a:t>40%</a:t>
            </a:r>
            <a:endParaRPr lang="zh-CN" altLang="en-US" sz="8000" dirty="0">
              <a:solidFill>
                <a:schemeClr val="bg1">
                  <a:lumMod val="95000"/>
                </a:schemeClr>
              </a:solidFill>
              <a:latin typeface="造字工房情书（非商用）常规体" pitchFamily="50" charset="-122"/>
              <a:ea typeface="造字工房情书（非商用）常规体" pitchFamily="50" charset="-122"/>
              <a:sym typeface="Arial" panose="020B0604020202020204" pitchFamily="34" charset="0"/>
            </a:endParaRPr>
          </a:p>
        </p:txBody>
      </p:sp>
      <p:sp>
        <p:nvSpPr>
          <p:cNvPr id="13" name="TextBox 12"/>
          <p:cNvSpPr txBox="1"/>
          <p:nvPr/>
        </p:nvSpPr>
        <p:spPr>
          <a:xfrm>
            <a:off x="1273051" y="2689118"/>
            <a:ext cx="4176464" cy="1292662"/>
          </a:xfrm>
          <a:prstGeom prst="rect">
            <a:avLst/>
          </a:prstGeom>
          <a:noFill/>
        </p:spPr>
        <p:txBody>
          <a:bodyPr wrap="square" lIns="0" tIns="0" rIns="0" bIns="0" rtlCol="0">
            <a:spAutoFit/>
          </a:bodyPr>
          <a:lstStyle/>
          <a:p>
            <a:pPr algn="just"/>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简亮亮图文旗舰店</a:t>
            </a:r>
            <a:r>
              <a:rPr lang="en-US" altLang="zh-CN" sz="1400" dirty="0" smtClean="0">
                <a:solidFill>
                  <a:schemeClr val="bg1">
                    <a:lumMod val="95000"/>
                  </a:schemeClr>
                </a:solidFill>
                <a:latin typeface="造字工房情书（非商用）常规体" pitchFamily="50" charset="-122"/>
                <a:ea typeface="造字工房情书（非商用）常规体" pitchFamily="50" charset="-122"/>
              </a:rPr>
              <a:t>https://liangliangtuwen.tmall.com</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要</a:t>
            </a:r>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文字解说，解说文字尽量概括精炼，不用多余的文字修饰，简洁精准的 解说所提炼的核心概念。</a:t>
            </a:r>
          </a:p>
        </p:txBody>
      </p:sp>
      <p:sp>
        <p:nvSpPr>
          <p:cNvPr id="14" name="TextBox 13"/>
          <p:cNvSpPr txBox="1"/>
          <p:nvPr/>
        </p:nvSpPr>
        <p:spPr>
          <a:xfrm>
            <a:off x="1273051" y="2204864"/>
            <a:ext cx="2059343" cy="307777"/>
          </a:xfrm>
          <a:prstGeom prst="rect">
            <a:avLst/>
          </a:prstGeom>
          <a:noFill/>
        </p:spPr>
        <p:txBody>
          <a:bodyPr wrap="square" lIns="0" tIns="0" rIns="0" bIns="0"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自身兴趣因素</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
        <p:nvSpPr>
          <p:cNvPr id="15" name="TextBox 14"/>
          <p:cNvSpPr txBox="1"/>
          <p:nvPr/>
        </p:nvSpPr>
        <p:spPr>
          <a:xfrm>
            <a:off x="7033691" y="2185062"/>
            <a:ext cx="4176464" cy="861774"/>
          </a:xfrm>
          <a:prstGeom prst="rect">
            <a:avLst/>
          </a:prstGeom>
          <a:noFill/>
        </p:spPr>
        <p:txBody>
          <a:bodyPr wrap="square" lIns="0" tIns="0" rIns="0" bIns="0" rtlCol="0">
            <a:spAutoFit/>
          </a:bodyPr>
          <a:lstStyle/>
          <a:p>
            <a:pPr algn="just"/>
            <a:r>
              <a:rPr lang="zh-CN" altLang="en-US" sz="1400" dirty="0" smtClean="0">
                <a:solidFill>
                  <a:schemeClr val="bg1">
                    <a:lumMod val="95000"/>
                  </a:schemeClr>
                </a:solidFill>
                <a:latin typeface="造字工房情书（非商用）常规体" pitchFamily="50" charset="-122"/>
                <a:ea typeface="造字工房情书（非商用）常规体" pitchFamily="50"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6" name="TextBox 15"/>
          <p:cNvSpPr txBox="1"/>
          <p:nvPr/>
        </p:nvSpPr>
        <p:spPr>
          <a:xfrm>
            <a:off x="7033691" y="1700808"/>
            <a:ext cx="2059343" cy="307777"/>
          </a:xfrm>
          <a:prstGeom prst="rect">
            <a:avLst/>
          </a:prstGeom>
          <a:noFill/>
        </p:spPr>
        <p:txBody>
          <a:bodyPr wrap="square" lIns="0" tIns="0" rIns="0" bIns="0" rtlCol="0">
            <a:spAutoFit/>
          </a:bodyPr>
          <a:lstStyle/>
          <a:p>
            <a:r>
              <a:rPr lang="zh-CN" altLang="en-US" sz="2000" dirty="0" smtClean="0">
                <a:solidFill>
                  <a:schemeClr val="bg1">
                    <a:lumMod val="95000"/>
                  </a:schemeClr>
                </a:solidFill>
                <a:latin typeface="造字工房情书（非商用）常规体" pitchFamily="50" charset="-122"/>
                <a:ea typeface="造字工房情书（非商用）常规体" pitchFamily="50" charset="-122"/>
              </a:rPr>
              <a:t>职业发展因素</a:t>
            </a:r>
            <a:endParaRPr lang="zh-CN" altLang="en-US" sz="200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3000"/>
                            </p:stCondLst>
                            <p:childTnLst>
                              <p:par>
                                <p:cTn id="27" presetID="2" presetClass="entr" presetSubtype="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300" fill="hold"/>
                                        <p:tgtEl>
                                          <p:spTgt spid="14"/>
                                        </p:tgtEl>
                                        <p:attrNameLst>
                                          <p:attrName>ppt_x</p:attrName>
                                        </p:attrNameLst>
                                      </p:cBhvr>
                                      <p:tavLst>
                                        <p:tav tm="0">
                                          <p:val>
                                            <p:strVal val="1+#ppt_w/2"/>
                                          </p:val>
                                        </p:tav>
                                        <p:tav tm="100000">
                                          <p:val>
                                            <p:strVal val="#ppt_x"/>
                                          </p:val>
                                        </p:tav>
                                      </p:tavLst>
                                    </p:anim>
                                    <p:anim calcmode="lin" valueType="num">
                                      <p:cBhvr additive="base">
                                        <p:cTn id="30" dur="300" fill="hold"/>
                                        <p:tgtEl>
                                          <p:spTgt spid="14"/>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300" fill="hold"/>
                                        <p:tgtEl>
                                          <p:spTgt spid="13"/>
                                        </p:tgtEl>
                                        <p:attrNameLst>
                                          <p:attrName>ppt_x</p:attrName>
                                        </p:attrNameLst>
                                      </p:cBhvr>
                                      <p:tavLst>
                                        <p:tav tm="0">
                                          <p:val>
                                            <p:strVal val="1+#ppt_w/2"/>
                                          </p:val>
                                        </p:tav>
                                        <p:tav tm="100000">
                                          <p:val>
                                            <p:strVal val="#ppt_x"/>
                                          </p:val>
                                        </p:tav>
                                      </p:tavLst>
                                    </p:anim>
                                    <p:anim calcmode="lin" valueType="num">
                                      <p:cBhvr additive="base">
                                        <p:cTn id="35" dur="3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300" fill="hold"/>
                                        <p:tgtEl>
                                          <p:spTgt spid="16"/>
                                        </p:tgtEl>
                                        <p:attrNameLst>
                                          <p:attrName>ppt_x</p:attrName>
                                        </p:attrNameLst>
                                      </p:cBhvr>
                                      <p:tavLst>
                                        <p:tav tm="0">
                                          <p:val>
                                            <p:strVal val="1+#ppt_w/2"/>
                                          </p:val>
                                        </p:tav>
                                        <p:tav tm="100000">
                                          <p:val>
                                            <p:strVal val="#ppt_x"/>
                                          </p:val>
                                        </p:tav>
                                      </p:tavLst>
                                    </p:anim>
                                    <p:anim calcmode="lin" valueType="num">
                                      <p:cBhvr additive="base">
                                        <p:cTn id="40" dur="300" fill="hold"/>
                                        <p:tgtEl>
                                          <p:spTgt spid="16"/>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300" fill="hold"/>
                                        <p:tgtEl>
                                          <p:spTgt spid="15"/>
                                        </p:tgtEl>
                                        <p:attrNameLst>
                                          <p:attrName>ppt_x</p:attrName>
                                        </p:attrNameLst>
                                      </p:cBhvr>
                                      <p:tavLst>
                                        <p:tav tm="0">
                                          <p:val>
                                            <p:strVal val="1+#ppt_w/2"/>
                                          </p:val>
                                        </p:tav>
                                        <p:tav tm="100000">
                                          <p:val>
                                            <p:strVal val="#ppt_x"/>
                                          </p:val>
                                        </p:tav>
                                      </p:tavLst>
                                    </p:anim>
                                    <p:anim calcmode="lin" valueType="num">
                                      <p:cBhvr additive="base">
                                        <p:cTn id="45" dur="3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2" descr="C:\Users\Administrator\Desktop\121212121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99391"/>
            <a:ext cx="12190413" cy="698477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reeform 6"/>
          <p:cNvSpPr>
            <a:spLocks noEditPoints="1"/>
          </p:cNvSpPr>
          <p:nvPr/>
        </p:nvSpPr>
        <p:spPr bwMode="auto">
          <a:xfrm>
            <a:off x="334566" y="116632"/>
            <a:ext cx="425905" cy="427514"/>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solidFill>
            <a:schemeClr val="bg1">
              <a:lumMod val="95000"/>
            </a:schemeClr>
          </a:solidFill>
          <a:ln w="12700" cap="rnd">
            <a:solidFill>
              <a:schemeClr val="tx1">
                <a:lumMod val="65000"/>
                <a:lumOff val="35000"/>
              </a:schemeClr>
            </a:solidFill>
            <a:prstDash val="solid"/>
            <a:round/>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838622" y="116632"/>
            <a:ext cx="1107996" cy="461665"/>
          </a:xfrm>
          <a:prstGeom prst="rect">
            <a:avLst/>
          </a:prstGeom>
          <a:noFill/>
        </p:spPr>
        <p:txBody>
          <a:bodyPr wrap="none" rtlCol="0">
            <a:spAutoFit/>
          </a:bodyPr>
          <a:lstStyle/>
          <a:p>
            <a:r>
              <a:rPr lang="zh-CN" altLang="en-US" sz="2400" dirty="0" smtClean="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rPr>
              <a:t>第二章</a:t>
            </a:r>
            <a:endParaRPr lang="zh-CN" altLang="en-US" baseline="-3000" dirty="0">
              <a:solidFill>
                <a:schemeClr val="bg1">
                  <a:lumMod val="95000"/>
                </a:schemeClr>
              </a:solidFill>
              <a:latin typeface="方正粗宋简体" panose="03000509000000000000" pitchFamily="65" charset="-122"/>
              <a:ea typeface="方正粗宋简体" panose="03000509000000000000" pitchFamily="65" charset="-122"/>
              <a:sym typeface="Arial" panose="020B0604020202020204" pitchFamily="34" charset="0"/>
            </a:endParaRPr>
          </a:p>
        </p:txBody>
      </p:sp>
      <p:sp>
        <p:nvSpPr>
          <p:cNvPr id="5" name="椭圆 4"/>
          <p:cNvSpPr/>
          <p:nvPr/>
        </p:nvSpPr>
        <p:spPr>
          <a:xfrm>
            <a:off x="4367014" y="2708920"/>
            <a:ext cx="1296144" cy="1296144"/>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p:nvPr/>
        </p:nvSpPr>
        <p:spPr bwMode="auto">
          <a:xfrm>
            <a:off x="4727054" y="3068960"/>
            <a:ext cx="648072" cy="55085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lumMod val="9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 name="TextBox 11"/>
          <p:cNvSpPr txBox="1"/>
          <p:nvPr/>
        </p:nvSpPr>
        <p:spPr>
          <a:xfrm>
            <a:off x="5591150" y="2924944"/>
            <a:ext cx="2520280" cy="584775"/>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r>
              <a:rPr lang="zh-CN" altLang="en-US" sz="3200" b="0" dirty="0" smtClean="0">
                <a:solidFill>
                  <a:schemeClr val="bg1">
                    <a:lumMod val="95000"/>
                  </a:schemeClr>
                </a:solidFill>
                <a:latin typeface="造字工房情书（非商用）常规体" pitchFamily="50" charset="-122"/>
                <a:ea typeface="造字工房情书（非商用）常规体" pitchFamily="50" charset="-122"/>
              </a:rPr>
              <a:t>外在环境因素</a:t>
            </a:r>
            <a:endParaRPr lang="zh-CN" altLang="en-US" sz="3200" b="0" dirty="0">
              <a:solidFill>
                <a:schemeClr val="bg1">
                  <a:lumMod val="95000"/>
                </a:schemeClr>
              </a:solidFill>
              <a:latin typeface="造字工房情书（非商用）常规体" pitchFamily="50" charset="-122"/>
              <a:ea typeface="造字工房情书（非商用）常规体" pitchFamily="50" charset="-122"/>
            </a:endParaRPr>
          </a:p>
        </p:txBody>
      </p:sp>
      <p:sp>
        <p:nvSpPr>
          <p:cNvPr id="13" name="TextBox 12"/>
          <p:cNvSpPr txBox="1"/>
          <p:nvPr/>
        </p:nvSpPr>
        <p:spPr>
          <a:xfrm>
            <a:off x="5807174" y="3420289"/>
            <a:ext cx="2412268" cy="307777"/>
          </a:xfrm>
          <a:prstGeom prst="rect">
            <a:avLst/>
          </a:prstGeom>
          <a:noFill/>
        </p:spPr>
        <p:txBody>
          <a:bodyPr wrap="square" rtlCol="0">
            <a:spAutoFit/>
          </a:bodyPr>
          <a:lstStyle>
            <a:defPPr>
              <a:defRPr lang="zh-CN"/>
            </a:defPPr>
            <a:lvl1pPr algn="ctr">
              <a:defRPr sz="2800" b="1">
                <a:solidFill>
                  <a:schemeClr val="accent1"/>
                </a:solidFill>
                <a:latin typeface="微软雅黑" panose="020B0503020204020204" pitchFamily="34" charset="-122"/>
                <a:ea typeface="微软雅黑" panose="020B0503020204020204" pitchFamily="34" charset="-122"/>
              </a:defRPr>
            </a:lvl1pPr>
          </a:lstStyle>
          <a:p>
            <a:pPr algn="l"/>
            <a:r>
              <a:rPr lang="en-US" altLang="zh-CN" sz="1400" b="0" dirty="0">
                <a:solidFill>
                  <a:schemeClr val="bg1">
                    <a:lumMod val="95000"/>
                  </a:schemeClr>
                </a:solidFill>
                <a:latin typeface="造字工房情书（非商用）常规体" pitchFamily="50" charset="-122"/>
                <a:ea typeface="造字工房情书（非商用）常规体" pitchFamily="50" charset="-122"/>
              </a:rPr>
              <a:t>External environmental factors</a:t>
            </a:r>
            <a:endParaRPr lang="zh-CN" altLang="en-US" sz="1400" b="0" dirty="0">
              <a:solidFill>
                <a:schemeClr val="bg1">
                  <a:lumMod val="95000"/>
                </a:schemeClr>
              </a:solidFill>
              <a:latin typeface="造字工房情书（非商用）常规体" pitchFamily="50" charset="-122"/>
              <a:ea typeface="造字工房情书（非商用）常规体" pitchFamily="50" charset="-122"/>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ppt_x"/>
                                          </p:val>
                                        </p:tav>
                                        <p:tav tm="100000">
                                          <p:val>
                                            <p:strVal val="#ppt_x"/>
                                          </p:val>
                                        </p:tav>
                                      </p:tavLst>
                                    </p:anim>
                                    <p:anim calcmode="lin" valueType="num">
                                      <p:cBhvr additive="base">
                                        <p:cTn id="13" dur="10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25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by="(-#ppt_w*2)" calcmode="lin" valueType="num">
                                      <p:cBhvr rctx="PPT">
                                        <p:cTn id="26" dur="250" autoRev="1" fill="hold">
                                          <p:stCondLst>
                                            <p:cond delay="0"/>
                                          </p:stCondLst>
                                        </p:cTn>
                                        <p:tgtEl>
                                          <p:spTgt spid="12"/>
                                        </p:tgtEl>
                                        <p:attrNameLst>
                                          <p:attrName>ppt_w</p:attrName>
                                        </p:attrNameLst>
                                      </p:cBhvr>
                                    </p:anim>
                                    <p:anim by="(#ppt_w*0.50)" calcmode="lin" valueType="num">
                                      <p:cBhvr>
                                        <p:cTn id="27" dur="250" decel="50000" autoRev="1" fill="hold">
                                          <p:stCondLst>
                                            <p:cond delay="0"/>
                                          </p:stCondLst>
                                        </p:cTn>
                                        <p:tgtEl>
                                          <p:spTgt spid="12"/>
                                        </p:tgtEl>
                                        <p:attrNameLst>
                                          <p:attrName>ppt_x</p:attrName>
                                        </p:attrNameLst>
                                      </p:cBhvr>
                                    </p:anim>
                                    <p:anim from="(-#ppt_h/2)" to="(#ppt_y)" calcmode="lin" valueType="num">
                                      <p:cBhvr>
                                        <p:cTn id="28" dur="500" fill="hold">
                                          <p:stCondLst>
                                            <p:cond delay="0"/>
                                          </p:stCondLst>
                                        </p:cTn>
                                        <p:tgtEl>
                                          <p:spTgt spid="12"/>
                                        </p:tgtEl>
                                        <p:attrNameLst>
                                          <p:attrName>ppt_y</p:attrName>
                                        </p:attrNameLst>
                                      </p:cBhvr>
                                    </p:anim>
                                    <p:animRot by="21600000">
                                      <p:cBhvr>
                                        <p:cTn id="29" dur="500" fill="hold">
                                          <p:stCondLst>
                                            <p:cond delay="0"/>
                                          </p:stCondLst>
                                        </p:cTn>
                                        <p:tgtEl>
                                          <p:spTgt spid="12"/>
                                        </p:tgtEl>
                                        <p:attrNameLst>
                                          <p:attrName>r</p:attrName>
                                        </p:attrNameLst>
                                      </p:cBhvr>
                                    </p:animRot>
                                  </p:childTnLst>
                                </p:cTn>
                              </p:par>
                            </p:childTnLst>
                          </p:cTn>
                        </p:par>
                        <p:par>
                          <p:cTn id="30" fill="hold">
                            <p:stCondLst>
                              <p:cond delay="22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by="(-#ppt_w*2)" calcmode="lin" valueType="num">
                                      <p:cBhvr rctx="PPT">
                                        <p:cTn id="33" dur="250" autoRev="1" fill="hold">
                                          <p:stCondLst>
                                            <p:cond delay="0"/>
                                          </p:stCondLst>
                                        </p:cTn>
                                        <p:tgtEl>
                                          <p:spTgt spid="13"/>
                                        </p:tgtEl>
                                        <p:attrNameLst>
                                          <p:attrName>ppt_w</p:attrName>
                                        </p:attrNameLst>
                                      </p:cBhvr>
                                    </p:anim>
                                    <p:anim by="(#ppt_w*0.50)" calcmode="lin" valueType="num">
                                      <p:cBhvr>
                                        <p:cTn id="34" dur="250" decel="50000" autoRev="1" fill="hold">
                                          <p:stCondLst>
                                            <p:cond delay="0"/>
                                          </p:stCondLst>
                                        </p:cTn>
                                        <p:tgtEl>
                                          <p:spTgt spid="13"/>
                                        </p:tgtEl>
                                        <p:attrNameLst>
                                          <p:attrName>ppt_x</p:attrName>
                                        </p:attrNameLst>
                                      </p:cBhvr>
                                    </p:anim>
                                    <p:anim from="(-#ppt_h/2)" to="(#ppt_y)" calcmode="lin" valueType="num">
                                      <p:cBhvr>
                                        <p:cTn id="35" dur="500" fill="hold">
                                          <p:stCondLst>
                                            <p:cond delay="0"/>
                                          </p:stCondLst>
                                        </p:cTn>
                                        <p:tgtEl>
                                          <p:spTgt spid="13"/>
                                        </p:tgtEl>
                                        <p:attrNameLst>
                                          <p:attrName>ppt_y</p:attrName>
                                        </p:attrNameLst>
                                      </p:cBhvr>
                                    </p:anim>
                                    <p:animRot by="21600000">
                                      <p:cBhvr>
                                        <p:cTn id="36" dur="5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11" grpId="0" animBg="1"/>
      <p:bldP spid="12" grpId="0"/>
      <p:bldP spid="1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4521</Words>
  <Application>Microsoft Office PowerPoint</Application>
  <PresentationFormat>自定义</PresentationFormat>
  <Paragraphs>326</Paragraphs>
  <Slides>30</Slides>
  <Notes>30</Notes>
  <HiddenSlides>0</HiddenSlides>
  <MMClips>1</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Company>http://www.deepbbs.org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深度联盟http://www.deepbbs.org</dc:creator>
  <cp:lastModifiedBy>Administrator</cp:lastModifiedBy>
  <cp:revision>60</cp:revision>
  <dcterms:created xsi:type="dcterms:W3CDTF">2016-05-12T04:24:00Z</dcterms:created>
  <dcterms:modified xsi:type="dcterms:W3CDTF">2017-07-08T13:15:38Z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