
<file path=[Content_Types].xml><?xml version="1.0" encoding="utf-8"?>
<Types xmlns="http://schemas.openxmlformats.org/package/2006/content-types">
  <Default Extension="png" ContentType="image/png"/>
  <Default Extension="m4a" ContentType="audio/mp4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11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  <p:sldId id="298" r:id="rId45"/>
    <p:sldId id="299" r:id="rId46"/>
    <p:sldId id="300" r:id="rId47"/>
    <p:sldId id="301" r:id="rId48"/>
    <p:sldId id="302" r:id="rId49"/>
    <p:sldId id="303" r:id="rId50"/>
    <p:sldId id="304" r:id="rId51"/>
    <p:sldId id="305" r:id="rId52"/>
    <p:sldId id="306" r:id="rId53"/>
    <p:sldId id="307" r:id="rId54"/>
    <p:sldId id="308" r:id="rId55"/>
    <p:sldId id="309" r:id="rId56"/>
    <p:sldId id="310" r:id="rId57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howGuides="1">
      <p:cViewPr varScale="1">
        <p:scale>
          <a:sx n="71" d="100"/>
          <a:sy n="71" d="100"/>
        </p:scale>
        <p:origin x="96" y="15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AE8923E-C848-4B11-AD2F-36171B70053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DF30CF62-7F02-49AB-A9E3-535ADF3D87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0134FB8E-F807-4A85-8EE7-5A6B8CE647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918C08-9E1E-4B9C-A790-7D451DA6216D}" type="datetimeFigureOut">
              <a:rPr lang="zh-CN" altLang="en-US" smtClean="0"/>
              <a:t>2019/9/27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25D5A5BA-9ACE-4207-B15F-F90C1ADA9E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21116DBB-7F00-4AD6-9396-8C9F6C07BD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C725D-0D19-4179-815C-C8495E36DA4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8051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B9BF9231-7046-4405-9FA9-C84F836DDD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F7E00B25-F8BB-4BA7-B76C-03A68AFE61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A2F70ADC-50B3-4D07-AF37-F00BC91E66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918C08-9E1E-4B9C-A790-7D451DA6216D}" type="datetimeFigureOut">
              <a:rPr lang="zh-CN" altLang="en-US" smtClean="0"/>
              <a:t>2019/9/27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80940742-6D06-46BD-AE2F-CEE484C939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8B2C1A97-3658-49A8-8B3B-C46ECA53FC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C725D-0D19-4179-815C-C8495E36DA4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522357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05AA1A2E-65EC-41F9-9165-DB94EBDF128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7A55A239-9246-4097-895A-66E33071CE0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6E5D82F4-C1FB-4A19-AEA6-FA4A57B850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918C08-9E1E-4B9C-A790-7D451DA6216D}" type="datetimeFigureOut">
              <a:rPr lang="zh-CN" altLang="en-US" smtClean="0"/>
              <a:t>2019/9/27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C8944635-E38C-4806-9FAF-FD1F0CEC4E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E2CF42C4-9BD6-4517-80D1-1DB2C81DAB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C725D-0D19-4179-815C-C8495E36DA4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303759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0695533-79A4-4549-8FEE-FE05FA2A66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7204276E-D200-457C-A512-64534116821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4AEC9F46-F4D0-4588-98E4-FC625C9533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918C08-9E1E-4B9C-A790-7D451DA6216D}" type="datetimeFigureOut">
              <a:rPr lang="zh-CN" altLang="en-US" smtClean="0"/>
              <a:t>2019/9/27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DCC9F146-D6F0-4657-AC4D-0F0BD3F6D2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08A789FF-9FF8-4DF7-8161-F733E2C94B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C725D-0D19-4179-815C-C8495E36DA4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395222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CFACF83D-F589-4E34-B2E0-7078BE56F5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BCE7C7E6-0D9C-49B0-8178-CFEBAD8FE9D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D54E77CB-AE34-41E7-A774-35F060551C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918C08-9E1E-4B9C-A790-7D451DA6216D}" type="datetimeFigureOut">
              <a:rPr lang="zh-CN" altLang="en-US" smtClean="0"/>
              <a:t>2019/9/27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28E3BB0B-1C30-44EF-9E49-6A2AEAAF74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AD464F0E-C17E-4DB4-8942-C40AB9C6A9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C725D-0D19-4179-815C-C8495E36DA4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7252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75C36E0-B428-4789-AD77-E4F08252CF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7F67EC96-4216-494D-94A9-8F7B4B2D652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A259DED9-9BD5-470F-859F-21B6F7B318F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10744B34-7EBA-4339-987D-FB49D4111B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918C08-9E1E-4B9C-A790-7D451DA6216D}" type="datetimeFigureOut">
              <a:rPr lang="zh-CN" altLang="en-US" smtClean="0"/>
              <a:t>2019/9/27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34B60F88-4346-42EF-B148-31AF97DEC8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449785EF-0E58-4C7D-962A-A4E46ECA69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C725D-0D19-4179-815C-C8495E36DA4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904194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16F1F3C-A1D9-4C67-A5F8-3EF8F8188D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D6F00BAA-EAAD-4CA4-9761-94E1012093B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0614F3F0-46B2-4966-BB9E-CCEF5D540C2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BB158667-B005-46C9-8548-70B397D06B4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7F782E48-D49E-4ECC-AA32-4640A5823F7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42023E47-6EC7-462D-AB73-D1C3F84D18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918C08-9E1E-4B9C-A790-7D451DA6216D}" type="datetimeFigureOut">
              <a:rPr lang="zh-CN" altLang="en-US" smtClean="0"/>
              <a:t>2019/9/27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62BB13AC-A555-4BF4-A8E0-02891F5F8B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9F2832E2-3FA1-4FEF-8A0F-449C0F60D4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C725D-0D19-4179-815C-C8495E36DA4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512907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91886B74-4516-47B4-A2C6-AD9B8EAC0D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7E2BE759-FDAA-4EC7-BF41-025EFD5198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918C08-9E1E-4B9C-A790-7D451DA6216D}" type="datetimeFigureOut">
              <a:rPr lang="zh-CN" altLang="en-US" smtClean="0"/>
              <a:t>2019/9/27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027D5A19-48C9-4184-A962-4D4E1C2120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A6052C63-4379-46C7-8A32-6288009290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C725D-0D19-4179-815C-C8495E36DA4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956595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6B137446-CED6-4BDB-88CF-46091DDC17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918C08-9E1E-4B9C-A790-7D451DA6216D}" type="datetimeFigureOut">
              <a:rPr lang="zh-CN" altLang="en-US" smtClean="0"/>
              <a:t>2019/9/27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83B97D4F-A7A7-4779-A180-377D9A4425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F08D4B69-3428-45F6-89F6-175DC0CA77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C725D-0D19-4179-815C-C8495E36DA4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599258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F7539114-08C9-4C2A-B15B-4523F57FC0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FE996BC4-9A5D-4C2D-A848-807A77EA6C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E2B987BA-7EB6-4DE8-9D59-01E8208379C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7B1BA06E-BD45-4FF6-9D08-1C2CD11FAB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918C08-9E1E-4B9C-A790-7D451DA6216D}" type="datetimeFigureOut">
              <a:rPr lang="zh-CN" altLang="en-US" smtClean="0"/>
              <a:t>2019/9/27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54864AA0-2AA8-459E-99B8-7EB84C9BEA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F4E6B076-59DC-4F80-AC73-7AB56649F8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C725D-0D19-4179-815C-C8495E36DA4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753359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3A42F251-C8F0-4D9D-A427-93466B920C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49016A77-0D3D-458C-AF55-107465FDF2E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E7D76C71-4AC8-4CD4-B1C3-193B1182BB1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9159BF19-630D-4466-9884-477DF7EA2B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918C08-9E1E-4B9C-A790-7D451DA6216D}" type="datetimeFigureOut">
              <a:rPr lang="zh-CN" altLang="en-US" smtClean="0"/>
              <a:t>2019/9/27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4B6803B4-D315-475E-9643-BAF8222C4D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3CC11FCC-AEDE-48FD-A799-B784FDA91C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C725D-0D19-4179-815C-C8495E36DA4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473311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15AD4136-E848-4A53-85F4-F75644FF2F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67E307C3-E4E0-4567-9AE5-EEA85AC7DAE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A4541938-8D35-41D6-9099-E3F3B8E9457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918C08-9E1E-4B9C-A790-7D451DA6216D}" type="datetimeFigureOut">
              <a:rPr lang="zh-CN" altLang="en-US" smtClean="0"/>
              <a:t>2019/9/27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04BAF262-C8DE-4DD5-AA38-47D66AEDCBF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57087F30-C51A-40DA-BD7B-2923078970A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5C725D-0D19-4179-815C-C8495E36DA4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567981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tags" Target="../tags/tag1.xml"/><Relationship Id="rId2" Type="http://schemas.openxmlformats.org/officeDocument/2006/relationships/audio" Target="../media/media1.m4a"/><Relationship Id="rId1" Type="http://schemas.microsoft.com/office/2007/relationships/media" Target="../media/media1.m4a"/><Relationship Id="rId5" Type="http://schemas.openxmlformats.org/officeDocument/2006/relationships/image" Target="../media/image1.png"/><Relationship Id="rId4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1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1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1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1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1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19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20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2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2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2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2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2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2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2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tags" Target="../tags/tag30.xml"/><Relationship Id="rId2" Type="http://schemas.openxmlformats.org/officeDocument/2006/relationships/tags" Target="../tags/tag29.xml"/><Relationship Id="rId1" Type="http://schemas.openxmlformats.org/officeDocument/2006/relationships/tags" Target="../tags/tag28.xml"/><Relationship Id="rId4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3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3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3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3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35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36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3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39.xml"/><Relationship Id="rId1" Type="http://schemas.openxmlformats.org/officeDocument/2006/relationships/tags" Target="../tags/tag38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40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42.xml"/><Relationship Id="rId1" Type="http://schemas.openxmlformats.org/officeDocument/2006/relationships/tags" Target="../tags/tag41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43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45.xml"/><Relationship Id="rId1" Type="http://schemas.openxmlformats.org/officeDocument/2006/relationships/tags" Target="../tags/tag44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47.xml"/><Relationship Id="rId1" Type="http://schemas.openxmlformats.org/officeDocument/2006/relationships/tags" Target="../tags/tag46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4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4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49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50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52.xml"/><Relationship Id="rId1" Type="http://schemas.openxmlformats.org/officeDocument/2006/relationships/tags" Target="../tags/tag51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53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54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55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56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58.xml"/><Relationship Id="rId1" Type="http://schemas.openxmlformats.org/officeDocument/2006/relationships/tags" Target="../tags/tag57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59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60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6.xml"/><Relationship Id="rId1" Type="http://schemas.openxmlformats.org/officeDocument/2006/relationships/tags" Target="../tags/tag5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61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6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63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64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tags" Target="../tags/tag67.xml"/><Relationship Id="rId2" Type="http://schemas.openxmlformats.org/officeDocument/2006/relationships/tags" Target="../tags/tag66.xml"/><Relationship Id="rId1" Type="http://schemas.openxmlformats.org/officeDocument/2006/relationships/tags" Target="../tags/tag65.xml"/><Relationship Id="rId4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68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6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10.xml"/><Relationship Id="rId1" Type="http://schemas.openxmlformats.org/officeDocument/2006/relationships/tags" Target="../tags/tag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12.xml"/><Relationship Id="rId1" Type="http://schemas.openxmlformats.org/officeDocument/2006/relationships/tags" Target="../tags/tag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A_pocket_flash_musice_636596684078387823">
            <a:hlinkClick r:id="" action="ppaction://media"/>
            <a:extLst>
              <a:ext uri="{FF2B5EF4-FFF2-40B4-BE49-F238E27FC236}">
                <a16:creationId xmlns:a16="http://schemas.microsoft.com/office/drawing/2014/main" id="{F8DD1F94-7917-4B59-869B-A3AF709A2776}"/>
              </a:ext>
            </a:extLst>
          </p:cNvPr>
          <p:cNvPicPr>
            <a:picLocks noChangeAspect="1"/>
          </p:cNvPicPr>
          <p:nvPr>
            <a:audioFile r:link="rId2"/>
            <p:custDataLst>
              <p:tags r:id="rId3"/>
            </p:custDataLst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0" y="0"/>
            <a:ext cx="127000" cy="127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64547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"/>
    </mc:Choice>
    <mc:Fallback xmlns="">
      <p:transition spd="slow" advTm="3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999" showWhenStopped="0">
                <p:cTn id="7" repeatCount="indefinite" fill="remove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_文本框 8">
            <a:extLst>
              <a:ext uri="{FF2B5EF4-FFF2-40B4-BE49-F238E27FC236}">
                <a16:creationId xmlns:a16="http://schemas.microsoft.com/office/drawing/2014/main" id="{81394CB3-EE98-462D-990A-8D4A3E4B0B11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1016000" y="2905780"/>
            <a:ext cx="10160000" cy="104644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altLang="zh-CN" sz="6200" dirty="0" smtClean="0">
                <a:solidFill>
                  <a:srgbClr val="FFFFFF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XXX</a:t>
            </a:r>
            <a:endParaRPr lang="zh-CN" altLang="en-US" sz="6200" dirty="0">
              <a:solidFill>
                <a:srgbClr val="FFFFFF"/>
              </a:solidFill>
              <a:latin typeface="时尚中黑简体" panose="01010104010101010101" pitchFamily="2" charset="-122"/>
              <a:ea typeface="时尚中黑简体" panose="0101010401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437262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"/>
    </mc:Choice>
    <mc:Fallback xmlns="">
      <p:transition spd="slow" advTm="3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99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1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99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*1.2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99"/>
                            </p:stCondLst>
                            <p:childTnLst>
                              <p:par>
                                <p:cTn id="10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_文本框 9">
            <a:extLst>
              <a:ext uri="{FF2B5EF4-FFF2-40B4-BE49-F238E27FC236}">
                <a16:creationId xmlns:a16="http://schemas.microsoft.com/office/drawing/2014/main" id="{07233528-1403-4E2A-A096-E184D74AB1C7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2286000" y="3005807"/>
            <a:ext cx="7620000" cy="846386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zh-CN" altLang="en-US" sz="4900" dirty="0">
                <a:solidFill>
                  <a:srgbClr val="000000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隶属</a:t>
            </a:r>
          </a:p>
        </p:txBody>
      </p:sp>
    </p:spTree>
    <p:extLst>
      <p:ext uri="{BB962C8B-B14F-4D97-AF65-F5344CB8AC3E}">
        <p14:creationId xmlns:p14="http://schemas.microsoft.com/office/powerpoint/2010/main" val="4252487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"/>
    </mc:Choice>
    <mc:Fallback xmlns="">
      <p:transition spd="slow" advTm="3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0.9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*0.9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_文本框 11">
            <a:extLst>
              <a:ext uri="{FF2B5EF4-FFF2-40B4-BE49-F238E27FC236}">
                <a16:creationId xmlns:a16="http://schemas.microsoft.com/office/drawing/2014/main" id="{95554520-1362-43AB-B158-18EF93FE6935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3295586" y="2836530"/>
            <a:ext cx="5600828" cy="118494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>
            <a:defPPr>
              <a:defRPr lang="zh-CN"/>
            </a:defPPr>
            <a:lvl1pPr algn="ctr">
              <a:defRPr sz="630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defRPr>
            </a:lvl1pPr>
          </a:lstStyle>
          <a:p>
            <a:r>
              <a:rPr lang="zh-CN" altLang="en-US" sz="7100" dirty="0">
                <a:solidFill>
                  <a:srgbClr val="FFFFFF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上海网络</a:t>
            </a:r>
          </a:p>
        </p:txBody>
      </p:sp>
    </p:spTree>
    <p:extLst>
      <p:ext uri="{BB962C8B-B14F-4D97-AF65-F5344CB8AC3E}">
        <p14:creationId xmlns:p14="http://schemas.microsoft.com/office/powerpoint/2010/main" val="19330389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"/>
    </mc:Choice>
    <mc:Fallback xmlns="">
      <p:transition spd="slow" advTm="3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99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1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99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*1.2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99"/>
                            </p:stCondLst>
                            <p:childTnLst>
                              <p:par>
                                <p:cTn id="10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_文本框 12">
            <a:extLst>
              <a:ext uri="{FF2B5EF4-FFF2-40B4-BE49-F238E27FC236}">
                <a16:creationId xmlns:a16="http://schemas.microsoft.com/office/drawing/2014/main" id="{7643EC54-5665-429E-8296-C23462D6C728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3291191" y="2836530"/>
            <a:ext cx="5609618" cy="118494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>
            <a:defPPr>
              <a:defRPr lang="zh-CN"/>
            </a:defPPr>
            <a:lvl1pPr algn="ctr">
              <a:defRPr sz="630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defRPr>
            </a:lvl1pPr>
          </a:lstStyle>
          <a:p>
            <a:r>
              <a:rPr lang="zh-CN" altLang="en-US" sz="7100" dirty="0">
                <a:solidFill>
                  <a:srgbClr val="FFFFFF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科技有限公司</a:t>
            </a:r>
          </a:p>
        </p:txBody>
      </p:sp>
    </p:spTree>
    <p:extLst>
      <p:ext uri="{BB962C8B-B14F-4D97-AF65-F5344CB8AC3E}">
        <p14:creationId xmlns:p14="http://schemas.microsoft.com/office/powerpoint/2010/main" val="25457141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"/>
    </mc:Choice>
    <mc:Fallback xmlns="">
      <p:transition spd="slow" advTm="3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99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99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99"/>
                            </p:stCondLst>
                            <p:childTnLst>
                              <p:par>
                                <p:cTn id="10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_文本框 13">
            <a:extLst>
              <a:ext uri="{FF2B5EF4-FFF2-40B4-BE49-F238E27FC236}">
                <a16:creationId xmlns:a16="http://schemas.microsoft.com/office/drawing/2014/main" id="{1F139CE2-D586-4601-A11F-EED2986FE400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0" y="3113529"/>
            <a:ext cx="12192000" cy="63094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altLang="zh-CN" sz="3500" dirty="0">
                <a:solidFill>
                  <a:srgbClr val="FFFFFF"/>
                </a:solidFill>
                <a:latin typeface="Century Gothic" panose="020B0502020202020204" pitchFamily="34" charset="0"/>
                <a:ea typeface="时尚中黑简体" panose="01010104010101010101" pitchFamily="2" charset="-122"/>
              </a:rPr>
              <a:t>2018</a:t>
            </a:r>
            <a:r>
              <a:rPr lang="zh-CN" altLang="en-US" sz="3500" dirty="0">
                <a:solidFill>
                  <a:srgbClr val="FFFFFF"/>
                </a:solidFill>
                <a:latin typeface="Century Gothic" panose="020B0502020202020204" pitchFamily="34" charset="0"/>
                <a:ea typeface="时尚中黑简体" panose="01010104010101010101" pitchFamily="2" charset="-122"/>
              </a:rPr>
              <a:t>年</a:t>
            </a:r>
            <a:r>
              <a:rPr lang="en-US" altLang="zh-CN" sz="3500" dirty="0">
                <a:solidFill>
                  <a:srgbClr val="FFFFFF"/>
                </a:solidFill>
                <a:latin typeface="Century Gothic" panose="020B0502020202020204" pitchFamily="34" charset="0"/>
                <a:ea typeface="时尚中黑简体" panose="01010104010101010101" pitchFamily="2" charset="-122"/>
              </a:rPr>
              <a:t>7</a:t>
            </a:r>
            <a:r>
              <a:rPr lang="zh-CN" altLang="en-US" sz="3500" dirty="0">
                <a:solidFill>
                  <a:srgbClr val="FFFFFF"/>
                </a:solidFill>
                <a:latin typeface="Century Gothic" panose="020B0502020202020204" pitchFamily="34" charset="0"/>
                <a:ea typeface="时尚中黑简体" panose="01010104010101010101" pitchFamily="2" charset="-122"/>
              </a:rPr>
              <a:t>月</a:t>
            </a:r>
          </a:p>
        </p:txBody>
      </p:sp>
    </p:spTree>
    <p:extLst>
      <p:ext uri="{BB962C8B-B14F-4D97-AF65-F5344CB8AC3E}">
        <p14:creationId xmlns:p14="http://schemas.microsoft.com/office/powerpoint/2010/main" val="11254952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"/>
    </mc:Choice>
    <mc:Fallback xmlns="">
      <p:transition spd="slow" advTm="3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99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1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99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*1.2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99"/>
                            </p:stCondLst>
                            <p:childTnLst>
                              <p:par>
                                <p:cTn id="10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_文本框 14">
            <a:extLst>
              <a:ext uri="{FF2B5EF4-FFF2-40B4-BE49-F238E27FC236}">
                <a16:creationId xmlns:a16="http://schemas.microsoft.com/office/drawing/2014/main" id="{190935C2-F70E-47A3-A539-0B0AE5092985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0" y="3159696"/>
            <a:ext cx="12192000" cy="53860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zh-CN" altLang="en-US" sz="2900" dirty="0">
                <a:solidFill>
                  <a:srgbClr val="FFFFFF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上线运营</a:t>
            </a:r>
          </a:p>
        </p:txBody>
      </p:sp>
    </p:spTree>
    <p:extLst>
      <p:ext uri="{BB962C8B-B14F-4D97-AF65-F5344CB8AC3E}">
        <p14:creationId xmlns:p14="http://schemas.microsoft.com/office/powerpoint/2010/main" val="8108518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"/>
    </mc:Choice>
    <mc:Fallback xmlns="">
      <p:transition spd="slow" advTm="3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"/>
                                          </p:val>
                                        </p:tav>
                                        <p:tav tm="30000">
                                          <p:val>
                                            <p:strVal val="#ppt_w*1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0.0088354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"/>
                                          </p:val>
                                        </p:tav>
                                        <p:tav tm="30000">
                                          <p:val>
                                            <p:strVal val="#ppt_h*1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h*0.2"/>
                                          </p:val>
                                        </p:tav>
                                      </p:tavLst>
                                    </p:anim>
                                    <p:anim to="" calcmode="discrete" valueType="num">
                                      <p:cBhvr>
                                        <p:cTn id="9" dur="2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visible"/>
                                          </p:val>
                                        </p:tav>
                                        <p:tav tm="30000">
                                          <p:val>
                                            <p:strVal val="visible"/>
                                          </p:val>
                                        </p:tav>
                                        <p:tav tm="100000">
                                          <p:val>
                                            <p:strVal val="hidden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50"/>
                            </p:stCondLst>
                            <p:childTnLst>
                              <p:par>
                                <p:cTn id="11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_文本框 15">
            <a:extLst>
              <a:ext uri="{FF2B5EF4-FFF2-40B4-BE49-F238E27FC236}">
                <a16:creationId xmlns:a16="http://schemas.microsoft.com/office/drawing/2014/main" id="{28DE8998-FA3B-4FC7-B636-DE6ACC356EED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0" y="3121223"/>
            <a:ext cx="12192000" cy="615553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zh-CN" altLang="en-US" sz="3400" dirty="0">
                <a:solidFill>
                  <a:srgbClr val="000000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主要服务</a:t>
            </a:r>
          </a:p>
        </p:txBody>
      </p:sp>
    </p:spTree>
    <p:extLst>
      <p:ext uri="{BB962C8B-B14F-4D97-AF65-F5344CB8AC3E}">
        <p14:creationId xmlns:p14="http://schemas.microsoft.com/office/powerpoint/2010/main" val="7211693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"/>
    </mc:Choice>
    <mc:Fallback xmlns="">
      <p:transition spd="slow" advTm="3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99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1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99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*1.2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99"/>
                            </p:stCondLst>
                            <p:childTnLst>
                              <p:par>
                                <p:cTn id="10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_文本框 17">
            <a:extLst>
              <a:ext uri="{FF2B5EF4-FFF2-40B4-BE49-F238E27FC236}">
                <a16:creationId xmlns:a16="http://schemas.microsoft.com/office/drawing/2014/main" id="{27265C56-14D5-46D2-9596-145ACE19B452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5245036" y="2744197"/>
            <a:ext cx="1701928" cy="1369606"/>
          </a:xfrm>
          <a:prstGeom prst="rect">
            <a:avLst/>
          </a:prstGeom>
          <a:noFill/>
        </p:spPr>
        <p:txBody>
          <a:bodyPr vert="horz" rtlCol="0">
            <a:spAutoFit/>
          </a:bodyPr>
          <a:lstStyle>
            <a:defPPr>
              <a:defRPr lang="zh-CN"/>
            </a:defPPr>
            <a:lvl1pPr algn="ctr">
              <a:defRPr sz="670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defRPr>
            </a:lvl1pPr>
          </a:lstStyle>
          <a:p>
            <a:r>
              <a:rPr lang="zh-CN" altLang="en-US" sz="8300" dirty="0">
                <a:solidFill>
                  <a:srgbClr val="FFFFFF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广</a:t>
            </a:r>
          </a:p>
        </p:txBody>
      </p:sp>
    </p:spTree>
    <p:extLst>
      <p:ext uri="{BB962C8B-B14F-4D97-AF65-F5344CB8AC3E}">
        <p14:creationId xmlns:p14="http://schemas.microsoft.com/office/powerpoint/2010/main" val="9444345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"/>
    </mc:Choice>
    <mc:Fallback xmlns="">
      <p:transition spd="slow" advTm="3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99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99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99"/>
                            </p:stCondLst>
                            <p:childTnLst>
                              <p:par>
                                <p:cTn id="10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_文本框 18">
            <a:extLst>
              <a:ext uri="{FF2B5EF4-FFF2-40B4-BE49-F238E27FC236}">
                <a16:creationId xmlns:a16="http://schemas.microsoft.com/office/drawing/2014/main" id="{7670FBD3-C82F-4470-88FC-F804F3F80A0E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5245036" y="2744197"/>
            <a:ext cx="1701928" cy="1369606"/>
          </a:xfrm>
          <a:prstGeom prst="rect">
            <a:avLst/>
          </a:prstGeom>
          <a:noFill/>
        </p:spPr>
        <p:txBody>
          <a:bodyPr vert="horz" rtlCol="0">
            <a:spAutoFit/>
          </a:bodyPr>
          <a:lstStyle>
            <a:defPPr>
              <a:defRPr lang="zh-CN"/>
            </a:defPPr>
            <a:lvl1pPr algn="ctr">
              <a:defRPr sz="670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defRPr>
            </a:lvl1pPr>
          </a:lstStyle>
          <a:p>
            <a:r>
              <a:rPr lang="zh-CN" altLang="en-US" sz="8300" dirty="0">
                <a:latin typeface="时尚中黑简体" panose="01010104010101010101" pitchFamily="2" charset="-122"/>
                <a:ea typeface="时尚中黑简体" panose="01010104010101010101" pitchFamily="2" charset="-122"/>
              </a:rPr>
              <a:t>告</a:t>
            </a:r>
          </a:p>
        </p:txBody>
      </p:sp>
    </p:spTree>
    <p:extLst>
      <p:ext uri="{BB962C8B-B14F-4D97-AF65-F5344CB8AC3E}">
        <p14:creationId xmlns:p14="http://schemas.microsoft.com/office/powerpoint/2010/main" val="3241249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"/>
    </mc:Choice>
    <mc:Fallback xmlns="">
      <p:transition spd="slow" advTm="3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88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8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88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0" dur="38" repeatCount="3000" fill="hold">
                                          <p:stCondLst>
                                            <p:cond delay="18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"/>
                                          </p:val>
                                        </p:tav>
                                        <p:tav tm="50000">
                                          <p:val>
                                            <p:strVal val="#ppt_y"/>
                                          </p:val>
                                        </p:tav>
                                        <p:tav tm="75000">
                                          <p:val>
                                            <p:strVal val="#ppt_y-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_文本框 19">
            <a:extLst>
              <a:ext uri="{FF2B5EF4-FFF2-40B4-BE49-F238E27FC236}">
                <a16:creationId xmlns:a16="http://schemas.microsoft.com/office/drawing/2014/main" id="{1A079DE1-4CAC-43A5-B075-8A537786CB93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5245036" y="2744197"/>
            <a:ext cx="1701928" cy="1369606"/>
          </a:xfrm>
          <a:prstGeom prst="rect">
            <a:avLst/>
          </a:prstGeom>
          <a:noFill/>
        </p:spPr>
        <p:txBody>
          <a:bodyPr vert="horz" rtlCol="0">
            <a:spAutoFit/>
          </a:bodyPr>
          <a:lstStyle>
            <a:defPPr>
              <a:defRPr lang="zh-CN"/>
            </a:defPPr>
            <a:lvl1pPr algn="ctr">
              <a:defRPr sz="670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defRPr>
            </a:lvl1pPr>
          </a:lstStyle>
          <a:p>
            <a:r>
              <a:rPr lang="zh-CN" altLang="en-US" sz="8300" dirty="0">
                <a:solidFill>
                  <a:srgbClr val="FFFFFF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设</a:t>
            </a:r>
          </a:p>
        </p:txBody>
      </p:sp>
    </p:spTree>
    <p:extLst>
      <p:ext uri="{BB962C8B-B14F-4D97-AF65-F5344CB8AC3E}">
        <p14:creationId xmlns:p14="http://schemas.microsoft.com/office/powerpoint/2010/main" val="42733184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"/>
    </mc:Choice>
    <mc:Fallback xmlns="">
      <p:transition spd="slow" advTm="3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"/>
                                          </p:val>
                                        </p:tav>
                                        <p:tav tm="30000">
                                          <p:val>
                                            <p:strVal val="#ppt_w*1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0.1609476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"/>
                                          </p:val>
                                        </p:tav>
                                        <p:tav tm="30000">
                                          <p:val>
                                            <p:strVal val="#ppt_h*1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h*0.2"/>
                                          </p:val>
                                        </p:tav>
                                      </p:tavLst>
                                    </p:anim>
                                    <p:anim to="" calcmode="discrete" valueType="num">
                                      <p:cBhvr>
                                        <p:cTn id="9" dur="2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visible"/>
                                          </p:val>
                                        </p:tav>
                                        <p:tav tm="30000">
                                          <p:val>
                                            <p:strVal val="visible"/>
                                          </p:val>
                                        </p:tav>
                                        <p:tav tm="100000">
                                          <p:val>
                                            <p:strVal val="hidden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50"/>
                            </p:stCondLst>
                            <p:childTnLst>
                              <p:par>
                                <p:cTn id="11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_文本框 2">
            <a:extLst>
              <a:ext uri="{FF2B5EF4-FFF2-40B4-BE49-F238E27FC236}">
                <a16:creationId xmlns:a16="http://schemas.microsoft.com/office/drawing/2014/main" id="{987A7855-CE91-46BE-AC12-D772EA96AF9E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5633974" y="2875002"/>
            <a:ext cx="924052" cy="1107996"/>
          </a:xfrm>
          <a:prstGeom prst="rect">
            <a:avLst/>
          </a:prstGeom>
          <a:noFill/>
        </p:spPr>
        <p:txBody>
          <a:bodyPr vert="horz" rtlCol="0">
            <a:spAutoFit/>
          </a:bodyPr>
          <a:lstStyle>
            <a:defPPr>
              <a:defRPr lang="zh-CN"/>
            </a:defPPr>
            <a:lvl1pPr algn="ctr">
              <a:defRPr sz="620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defRPr>
            </a:lvl1pPr>
          </a:lstStyle>
          <a:p>
            <a:r>
              <a:rPr lang="en-US" altLang="zh-CN" sz="6600" dirty="0">
                <a:solidFill>
                  <a:srgbClr val="FFFFFF"/>
                </a:solidFill>
                <a:latin typeface="Century Gothic" panose="020B0502020202020204" pitchFamily="34" charset="0"/>
                <a:ea typeface="时尚中黑简体" panose="01010104010101010101" pitchFamily="2" charset="-122"/>
              </a:rPr>
              <a:t>3</a:t>
            </a:r>
            <a:endParaRPr lang="zh-CN" altLang="en-US" sz="6600" dirty="0">
              <a:solidFill>
                <a:srgbClr val="FFFFFF"/>
              </a:solidFill>
              <a:latin typeface="Century Gothic" panose="020B0502020202020204" pitchFamily="34" charset="0"/>
              <a:ea typeface="时尚中黑简体" panose="0101010401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1581288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"/>
    </mc:Choice>
    <mc:Fallback xmlns="">
      <p:transition spd="slow" advTm="3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88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8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88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0" dur="38" repeatCount="3000" fill="hold">
                                          <p:stCondLst>
                                            <p:cond delay="18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"/>
                                          </p:val>
                                        </p:tav>
                                        <p:tav tm="50000">
                                          <p:val>
                                            <p:strVal val="#ppt_y"/>
                                          </p:val>
                                        </p:tav>
                                        <p:tav tm="75000">
                                          <p:val>
                                            <p:strVal val="#ppt_y-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_文本框 20">
            <a:extLst>
              <a:ext uri="{FF2B5EF4-FFF2-40B4-BE49-F238E27FC236}">
                <a16:creationId xmlns:a16="http://schemas.microsoft.com/office/drawing/2014/main" id="{DF241FEE-20EB-4B2A-956E-186EFB47C40E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5245036" y="2744197"/>
            <a:ext cx="1701928" cy="1369606"/>
          </a:xfrm>
          <a:prstGeom prst="rect">
            <a:avLst/>
          </a:prstGeom>
          <a:noFill/>
        </p:spPr>
        <p:txBody>
          <a:bodyPr vert="horz" rtlCol="0">
            <a:spAutoFit/>
          </a:bodyPr>
          <a:lstStyle>
            <a:defPPr>
              <a:defRPr lang="zh-CN"/>
            </a:defPPr>
            <a:lvl1pPr algn="ctr">
              <a:defRPr sz="670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defRPr>
            </a:lvl1pPr>
          </a:lstStyle>
          <a:p>
            <a:r>
              <a:rPr lang="zh-CN" altLang="en-US" sz="8300" dirty="0">
                <a:solidFill>
                  <a:srgbClr val="FFFFFF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计</a:t>
            </a:r>
          </a:p>
        </p:txBody>
      </p:sp>
    </p:spTree>
    <p:extLst>
      <p:ext uri="{BB962C8B-B14F-4D97-AF65-F5344CB8AC3E}">
        <p14:creationId xmlns:p14="http://schemas.microsoft.com/office/powerpoint/2010/main" val="34284496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"/>
    </mc:Choice>
    <mc:Fallback xmlns="">
      <p:transition spd="slow" advTm="3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1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*1.2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_文本框 20">
            <a:extLst>
              <a:ext uri="{FF2B5EF4-FFF2-40B4-BE49-F238E27FC236}">
                <a16:creationId xmlns:a16="http://schemas.microsoft.com/office/drawing/2014/main" id="{ACE2D7C6-E68E-4DB3-8BA0-BE51B8E34F7B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5245036" y="2744197"/>
            <a:ext cx="1701928" cy="1369606"/>
          </a:xfrm>
          <a:prstGeom prst="rect">
            <a:avLst/>
          </a:prstGeom>
          <a:noFill/>
        </p:spPr>
        <p:txBody>
          <a:bodyPr vert="horz" rtlCol="0">
            <a:spAutoFit/>
          </a:bodyPr>
          <a:lstStyle>
            <a:defPPr>
              <a:defRPr lang="zh-CN"/>
            </a:defPPr>
            <a:lvl1pPr algn="ctr">
              <a:defRPr sz="670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defRPr>
            </a:lvl1pPr>
          </a:lstStyle>
          <a:p>
            <a:r>
              <a:rPr lang="zh-CN" altLang="en-US" sz="8300">
                <a:solidFill>
                  <a:srgbClr val="FFFFFF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计</a:t>
            </a:r>
            <a:endParaRPr lang="zh-CN" altLang="en-US" sz="8300" dirty="0">
              <a:solidFill>
                <a:srgbClr val="FFFFFF"/>
              </a:solidFill>
              <a:latin typeface="时尚中黑简体" panose="01010104010101010101" pitchFamily="2" charset="-122"/>
              <a:ea typeface="时尚中黑简体" panose="0101010401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313340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"/>
    </mc:Choice>
    <mc:Fallback xmlns="">
      <p:transition spd="slow" advTm="3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100000" y="100000"/>
                                      <p:to x="859637" y="859637"/>
                                    </p:animScale>
                                    <p:anim to="" calcmode="lin" valueType="num">
                                      <p:cBhvr>
                                        <p:cTn id="7" dur="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"/>
                                          </p:val>
                                        </p:tav>
                                        <p:tav tm="100000">
                                          <p:val>
                                            <p:strVal val="0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_文本框 22">
            <a:extLst>
              <a:ext uri="{FF2B5EF4-FFF2-40B4-BE49-F238E27FC236}">
                <a16:creationId xmlns:a16="http://schemas.microsoft.com/office/drawing/2014/main" id="{A128B0FD-4038-4143-9E07-021E9F1708CE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3651186" y="2759586"/>
            <a:ext cx="4889628" cy="133882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>
            <a:defPPr>
              <a:defRPr lang="zh-CN"/>
            </a:defPPr>
            <a:lvl1pPr algn="ctr">
              <a:defRPr sz="770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defRPr>
            </a:lvl1pPr>
          </a:lstStyle>
          <a:p>
            <a:r>
              <a:rPr lang="zh-CN" altLang="en-US" sz="8100" dirty="0">
                <a:solidFill>
                  <a:srgbClr val="FFFFFF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淘宝设计</a:t>
            </a:r>
          </a:p>
        </p:txBody>
      </p:sp>
    </p:spTree>
    <p:extLst>
      <p:ext uri="{BB962C8B-B14F-4D97-AF65-F5344CB8AC3E}">
        <p14:creationId xmlns:p14="http://schemas.microsoft.com/office/powerpoint/2010/main" val="33849757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"/>
    </mc:Choice>
    <mc:Fallback xmlns="">
      <p:transition spd="slow" advTm="3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99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1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99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*1.2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99"/>
                            </p:stCondLst>
                            <p:childTnLst>
                              <p:par>
                                <p:cTn id="10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_文本框 2">
            <a:extLst>
              <a:ext uri="{FF2B5EF4-FFF2-40B4-BE49-F238E27FC236}">
                <a16:creationId xmlns:a16="http://schemas.microsoft.com/office/drawing/2014/main" id="{DF939065-1092-4AD5-A0BA-14BFF0598707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5603827" y="3144307"/>
            <a:ext cx="984346" cy="56938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>
            <a:defPPr>
              <a:defRPr lang="zh-CN"/>
            </a:defPPr>
            <a:lvl1pPr algn="ctr">
              <a:defRPr sz="310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defRPr>
            </a:lvl1pPr>
          </a:lstStyle>
          <a:p>
            <a:r>
              <a:rPr lang="zh-CN" altLang="en-US" dirty="0">
                <a:solidFill>
                  <a:srgbClr val="FFFFFF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企业</a:t>
            </a:r>
          </a:p>
        </p:txBody>
      </p:sp>
    </p:spTree>
    <p:extLst>
      <p:ext uri="{BB962C8B-B14F-4D97-AF65-F5344CB8AC3E}">
        <p14:creationId xmlns:p14="http://schemas.microsoft.com/office/powerpoint/2010/main" val="24307672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"/>
    </mc:Choice>
    <mc:Fallback xmlns="">
      <p:transition spd="slow" advTm="3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88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8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88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0" dur="38" repeatCount="3000" fill="hold">
                                          <p:stCondLst>
                                            <p:cond delay="18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"/>
                                          </p:val>
                                        </p:tav>
                                        <p:tav tm="50000">
                                          <p:val>
                                            <p:strVal val="#ppt_y"/>
                                          </p:val>
                                        </p:tav>
                                        <p:tav tm="75000">
                                          <p:val>
                                            <p:strVal val="#ppt_y-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_文本框 3">
            <a:extLst>
              <a:ext uri="{FF2B5EF4-FFF2-40B4-BE49-F238E27FC236}">
                <a16:creationId xmlns:a16="http://schemas.microsoft.com/office/drawing/2014/main" id="{6A69ED92-3383-4CBB-8C88-FD8E7D3466B4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5603827" y="3144307"/>
            <a:ext cx="984346" cy="56938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>
            <a:defPPr>
              <a:defRPr lang="zh-CN"/>
            </a:defPPr>
            <a:lvl1pPr algn="ctr">
              <a:defRPr sz="310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defRPr>
            </a:lvl1pPr>
          </a:lstStyle>
          <a:p>
            <a:r>
              <a:rPr lang="zh-CN" altLang="en-US" dirty="0">
                <a:solidFill>
                  <a:srgbClr val="FFFFFF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办公</a:t>
            </a:r>
          </a:p>
        </p:txBody>
      </p:sp>
    </p:spTree>
    <p:extLst>
      <p:ext uri="{BB962C8B-B14F-4D97-AF65-F5344CB8AC3E}">
        <p14:creationId xmlns:p14="http://schemas.microsoft.com/office/powerpoint/2010/main" val="12995248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"/>
    </mc:Choice>
    <mc:Fallback xmlns="">
      <p:transition spd="slow" advTm="3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99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99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99"/>
                            </p:stCondLst>
                            <p:childTnLst>
                              <p:par>
                                <p:cTn id="10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A_文本框 2">
            <a:extLst>
              <a:ext uri="{FF2B5EF4-FFF2-40B4-BE49-F238E27FC236}">
                <a16:creationId xmlns:a16="http://schemas.microsoft.com/office/drawing/2014/main" id="{72553469-5EE4-463D-9F53-50B422D456A1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5283200" y="3182332"/>
            <a:ext cx="406464" cy="36933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>
            <a:defPPr>
              <a:defRPr lang="zh-CN"/>
            </a:defPPr>
            <a:lvl1pPr algn="ctr">
              <a:defRPr sz="3200">
                <a:solidFill>
                  <a:srgbClr val="FFFFFF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defRPr>
            </a:lvl1pPr>
          </a:lstStyle>
          <a:p>
            <a:r>
              <a:rPr lang="zh-CN" altLang="en-US">
                <a:solidFill>
                  <a:srgbClr val="000000"/>
                </a:solidFill>
              </a:rPr>
              <a:t>网</a:t>
            </a:r>
          </a:p>
        </p:txBody>
      </p:sp>
      <p:sp>
        <p:nvSpPr>
          <p:cNvPr id="4" name="PA_文本框 3">
            <a:extLst>
              <a:ext uri="{FF2B5EF4-FFF2-40B4-BE49-F238E27FC236}">
                <a16:creationId xmlns:a16="http://schemas.microsoft.com/office/drawing/2014/main" id="{F535677D-302C-428A-B641-B72E218EAE49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5689600" y="3182332"/>
            <a:ext cx="406464" cy="36933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>
            <a:defPPr>
              <a:defRPr lang="zh-CN"/>
            </a:defPPr>
            <a:lvl1pPr algn="ctr">
              <a:defRPr sz="3200">
                <a:solidFill>
                  <a:srgbClr val="FFFFFF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defRPr>
            </a:lvl1pPr>
          </a:lstStyle>
          <a:p>
            <a:r>
              <a:rPr lang="zh-CN" altLang="en-US">
                <a:solidFill>
                  <a:srgbClr val="000000"/>
                </a:solidFill>
              </a:rPr>
              <a:t>站</a:t>
            </a:r>
          </a:p>
        </p:txBody>
      </p:sp>
      <p:sp>
        <p:nvSpPr>
          <p:cNvPr id="5" name="PA_文本框 4">
            <a:extLst>
              <a:ext uri="{FF2B5EF4-FFF2-40B4-BE49-F238E27FC236}">
                <a16:creationId xmlns:a16="http://schemas.microsoft.com/office/drawing/2014/main" id="{FCEEDACB-A39E-4AF1-9859-998A4464AD87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6096064" y="3182332"/>
            <a:ext cx="1016096" cy="36933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>
            <a:defPPr>
              <a:defRPr lang="zh-CN"/>
            </a:defPPr>
            <a:lvl1pPr algn="ctr">
              <a:defRPr sz="3200">
                <a:solidFill>
                  <a:srgbClr val="FFFFFF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defRPr>
            </a:lvl1pPr>
          </a:lstStyle>
          <a:p>
            <a:r>
              <a:rPr lang="zh-CN" altLang="en-US">
                <a:solidFill>
                  <a:srgbClr val="000000"/>
                </a:solidFill>
              </a:rPr>
              <a:t>宗旨</a:t>
            </a:r>
          </a:p>
        </p:txBody>
      </p:sp>
    </p:spTree>
    <p:extLst>
      <p:ext uri="{BB962C8B-B14F-4D97-AF65-F5344CB8AC3E}">
        <p14:creationId xmlns:p14="http://schemas.microsoft.com/office/powerpoint/2010/main" val="23331678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"/>
    </mc:Choice>
    <mc:Fallback xmlns="">
      <p:transition spd="slow" advTm="3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0.9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*0.9"/>
                                          </p:val>
                                        </p:tav>
                                      </p:tavLst>
                                    </p:anim>
                                    <p:animMotion origin="layout" path="M 0 0 L -0.05 0" pathEditMode="relative">
                                      <p:cBhvr from="" to="">
                                        <p:cTn id="9" dur="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0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3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0.9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3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*0.9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3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0.9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*0.9"/>
                                          </p:val>
                                        </p:tav>
                                      </p:tavLst>
                                    </p:anim>
                                    <p:animMotion origin="layout" path="M 0 0 L 0.05 0" pathEditMode="relative">
                                      <p:cBhvr from="" to="">
                                        <p:cTn id="18" dur="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_文本框 26">
            <a:extLst>
              <a:ext uri="{FF2B5EF4-FFF2-40B4-BE49-F238E27FC236}">
                <a16:creationId xmlns:a16="http://schemas.microsoft.com/office/drawing/2014/main" id="{8094FB8C-2D88-4A6C-BD2F-4D7CB22603B6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931506" y="3005807"/>
            <a:ext cx="2328989" cy="846386"/>
          </a:xfrm>
          <a:prstGeom prst="rect">
            <a:avLst/>
          </a:prstGeom>
          <a:noFill/>
        </p:spPr>
        <p:txBody>
          <a:bodyPr vert="horz" rtlCol="0">
            <a:spAutoFit/>
          </a:bodyPr>
          <a:lstStyle>
            <a:defPPr>
              <a:defRPr lang="zh-CN"/>
            </a:defPPr>
            <a:lvl1pPr algn="ctr">
              <a:defRPr sz="450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defRPr>
            </a:lvl1pPr>
          </a:lstStyle>
          <a:p>
            <a:r>
              <a:rPr lang="en-US" altLang="zh-CN" sz="4900" dirty="0">
                <a:solidFill>
                  <a:srgbClr val="FFFFFF"/>
                </a:solidFill>
                <a:latin typeface="Century Gothic" panose="020B0502020202020204" pitchFamily="34" charset="0"/>
                <a:ea typeface="时尚中黑简体" panose="01010104010101010101" pitchFamily="2" charset="-122"/>
              </a:rPr>
              <a:t>Design</a:t>
            </a:r>
            <a:endParaRPr lang="zh-CN" altLang="en-US" sz="4900" dirty="0">
              <a:solidFill>
                <a:srgbClr val="FFFFFF"/>
              </a:solidFill>
              <a:latin typeface="Century Gothic" panose="020B0502020202020204" pitchFamily="34" charset="0"/>
              <a:ea typeface="时尚中黑简体" panose="0101010401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0622002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"/>
    </mc:Choice>
    <mc:Fallback xmlns="">
      <p:transition spd="slow" advTm="3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xit" presetSubtype="0" fill="hold" grpId="1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_文本框 28">
            <a:extLst>
              <a:ext uri="{FF2B5EF4-FFF2-40B4-BE49-F238E27FC236}">
                <a16:creationId xmlns:a16="http://schemas.microsoft.com/office/drawing/2014/main" id="{69971FDB-6880-4E67-B74B-A26956FD7562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5819712" y="2805752"/>
            <a:ext cx="552576" cy="124649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>
            <a:defPPr>
              <a:defRPr lang="zh-CN"/>
            </a:defPPr>
            <a:lvl1pPr algn="ctr">
              <a:defRPr sz="470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defRPr>
            </a:lvl1pPr>
          </a:lstStyle>
          <a:p>
            <a:r>
              <a:rPr lang="zh-CN" altLang="en-US" sz="7500" dirty="0">
                <a:solidFill>
                  <a:srgbClr val="FFFFFF"/>
                </a:solidFill>
                <a:latin typeface="迷你简艺黑" panose="03000509000000000000" pitchFamily="65" charset="-122"/>
                <a:ea typeface="迷你简艺黑" panose="03000509000000000000" pitchFamily="65" charset="-122"/>
              </a:rPr>
              <a:t>Ｓ</a:t>
            </a:r>
          </a:p>
        </p:txBody>
      </p:sp>
    </p:spTree>
    <p:extLst>
      <p:ext uri="{BB962C8B-B14F-4D97-AF65-F5344CB8AC3E}">
        <p14:creationId xmlns:p14="http://schemas.microsoft.com/office/powerpoint/2010/main" val="40814437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"/>
    </mc:Choice>
    <mc:Fallback xmlns="">
      <p:transition spd="slow" advTm="3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88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8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88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0" dur="38" repeatCount="3000" fill="hold">
                                          <p:stCondLst>
                                            <p:cond delay="18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"/>
                                          </p:val>
                                        </p:tav>
                                        <p:tav tm="50000">
                                          <p:val>
                                            <p:strVal val="#ppt_y"/>
                                          </p:val>
                                        </p:tav>
                                        <p:tav tm="75000">
                                          <p:val>
                                            <p:strVal val="#ppt_y-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_文本框 29">
            <a:extLst>
              <a:ext uri="{FF2B5EF4-FFF2-40B4-BE49-F238E27FC236}">
                <a16:creationId xmlns:a16="http://schemas.microsoft.com/office/drawing/2014/main" id="{1229D01F-C009-4025-8777-E5FE07549028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5788755" y="2805752"/>
            <a:ext cx="614490" cy="124649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>
            <a:defPPr>
              <a:defRPr lang="zh-CN"/>
            </a:defPPr>
            <a:lvl1pPr algn="ctr">
              <a:defRPr sz="470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defRPr>
            </a:lvl1pPr>
          </a:lstStyle>
          <a:p>
            <a:r>
              <a:rPr lang="zh-CN" altLang="en-US" sz="7500" dirty="0">
                <a:solidFill>
                  <a:srgbClr val="FFFFFF"/>
                </a:solidFill>
                <a:latin typeface="迷你简艺黑" panose="03000509000000000000" pitchFamily="65" charset="-122"/>
                <a:ea typeface="迷你简艺黑" panose="03000509000000000000" pitchFamily="65" charset="-122"/>
              </a:rPr>
              <a:t>Ｅ</a:t>
            </a:r>
          </a:p>
        </p:txBody>
      </p:sp>
    </p:spTree>
    <p:extLst>
      <p:ext uri="{BB962C8B-B14F-4D97-AF65-F5344CB8AC3E}">
        <p14:creationId xmlns:p14="http://schemas.microsoft.com/office/powerpoint/2010/main" val="15743389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"/>
    </mc:Choice>
    <mc:Fallback xmlns="">
      <p:transition spd="slow" advTm="3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0.9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*0.9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_文本框 30">
            <a:extLst>
              <a:ext uri="{FF2B5EF4-FFF2-40B4-BE49-F238E27FC236}">
                <a16:creationId xmlns:a16="http://schemas.microsoft.com/office/drawing/2014/main" id="{344BFFE3-E9E1-47F1-B168-80F673E50236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5830570" y="2805752"/>
            <a:ext cx="530860" cy="124649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>
            <a:defPPr>
              <a:defRPr lang="zh-CN"/>
            </a:defPPr>
            <a:lvl1pPr algn="ctr">
              <a:defRPr sz="470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defRPr>
            </a:lvl1pPr>
          </a:lstStyle>
          <a:p>
            <a:r>
              <a:rPr lang="zh-CN" altLang="en-US" sz="7500" dirty="0">
                <a:solidFill>
                  <a:srgbClr val="FFFFFF"/>
                </a:solidFill>
                <a:latin typeface="迷你简艺黑" panose="03000509000000000000" pitchFamily="65" charset="-122"/>
                <a:ea typeface="迷你简艺黑" panose="03000509000000000000" pitchFamily="65" charset="-122"/>
              </a:rPr>
              <a:t>Ｒ</a:t>
            </a:r>
          </a:p>
        </p:txBody>
      </p:sp>
    </p:spTree>
    <p:extLst>
      <p:ext uri="{BB962C8B-B14F-4D97-AF65-F5344CB8AC3E}">
        <p14:creationId xmlns:p14="http://schemas.microsoft.com/office/powerpoint/2010/main" val="14378403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"/>
    </mc:Choice>
    <mc:Fallback xmlns="">
      <p:transition spd="slow" advTm="3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99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99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99"/>
                            </p:stCondLst>
                            <p:childTnLst>
                              <p:par>
                                <p:cTn id="10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_文本框 3">
            <a:extLst>
              <a:ext uri="{FF2B5EF4-FFF2-40B4-BE49-F238E27FC236}">
                <a16:creationId xmlns:a16="http://schemas.microsoft.com/office/drawing/2014/main" id="{FD3096D1-48DF-4FBF-BD5F-F0304908988A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3556000" y="2790363"/>
            <a:ext cx="5080000" cy="1277273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altLang="zh-CN" sz="7700" dirty="0">
                <a:solidFill>
                  <a:srgbClr val="FFFFFF"/>
                </a:solidFill>
                <a:latin typeface="Century Gothic" panose="020B0502020202020204" pitchFamily="34" charset="0"/>
                <a:ea typeface="时尚中黑简体" panose="01010104010101010101" pitchFamily="2" charset="-122"/>
              </a:rPr>
              <a:t>2</a:t>
            </a:r>
            <a:endParaRPr lang="zh-CN" altLang="en-US" sz="7700" dirty="0">
              <a:solidFill>
                <a:srgbClr val="FFFFFF"/>
              </a:solidFill>
              <a:latin typeface="Century Gothic" panose="020B0502020202020204" pitchFamily="34" charset="0"/>
              <a:ea typeface="时尚中黑简体" panose="0101010401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752513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"/>
    </mc:Choice>
    <mc:Fallback xmlns="">
      <p:transition spd="slow" advTm="3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99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0.9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99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*0.9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99"/>
                            </p:stCondLst>
                            <p:childTnLst>
                              <p:par>
                                <p:cTn id="10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_文本框 31">
            <a:extLst>
              <a:ext uri="{FF2B5EF4-FFF2-40B4-BE49-F238E27FC236}">
                <a16:creationId xmlns:a16="http://schemas.microsoft.com/office/drawing/2014/main" id="{B63867BD-278A-472A-9EF7-23D971823F4A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5801456" y="2805752"/>
            <a:ext cx="589088" cy="124649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>
            <a:defPPr>
              <a:defRPr lang="zh-CN"/>
            </a:defPPr>
            <a:lvl1pPr algn="ctr">
              <a:defRPr sz="470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defRPr>
            </a:lvl1pPr>
          </a:lstStyle>
          <a:p>
            <a:r>
              <a:rPr lang="zh-CN" altLang="en-US" sz="7500" dirty="0">
                <a:latin typeface="迷你简艺黑" panose="03000509000000000000" pitchFamily="65" charset="-122"/>
                <a:ea typeface="迷你简艺黑" panose="03000509000000000000" pitchFamily="65" charset="-122"/>
              </a:rPr>
              <a:t>Ｖ</a:t>
            </a:r>
          </a:p>
        </p:txBody>
      </p:sp>
    </p:spTree>
    <p:extLst>
      <p:ext uri="{BB962C8B-B14F-4D97-AF65-F5344CB8AC3E}">
        <p14:creationId xmlns:p14="http://schemas.microsoft.com/office/powerpoint/2010/main" val="38225182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"/>
    </mc:Choice>
    <mc:Fallback xmlns="">
      <p:transition spd="slow" advTm="3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1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*1.2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_文本框 32">
            <a:extLst>
              <a:ext uri="{FF2B5EF4-FFF2-40B4-BE49-F238E27FC236}">
                <a16:creationId xmlns:a16="http://schemas.microsoft.com/office/drawing/2014/main" id="{A3BDF11E-E5F7-4DEC-AD39-CF45CF72C63E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5878450" y="2805752"/>
            <a:ext cx="435100" cy="124649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>
            <a:defPPr>
              <a:defRPr lang="zh-CN"/>
            </a:defPPr>
            <a:lvl1pPr algn="ctr">
              <a:defRPr sz="470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defRPr>
            </a:lvl1pPr>
          </a:lstStyle>
          <a:p>
            <a:r>
              <a:rPr lang="zh-CN" altLang="en-US" sz="7500" dirty="0">
                <a:solidFill>
                  <a:srgbClr val="FFFFFF"/>
                </a:solidFill>
                <a:latin typeface="迷你简艺黑" panose="03000509000000000000" pitchFamily="65" charset="-122"/>
                <a:ea typeface="迷你简艺黑" panose="03000509000000000000" pitchFamily="65" charset="-122"/>
              </a:rPr>
              <a:t>Ｉ</a:t>
            </a:r>
          </a:p>
        </p:txBody>
      </p:sp>
    </p:spTree>
    <p:extLst>
      <p:ext uri="{BB962C8B-B14F-4D97-AF65-F5344CB8AC3E}">
        <p14:creationId xmlns:p14="http://schemas.microsoft.com/office/powerpoint/2010/main" val="38638536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"/>
    </mc:Choice>
    <mc:Fallback xmlns="">
      <p:transition spd="slow" advTm="3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xit" presetSubtype="0" fill="hold" grpId="1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_文本框 33">
            <a:extLst>
              <a:ext uri="{FF2B5EF4-FFF2-40B4-BE49-F238E27FC236}">
                <a16:creationId xmlns:a16="http://schemas.microsoft.com/office/drawing/2014/main" id="{16FF22F7-6B59-4FF8-9994-8598CBCB6D21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5807806" y="2805752"/>
            <a:ext cx="576388" cy="124649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>
            <a:defPPr>
              <a:defRPr lang="zh-CN"/>
            </a:defPPr>
            <a:lvl1pPr algn="ctr">
              <a:defRPr sz="470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defRPr>
            </a:lvl1pPr>
          </a:lstStyle>
          <a:p>
            <a:r>
              <a:rPr lang="zh-CN" altLang="en-US" sz="7500" dirty="0">
                <a:solidFill>
                  <a:srgbClr val="FFFFFF"/>
                </a:solidFill>
                <a:latin typeface="迷你简艺黑" panose="03000509000000000000" pitchFamily="65" charset="-122"/>
                <a:ea typeface="迷你简艺黑" panose="03000509000000000000" pitchFamily="65" charset="-122"/>
              </a:rPr>
              <a:t>Ｃ</a:t>
            </a:r>
          </a:p>
        </p:txBody>
      </p:sp>
    </p:spTree>
    <p:extLst>
      <p:ext uri="{BB962C8B-B14F-4D97-AF65-F5344CB8AC3E}">
        <p14:creationId xmlns:p14="http://schemas.microsoft.com/office/powerpoint/2010/main" val="28671274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"/>
    </mc:Choice>
    <mc:Fallback xmlns="">
      <p:transition spd="slow" advTm="3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"/>
                                          </p:val>
                                        </p:tav>
                                        <p:tav tm="30000">
                                          <p:val>
                                            <p:strVal val="#ppt_w*1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0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"/>
                                          </p:val>
                                        </p:tav>
                                        <p:tav tm="30000">
                                          <p:val>
                                            <p:strVal val="#ppt_h*1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h*0.09248139"/>
                                          </p:val>
                                        </p:tav>
                                      </p:tavLst>
                                    </p:anim>
                                    <p:anim to="" calcmode="discrete" valueType="num">
                                      <p:cBhvr>
                                        <p:cTn id="9" dur="2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visible"/>
                                          </p:val>
                                        </p:tav>
                                        <p:tav tm="30000">
                                          <p:val>
                                            <p:strVal val="visible"/>
                                          </p:val>
                                        </p:tav>
                                        <p:tav tm="100000">
                                          <p:val>
                                            <p:strVal val="hidden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50"/>
                            </p:stCondLst>
                            <p:childTnLst>
                              <p:par>
                                <p:cTn id="11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_文本框 34">
            <a:extLst>
              <a:ext uri="{FF2B5EF4-FFF2-40B4-BE49-F238E27FC236}">
                <a16:creationId xmlns:a16="http://schemas.microsoft.com/office/drawing/2014/main" id="{D30541AF-08CE-4C63-8737-2F1374D50AA6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5788755" y="2805752"/>
            <a:ext cx="614490" cy="124649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>
            <a:defPPr>
              <a:defRPr lang="zh-CN"/>
            </a:defPPr>
            <a:lvl1pPr algn="ctr">
              <a:defRPr sz="470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defRPr>
            </a:lvl1pPr>
          </a:lstStyle>
          <a:p>
            <a:r>
              <a:rPr lang="zh-CN" altLang="en-US" sz="7500" dirty="0">
                <a:latin typeface="迷你简艺黑" panose="03000509000000000000" pitchFamily="65" charset="-122"/>
                <a:ea typeface="迷你简艺黑" panose="03000509000000000000" pitchFamily="65" charset="-122"/>
              </a:rPr>
              <a:t>Ｅ</a:t>
            </a:r>
          </a:p>
        </p:txBody>
      </p:sp>
      <p:sp>
        <p:nvSpPr>
          <p:cNvPr id="3" name="PA_文本框 34">
            <a:extLst>
              <a:ext uri="{FF2B5EF4-FFF2-40B4-BE49-F238E27FC236}">
                <a16:creationId xmlns:a16="http://schemas.microsoft.com/office/drawing/2014/main" id="{C8094CF7-C262-4DD5-9EBD-07E953BDF308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5788755" y="2805752"/>
            <a:ext cx="614490" cy="124649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>
            <a:defPPr>
              <a:defRPr lang="zh-CN"/>
            </a:defPPr>
            <a:lvl1pPr algn="ctr">
              <a:defRPr sz="470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defRPr>
            </a:lvl1pPr>
          </a:lstStyle>
          <a:p>
            <a:r>
              <a:rPr lang="zh-CN" altLang="en-US" sz="7500">
                <a:latin typeface="迷你简艺黑" panose="03000509000000000000" pitchFamily="65" charset="-122"/>
                <a:ea typeface="迷你简艺黑" panose="03000509000000000000" pitchFamily="65" charset="-122"/>
              </a:rPr>
              <a:t>Ｅ</a:t>
            </a:r>
            <a:endParaRPr lang="zh-CN" altLang="en-US" sz="7500" dirty="0">
              <a:latin typeface="迷你简艺黑" panose="03000509000000000000" pitchFamily="65" charset="-122"/>
              <a:ea typeface="迷你简艺黑" panose="03000509000000000000" pitchFamily="65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5584892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"/>
    </mc:Choice>
    <mc:Fallback xmlns="">
      <p:transition spd="slow" advTm="3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6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5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5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5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65"/>
                            </p:stCondLst>
                            <p:childTnLst>
                              <p:par>
                                <p:cTn id="11" presetID="1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2" dur="13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from x="100000" y="100000"/>
                                      <p:to x="660219" y="660219"/>
                                    </p:animScale>
                                    <p:anim to="" calcmode="lin" valueType="num">
                                      <p:cBhvr>
                                        <p:cTn id="13" dur="13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"/>
                                          </p:val>
                                        </p:tav>
                                        <p:tav tm="30000">
                                          <p:val>
                                            <p:strVal val="1"/>
                                          </p:val>
                                        </p:tav>
                                        <p:tav tm="100000">
                                          <p:val>
                                            <p:str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4" dur="13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">
                                          <p:val>
                                            <p:strVal val="#ppt_w*1.2"/>
                                          </p:val>
                                        </p:tav>
                                        <p:tav tm="30000">
                                          <p:val>
                                            <p:strVal val="#ppt_w*1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6.602192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5" dur="13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">
                                          <p:val>
                                            <p:strVal val="#ppt_h*1.2"/>
                                          </p:val>
                                        </p:tav>
                                        <p:tav tm="30000">
                                          <p:val>
                                            <p:strVal val="#ppt_h*1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h*6.602192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6" dur="13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transform.rotation_z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360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_文本框 35">
            <a:extLst>
              <a:ext uri="{FF2B5EF4-FFF2-40B4-BE49-F238E27FC236}">
                <a16:creationId xmlns:a16="http://schemas.microsoft.com/office/drawing/2014/main" id="{91C40661-0CAC-49ED-B7BE-2996653638E2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0" y="3167390"/>
            <a:ext cx="1219200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altLang="zh-CN" sz="2800" dirty="0">
                <a:solidFill>
                  <a:srgbClr val="FFFFFF"/>
                </a:solidFill>
                <a:latin typeface="Century Gothic" panose="020B0502020202020204" pitchFamily="34" charset="0"/>
                <a:ea typeface="时尚中黑简体" panose="01010104010101010101" pitchFamily="2" charset="-122"/>
              </a:rPr>
              <a:t>Life</a:t>
            </a:r>
            <a:endParaRPr lang="zh-CN" altLang="en-US" sz="2800" dirty="0">
              <a:solidFill>
                <a:srgbClr val="FFFFFF"/>
              </a:solidFill>
              <a:latin typeface="Century Gothic" panose="020B0502020202020204" pitchFamily="34" charset="0"/>
              <a:ea typeface="时尚中黑简体" panose="0101010401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98534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"/>
    </mc:Choice>
    <mc:Fallback xmlns="">
      <p:transition spd="slow" advTm="3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xit" presetSubtype="0" fill="hold" grpId="1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A_文本框 2">
            <a:extLst>
              <a:ext uri="{FF2B5EF4-FFF2-40B4-BE49-F238E27FC236}">
                <a16:creationId xmlns:a16="http://schemas.microsoft.com/office/drawing/2014/main" id="{D82183C2-9A38-4B5D-93D6-276A20D0D872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5308600" y="3190027"/>
            <a:ext cx="984346" cy="36933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>
            <a:defPPr>
              <a:defRPr lang="zh-CN"/>
            </a:defPPr>
            <a:lvl1pPr algn="ctr">
              <a:defRPr sz="3100">
                <a:solidFill>
                  <a:srgbClr val="FFFFFF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defRPr>
            </a:lvl1pPr>
          </a:lstStyle>
          <a:p>
            <a:r>
              <a:rPr lang="zh-CN" altLang="en-US"/>
              <a:t>服务</a:t>
            </a:r>
          </a:p>
        </p:txBody>
      </p:sp>
      <p:sp>
        <p:nvSpPr>
          <p:cNvPr id="4" name="PA_文本框 3">
            <a:extLst>
              <a:ext uri="{FF2B5EF4-FFF2-40B4-BE49-F238E27FC236}">
                <a16:creationId xmlns:a16="http://schemas.microsoft.com/office/drawing/2014/main" id="{858312F1-E625-4220-949E-F3AE1F33A73E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6292946" y="3190027"/>
            <a:ext cx="984346" cy="36933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>
            <a:defPPr>
              <a:defRPr lang="zh-CN"/>
            </a:defPPr>
            <a:lvl1pPr algn="ctr">
              <a:defRPr sz="3100">
                <a:solidFill>
                  <a:srgbClr val="FFFFFF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defRPr>
            </a:lvl1pPr>
          </a:lstStyle>
          <a:p>
            <a:r>
              <a:rPr lang="zh-CN" altLang="en-US"/>
              <a:t>理念</a:t>
            </a:r>
          </a:p>
        </p:txBody>
      </p:sp>
    </p:spTree>
    <p:extLst>
      <p:ext uri="{BB962C8B-B14F-4D97-AF65-F5344CB8AC3E}">
        <p14:creationId xmlns:p14="http://schemas.microsoft.com/office/powerpoint/2010/main" val="38573843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"/>
    </mc:Choice>
    <mc:Fallback xmlns="">
      <p:transition spd="slow" advTm="3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0.9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*0.9"/>
                                          </p:val>
                                        </p:tav>
                                      </p:tavLst>
                                    </p:anim>
                                    <p:animMotion origin="layout" path="M 0 0 L -0.05 0" pathEditMode="relative">
                                      <p:cBhvr from="" to="">
                                        <p:cTn id="9" dur="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0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3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0.9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3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*0.9"/>
                                          </p:val>
                                        </p:tav>
                                      </p:tavLst>
                                    </p:anim>
                                    <p:animMotion origin="layout" path="M 0 0 L 0.05 0" pathEditMode="relative">
                                      <p:cBhvr from="" to="">
                                        <p:cTn id="14" dur="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_文本框 37">
            <a:extLst>
              <a:ext uri="{FF2B5EF4-FFF2-40B4-BE49-F238E27FC236}">
                <a16:creationId xmlns:a16="http://schemas.microsoft.com/office/drawing/2014/main" id="{2BDBC6DF-B622-4BE6-AA50-B9B8536A05FC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0" y="3167390"/>
            <a:ext cx="1219200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zh-CN" altLang="en-US" sz="2800" dirty="0">
                <a:solidFill>
                  <a:srgbClr val="FFFFFF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包你满意</a:t>
            </a:r>
          </a:p>
        </p:txBody>
      </p:sp>
    </p:spTree>
    <p:extLst>
      <p:ext uri="{BB962C8B-B14F-4D97-AF65-F5344CB8AC3E}">
        <p14:creationId xmlns:p14="http://schemas.microsoft.com/office/powerpoint/2010/main" val="42371362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"/>
    </mc:Choice>
    <mc:Fallback xmlns="">
      <p:transition spd="slow" advTm="3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0.9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*0.9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_文本框 38">
            <a:extLst>
              <a:ext uri="{FF2B5EF4-FFF2-40B4-BE49-F238E27FC236}">
                <a16:creationId xmlns:a16="http://schemas.microsoft.com/office/drawing/2014/main" id="{E488CEB3-F1C6-4060-BE59-343190C0A2B7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0" y="3105834"/>
            <a:ext cx="12192000" cy="64633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zh-CN" altLang="en-US" sz="3600" dirty="0">
                <a:solidFill>
                  <a:srgbClr val="FFFFFF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提高工作效率</a:t>
            </a:r>
          </a:p>
        </p:txBody>
      </p:sp>
      <p:sp>
        <p:nvSpPr>
          <p:cNvPr id="3" name="PA_文本框 38">
            <a:extLst>
              <a:ext uri="{FF2B5EF4-FFF2-40B4-BE49-F238E27FC236}">
                <a16:creationId xmlns:a16="http://schemas.microsoft.com/office/drawing/2014/main" id="{7539DDEF-D2CB-44C4-9B5B-F85459DD8289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3105834"/>
            <a:ext cx="12192000" cy="64633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zh-CN" altLang="en-US" sz="3600">
                <a:solidFill>
                  <a:srgbClr val="FFFFFF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提高工作效率</a:t>
            </a:r>
            <a:endParaRPr lang="zh-CN" altLang="en-US" sz="3600" dirty="0">
              <a:solidFill>
                <a:srgbClr val="FFFFFF"/>
              </a:solidFill>
              <a:latin typeface="时尚中黑简体" panose="01010104010101010101" pitchFamily="2" charset="-122"/>
              <a:ea typeface="时尚中黑简体" panose="0101010401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6489248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"/>
    </mc:Choice>
    <mc:Fallback xmlns="">
      <p:transition spd="slow" advTm="3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6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5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5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5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65"/>
                            </p:stCondLst>
                            <p:childTnLst>
                              <p:par>
                                <p:cTn id="11" presetID="1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2" dur="13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from x="100000" y="100000"/>
                                      <p:to x="120000" y="120000"/>
                                    </p:animScale>
                                    <p:anim to="" calcmode="lin" valueType="num">
                                      <p:cBhvr>
                                        <p:cTn id="13" dur="13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"/>
                                          </p:val>
                                        </p:tav>
                                        <p:tav tm="30000">
                                          <p:val>
                                            <p:strVal val="1"/>
                                          </p:val>
                                        </p:tav>
                                        <p:tav tm="100000">
                                          <p:val>
                                            <p:str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4" dur="13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">
                                          <p:val>
                                            <p:strVal val="#ppt_w*1.2"/>
                                          </p:val>
                                        </p:tav>
                                        <p:tav tm="30000">
                                          <p:val>
                                            <p:strVal val="#ppt_w*1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1.2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5" dur="13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">
                                          <p:val>
                                            <p:strVal val="#ppt_h*1.2"/>
                                          </p:val>
                                        </p:tav>
                                        <p:tav tm="30000">
                                          <p:val>
                                            <p:strVal val="#ppt_h*1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h*1.2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6" dur="13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transform.rotation_z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360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_文本框 39">
            <a:extLst>
              <a:ext uri="{FF2B5EF4-FFF2-40B4-BE49-F238E27FC236}">
                <a16:creationId xmlns:a16="http://schemas.microsoft.com/office/drawing/2014/main" id="{A8AA3CE9-9B92-421A-AA8D-84184916728B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0" y="3090446"/>
            <a:ext cx="12192000" cy="67710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zh-CN" altLang="en-US" sz="3800" dirty="0">
                <a:solidFill>
                  <a:srgbClr val="000000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设计拖延症</a:t>
            </a:r>
          </a:p>
        </p:txBody>
      </p:sp>
      <p:sp>
        <p:nvSpPr>
          <p:cNvPr id="3" name="PA_文本框 39">
            <a:extLst>
              <a:ext uri="{FF2B5EF4-FFF2-40B4-BE49-F238E27FC236}">
                <a16:creationId xmlns:a16="http://schemas.microsoft.com/office/drawing/2014/main" id="{EAC744DA-583E-45FB-BD96-41A868490E0B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3090446"/>
            <a:ext cx="12192000" cy="67710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zh-CN" altLang="en-US" sz="3800">
                <a:solidFill>
                  <a:srgbClr val="000000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设计拖延症</a:t>
            </a:r>
            <a:endParaRPr lang="zh-CN" altLang="en-US" sz="3800" dirty="0">
              <a:solidFill>
                <a:srgbClr val="000000"/>
              </a:solidFill>
              <a:latin typeface="时尚中黑简体" panose="01010104010101010101" pitchFamily="2" charset="-122"/>
              <a:ea typeface="时尚中黑简体" panose="0101010401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5905175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"/>
    </mc:Choice>
    <mc:Fallback xmlns="">
      <p:transition spd="slow" advTm="3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3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3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3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31"/>
                            </p:stCondLst>
                            <p:childTnLst>
                              <p:par>
                                <p:cTn id="11" presetID="1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2" dur="169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from x="100000" y="100000"/>
                                      <p:to x="120000" y="120000"/>
                                    </p:animScale>
                                    <p:anim to="" calcmode="lin" valueType="num">
                                      <p:cBhvr>
                                        <p:cTn id="13" dur="169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"/>
                                          </p:val>
                                        </p:tav>
                                        <p:tav tm="30000">
                                          <p:val>
                                            <p:strVal val="1"/>
                                          </p:val>
                                        </p:tav>
                                        <p:tav tm="100000">
                                          <p:val>
                                            <p:str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4" dur="169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">
                                          <p:val>
                                            <p:strVal val="#ppt_w*1.2"/>
                                          </p:val>
                                        </p:tav>
                                        <p:tav tm="30000">
                                          <p:val>
                                            <p:strVal val="#ppt_w*1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1.2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5" dur="169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">
                                          <p:val>
                                            <p:strVal val="#ppt_h*1.2"/>
                                          </p:val>
                                        </p:tav>
                                        <p:tav tm="30000">
                                          <p:val>
                                            <p:strVal val="#ppt_h*1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h*1.2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_文本框 41">
            <a:extLst>
              <a:ext uri="{FF2B5EF4-FFF2-40B4-BE49-F238E27FC236}">
                <a16:creationId xmlns:a16="http://schemas.microsoft.com/office/drawing/2014/main" id="{77F1B066-D2B2-42F4-97D1-3692C15EFDD5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470336" y="2859613"/>
            <a:ext cx="3251328" cy="1138773"/>
          </a:xfrm>
          <a:prstGeom prst="rect">
            <a:avLst/>
          </a:prstGeom>
          <a:noFill/>
        </p:spPr>
        <p:txBody>
          <a:bodyPr vert="horz" rtlCol="0">
            <a:spAutoFit/>
          </a:bodyPr>
          <a:lstStyle>
            <a:defPPr>
              <a:defRPr lang="zh-CN"/>
            </a:defPPr>
            <a:lvl1pPr algn="ctr">
              <a:defRPr sz="640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defRPr>
            </a:lvl1pPr>
          </a:lstStyle>
          <a:p>
            <a:r>
              <a:rPr lang="zh-CN" altLang="en-US" sz="6800" dirty="0">
                <a:solidFill>
                  <a:srgbClr val="FFFFFF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！！！</a:t>
            </a:r>
          </a:p>
        </p:txBody>
      </p:sp>
    </p:spTree>
    <p:extLst>
      <p:ext uri="{BB962C8B-B14F-4D97-AF65-F5344CB8AC3E}">
        <p14:creationId xmlns:p14="http://schemas.microsoft.com/office/powerpoint/2010/main" val="11267932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"/>
    </mc:Choice>
    <mc:Fallback xmlns="">
      <p:transition spd="slow" advTm="3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"/>
                                          </p:val>
                                        </p:tav>
                                        <p:tav tm="30000">
                                          <p:val>
                                            <p:strVal val="#ppt_w*1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0.0700497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"/>
                                          </p:val>
                                        </p:tav>
                                        <p:tav tm="30000">
                                          <p:val>
                                            <p:strVal val="#ppt_h*1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h*0.2"/>
                                          </p:val>
                                        </p:tav>
                                      </p:tavLst>
                                    </p:anim>
                                    <p:anim to="" calcmode="discrete" valueType="num">
                                      <p:cBhvr>
                                        <p:cTn id="9" dur="2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visible"/>
                                          </p:val>
                                        </p:tav>
                                        <p:tav tm="30000">
                                          <p:val>
                                            <p:strVal val="visible"/>
                                          </p:val>
                                        </p:tav>
                                        <p:tav tm="100000">
                                          <p:val>
                                            <p:strVal val="hidden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50"/>
                            </p:stCondLst>
                            <p:childTnLst>
                              <p:par>
                                <p:cTn id="11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_文本框 4">
            <a:extLst>
              <a:ext uri="{FF2B5EF4-FFF2-40B4-BE49-F238E27FC236}">
                <a16:creationId xmlns:a16="http://schemas.microsoft.com/office/drawing/2014/main" id="{B46957DC-1563-4E91-A72B-11D34516796F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3556000" y="2998113"/>
            <a:ext cx="5080000" cy="86177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altLang="zh-CN" sz="5000" dirty="0">
                <a:solidFill>
                  <a:srgbClr val="FFFFFF"/>
                </a:solidFill>
                <a:latin typeface="Century Gothic" panose="020B0502020202020204" pitchFamily="34" charset="0"/>
                <a:ea typeface="时尚中黑简体" panose="01010104010101010101" pitchFamily="2" charset="-122"/>
              </a:rPr>
              <a:t>1</a:t>
            </a:r>
            <a:endParaRPr lang="zh-CN" altLang="en-US" sz="5000" dirty="0">
              <a:solidFill>
                <a:srgbClr val="FFFFFF"/>
              </a:solidFill>
              <a:latin typeface="Century Gothic" panose="020B0502020202020204" pitchFamily="34" charset="0"/>
              <a:ea typeface="时尚中黑简体" panose="0101010401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2809758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"/>
    </mc:Choice>
    <mc:Fallback xmlns="">
      <p:transition spd="slow" advTm="3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50000">
                                          <p:val>
                                            <p:strVal val="#ppt_w*1.2"/>
                                          </p:val>
                                        </p:tav>
                                        <p:tav tm="80000">
                                          <p:val>
                                            <p:strVal val="#ppt_w*0.8"/>
                                          </p:val>
                                        </p:tav>
                                        <p:tav tm="90000">
                                          <p:val>
                                            <p:strVal val="#ppt_w*1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50000">
                                          <p:val>
                                            <p:strVal val="#ppt_h*1.2"/>
                                          </p:val>
                                        </p:tav>
                                        <p:tav tm="80000">
                                          <p:val>
                                            <p:strVal val="#ppt_h*0.8"/>
                                          </p:val>
                                        </p:tav>
                                        <p:tav tm="90000">
                                          <p:val>
                                            <p:strVal val="#ppt_h*1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50"/>
                            </p:stCondLst>
                            <p:childTnLst>
                              <p:par>
                                <p:cTn id="10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_文本框 2">
            <a:extLst>
              <a:ext uri="{FF2B5EF4-FFF2-40B4-BE49-F238E27FC236}">
                <a16:creationId xmlns:a16="http://schemas.microsoft.com/office/drawing/2014/main" id="{56EDDE5C-FB3D-4004-A9E9-EE1E3F90FD48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5968968" y="3228945"/>
            <a:ext cx="254064" cy="40011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>
            <a:defPPr>
              <a:defRPr lang="zh-CN"/>
            </a:defPPr>
            <a:lvl1pPr algn="ctr">
              <a:defRPr sz="200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defRPr>
            </a:lvl1pPr>
          </a:lstStyle>
          <a:p>
            <a:r>
              <a:rPr lang="zh-CN" altLang="en-US" dirty="0">
                <a:solidFill>
                  <a:srgbClr val="FFFFFF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加</a:t>
            </a:r>
          </a:p>
        </p:txBody>
      </p:sp>
    </p:spTree>
    <p:extLst>
      <p:ext uri="{BB962C8B-B14F-4D97-AF65-F5344CB8AC3E}">
        <p14:creationId xmlns:p14="http://schemas.microsoft.com/office/powerpoint/2010/main" val="31818703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"/>
    </mc:Choice>
    <mc:Fallback xmlns="">
      <p:transition spd="slow" advTm="3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88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8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88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0" dur="38" repeatCount="3000" fill="hold">
                                          <p:stCondLst>
                                            <p:cond delay="18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"/>
                                          </p:val>
                                        </p:tav>
                                        <p:tav tm="50000">
                                          <p:val>
                                            <p:strVal val="#ppt_y"/>
                                          </p:val>
                                        </p:tav>
                                        <p:tav tm="75000">
                                          <p:val>
                                            <p:strVal val="#ppt_y-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_文本框 3">
            <a:extLst>
              <a:ext uri="{FF2B5EF4-FFF2-40B4-BE49-F238E27FC236}">
                <a16:creationId xmlns:a16="http://schemas.microsoft.com/office/drawing/2014/main" id="{7660CF4F-D954-4A68-A2F0-A94B5EFDDF80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5968968" y="3228945"/>
            <a:ext cx="254064" cy="40011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>
            <a:defPPr>
              <a:defRPr lang="zh-CN"/>
            </a:defPPr>
            <a:lvl1pPr algn="ctr">
              <a:defRPr sz="200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defRPr>
            </a:lvl1pPr>
          </a:lstStyle>
          <a:p>
            <a:r>
              <a:rPr lang="zh-CN" altLang="en-US" dirty="0">
                <a:solidFill>
                  <a:srgbClr val="FFFFFF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班</a:t>
            </a:r>
          </a:p>
        </p:txBody>
      </p:sp>
    </p:spTree>
    <p:extLst>
      <p:ext uri="{BB962C8B-B14F-4D97-AF65-F5344CB8AC3E}">
        <p14:creationId xmlns:p14="http://schemas.microsoft.com/office/powerpoint/2010/main" val="16347679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"/>
    </mc:Choice>
    <mc:Fallback xmlns="">
      <p:transition spd="slow" advTm="3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99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0.9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99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*0.9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99"/>
                            </p:stCondLst>
                            <p:childTnLst>
                              <p:par>
                                <p:cTn id="10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_文本框 4">
            <a:extLst>
              <a:ext uri="{FF2B5EF4-FFF2-40B4-BE49-F238E27FC236}">
                <a16:creationId xmlns:a16="http://schemas.microsoft.com/office/drawing/2014/main" id="{A2BAAB54-CFE7-4CA0-9C33-D34843230030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5500753" y="3228945"/>
            <a:ext cx="1190493" cy="40011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>
            <a:defPPr>
              <a:defRPr lang="zh-CN"/>
            </a:defPPr>
            <a:lvl1pPr algn="ctr">
              <a:defRPr sz="200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defRPr>
            </a:lvl1pPr>
          </a:lstStyle>
          <a:p>
            <a:r>
              <a:rPr lang="zh-CN" altLang="en-US" dirty="0">
                <a:solidFill>
                  <a:srgbClr val="FFFFFF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赶稿症</a:t>
            </a:r>
          </a:p>
        </p:txBody>
      </p:sp>
      <p:sp>
        <p:nvSpPr>
          <p:cNvPr id="3" name="PA_文本框 4">
            <a:extLst>
              <a:ext uri="{FF2B5EF4-FFF2-40B4-BE49-F238E27FC236}">
                <a16:creationId xmlns:a16="http://schemas.microsoft.com/office/drawing/2014/main" id="{E0C5B6CF-5078-473A-A671-16BD25EBB747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5500753" y="3228945"/>
            <a:ext cx="1190493" cy="40011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>
            <a:defPPr>
              <a:defRPr lang="zh-CN"/>
            </a:defPPr>
            <a:lvl1pPr algn="ctr">
              <a:defRPr sz="200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defRPr>
            </a:lvl1pPr>
          </a:lstStyle>
          <a:p>
            <a:r>
              <a:rPr lang="zh-CN" altLang="en-US">
                <a:solidFill>
                  <a:srgbClr val="FFFFFF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赶稿症</a:t>
            </a:r>
            <a:endParaRPr lang="zh-CN" altLang="en-US" dirty="0">
              <a:solidFill>
                <a:srgbClr val="FFFFFF"/>
              </a:solidFill>
              <a:latin typeface="时尚中黑简体" panose="01010104010101010101" pitchFamily="2" charset="-122"/>
              <a:ea typeface="时尚中黑简体" panose="0101010401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616213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"/>
    </mc:Choice>
    <mc:Fallback xmlns="">
      <p:transition spd="slow" advTm="3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3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3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3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31"/>
                            </p:stCondLst>
                            <p:childTnLst>
                              <p:par>
                                <p:cTn id="11" presetID="1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2" dur="169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from x="100000" y="100000"/>
                                      <p:to x="1228936" y="1228936"/>
                                    </p:animScale>
                                    <p:anim to="" calcmode="lin" valueType="num">
                                      <p:cBhvr>
                                        <p:cTn id="13" dur="169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"/>
                                          </p:val>
                                        </p:tav>
                                        <p:tav tm="30000">
                                          <p:val>
                                            <p:strVal val="1"/>
                                          </p:val>
                                        </p:tav>
                                        <p:tav tm="100000">
                                          <p:val>
                                            <p:str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4" dur="169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">
                                          <p:val>
                                            <p:strVal val="#ppt_w*1.2"/>
                                          </p:val>
                                        </p:tav>
                                        <p:tav tm="30000">
                                          <p:val>
                                            <p:strVal val="#ppt_w*1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12.28936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5" dur="169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">
                                          <p:val>
                                            <p:strVal val="#ppt_h*1.2"/>
                                          </p:val>
                                        </p:tav>
                                        <p:tav tm="30000">
                                          <p:val>
                                            <p:strVal val="#ppt_h*1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h*12.28936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_文本框 46">
            <a:extLst>
              <a:ext uri="{FF2B5EF4-FFF2-40B4-BE49-F238E27FC236}">
                <a16:creationId xmlns:a16="http://schemas.microsoft.com/office/drawing/2014/main" id="{6EE3F334-EA74-4CAB-A130-08DFACA22ED4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5130736" y="2705725"/>
            <a:ext cx="1930528" cy="144655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>
            <a:defPPr>
              <a:defRPr lang="zh-CN"/>
            </a:defPPr>
            <a:lvl1pPr algn="ctr">
              <a:defRPr sz="760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defRPr>
            </a:lvl1pPr>
          </a:lstStyle>
          <a:p>
            <a:r>
              <a:rPr lang="zh-CN" altLang="en-US" sz="8800" dirty="0">
                <a:solidFill>
                  <a:srgbClr val="FFFFFF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！</a:t>
            </a:r>
          </a:p>
        </p:txBody>
      </p:sp>
    </p:spTree>
    <p:extLst>
      <p:ext uri="{BB962C8B-B14F-4D97-AF65-F5344CB8AC3E}">
        <p14:creationId xmlns:p14="http://schemas.microsoft.com/office/powerpoint/2010/main" val="4645916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"/>
    </mc:Choice>
    <mc:Fallback xmlns="">
      <p:transition spd="slow" advTm="3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88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8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88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0" dur="38" repeatCount="3000" fill="hold">
                                          <p:stCondLst>
                                            <p:cond delay="18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"/>
                                          </p:val>
                                        </p:tav>
                                        <p:tav tm="50000">
                                          <p:val>
                                            <p:strVal val="#ppt_y"/>
                                          </p:val>
                                        </p:tav>
                                        <p:tav tm="75000">
                                          <p:val>
                                            <p:strVal val="#ppt_y-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_文本框 47">
            <a:extLst>
              <a:ext uri="{FF2B5EF4-FFF2-40B4-BE49-F238E27FC236}">
                <a16:creationId xmlns:a16="http://schemas.microsoft.com/office/drawing/2014/main" id="{EF140205-72ED-4C15-A966-3985BC023D4A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0" y="3098140"/>
            <a:ext cx="12192000" cy="6617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zh-CN" altLang="en-US" sz="3700" dirty="0">
                <a:solidFill>
                  <a:srgbClr val="FFFFFF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缺素材恐慌症</a:t>
            </a:r>
          </a:p>
        </p:txBody>
      </p:sp>
    </p:spTree>
    <p:extLst>
      <p:ext uri="{BB962C8B-B14F-4D97-AF65-F5344CB8AC3E}">
        <p14:creationId xmlns:p14="http://schemas.microsoft.com/office/powerpoint/2010/main" val="13504594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"/>
    </mc:Choice>
    <mc:Fallback xmlns="">
      <p:transition spd="slow" advTm="3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88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8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88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0" dur="38" repeatCount="3000" fill="hold">
                                          <p:stCondLst>
                                            <p:cond delay="18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"/>
                                          </p:val>
                                        </p:tav>
                                        <p:tav tm="50000">
                                          <p:val>
                                            <p:strVal val="#ppt_y"/>
                                          </p:val>
                                        </p:tav>
                                        <p:tav tm="75000">
                                          <p:val>
                                            <p:strVal val="#ppt_y-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_文本框 48">
            <a:extLst>
              <a:ext uri="{FF2B5EF4-FFF2-40B4-BE49-F238E27FC236}">
                <a16:creationId xmlns:a16="http://schemas.microsoft.com/office/drawing/2014/main" id="{B783CF89-85BC-48F2-91E7-758EC3875DAE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1016000" y="2805752"/>
            <a:ext cx="10160000" cy="124649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zh-CN" altLang="en-US" sz="7500" dirty="0">
                <a:solidFill>
                  <a:srgbClr val="FFFFFF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！！！</a:t>
            </a:r>
          </a:p>
        </p:txBody>
      </p:sp>
    </p:spTree>
    <p:extLst>
      <p:ext uri="{BB962C8B-B14F-4D97-AF65-F5344CB8AC3E}">
        <p14:creationId xmlns:p14="http://schemas.microsoft.com/office/powerpoint/2010/main" val="29298145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"/>
    </mc:Choice>
    <mc:Fallback xmlns="">
      <p:transition spd="slow" advTm="3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0.9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*0.9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_文本框 49">
            <a:extLst>
              <a:ext uri="{FF2B5EF4-FFF2-40B4-BE49-F238E27FC236}">
                <a16:creationId xmlns:a16="http://schemas.microsoft.com/office/drawing/2014/main" id="{78F4C904-2EDC-46A0-92A4-87BD123AA253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2286000" y="2982724"/>
            <a:ext cx="7620000" cy="89255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zh-CN" altLang="en-US" sz="5200" dirty="0">
                <a:solidFill>
                  <a:srgbClr val="FFFFFF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莫慌</a:t>
            </a:r>
          </a:p>
        </p:txBody>
      </p:sp>
    </p:spTree>
    <p:extLst>
      <p:ext uri="{BB962C8B-B14F-4D97-AF65-F5344CB8AC3E}">
        <p14:creationId xmlns:p14="http://schemas.microsoft.com/office/powerpoint/2010/main" val="10429472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"/>
    </mc:Choice>
    <mc:Fallback xmlns="">
      <p:transition spd="slow" advTm="3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50000">
                                          <p:val>
                                            <p:strVal val="#ppt_w*1.2"/>
                                          </p:val>
                                        </p:tav>
                                        <p:tav tm="80000">
                                          <p:val>
                                            <p:strVal val="#ppt_w*0.8"/>
                                          </p:val>
                                        </p:tav>
                                        <p:tav tm="90000">
                                          <p:val>
                                            <p:strVal val="#ppt_w*1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50000">
                                          <p:val>
                                            <p:strVal val="#ppt_h*1.2"/>
                                          </p:val>
                                        </p:tav>
                                        <p:tav tm="80000">
                                          <p:val>
                                            <p:strVal val="#ppt_h*0.8"/>
                                          </p:val>
                                        </p:tav>
                                        <p:tav tm="90000">
                                          <p:val>
                                            <p:strVal val="#ppt_h*1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50"/>
                            </p:stCondLst>
                            <p:childTnLst>
                              <p:par>
                                <p:cTn id="10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A_文本框 2">
            <a:extLst>
              <a:ext uri="{FF2B5EF4-FFF2-40B4-BE49-F238E27FC236}">
                <a16:creationId xmlns:a16="http://schemas.microsoft.com/office/drawing/2014/main" id="{612E903B-5D1E-4F5E-928C-F96E4127A70B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724400" y="2874555"/>
            <a:ext cx="914464" cy="36933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>
            <a:defPPr>
              <a:defRPr lang="zh-CN"/>
            </a:defPPr>
            <a:lvl1pPr algn="ctr">
              <a:defRPr sz="7200">
                <a:solidFill>
                  <a:srgbClr val="FFFFFF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defRPr>
            </a:lvl1pPr>
          </a:lstStyle>
          <a:p>
            <a:r>
              <a:rPr lang="zh-CN" altLang="en-US"/>
              <a:t>来</a:t>
            </a:r>
          </a:p>
        </p:txBody>
      </p:sp>
      <p:sp>
        <p:nvSpPr>
          <p:cNvPr id="4" name="PA_文本框 3">
            <a:extLst>
              <a:ext uri="{FF2B5EF4-FFF2-40B4-BE49-F238E27FC236}">
                <a16:creationId xmlns:a16="http://schemas.microsoft.com/office/drawing/2014/main" id="{F855669A-992F-43B4-81A3-59F7E68252F7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5638864" y="2874555"/>
            <a:ext cx="2286096" cy="36933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>
            <a:defPPr>
              <a:defRPr lang="zh-CN"/>
            </a:defPPr>
            <a:lvl1pPr algn="ctr">
              <a:defRPr sz="7200">
                <a:solidFill>
                  <a:srgbClr val="FFFFFF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defRPr>
            </a:lvl1pPr>
          </a:lstStyle>
          <a:p>
            <a:r>
              <a:rPr lang="zh-CN" altLang="en-US"/>
              <a:t>这里</a:t>
            </a:r>
          </a:p>
        </p:txBody>
      </p:sp>
    </p:spTree>
    <p:extLst>
      <p:ext uri="{BB962C8B-B14F-4D97-AF65-F5344CB8AC3E}">
        <p14:creationId xmlns:p14="http://schemas.microsoft.com/office/powerpoint/2010/main" val="31568369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"/>
    </mc:Choice>
    <mc:Fallback xmlns="">
      <p:transition spd="slow" advTm="3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0.9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*0.9"/>
                                          </p:val>
                                        </p:tav>
                                      </p:tavLst>
                                    </p:anim>
                                    <p:animMotion origin="layout" path="M 0 0 L -0.05 0" pathEditMode="relative">
                                      <p:cBhvr from="" to="">
                                        <p:cTn id="9" dur="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0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3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0.9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3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*0.9"/>
                                          </p:val>
                                        </p:tav>
                                      </p:tavLst>
                                    </p:anim>
                                    <p:animMotion origin="layout" path="M 0 0 L 0.05 0" pathEditMode="relative">
                                      <p:cBhvr from="" to="">
                                        <p:cTn id="14" dur="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_文本框 53">
            <a:extLst>
              <a:ext uri="{FF2B5EF4-FFF2-40B4-BE49-F238E27FC236}">
                <a16:creationId xmlns:a16="http://schemas.microsoft.com/office/drawing/2014/main" id="{C38B26E4-58EC-447B-B9E8-BE4C9C01D726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095686" y="2867308"/>
            <a:ext cx="4000628" cy="112338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>
            <a:defPPr>
              <a:defRPr lang="zh-CN"/>
            </a:defPPr>
            <a:lvl1pPr algn="ctr">
              <a:defRPr sz="630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defRPr>
            </a:lvl1pPr>
          </a:lstStyle>
          <a:p>
            <a:r>
              <a:rPr lang="zh-CN" altLang="en-US" sz="6700" dirty="0">
                <a:solidFill>
                  <a:srgbClr val="FFFFFF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包治百病</a:t>
            </a:r>
          </a:p>
        </p:txBody>
      </p:sp>
    </p:spTree>
    <p:extLst>
      <p:ext uri="{BB962C8B-B14F-4D97-AF65-F5344CB8AC3E}">
        <p14:creationId xmlns:p14="http://schemas.microsoft.com/office/powerpoint/2010/main" val="36507652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"/>
    </mc:Choice>
    <mc:Fallback xmlns="">
      <p:transition spd="slow" advTm="3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88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8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88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0" dur="38" repeatCount="3000" fill="hold">
                                          <p:stCondLst>
                                            <p:cond delay="18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"/>
                                          </p:val>
                                        </p:tav>
                                        <p:tav tm="50000">
                                          <p:val>
                                            <p:strVal val="#ppt_y"/>
                                          </p:val>
                                        </p:tav>
                                        <p:tav tm="75000">
                                          <p:val>
                                            <p:strVal val="#ppt_y-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_文本框 54">
            <a:extLst>
              <a:ext uri="{FF2B5EF4-FFF2-40B4-BE49-F238E27FC236}">
                <a16:creationId xmlns:a16="http://schemas.microsoft.com/office/drawing/2014/main" id="{05EA006C-3B7A-4D3F-B30C-8C8F0EEE3B04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0" y="3221251"/>
            <a:ext cx="12192000" cy="41549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zh-CN" altLang="en-US" sz="2100" dirty="0">
                <a:solidFill>
                  <a:srgbClr val="FFFFFF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简单设计</a:t>
            </a:r>
          </a:p>
        </p:txBody>
      </p:sp>
    </p:spTree>
    <p:extLst>
      <p:ext uri="{BB962C8B-B14F-4D97-AF65-F5344CB8AC3E}">
        <p14:creationId xmlns:p14="http://schemas.microsoft.com/office/powerpoint/2010/main" val="19022765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"/>
    </mc:Choice>
    <mc:Fallback xmlns="">
      <p:transition spd="slow" advTm="3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88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8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88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0" dur="38" repeatCount="3000" fill="hold">
                                          <p:stCondLst>
                                            <p:cond delay="18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"/>
                                          </p:val>
                                        </p:tav>
                                        <p:tav tm="50000">
                                          <p:val>
                                            <p:strVal val="#ppt_y"/>
                                          </p:val>
                                        </p:tav>
                                        <p:tav tm="75000">
                                          <p:val>
                                            <p:strVal val="#ppt_y-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_文本框 5">
            <a:extLst>
              <a:ext uri="{FF2B5EF4-FFF2-40B4-BE49-F238E27FC236}">
                <a16:creationId xmlns:a16="http://schemas.microsoft.com/office/drawing/2014/main" id="{EC65ACB3-B2BF-46DB-A3D6-985FA423BDD2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0" y="3205862"/>
            <a:ext cx="12192000" cy="446276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zh-CN" altLang="en-US" sz="2300" dirty="0">
                <a:solidFill>
                  <a:srgbClr val="FFFFFF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准备好了吗</a:t>
            </a:r>
          </a:p>
        </p:txBody>
      </p:sp>
      <p:sp>
        <p:nvSpPr>
          <p:cNvPr id="3" name="PA_文本框 5">
            <a:extLst>
              <a:ext uri="{FF2B5EF4-FFF2-40B4-BE49-F238E27FC236}">
                <a16:creationId xmlns:a16="http://schemas.microsoft.com/office/drawing/2014/main" id="{E9F6D4DA-EA59-4A3D-8973-BC308E96687D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3205862"/>
            <a:ext cx="12192000" cy="446276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zh-CN" altLang="en-US" sz="2300">
                <a:solidFill>
                  <a:srgbClr val="FFFFFF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准备好了吗</a:t>
            </a:r>
            <a:endParaRPr lang="zh-CN" altLang="en-US" sz="2300" dirty="0">
              <a:solidFill>
                <a:srgbClr val="FFFFFF"/>
              </a:solidFill>
              <a:latin typeface="时尚中黑简体" panose="01010104010101010101" pitchFamily="2" charset="-122"/>
              <a:ea typeface="时尚中黑简体" panose="0101010401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1740945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"/>
    </mc:Choice>
    <mc:Fallback xmlns="">
      <p:transition spd="slow" advTm="3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3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3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3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31"/>
                            </p:stCondLst>
                            <p:childTnLst>
                              <p:par>
                                <p:cTn id="11" presetID="1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2" dur="169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from x="100000" y="100000"/>
                                      <p:to x="120000" y="120000"/>
                                    </p:animScale>
                                    <p:anim to="" calcmode="lin" valueType="num">
                                      <p:cBhvr>
                                        <p:cTn id="13" dur="169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"/>
                                          </p:val>
                                        </p:tav>
                                        <p:tav tm="30000">
                                          <p:val>
                                            <p:strVal val="1"/>
                                          </p:val>
                                        </p:tav>
                                        <p:tav tm="100000">
                                          <p:val>
                                            <p:str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4" dur="169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">
                                          <p:val>
                                            <p:strVal val="#ppt_w*1.2"/>
                                          </p:val>
                                        </p:tav>
                                        <p:tav tm="30000">
                                          <p:val>
                                            <p:strVal val="#ppt_w*1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1.2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5" dur="169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">
                                          <p:val>
                                            <p:strVal val="#ppt_h*1.2"/>
                                          </p:val>
                                        </p:tav>
                                        <p:tav tm="30000">
                                          <p:val>
                                            <p:strVal val="#ppt_h*1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h*1.2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_文本框 54">
            <a:extLst>
              <a:ext uri="{FF2B5EF4-FFF2-40B4-BE49-F238E27FC236}">
                <a16:creationId xmlns:a16="http://schemas.microsoft.com/office/drawing/2014/main" id="{43CCB161-1C8D-4158-AEEC-71CCE1A40590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0" y="3221251"/>
            <a:ext cx="12192000" cy="41549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zh-CN" altLang="en-US" sz="2100">
                <a:solidFill>
                  <a:srgbClr val="FFFFFF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简单设计</a:t>
            </a:r>
            <a:endParaRPr lang="zh-CN" altLang="en-US" sz="2100" dirty="0">
              <a:solidFill>
                <a:srgbClr val="FFFFFF"/>
              </a:solidFill>
              <a:latin typeface="时尚中黑简体" panose="01010104010101010101" pitchFamily="2" charset="-122"/>
              <a:ea typeface="时尚中黑简体" panose="0101010401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244403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"/>
    </mc:Choice>
    <mc:Fallback xmlns="">
      <p:transition spd="slow" advTm="3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88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8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88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0" dur="38" repeatCount="3000" fill="hold">
                                          <p:stCondLst>
                                            <p:cond delay="18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"/>
                                          </p:val>
                                        </p:tav>
                                        <p:tav tm="50000">
                                          <p:val>
                                            <p:strVal val="#ppt_y"/>
                                          </p:val>
                                        </p:tav>
                                        <p:tav tm="75000">
                                          <p:val>
                                            <p:strVal val="#ppt_y-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_文本框 55">
            <a:extLst>
              <a:ext uri="{FF2B5EF4-FFF2-40B4-BE49-F238E27FC236}">
                <a16:creationId xmlns:a16="http://schemas.microsoft.com/office/drawing/2014/main" id="{B1A1CA87-6C76-4D8E-B5CB-9BA233A1E565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0" y="3205862"/>
            <a:ext cx="12192000" cy="446276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zh-CN" altLang="en-US" sz="2300" dirty="0">
                <a:solidFill>
                  <a:srgbClr val="FFFFFF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健康生活</a:t>
            </a:r>
          </a:p>
        </p:txBody>
      </p:sp>
    </p:spTree>
    <p:extLst>
      <p:ext uri="{BB962C8B-B14F-4D97-AF65-F5344CB8AC3E}">
        <p14:creationId xmlns:p14="http://schemas.microsoft.com/office/powerpoint/2010/main" val="39859769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"/>
    </mc:Choice>
    <mc:Fallback xmlns="">
      <p:transition spd="slow" advTm="3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0.9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*0.9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_文本框 56">
            <a:extLst>
              <a:ext uri="{FF2B5EF4-FFF2-40B4-BE49-F238E27FC236}">
                <a16:creationId xmlns:a16="http://schemas.microsoft.com/office/drawing/2014/main" id="{B1C90F11-18A3-4634-93EF-6879AC6D0BCE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1016000" y="2821142"/>
            <a:ext cx="10160000" cy="121571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altLang="zh-CN" sz="7300" dirty="0" smtClean="0">
                <a:solidFill>
                  <a:srgbClr val="FFFFFF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XXX</a:t>
            </a:r>
            <a:endParaRPr lang="zh-CN" altLang="en-US" sz="7300" dirty="0">
              <a:solidFill>
                <a:srgbClr val="FFFFFF"/>
              </a:solidFill>
              <a:latin typeface="时尚中黑简体" panose="01010104010101010101" pitchFamily="2" charset="-122"/>
              <a:ea typeface="时尚中黑简体" panose="0101010401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0910322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"/>
    </mc:Choice>
    <mc:Fallback xmlns="">
      <p:transition spd="slow" advTm="3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1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*1.2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_文本框 58">
            <a:extLst>
              <a:ext uri="{FF2B5EF4-FFF2-40B4-BE49-F238E27FC236}">
                <a16:creationId xmlns:a16="http://schemas.microsoft.com/office/drawing/2014/main" id="{8A7F705B-2B9A-4DFA-B566-4B4C2E4DF821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5346636" y="2898086"/>
            <a:ext cx="1498728" cy="106182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>
            <a:defPPr>
              <a:defRPr lang="zh-CN"/>
            </a:defPPr>
            <a:lvl1pPr algn="ctr">
              <a:defRPr sz="590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defRPr>
            </a:lvl1pPr>
          </a:lstStyle>
          <a:p>
            <a:r>
              <a:rPr lang="zh-CN" altLang="en-US" sz="6300" dirty="0">
                <a:solidFill>
                  <a:srgbClr val="FFFFFF"/>
                </a:solidFill>
                <a:latin typeface="迷你简艺黑" panose="03000509000000000000" pitchFamily="65" charset="-122"/>
                <a:ea typeface="迷你简艺黑" panose="03000509000000000000" pitchFamily="65" charset="-122"/>
              </a:rPr>
              <a:t>Ｉ</a:t>
            </a:r>
          </a:p>
        </p:txBody>
      </p:sp>
    </p:spTree>
    <p:extLst>
      <p:ext uri="{BB962C8B-B14F-4D97-AF65-F5344CB8AC3E}">
        <p14:creationId xmlns:p14="http://schemas.microsoft.com/office/powerpoint/2010/main" val="206065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"/>
    </mc:Choice>
    <mc:Fallback xmlns="">
      <p:transition spd="slow" advTm="3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xit" presetSubtype="0" fill="hold" grpId="1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A_文本框 2">
            <a:extLst>
              <a:ext uri="{FF2B5EF4-FFF2-40B4-BE49-F238E27FC236}">
                <a16:creationId xmlns:a16="http://schemas.microsoft.com/office/drawing/2014/main" id="{62A3D753-B6FC-48E0-8200-51860151A91B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933950" y="2959194"/>
            <a:ext cx="774764" cy="36933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>
            <a:defPPr>
              <a:defRPr lang="zh-CN"/>
            </a:defPPr>
            <a:lvl1pPr algn="ctr">
              <a:defRPr sz="6100">
                <a:solidFill>
                  <a:srgbClr val="FFFFFF"/>
                </a:solidFill>
                <a:latin typeface="迷你简艺黑" panose="03000509000000000000" pitchFamily="65" charset="-122"/>
                <a:ea typeface="迷你简艺黑" panose="03000509000000000000" pitchFamily="65" charset="-122"/>
                <a:cs typeface="Arial" panose="020B0604020202020204" pitchFamily="34" charset="0"/>
              </a:defRPr>
            </a:lvl1pPr>
          </a:lstStyle>
          <a:p>
            <a:r>
              <a:rPr lang="zh-CN" altLang="en-US"/>
              <a:t>Ｂ</a:t>
            </a:r>
          </a:p>
        </p:txBody>
      </p:sp>
      <p:sp>
        <p:nvSpPr>
          <p:cNvPr id="4" name="PA_文本框 3">
            <a:extLst>
              <a:ext uri="{FF2B5EF4-FFF2-40B4-BE49-F238E27FC236}">
                <a16:creationId xmlns:a16="http://schemas.microsoft.com/office/drawing/2014/main" id="{32DAB2CD-21F9-40EF-A171-67A14ACCE483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5708650" y="2959194"/>
            <a:ext cx="774764" cy="36933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>
            <a:defPPr>
              <a:defRPr lang="zh-CN"/>
            </a:defPPr>
            <a:lvl1pPr algn="ctr">
              <a:defRPr sz="6100">
                <a:solidFill>
                  <a:srgbClr val="FFFFFF"/>
                </a:solidFill>
                <a:latin typeface="迷你简艺黑" panose="03000509000000000000" pitchFamily="65" charset="-122"/>
                <a:ea typeface="迷你简艺黑" panose="03000509000000000000" pitchFamily="65" charset="-122"/>
                <a:cs typeface="Arial" panose="020B0604020202020204" pitchFamily="34" charset="0"/>
              </a:defRPr>
            </a:lvl1pPr>
          </a:lstStyle>
          <a:p>
            <a:r>
              <a:rPr lang="zh-CN" altLang="en-US"/>
              <a:t>Ａ</a:t>
            </a:r>
          </a:p>
        </p:txBody>
      </p:sp>
      <p:sp>
        <p:nvSpPr>
          <p:cNvPr id="5" name="PA_文本框 4">
            <a:extLst>
              <a:ext uri="{FF2B5EF4-FFF2-40B4-BE49-F238E27FC236}">
                <a16:creationId xmlns:a16="http://schemas.microsoft.com/office/drawing/2014/main" id="{459A0162-A41A-4CDA-A5F8-C973A2149714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6483414" y="2959194"/>
            <a:ext cx="774764" cy="36933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>
            <a:defPPr>
              <a:defRPr lang="zh-CN"/>
            </a:defPPr>
            <a:lvl1pPr algn="ctr">
              <a:defRPr sz="6100">
                <a:solidFill>
                  <a:srgbClr val="FFFFFF"/>
                </a:solidFill>
                <a:latin typeface="迷你简艺黑" panose="03000509000000000000" pitchFamily="65" charset="-122"/>
                <a:ea typeface="迷你简艺黑" panose="03000509000000000000" pitchFamily="65" charset="-122"/>
                <a:cs typeface="Arial" panose="020B0604020202020204" pitchFamily="34" charset="0"/>
              </a:defRPr>
            </a:lvl1pPr>
          </a:lstStyle>
          <a:p>
            <a:r>
              <a:rPr lang="zh-CN" altLang="en-US"/>
              <a:t>Ｏ</a:t>
            </a:r>
          </a:p>
        </p:txBody>
      </p:sp>
    </p:spTree>
    <p:extLst>
      <p:ext uri="{BB962C8B-B14F-4D97-AF65-F5344CB8AC3E}">
        <p14:creationId xmlns:p14="http://schemas.microsoft.com/office/powerpoint/2010/main" val="3952422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"/>
    </mc:Choice>
    <mc:Fallback xmlns="">
      <p:transition spd="slow" advTm="3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0.9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*0.9"/>
                                          </p:val>
                                        </p:tav>
                                      </p:tavLst>
                                    </p:anim>
                                    <p:animMotion origin="layout" path="M 0 0 L -0.05 0" pathEditMode="relative">
                                      <p:cBhvr from="" to="">
                                        <p:cTn id="9" dur="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0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3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0.9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3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*0.9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3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0.9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*0.9"/>
                                          </p:val>
                                        </p:tav>
                                      </p:tavLst>
                                    </p:anim>
                                    <p:animMotion origin="layout" path="M 0 0 L 0.05 0" pathEditMode="relative">
                                      <p:cBhvr from="" to="">
                                        <p:cTn id="18" dur="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_文本框 61">
            <a:extLst>
              <a:ext uri="{FF2B5EF4-FFF2-40B4-BE49-F238E27FC236}">
                <a16:creationId xmlns:a16="http://schemas.microsoft.com/office/drawing/2014/main" id="{916A5EEB-FE66-4776-B1A7-79DD83AF7FE2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2286000" y="3044279"/>
            <a:ext cx="7620000" cy="76944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altLang="zh-CN" sz="4400" dirty="0">
                <a:solidFill>
                  <a:srgbClr val="FFFFFF"/>
                </a:solidFill>
                <a:latin typeface="迷你简艺黑" panose="03000509000000000000" pitchFamily="65" charset="-122"/>
                <a:ea typeface="迷你简艺黑" panose="03000509000000000000" pitchFamily="65" charset="-122"/>
              </a:rPr>
              <a:t>Man Yi</a:t>
            </a:r>
          </a:p>
        </p:txBody>
      </p:sp>
    </p:spTree>
    <p:extLst>
      <p:ext uri="{BB962C8B-B14F-4D97-AF65-F5344CB8AC3E}">
        <p14:creationId xmlns:p14="http://schemas.microsoft.com/office/powerpoint/2010/main" val="38677349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"/>
    </mc:Choice>
    <mc:Fallback xmlns="">
      <p:transition spd="slow" advTm="3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0.9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*0.9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_文本框 62">
            <a:extLst>
              <a:ext uri="{FF2B5EF4-FFF2-40B4-BE49-F238E27FC236}">
                <a16:creationId xmlns:a16="http://schemas.microsoft.com/office/drawing/2014/main" id="{C0DADF65-ED06-4BF1-A278-1090F6A8A7D1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0" y="3167390"/>
            <a:ext cx="1219200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altLang="zh-CN" sz="2800">
                <a:solidFill>
                  <a:srgbClr val="FFFFFF"/>
                </a:solidFill>
                <a:latin typeface="Century Gothic" panose="020B0502020202020204" pitchFamily="34" charset="0"/>
                <a:ea typeface="时尚中黑简体" panose="01010104010101010101" pitchFamily="2" charset="-122"/>
              </a:rPr>
              <a:t>TING.TING</a:t>
            </a:r>
            <a:endParaRPr lang="zh-CN" altLang="en-US" sz="2800" dirty="0">
              <a:solidFill>
                <a:srgbClr val="FFFFFF"/>
              </a:solidFill>
              <a:latin typeface="Century Gothic" panose="020B0502020202020204" pitchFamily="34" charset="0"/>
              <a:ea typeface="时尚中黑简体" panose="0101010401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5347327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"/>
    </mc:Choice>
    <mc:Fallback xmlns="">
      <p:transition spd="slow" advTm="3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6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5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5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5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_文本框 2">
            <a:extLst>
              <a:ext uri="{FF2B5EF4-FFF2-40B4-BE49-F238E27FC236}">
                <a16:creationId xmlns:a16="http://schemas.microsoft.com/office/drawing/2014/main" id="{57D7C48A-6F5D-45F0-84FC-0DF74B80E9A5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5911818" y="3159696"/>
            <a:ext cx="368364" cy="53860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>
            <a:defPPr>
              <a:defRPr lang="zh-CN"/>
            </a:defPPr>
            <a:lvl1pPr algn="ctr">
              <a:defRPr sz="290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defRPr>
            </a:lvl1pPr>
          </a:lstStyle>
          <a:p>
            <a:r>
              <a:rPr lang="zh-CN" altLang="en-US" dirty="0">
                <a:solidFill>
                  <a:srgbClr val="FFFFFF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现</a:t>
            </a:r>
          </a:p>
        </p:txBody>
      </p:sp>
    </p:spTree>
    <p:extLst>
      <p:ext uri="{BB962C8B-B14F-4D97-AF65-F5344CB8AC3E}">
        <p14:creationId xmlns:p14="http://schemas.microsoft.com/office/powerpoint/2010/main" val="32634000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"/>
    </mc:Choice>
    <mc:Fallback xmlns="">
      <p:transition spd="slow" advTm="3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xit" presetSubtype="0" fill="hold" grpId="1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_文本框 3">
            <a:extLst>
              <a:ext uri="{FF2B5EF4-FFF2-40B4-BE49-F238E27FC236}">
                <a16:creationId xmlns:a16="http://schemas.microsoft.com/office/drawing/2014/main" id="{44C16F3E-71E3-4848-8A5D-A0788E464129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5911818" y="3159696"/>
            <a:ext cx="368364" cy="53860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>
            <a:defPPr>
              <a:defRPr lang="zh-CN"/>
            </a:defPPr>
            <a:lvl1pPr algn="ctr">
              <a:defRPr sz="290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defRPr>
            </a:lvl1pPr>
          </a:lstStyle>
          <a:p>
            <a:r>
              <a:rPr lang="zh-CN" altLang="en-US" dirty="0">
                <a:solidFill>
                  <a:srgbClr val="FFFFFF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在</a:t>
            </a:r>
          </a:p>
        </p:txBody>
      </p:sp>
    </p:spTree>
    <p:extLst>
      <p:ext uri="{BB962C8B-B14F-4D97-AF65-F5344CB8AC3E}">
        <p14:creationId xmlns:p14="http://schemas.microsoft.com/office/powerpoint/2010/main" val="35169678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"/>
    </mc:Choice>
    <mc:Fallback xmlns="">
      <p:transition spd="slow" advTm="3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50000">
                                          <p:val>
                                            <p:strVal val="#ppt_w*1.2"/>
                                          </p:val>
                                        </p:tav>
                                        <p:tav tm="80000">
                                          <p:val>
                                            <p:strVal val="#ppt_w*0.8"/>
                                          </p:val>
                                        </p:tav>
                                        <p:tav tm="90000">
                                          <p:val>
                                            <p:strVal val="#ppt_w*1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50000">
                                          <p:val>
                                            <p:strVal val="#ppt_h*1.2"/>
                                          </p:val>
                                        </p:tav>
                                        <p:tav tm="80000">
                                          <p:val>
                                            <p:strVal val="#ppt_h*0.8"/>
                                          </p:val>
                                        </p:tav>
                                        <p:tav tm="90000">
                                          <p:val>
                                            <p:strVal val="#ppt_h*1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50"/>
                            </p:stCondLst>
                            <p:childTnLst>
                              <p:par>
                                <p:cTn id="10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_文本框 4">
            <a:extLst>
              <a:ext uri="{FF2B5EF4-FFF2-40B4-BE49-F238E27FC236}">
                <a16:creationId xmlns:a16="http://schemas.microsoft.com/office/drawing/2014/main" id="{D456C6C4-2334-471D-A852-6AFAF31F86A6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5635577" y="3159696"/>
            <a:ext cx="920846" cy="53860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>
            <a:defPPr>
              <a:defRPr lang="zh-CN"/>
            </a:defPPr>
            <a:lvl1pPr algn="ctr">
              <a:defRPr sz="290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defRPr>
            </a:lvl1pPr>
          </a:lstStyle>
          <a:p>
            <a:r>
              <a:rPr lang="zh-CN" altLang="en-US" dirty="0">
                <a:solidFill>
                  <a:srgbClr val="FFFFFF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开始</a:t>
            </a:r>
          </a:p>
        </p:txBody>
      </p:sp>
      <p:sp>
        <p:nvSpPr>
          <p:cNvPr id="3" name="PA_文本框 4">
            <a:extLst>
              <a:ext uri="{FF2B5EF4-FFF2-40B4-BE49-F238E27FC236}">
                <a16:creationId xmlns:a16="http://schemas.microsoft.com/office/drawing/2014/main" id="{3D471F57-CB00-455E-8A48-6F00786E518F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5635577" y="3159696"/>
            <a:ext cx="920846" cy="53860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>
            <a:defPPr>
              <a:defRPr lang="zh-CN"/>
            </a:defPPr>
            <a:lvl1pPr algn="ctr">
              <a:defRPr sz="290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defRPr>
            </a:lvl1pPr>
          </a:lstStyle>
          <a:p>
            <a:r>
              <a:rPr lang="zh-CN" altLang="en-US">
                <a:solidFill>
                  <a:srgbClr val="FFFFFF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开始</a:t>
            </a:r>
            <a:endParaRPr lang="zh-CN" altLang="en-US" dirty="0">
              <a:solidFill>
                <a:srgbClr val="FFFFFF"/>
              </a:solidFill>
              <a:latin typeface="时尚中黑简体" panose="01010104010101010101" pitchFamily="2" charset="-122"/>
              <a:ea typeface="时尚中黑简体" panose="0101010401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0780753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"/>
    </mc:Choice>
    <mc:Fallback xmlns="">
      <p:transition spd="slow" advTm="3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6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5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5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5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65"/>
                            </p:stCondLst>
                            <p:childTnLst>
                              <p:par>
                                <p:cTn id="11" presetID="1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2" dur="13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from x="100000" y="100000"/>
                                      <p:to x="1588800" y="1588800"/>
                                    </p:animScale>
                                    <p:anim to="" calcmode="lin" valueType="num">
                                      <p:cBhvr>
                                        <p:cTn id="13" dur="13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"/>
                                          </p:val>
                                        </p:tav>
                                        <p:tav tm="30000">
                                          <p:val>
                                            <p:strVal val="1"/>
                                          </p:val>
                                        </p:tav>
                                        <p:tav tm="100000">
                                          <p:val>
                                            <p:str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4" dur="13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">
                                          <p:val>
                                            <p:strVal val="#ppt_w*1.2"/>
                                          </p:val>
                                        </p:tav>
                                        <p:tav tm="30000">
                                          <p:val>
                                            <p:strVal val="#ppt_w*1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15.888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5" dur="13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">
                                          <p:val>
                                            <p:strVal val="#ppt_h*1.2"/>
                                          </p:val>
                                        </p:tav>
                                        <p:tav tm="30000">
                                          <p:val>
                                            <p:strVal val="#ppt_h*1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h*15.888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6" dur="13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transform.rotation_z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360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_文本框 7">
            <a:extLst>
              <a:ext uri="{FF2B5EF4-FFF2-40B4-BE49-F238E27FC236}">
                <a16:creationId xmlns:a16="http://schemas.microsoft.com/office/drawing/2014/main" id="{1A5E7DED-B4EE-408A-9836-C4B6325C788C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2286000" y="2821142"/>
            <a:ext cx="7620000" cy="121571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zh-CN" altLang="en-US" sz="7300" dirty="0">
                <a:solidFill>
                  <a:srgbClr val="FFFFFF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我叫</a:t>
            </a:r>
          </a:p>
        </p:txBody>
      </p:sp>
      <p:sp>
        <p:nvSpPr>
          <p:cNvPr id="3" name="PA_文本框 7">
            <a:extLst>
              <a:ext uri="{FF2B5EF4-FFF2-40B4-BE49-F238E27FC236}">
                <a16:creationId xmlns:a16="http://schemas.microsoft.com/office/drawing/2014/main" id="{C7C872FB-D0C1-4487-A66B-82558CE6DC63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2286000" y="2821142"/>
            <a:ext cx="7620000" cy="121571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zh-CN" altLang="en-US" sz="7300">
                <a:solidFill>
                  <a:srgbClr val="FFFFFF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我叫</a:t>
            </a:r>
            <a:endParaRPr lang="zh-CN" altLang="en-US" sz="7300" dirty="0">
              <a:solidFill>
                <a:srgbClr val="FFFFFF"/>
              </a:solidFill>
              <a:latin typeface="时尚中黑简体" panose="01010104010101010101" pitchFamily="2" charset="-122"/>
              <a:ea typeface="时尚中黑简体" panose="0101010401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783172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"/>
    </mc:Choice>
    <mc:Fallback xmlns="">
      <p:transition spd="slow" advTm="3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6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5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5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5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65"/>
                            </p:stCondLst>
                            <p:childTnLst>
                              <p:par>
                                <p:cTn id="11" presetID="1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2" dur="13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from x="100000" y="100000"/>
                                      <p:to x="192000" y="192000"/>
                                    </p:animScale>
                                    <p:anim to="" calcmode="lin" valueType="num">
                                      <p:cBhvr>
                                        <p:cTn id="13" dur="13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"/>
                                          </p:val>
                                        </p:tav>
                                        <p:tav tm="30000">
                                          <p:val>
                                            <p:strVal val="1"/>
                                          </p:val>
                                        </p:tav>
                                        <p:tav tm="100000">
                                          <p:val>
                                            <p:str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4" dur="13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">
                                          <p:val>
                                            <p:strVal val="#ppt_w*1.2"/>
                                          </p:val>
                                        </p:tav>
                                        <p:tav tm="30000">
                                          <p:val>
                                            <p:strVal val="#ppt_w*1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1.92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5" dur="13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">
                                          <p:val>
                                            <p:strVal val="#ppt_h*1.2"/>
                                          </p:val>
                                        </p:tav>
                                        <p:tav tm="30000">
                                          <p:val>
                                            <p:strVal val="#ppt_h*1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h*1.92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6" dur="13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transform.rotation_z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360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0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0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0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0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0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0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0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0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0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0"/>
  <p:tag name="SCENESHAPETYPE" val="SceneShape"/>
  <p:tag name="SCENESHAPESUBTYPE" val="ScenePicShape"/>
  <p:tag name="SCENESHAPENAME" val="幻影图形"/>
  <p:tag name="LOOPID" val="636600292568014137"/>
  <p:tag name="RESOURCEID" val="636600292568144144"/>
  <p:tag name="SCENEID" val="Unkown"/>
  <p:tag name="SCENELINKIDS" val="2|3|4|5"/>
  <p:tag name="ANIMSTRING" val="97dc195e9db14a91331b8d825796bfd8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0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0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0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0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0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0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0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0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0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0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0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0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0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0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0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0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0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0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0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0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0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0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0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0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0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0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0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0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0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0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0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0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0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0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0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0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0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0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0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0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0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0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0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0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0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0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0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0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0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0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0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0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0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0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0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0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0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</TotalTime>
  <Words>107</Words>
  <Application>Microsoft Office PowerPoint</Application>
  <PresentationFormat>宽屏</PresentationFormat>
  <Paragraphs>68</Paragraphs>
  <Slides>56</Slides>
  <Notes>0</Notes>
  <HiddenSlides>0</HiddenSlides>
  <MMClips>1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56</vt:i4>
      </vt:variant>
    </vt:vector>
  </HeadingPairs>
  <TitlesOfParts>
    <vt:vector size="63" baseType="lpstr">
      <vt:lpstr>等线</vt:lpstr>
      <vt:lpstr>等线 Light</vt:lpstr>
      <vt:lpstr>迷你简艺黑</vt:lpstr>
      <vt:lpstr>时尚中黑简体</vt:lpstr>
      <vt:lpstr>Arial</vt:lpstr>
      <vt:lpstr>Century Gothic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逆流的小鱼</dc:creator>
  <cp:lastModifiedBy>Administrator</cp:lastModifiedBy>
  <cp:revision>5</cp:revision>
  <dcterms:created xsi:type="dcterms:W3CDTF">2018-04-22T13:50:12Z</dcterms:created>
  <dcterms:modified xsi:type="dcterms:W3CDTF">2019-09-27T06:05:12Z</dcterms:modified>
</cp:coreProperties>
</file>