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3"/>
  </p:notesMasterIdLst>
  <p:sldIdLst>
    <p:sldId id="260" r:id="rId2"/>
    <p:sldId id="276" r:id="rId3"/>
    <p:sldId id="262" r:id="rId4"/>
    <p:sldId id="267" r:id="rId5"/>
    <p:sldId id="261" r:id="rId6"/>
    <p:sldId id="269" r:id="rId7"/>
    <p:sldId id="263" r:id="rId8"/>
    <p:sldId id="264" r:id="rId9"/>
    <p:sldId id="265" r:id="rId10"/>
    <p:sldId id="270" r:id="rId11"/>
    <p:sldId id="268" r:id="rId12"/>
    <p:sldId id="271" r:id="rId13"/>
    <p:sldId id="279" r:id="rId14"/>
    <p:sldId id="272" r:id="rId15"/>
    <p:sldId id="273" r:id="rId16"/>
    <p:sldId id="274" r:id="rId17"/>
    <p:sldId id="266" r:id="rId18"/>
    <p:sldId id="275" r:id="rId19"/>
    <p:sldId id="277" r:id="rId20"/>
    <p:sldId id="278" r:id="rId21"/>
    <p:sldId id="280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98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9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37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23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84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723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13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205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80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40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63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09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1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231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41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897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09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102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438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2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6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878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1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1C6493-13CA-477E-A10E-F95017A4D3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64C4D46-AF5D-45C6-9888-19A77E6C2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2"/>
          <a:stretch/>
        </p:blipFill>
        <p:spPr>
          <a:xfrm>
            <a:off x="0" y="4581525"/>
            <a:ext cx="12192000" cy="226857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F0F67D5-BB4F-47DC-B197-89108ED66F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t="1239" r="18720" b="343"/>
          <a:stretch/>
        </p:blipFill>
        <p:spPr>
          <a:xfrm>
            <a:off x="0" y="0"/>
            <a:ext cx="12192000" cy="187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g"/><Relationship Id="rId5" Type="http://schemas.openxmlformats.org/officeDocument/2006/relationships/image" Target="../media/image52.jpg"/><Relationship Id="rId4" Type="http://schemas.openxmlformats.org/officeDocument/2006/relationships/image" Target="../media/image5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jpg"/><Relationship Id="rId7" Type="http://schemas.openxmlformats.org/officeDocument/2006/relationships/image" Target="../media/image6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g"/><Relationship Id="rId4" Type="http://schemas.openxmlformats.org/officeDocument/2006/relationships/image" Target="../media/image61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57.jpg"/><Relationship Id="rId4" Type="http://schemas.openxmlformats.org/officeDocument/2006/relationships/image" Target="../media/image5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68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54.jpg"/><Relationship Id="rId4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g"/><Relationship Id="rId4" Type="http://schemas.openxmlformats.org/officeDocument/2006/relationships/image" Target="../media/image6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73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7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23.png"/><Relationship Id="rId4" Type="http://schemas.openxmlformats.org/officeDocument/2006/relationships/image" Target="../media/image30.jp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79.png"/><Relationship Id="rId4" Type="http://schemas.openxmlformats.org/officeDocument/2006/relationships/image" Target="../media/image7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2.jp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13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6233070B-2384-43A7-861D-4CAAE289C7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95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213C3EA-971E-435D-9D28-08D56EDBB27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t="1239" r="18720" b="343"/>
          <a:stretch/>
        </p:blipFill>
        <p:spPr>
          <a:xfrm>
            <a:off x="0" y="0"/>
            <a:ext cx="12192000" cy="18709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B274DC1-0B85-48DB-AE09-82AAA3E6440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6"/>
          <a:stretch/>
        </p:blipFill>
        <p:spPr>
          <a:xfrm>
            <a:off x="0" y="2642993"/>
            <a:ext cx="12192000" cy="3345366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6E672B-21D1-4EB8-8FDA-BC21D838BC5A}"/>
              </a:ext>
            </a:extLst>
          </p:cNvPr>
          <p:cNvGrpSpPr/>
          <p:nvPr/>
        </p:nvGrpSpPr>
        <p:grpSpPr>
          <a:xfrm>
            <a:off x="10139836" y="670630"/>
            <a:ext cx="1737838" cy="1716485"/>
            <a:chOff x="9601200" y="923978"/>
            <a:chExt cx="2305050" cy="227672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41B5E66-F106-4ABC-A820-5D9102AE2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1200" y="923978"/>
              <a:ext cx="1847926" cy="186049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BA1C657-F77A-440B-BE78-CF3A8EE66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3150" y="1768780"/>
              <a:ext cx="1943100" cy="1431925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4A6C0779-1266-4704-A12F-89CAA4AADF6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/>
        </p:blipFill>
        <p:spPr>
          <a:xfrm>
            <a:off x="0" y="3541661"/>
            <a:ext cx="12192000" cy="29230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2431D9F-5222-4CFE-868D-A3E6ED1929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79" y="2604983"/>
            <a:ext cx="1481622" cy="203069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BAC263-D7BD-459C-B24F-4B72F49D892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" r="3594" b="15688"/>
          <a:stretch/>
        </p:blipFill>
        <p:spPr>
          <a:xfrm>
            <a:off x="0" y="3870392"/>
            <a:ext cx="12192000" cy="268047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7A4A0B5-A367-457D-A5C1-3F1A7A2FE0B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" b="11727"/>
          <a:stretch/>
        </p:blipFill>
        <p:spPr>
          <a:xfrm>
            <a:off x="0" y="3687022"/>
            <a:ext cx="12192000" cy="298837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8651E81-E990-40F8-B823-BC90FED1B5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34"/>
          <a:stretch>
            <a:fillRect/>
          </a:stretch>
        </p:blipFill>
        <p:spPr>
          <a:xfrm>
            <a:off x="0" y="4480058"/>
            <a:ext cx="12192000" cy="2454143"/>
          </a:xfrm>
          <a:custGeom>
            <a:avLst/>
            <a:gdLst>
              <a:gd name="connsiteX0" fmla="*/ 0 w 12192000"/>
              <a:gd name="connsiteY0" fmla="*/ 0 h 2454143"/>
              <a:gd name="connsiteX1" fmla="*/ 12192000 w 12192000"/>
              <a:gd name="connsiteY1" fmla="*/ 0 h 2454143"/>
              <a:gd name="connsiteX2" fmla="*/ 12192000 w 12192000"/>
              <a:gd name="connsiteY2" fmla="*/ 2454143 h 2454143"/>
              <a:gd name="connsiteX3" fmla="*/ 0 w 12192000"/>
              <a:gd name="connsiteY3" fmla="*/ 2454143 h 245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4143">
                <a:moveTo>
                  <a:pt x="0" y="0"/>
                </a:moveTo>
                <a:lnTo>
                  <a:pt x="12192000" y="0"/>
                </a:lnTo>
                <a:lnTo>
                  <a:pt x="12192000" y="2454143"/>
                </a:lnTo>
                <a:lnTo>
                  <a:pt x="0" y="2454143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C35F08B-44C6-4894-96F2-5553C38E3E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787" y="3492867"/>
            <a:ext cx="5673213" cy="320639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E02C929-5B40-4C71-9597-914870DCDA8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9264">
            <a:off x="7927890" y="4910410"/>
            <a:ext cx="3448483" cy="203344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36BD4C7C-4CE6-4FC3-8A68-CEE18F9A3EF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34"/>
          <a:stretch/>
        </p:blipFill>
        <p:spPr>
          <a:xfrm>
            <a:off x="0" y="5386537"/>
            <a:ext cx="12192000" cy="1547663"/>
          </a:xfrm>
          <a:custGeom>
            <a:avLst/>
            <a:gdLst>
              <a:gd name="connsiteX0" fmla="*/ 0 w 12192000"/>
              <a:gd name="connsiteY0" fmla="*/ 0 h 1547663"/>
              <a:gd name="connsiteX1" fmla="*/ 12192000 w 12192000"/>
              <a:gd name="connsiteY1" fmla="*/ 0 h 1547663"/>
              <a:gd name="connsiteX2" fmla="*/ 12192000 w 12192000"/>
              <a:gd name="connsiteY2" fmla="*/ 1547663 h 1547663"/>
              <a:gd name="connsiteX3" fmla="*/ 0 w 12192000"/>
              <a:gd name="connsiteY3" fmla="*/ 1547663 h 15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47663">
                <a:moveTo>
                  <a:pt x="0" y="0"/>
                </a:moveTo>
                <a:lnTo>
                  <a:pt x="12192000" y="0"/>
                </a:lnTo>
                <a:lnTo>
                  <a:pt x="12192000" y="1547663"/>
                </a:lnTo>
                <a:lnTo>
                  <a:pt x="0" y="1547663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4244325A-D26B-4399-B10B-26327BA2958A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3438" b="69932"/>
          <a:stretch/>
        </p:blipFill>
        <p:spPr>
          <a:xfrm>
            <a:off x="0" y="5930010"/>
            <a:ext cx="12192000" cy="1004190"/>
          </a:xfrm>
          <a:custGeom>
            <a:avLst/>
            <a:gdLst>
              <a:gd name="connsiteX0" fmla="*/ 0 w 12192000"/>
              <a:gd name="connsiteY0" fmla="*/ 0 h 1004190"/>
              <a:gd name="connsiteX1" fmla="*/ 12192000 w 12192000"/>
              <a:gd name="connsiteY1" fmla="*/ 0 h 1004190"/>
              <a:gd name="connsiteX2" fmla="*/ 12192000 w 12192000"/>
              <a:gd name="connsiteY2" fmla="*/ 1004190 h 1004190"/>
              <a:gd name="connsiteX3" fmla="*/ 0 w 12192000"/>
              <a:gd name="connsiteY3" fmla="*/ 1004190 h 100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04190">
                <a:moveTo>
                  <a:pt x="0" y="0"/>
                </a:moveTo>
                <a:lnTo>
                  <a:pt x="12192000" y="0"/>
                </a:lnTo>
                <a:lnTo>
                  <a:pt x="12192000" y="1004190"/>
                </a:lnTo>
                <a:lnTo>
                  <a:pt x="0" y="100419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6FD1FAF-3421-4FFC-B82F-DEA29B94EBC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58" y="4361740"/>
            <a:ext cx="4900005" cy="288934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2372FD8C-5553-4BA9-BF5F-7DBBB416949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r="4218" b="81404"/>
          <a:stretch/>
        </p:blipFill>
        <p:spPr>
          <a:xfrm>
            <a:off x="0" y="6404589"/>
            <a:ext cx="12192000" cy="529611"/>
          </a:xfrm>
          <a:custGeom>
            <a:avLst/>
            <a:gdLst>
              <a:gd name="connsiteX0" fmla="*/ 0 w 12192000"/>
              <a:gd name="connsiteY0" fmla="*/ 0 h 529611"/>
              <a:gd name="connsiteX1" fmla="*/ 12192000 w 12192000"/>
              <a:gd name="connsiteY1" fmla="*/ 0 h 529611"/>
              <a:gd name="connsiteX2" fmla="*/ 12192000 w 12192000"/>
              <a:gd name="connsiteY2" fmla="*/ 529611 h 529611"/>
              <a:gd name="connsiteX3" fmla="*/ 0 w 12192000"/>
              <a:gd name="connsiteY3" fmla="*/ 529611 h 52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29611">
                <a:moveTo>
                  <a:pt x="0" y="0"/>
                </a:moveTo>
                <a:lnTo>
                  <a:pt x="12192000" y="0"/>
                </a:lnTo>
                <a:lnTo>
                  <a:pt x="12192000" y="529611"/>
                </a:lnTo>
                <a:lnTo>
                  <a:pt x="0" y="529611"/>
                </a:lnTo>
                <a:close/>
              </a:path>
            </a:pathLst>
          </a:cu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32729E95-3B24-41A9-B6CC-512C9977AA17}"/>
              </a:ext>
            </a:extLst>
          </p:cNvPr>
          <p:cNvSpPr txBox="1"/>
          <p:nvPr/>
        </p:nvSpPr>
        <p:spPr>
          <a:xfrm>
            <a:off x="2234971" y="924986"/>
            <a:ext cx="759053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CN" altLang="en-US" sz="115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88900" dist="38100" dir="8100000" algn="tr" rotWithShape="0">
                    <a:prstClr val="black">
                      <a:alpha val="45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成长</a:t>
            </a:r>
            <a:r>
              <a:rPr lang="zh-CN" altLang="en-US" sz="11500" b="1" dirty="0">
                <a:ln w="76200">
                  <a:solidFill>
                    <a:schemeClr val="bg1"/>
                  </a:solidFill>
                </a:ln>
                <a:solidFill>
                  <a:srgbClr val="F29981"/>
                </a:solidFill>
                <a:effectLst>
                  <a:outerShdw blurRad="88900" dist="38100" dir="8100000" algn="tr" rotWithShape="0">
                    <a:prstClr val="black">
                      <a:alpha val="45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纪念</a:t>
            </a:r>
            <a:r>
              <a:rPr lang="zh-CN" altLang="en-US" sz="115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88900" dist="38100" dir="8100000" algn="tr" rotWithShape="0">
                    <a:prstClr val="black">
                      <a:alpha val="45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册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06EDB6E-B409-45A4-BC48-6FD5A9AAFAE6}"/>
              </a:ext>
            </a:extLst>
          </p:cNvPr>
          <p:cNvSpPr txBox="1"/>
          <p:nvPr/>
        </p:nvSpPr>
        <p:spPr>
          <a:xfrm>
            <a:off x="2234971" y="924986"/>
            <a:ext cx="759053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blipFill dpi="0" rotWithShape="1">
                  <a:blip r:embed="rId20"/>
                  <a:srcRect/>
                  <a:tile tx="0" ty="-69850" sx="100000" sy="100000" flip="none" algn="ctr"/>
                </a:blipFill>
                <a:effectLst>
                  <a:innerShdw blurRad="114300">
                    <a:prstClr val="black">
                      <a:alpha val="13000"/>
                    </a:prstClr>
                  </a:inn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成长纪念册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38BCE76-4575-447E-839C-81DBB69B15D2}"/>
              </a:ext>
            </a:extLst>
          </p:cNvPr>
          <p:cNvSpPr txBox="1"/>
          <p:nvPr/>
        </p:nvSpPr>
        <p:spPr>
          <a:xfrm>
            <a:off x="6350039" y="2806906"/>
            <a:ext cx="263245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宝贝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：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xxx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E66F5159-CE22-4C67-B288-B66D074433D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62" y="642428"/>
            <a:ext cx="1078183" cy="1681452"/>
          </a:xfrm>
          <a:prstGeom prst="rect">
            <a:avLst/>
          </a:prstGeom>
        </p:spPr>
      </p:pic>
      <p:pic>
        <p:nvPicPr>
          <p:cNvPr id="23" name="5c486923da817">
            <a:hlinkClick r:id="" action="ppaction://media"/>
            <a:extLst>
              <a:ext uri="{FF2B5EF4-FFF2-40B4-BE49-F238E27FC236}">
                <a16:creationId xmlns:a16="http://schemas.microsoft.com/office/drawing/2014/main" id="{D4D9B93C-E443-4155-A4FA-131C2FDC80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766423" y="-548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42" grpId="0"/>
      <p:bldP spid="43" grpId="0"/>
      <p:bldP spid="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F85039A-682F-45DF-9305-794317EC5156}"/>
              </a:ext>
            </a:extLst>
          </p:cNvPr>
          <p:cNvGrpSpPr/>
          <p:nvPr/>
        </p:nvGrpSpPr>
        <p:grpSpPr>
          <a:xfrm>
            <a:off x="6678210" y="561886"/>
            <a:ext cx="5513790" cy="6048554"/>
            <a:chOff x="6678210" y="561886"/>
            <a:chExt cx="5513790" cy="604855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B21D9F5-BEA4-4932-91A7-E22A6D10C554}"/>
                </a:ext>
              </a:extLst>
            </p:cNvPr>
            <p:cNvSpPr/>
            <p:nvPr/>
          </p:nvSpPr>
          <p:spPr>
            <a:xfrm>
              <a:off x="7969996" y="1918446"/>
              <a:ext cx="3406215" cy="3406215"/>
            </a:xfrm>
            <a:prstGeom prst="ellipse">
              <a:avLst/>
            </a:prstGeom>
            <a:blipFill>
              <a:blip r:embed="rId3"/>
              <a:stretch>
                <a:fillRect l="-25093" r="-24907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DCDC81B-41FD-423C-8223-B544660D5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8210" y="561886"/>
              <a:ext cx="5513790" cy="6048554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0CD06F3A-F0C7-4A6B-AD2C-ED930CEAB4CF}"/>
              </a:ext>
            </a:extLst>
          </p:cNvPr>
          <p:cNvSpPr/>
          <p:nvPr/>
        </p:nvSpPr>
        <p:spPr>
          <a:xfrm rot="20662484">
            <a:off x="1504575" y="1561989"/>
            <a:ext cx="2525675" cy="1829022"/>
          </a:xfrm>
          <a:prstGeom prst="rect">
            <a:avLst/>
          </a:prstGeom>
          <a:blipFill>
            <a:blip r:embed="rId5"/>
            <a:stretch>
              <a:fillRect l="-4335" r="-4291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258D1E-9AB1-445B-86FC-56306BBA29BA}"/>
              </a:ext>
            </a:extLst>
          </p:cNvPr>
          <p:cNvSpPr/>
          <p:nvPr/>
        </p:nvSpPr>
        <p:spPr>
          <a:xfrm rot="696327">
            <a:off x="3697920" y="2224489"/>
            <a:ext cx="2525675" cy="1829022"/>
          </a:xfrm>
          <a:prstGeom prst="rect">
            <a:avLst/>
          </a:prstGeom>
          <a:blipFill>
            <a:blip r:embed="rId6"/>
            <a:stretch>
              <a:fillRect l="-4938" r="-4889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C9C0CD-7B26-40FD-91FC-051C57E03045}"/>
              </a:ext>
            </a:extLst>
          </p:cNvPr>
          <p:cNvSpPr txBox="1"/>
          <p:nvPr/>
        </p:nvSpPr>
        <p:spPr>
          <a:xfrm>
            <a:off x="1019176" y="4767980"/>
            <a:ext cx="5513790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06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EB0551-8D1A-4BE5-97C6-8C52482AE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641328"/>
            <a:ext cx="1692275" cy="1722562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A5795BD3-8831-47F3-B979-6B79E1845F81}"/>
              </a:ext>
            </a:extLst>
          </p:cNvPr>
          <p:cNvSpPr/>
          <p:nvPr/>
        </p:nvSpPr>
        <p:spPr>
          <a:xfrm rot="20662484">
            <a:off x="1519874" y="1096378"/>
            <a:ext cx="2109500" cy="2109500"/>
          </a:xfrm>
          <a:prstGeom prst="ellipse">
            <a:avLst/>
          </a:prstGeom>
          <a:blipFill>
            <a:blip r:embed="rId4"/>
            <a:stretch>
              <a:fillRect l="-16861" r="-16658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219FCF2-88A4-486B-81F0-0CD5D3B9ADC1}"/>
              </a:ext>
            </a:extLst>
          </p:cNvPr>
          <p:cNvSpPr/>
          <p:nvPr/>
        </p:nvSpPr>
        <p:spPr>
          <a:xfrm rot="20662484">
            <a:off x="4801839" y="1425361"/>
            <a:ext cx="2109500" cy="2109500"/>
          </a:xfrm>
          <a:prstGeom prst="ellipse">
            <a:avLst/>
          </a:prstGeom>
          <a:blipFill>
            <a:blip r:embed="rId5"/>
            <a:stretch>
              <a:fillRect l="-25151" r="-24849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CFF9051-A926-43B1-B85F-A322A45A72C2}"/>
              </a:ext>
            </a:extLst>
          </p:cNvPr>
          <p:cNvSpPr/>
          <p:nvPr/>
        </p:nvSpPr>
        <p:spPr>
          <a:xfrm rot="20662484">
            <a:off x="8425800" y="905645"/>
            <a:ext cx="2109500" cy="2109500"/>
          </a:xfrm>
          <a:prstGeom prst="ellipse">
            <a:avLst/>
          </a:prstGeom>
          <a:blipFill>
            <a:blip r:embed="rId6"/>
            <a:stretch>
              <a:fillRect l="-25151" r="-24849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B7FB3C-5626-41D5-9AEE-9900F4D653BA}"/>
              </a:ext>
            </a:extLst>
          </p:cNvPr>
          <p:cNvGrpSpPr/>
          <p:nvPr/>
        </p:nvGrpSpPr>
        <p:grpSpPr>
          <a:xfrm>
            <a:off x="1274763" y="3429000"/>
            <a:ext cx="8205787" cy="2740493"/>
            <a:chOff x="1274763" y="3429000"/>
            <a:chExt cx="8205787" cy="274049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A8607EE-A188-4F25-B6C4-B8DDA4A58DEC}"/>
                </a:ext>
              </a:extLst>
            </p:cNvPr>
            <p:cNvGrpSpPr/>
            <p:nvPr/>
          </p:nvGrpSpPr>
          <p:grpSpPr>
            <a:xfrm>
              <a:off x="1274763" y="3429000"/>
              <a:ext cx="8205787" cy="2740493"/>
              <a:chOff x="1019175" y="1415816"/>
              <a:chExt cx="8205787" cy="2740493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CF19C59F-5B7F-4E4C-B45D-0E4BEC634C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9175" y="2095774"/>
                <a:ext cx="5881688" cy="2060535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1775AE8B-21D5-44E5-9A1A-CDE65E2E61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2637" y="1415816"/>
                <a:ext cx="3362325" cy="2571750"/>
              </a:xfrm>
              <a:prstGeom prst="rect">
                <a:avLst/>
              </a:prstGeom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56CAEF9-8411-4CA6-9D4E-9D4DCF7B9E81}"/>
                </a:ext>
              </a:extLst>
            </p:cNvPr>
            <p:cNvSpPr txBox="1"/>
            <p:nvPr/>
          </p:nvSpPr>
          <p:spPr>
            <a:xfrm>
              <a:off x="1703781" y="4552950"/>
              <a:ext cx="4557320" cy="1386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>
                  <a:ln w="0"/>
                  <a:gradFill>
                    <a:gsLst>
                      <a:gs pos="21000">
                        <a:schemeClr val="tx2"/>
                      </a:gs>
                      <a:gs pos="88000">
                        <a:schemeClr val="tx1"/>
                      </a:gs>
                    </a:gsLst>
                    <a:lin ang="5400000"/>
                  </a:gradFill>
                  <a:latin typeface="小美好体" panose="02010601030101010101" pitchFamily="2" charset="-122"/>
                  <a:ea typeface="小美好体" panose="02010601030101010101" pitchFamily="2" charset="-122"/>
                </a:rPr>
                <a:t>如果它们可以转让，我愿意把我的那一份都给你。我的宝贝，生日快乐！</a:t>
              </a:r>
              <a:endParaRPr lang="en-US" altLang="zh-CN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51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7AF9F73-8F1C-4A73-AC25-8FC6DF1C3C41}"/>
              </a:ext>
            </a:extLst>
          </p:cNvPr>
          <p:cNvGrpSpPr/>
          <p:nvPr/>
        </p:nvGrpSpPr>
        <p:grpSpPr>
          <a:xfrm>
            <a:off x="4938555" y="3143246"/>
            <a:ext cx="1955187" cy="1963737"/>
            <a:chOff x="4938555" y="3143246"/>
            <a:chExt cx="1955187" cy="196373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4F0967-BF7D-4101-B9D4-2A05F04A12E8}"/>
                </a:ext>
              </a:extLst>
            </p:cNvPr>
            <p:cNvSpPr/>
            <p:nvPr/>
          </p:nvSpPr>
          <p:spPr>
            <a:xfrm>
              <a:off x="4972340" y="3179202"/>
              <a:ext cx="1885541" cy="1885539"/>
            </a:xfrm>
            <a:prstGeom prst="ellipse">
              <a:avLst/>
            </a:prstGeom>
            <a:blipFill>
              <a:blip r:embed="rId3"/>
              <a:stretch>
                <a:fillRect t="-25168" b="-248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F127CE-771B-4D9D-B1DE-2B0FCA1DE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555" y="3143246"/>
              <a:ext cx="1955187" cy="196373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85A2D6-EA53-4925-BAD0-9203487A074D}"/>
              </a:ext>
            </a:extLst>
          </p:cNvPr>
          <p:cNvGrpSpPr/>
          <p:nvPr/>
        </p:nvGrpSpPr>
        <p:grpSpPr>
          <a:xfrm>
            <a:off x="1220956" y="1931988"/>
            <a:ext cx="2980988" cy="2994024"/>
            <a:chOff x="1220956" y="1931988"/>
            <a:chExt cx="2980988" cy="299402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E78587AE-8160-407B-9820-32648F1002CD}"/>
                </a:ext>
              </a:extLst>
            </p:cNvPr>
            <p:cNvSpPr/>
            <p:nvPr/>
          </p:nvSpPr>
          <p:spPr>
            <a:xfrm>
              <a:off x="1238886" y="1953277"/>
              <a:ext cx="2931413" cy="2931413"/>
            </a:xfrm>
            <a:prstGeom prst="ellipse">
              <a:avLst/>
            </a:prstGeom>
            <a:blipFill>
              <a:blip r:embed="rId5"/>
              <a:stretch>
                <a:fillRect l="-25050" r="-2483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CAD7148-EBB8-49F2-8342-908E2D1EC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956" y="1931988"/>
              <a:ext cx="2980988" cy="2994024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CB0619-5713-47CB-99F8-3D1443A3446A}"/>
              </a:ext>
            </a:extLst>
          </p:cNvPr>
          <p:cNvGrpSpPr/>
          <p:nvPr/>
        </p:nvGrpSpPr>
        <p:grpSpPr>
          <a:xfrm>
            <a:off x="8152066" y="1742280"/>
            <a:ext cx="2656968" cy="2668587"/>
            <a:chOff x="8152066" y="1742280"/>
            <a:chExt cx="2656968" cy="266858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09800F7-778C-4149-8B39-F197C061CED8}"/>
                </a:ext>
              </a:extLst>
            </p:cNvPr>
            <p:cNvSpPr/>
            <p:nvPr/>
          </p:nvSpPr>
          <p:spPr>
            <a:xfrm>
              <a:off x="8212415" y="1801906"/>
              <a:ext cx="2538980" cy="2538974"/>
            </a:xfrm>
            <a:prstGeom prst="ellipse">
              <a:avLst/>
            </a:prstGeom>
            <a:blipFill>
              <a:blip r:embed="rId7"/>
              <a:stretch>
                <a:fillRect l="-25125" r="-2487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7EF5222-FC3F-411F-B7B8-61B4B72A6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2066" y="1742280"/>
              <a:ext cx="2656968" cy="2668587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EDDEE2B6-7711-4DC0-AADB-4CAEC6FCD8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0" y="5573743"/>
            <a:ext cx="3981990" cy="7349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EB9602-2274-4BEE-A8F5-2F8CD48727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52" y="4155290"/>
            <a:ext cx="1882162" cy="257966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4BFAD8D-48FF-4AB5-B978-050B4C402AC6}"/>
              </a:ext>
            </a:extLst>
          </p:cNvPr>
          <p:cNvSpPr txBox="1"/>
          <p:nvPr/>
        </p:nvSpPr>
        <p:spPr>
          <a:xfrm>
            <a:off x="4201944" y="1534455"/>
            <a:ext cx="4799265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81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82D80B-A3B5-4A73-A9BA-4EF81685F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579" y="1393561"/>
            <a:ext cx="3469335" cy="112395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825FE2-2846-473A-8BF3-DE7952DE5741}"/>
              </a:ext>
            </a:extLst>
          </p:cNvPr>
          <p:cNvSpPr/>
          <p:nvPr/>
        </p:nvSpPr>
        <p:spPr>
          <a:xfrm rot="21039801">
            <a:off x="1527541" y="1653933"/>
            <a:ext cx="3310829" cy="2397609"/>
          </a:xfrm>
          <a:prstGeom prst="rect">
            <a:avLst/>
          </a:prstGeom>
          <a:blipFill>
            <a:blip r:embed="rId4"/>
            <a:stretch>
              <a:fillRect l="-4330" r="-4296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D8F792-DFD2-457B-85A4-24FA089CC45A}"/>
              </a:ext>
            </a:extLst>
          </p:cNvPr>
          <p:cNvSpPr/>
          <p:nvPr/>
        </p:nvSpPr>
        <p:spPr>
          <a:xfrm rot="544465">
            <a:off x="4274740" y="2788248"/>
            <a:ext cx="3642517" cy="2637808"/>
          </a:xfrm>
          <a:prstGeom prst="rect">
            <a:avLst/>
          </a:prstGeom>
          <a:blipFill>
            <a:blip r:embed="rId5"/>
            <a:stretch>
              <a:fillRect l="-4328" r="-4298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BADD71-AFFB-4BF7-A265-9387906BEA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2462" y="4119563"/>
            <a:ext cx="3076575" cy="23431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D65193B-FA28-4F28-A97F-C272D355AD0A}"/>
              </a:ext>
            </a:extLst>
          </p:cNvPr>
          <p:cNvSpPr txBox="1"/>
          <p:nvPr/>
        </p:nvSpPr>
        <p:spPr>
          <a:xfrm>
            <a:off x="8498283" y="3716338"/>
            <a:ext cx="2586456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9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547B10-F86F-405B-ACB0-393E2BEA02CD}"/>
              </a:ext>
            </a:extLst>
          </p:cNvPr>
          <p:cNvGrpSpPr/>
          <p:nvPr/>
        </p:nvGrpSpPr>
        <p:grpSpPr>
          <a:xfrm>
            <a:off x="763585" y="991766"/>
            <a:ext cx="4017963" cy="2848012"/>
            <a:chOff x="763585" y="991766"/>
            <a:chExt cx="4017963" cy="28480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DFFC22-E1E3-4EDE-A080-ABCAD5F26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585" y="991766"/>
              <a:ext cx="2911883" cy="2224087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524CA1B-4704-47A3-A4D7-DCA7D6C6E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56747">
              <a:off x="2787648" y="2268116"/>
              <a:ext cx="1993900" cy="1571662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A886C8-7546-49FB-ABE9-DBAE038C8F4A}"/>
              </a:ext>
            </a:extLst>
          </p:cNvPr>
          <p:cNvGrpSpPr/>
          <p:nvPr/>
        </p:nvGrpSpPr>
        <p:grpSpPr>
          <a:xfrm>
            <a:off x="8178395" y="1589320"/>
            <a:ext cx="3062288" cy="3679359"/>
            <a:chOff x="8178395" y="1589320"/>
            <a:chExt cx="3062288" cy="367935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3753764-4E86-44A5-B7AE-B38DD62CA289}"/>
                </a:ext>
              </a:extLst>
            </p:cNvPr>
            <p:cNvSpPr/>
            <p:nvPr/>
          </p:nvSpPr>
          <p:spPr>
            <a:xfrm>
              <a:off x="8301318" y="1703294"/>
              <a:ext cx="2788023" cy="2877671"/>
            </a:xfrm>
            <a:custGeom>
              <a:avLst/>
              <a:gdLst>
                <a:gd name="connsiteX0" fmla="*/ 152400 w 2788023"/>
                <a:gd name="connsiteY0" fmla="*/ 421341 h 2877671"/>
                <a:gd name="connsiteX1" fmla="*/ 0 w 2788023"/>
                <a:gd name="connsiteY1" fmla="*/ 645459 h 2877671"/>
                <a:gd name="connsiteX2" fmla="*/ 430306 w 2788023"/>
                <a:gd name="connsiteY2" fmla="*/ 2788024 h 2877671"/>
                <a:gd name="connsiteX3" fmla="*/ 788894 w 2788023"/>
                <a:gd name="connsiteY3" fmla="*/ 2877671 h 2877671"/>
                <a:gd name="connsiteX4" fmla="*/ 2698376 w 2788023"/>
                <a:gd name="connsiteY4" fmla="*/ 2474259 h 2877671"/>
                <a:gd name="connsiteX5" fmla="*/ 2788023 w 2788023"/>
                <a:gd name="connsiteY5" fmla="*/ 2268071 h 2877671"/>
                <a:gd name="connsiteX6" fmla="*/ 2465294 w 2788023"/>
                <a:gd name="connsiteY6" fmla="*/ 161365 h 2877671"/>
                <a:gd name="connsiteX7" fmla="*/ 2187388 w 2788023"/>
                <a:gd name="connsiteY7" fmla="*/ 0 h 2877671"/>
                <a:gd name="connsiteX8" fmla="*/ 152400 w 2788023"/>
                <a:gd name="connsiteY8" fmla="*/ 421341 h 287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88023" h="2877671">
                  <a:moveTo>
                    <a:pt x="152400" y="421341"/>
                  </a:moveTo>
                  <a:lnTo>
                    <a:pt x="0" y="645459"/>
                  </a:lnTo>
                  <a:lnTo>
                    <a:pt x="430306" y="2788024"/>
                  </a:lnTo>
                  <a:lnTo>
                    <a:pt x="788894" y="2877671"/>
                  </a:lnTo>
                  <a:lnTo>
                    <a:pt x="2698376" y="2474259"/>
                  </a:lnTo>
                  <a:lnTo>
                    <a:pt x="2788023" y="2268071"/>
                  </a:lnTo>
                  <a:lnTo>
                    <a:pt x="2465294" y="161365"/>
                  </a:lnTo>
                  <a:lnTo>
                    <a:pt x="2187388" y="0"/>
                  </a:lnTo>
                  <a:lnTo>
                    <a:pt x="152400" y="421341"/>
                  </a:lnTo>
                  <a:close/>
                </a:path>
              </a:pathLst>
            </a:custGeom>
            <a:blipFill>
              <a:blip r:embed="rId5"/>
              <a:stretch>
                <a:fillRect l="-27537" r="-2728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4430255-FB51-4BE2-8D10-A7693CC82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8395" y="1589320"/>
              <a:ext cx="3062288" cy="367935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2725B0-6E7B-4591-9D5E-4C373781FCF7}"/>
              </a:ext>
            </a:extLst>
          </p:cNvPr>
          <p:cNvGrpSpPr/>
          <p:nvPr/>
        </p:nvGrpSpPr>
        <p:grpSpPr>
          <a:xfrm>
            <a:off x="4755415" y="1222362"/>
            <a:ext cx="4100396" cy="4051415"/>
            <a:chOff x="4755415" y="1222362"/>
            <a:chExt cx="4100396" cy="4051415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3AA192-B22A-4528-B97F-E229709515AE}"/>
                </a:ext>
              </a:extLst>
            </p:cNvPr>
            <p:cNvSpPr/>
            <p:nvPr/>
          </p:nvSpPr>
          <p:spPr>
            <a:xfrm>
              <a:off x="5002306" y="1452282"/>
              <a:ext cx="3612776" cy="3541059"/>
            </a:xfrm>
            <a:custGeom>
              <a:avLst/>
              <a:gdLst>
                <a:gd name="connsiteX0" fmla="*/ 188259 w 3612776"/>
                <a:gd name="connsiteY0" fmla="*/ 1030942 h 3541059"/>
                <a:gd name="connsiteX1" fmla="*/ 0 w 3612776"/>
                <a:gd name="connsiteY1" fmla="*/ 1308847 h 3541059"/>
                <a:gd name="connsiteX2" fmla="*/ 1102659 w 3612776"/>
                <a:gd name="connsiteY2" fmla="*/ 3523130 h 3541059"/>
                <a:gd name="connsiteX3" fmla="*/ 1434353 w 3612776"/>
                <a:gd name="connsiteY3" fmla="*/ 3541059 h 3541059"/>
                <a:gd name="connsiteX4" fmla="*/ 3612776 w 3612776"/>
                <a:gd name="connsiteY4" fmla="*/ 2411506 h 3541059"/>
                <a:gd name="connsiteX5" fmla="*/ 3558988 w 3612776"/>
                <a:gd name="connsiteY5" fmla="*/ 2061883 h 3541059"/>
                <a:gd name="connsiteX6" fmla="*/ 2303929 w 3612776"/>
                <a:gd name="connsiteY6" fmla="*/ 0 h 3541059"/>
                <a:gd name="connsiteX7" fmla="*/ 188259 w 3612776"/>
                <a:gd name="connsiteY7" fmla="*/ 1030942 h 354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2776" h="3541059">
                  <a:moveTo>
                    <a:pt x="188259" y="1030942"/>
                  </a:moveTo>
                  <a:lnTo>
                    <a:pt x="0" y="1308847"/>
                  </a:lnTo>
                  <a:lnTo>
                    <a:pt x="1102659" y="3523130"/>
                  </a:lnTo>
                  <a:lnTo>
                    <a:pt x="1434353" y="3541059"/>
                  </a:lnTo>
                  <a:lnTo>
                    <a:pt x="3612776" y="2411506"/>
                  </a:lnTo>
                  <a:lnTo>
                    <a:pt x="3558988" y="2061883"/>
                  </a:lnTo>
                  <a:lnTo>
                    <a:pt x="2303929" y="0"/>
                  </a:lnTo>
                  <a:lnTo>
                    <a:pt x="188259" y="1030942"/>
                  </a:lnTo>
                  <a:close/>
                </a:path>
              </a:pathLst>
            </a:custGeom>
            <a:blipFill>
              <a:blip r:embed="rId7"/>
              <a:stretch>
                <a:fillRect l="-33165" r="-3293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5257961-3B1F-4500-A341-07440D629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91450" flipH="1">
              <a:off x="4755415" y="1222362"/>
              <a:ext cx="4100396" cy="4051415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B334076-92AA-48D5-8291-BA2196C5979B}"/>
              </a:ext>
            </a:extLst>
          </p:cNvPr>
          <p:cNvSpPr txBox="1"/>
          <p:nvPr/>
        </p:nvSpPr>
        <p:spPr>
          <a:xfrm>
            <a:off x="917575" y="4194581"/>
            <a:ext cx="4441825" cy="182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09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0E0278-F759-47F3-BB89-9DCCB784F1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8"/>
          <a:stretch/>
        </p:blipFill>
        <p:spPr>
          <a:xfrm>
            <a:off x="0" y="3048187"/>
            <a:ext cx="12192000" cy="380981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547C2DC-8CB0-4187-BF84-527184EFF14D}"/>
              </a:ext>
            </a:extLst>
          </p:cNvPr>
          <p:cNvSpPr/>
          <p:nvPr/>
        </p:nvSpPr>
        <p:spPr>
          <a:xfrm rot="335489">
            <a:off x="7533213" y="1583716"/>
            <a:ext cx="3310829" cy="2397609"/>
          </a:xfrm>
          <a:prstGeom prst="rect">
            <a:avLst/>
          </a:prstGeom>
          <a:blipFill>
            <a:blip r:embed="rId4"/>
            <a:stretch>
              <a:fillRect l="-4330" r="-4296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AC0EBA-273C-412E-9FD7-E284BCAC1483}"/>
              </a:ext>
            </a:extLst>
          </p:cNvPr>
          <p:cNvSpPr/>
          <p:nvPr/>
        </p:nvSpPr>
        <p:spPr>
          <a:xfrm rot="20834905">
            <a:off x="1384656" y="1661436"/>
            <a:ext cx="2653586" cy="1921652"/>
          </a:xfrm>
          <a:prstGeom prst="rect">
            <a:avLst/>
          </a:prstGeom>
          <a:blipFill>
            <a:blip r:embed="rId5"/>
            <a:stretch>
              <a:fillRect l="-4291" r="-4250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0DE986-5D42-4D36-B5DA-01278864AEAD}"/>
              </a:ext>
            </a:extLst>
          </p:cNvPr>
          <p:cNvSpPr txBox="1"/>
          <p:nvPr/>
        </p:nvSpPr>
        <p:spPr>
          <a:xfrm>
            <a:off x="4643015" y="1989138"/>
            <a:ext cx="2355850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216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6F78D4-38F6-4E7F-B600-44C0DF9FF420}"/>
              </a:ext>
            </a:extLst>
          </p:cNvPr>
          <p:cNvGrpSpPr/>
          <p:nvPr/>
        </p:nvGrpSpPr>
        <p:grpSpPr>
          <a:xfrm>
            <a:off x="5742395" y="1125538"/>
            <a:ext cx="5430430" cy="4103331"/>
            <a:chOff x="5742395" y="1125538"/>
            <a:chExt cx="5430430" cy="4103331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598ECFE7-4AAE-41AB-9F66-09BE4101EFE1}"/>
                </a:ext>
              </a:extLst>
            </p:cNvPr>
            <p:cNvSpPr/>
            <p:nvPr/>
          </p:nvSpPr>
          <p:spPr>
            <a:xfrm>
              <a:off x="7073153" y="1945341"/>
              <a:ext cx="3648635" cy="2241177"/>
            </a:xfrm>
            <a:custGeom>
              <a:avLst/>
              <a:gdLst>
                <a:gd name="connsiteX0" fmla="*/ 394447 w 3648635"/>
                <a:gd name="connsiteY0" fmla="*/ 251012 h 2241177"/>
                <a:gd name="connsiteX1" fmla="*/ 2061882 w 3648635"/>
                <a:gd name="connsiteY1" fmla="*/ 0 h 2241177"/>
                <a:gd name="connsiteX2" fmla="*/ 3245223 w 3648635"/>
                <a:gd name="connsiteY2" fmla="*/ 116541 h 2241177"/>
                <a:gd name="connsiteX3" fmla="*/ 3648635 w 3648635"/>
                <a:gd name="connsiteY3" fmla="*/ 519953 h 2241177"/>
                <a:gd name="connsiteX4" fmla="*/ 3523129 w 3648635"/>
                <a:gd name="connsiteY4" fmla="*/ 1281953 h 2241177"/>
                <a:gd name="connsiteX5" fmla="*/ 2187388 w 3648635"/>
                <a:gd name="connsiteY5" fmla="*/ 2214283 h 2241177"/>
                <a:gd name="connsiteX6" fmla="*/ 493059 w 3648635"/>
                <a:gd name="connsiteY6" fmla="*/ 2241177 h 2241177"/>
                <a:gd name="connsiteX7" fmla="*/ 0 w 3648635"/>
                <a:gd name="connsiteY7" fmla="*/ 1398494 h 2241177"/>
                <a:gd name="connsiteX8" fmla="*/ 161365 w 3648635"/>
                <a:gd name="connsiteY8" fmla="*/ 600635 h 2241177"/>
                <a:gd name="connsiteX9" fmla="*/ 394447 w 3648635"/>
                <a:gd name="connsiteY9" fmla="*/ 251012 h 224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8635" h="2241177">
                  <a:moveTo>
                    <a:pt x="394447" y="251012"/>
                  </a:moveTo>
                  <a:lnTo>
                    <a:pt x="2061882" y="0"/>
                  </a:lnTo>
                  <a:lnTo>
                    <a:pt x="3245223" y="116541"/>
                  </a:lnTo>
                  <a:lnTo>
                    <a:pt x="3648635" y="519953"/>
                  </a:lnTo>
                  <a:lnTo>
                    <a:pt x="3523129" y="1281953"/>
                  </a:lnTo>
                  <a:lnTo>
                    <a:pt x="2187388" y="2214283"/>
                  </a:lnTo>
                  <a:lnTo>
                    <a:pt x="493059" y="2241177"/>
                  </a:lnTo>
                  <a:lnTo>
                    <a:pt x="0" y="1398494"/>
                  </a:lnTo>
                  <a:lnTo>
                    <a:pt x="161365" y="600635"/>
                  </a:lnTo>
                  <a:lnTo>
                    <a:pt x="394447" y="251012"/>
                  </a:lnTo>
                  <a:close/>
                </a:path>
              </a:pathLst>
            </a:custGeom>
            <a:blipFill>
              <a:blip r:embed="rId3"/>
              <a:stretch>
                <a:fillRect t="-72339" b="-71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88400F0-6C28-4E16-A9F9-6E7E8C2F5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2058">
              <a:off x="5742395" y="1125538"/>
              <a:ext cx="5430430" cy="4103331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504D9C3-6451-44ED-8E64-1CB9991591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3" y="765244"/>
            <a:ext cx="2362200" cy="17526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C4B5575F-8ADE-4A24-B50B-4DADF4AFB669}"/>
              </a:ext>
            </a:extLst>
          </p:cNvPr>
          <p:cNvSpPr/>
          <p:nvPr/>
        </p:nvSpPr>
        <p:spPr>
          <a:xfrm rot="20662484">
            <a:off x="3566582" y="3979646"/>
            <a:ext cx="2266110" cy="2266110"/>
          </a:xfrm>
          <a:prstGeom prst="ellipse">
            <a:avLst/>
          </a:prstGeom>
          <a:blipFill>
            <a:blip r:embed="rId6"/>
            <a:stretch>
              <a:fillRect l="-25082" r="-24801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218EDC-3DD7-418E-A5C5-2922BB979A73}"/>
              </a:ext>
            </a:extLst>
          </p:cNvPr>
          <p:cNvSpPr txBox="1"/>
          <p:nvPr/>
        </p:nvSpPr>
        <p:spPr>
          <a:xfrm>
            <a:off x="1171078" y="2484160"/>
            <a:ext cx="4420594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如果它们可以转让，我愿意把我的那一份都给你。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187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5A0450-3571-46C6-992D-B8379317D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0"/>
            <a:ext cx="1685951" cy="32194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1CD6BF7-8374-49B7-801C-22C855F41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040" y="1"/>
            <a:ext cx="1121151" cy="37163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846532F-0913-4C20-A482-75BDA320D6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2" y="1698689"/>
            <a:ext cx="2355850" cy="34949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6D1C6B0-A36E-41D2-9D84-DB19B4971719}"/>
              </a:ext>
            </a:extLst>
          </p:cNvPr>
          <p:cNvSpPr/>
          <p:nvPr/>
        </p:nvSpPr>
        <p:spPr>
          <a:xfrm>
            <a:off x="1115574" y="3716338"/>
            <a:ext cx="2805598" cy="2031734"/>
          </a:xfrm>
          <a:prstGeom prst="rect">
            <a:avLst/>
          </a:prstGeom>
          <a:blipFill>
            <a:blip r:embed="rId6"/>
            <a:stretch>
              <a:fillRect l="-4376" r="-4336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AFFD00-F55B-42C7-A9D9-FC0E759666D5}"/>
              </a:ext>
            </a:extLst>
          </p:cNvPr>
          <p:cNvSpPr/>
          <p:nvPr/>
        </p:nvSpPr>
        <p:spPr>
          <a:xfrm>
            <a:off x="4708812" y="1524641"/>
            <a:ext cx="2204006" cy="2743200"/>
          </a:xfrm>
          <a:prstGeom prst="rect">
            <a:avLst/>
          </a:prstGeom>
          <a:blipFill>
            <a:blip r:embed="rId7"/>
            <a:stretch>
              <a:fillRect l="-43598" r="-43098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C821AE-517F-421A-88FD-00572EE3BF6E}"/>
              </a:ext>
            </a:extLst>
          </p:cNvPr>
          <p:cNvSpPr/>
          <p:nvPr/>
        </p:nvSpPr>
        <p:spPr>
          <a:xfrm>
            <a:off x="9053111" y="2290762"/>
            <a:ext cx="2080465" cy="1506613"/>
          </a:xfrm>
          <a:prstGeom prst="rect">
            <a:avLst/>
          </a:prstGeom>
          <a:blipFill>
            <a:blip r:embed="rId8"/>
            <a:stretch>
              <a:fillRect l="-4383" r="-4328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45FE76-343B-43F4-B879-7539F404FDD2}"/>
              </a:ext>
            </a:extLst>
          </p:cNvPr>
          <p:cNvSpPr txBox="1"/>
          <p:nvPr/>
        </p:nvSpPr>
        <p:spPr>
          <a:xfrm>
            <a:off x="4999568" y="4640316"/>
            <a:ext cx="6036093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49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1908336-A6B0-4955-9075-214864EFA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8647"/>
            <a:ext cx="12192000" cy="111739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14FED960-75D5-400B-8EFC-4BC7DF0C0FCC}"/>
              </a:ext>
            </a:extLst>
          </p:cNvPr>
          <p:cNvGrpSpPr/>
          <p:nvPr/>
        </p:nvGrpSpPr>
        <p:grpSpPr>
          <a:xfrm>
            <a:off x="1199316" y="880288"/>
            <a:ext cx="2939827" cy="3618995"/>
            <a:chOff x="1199316" y="880288"/>
            <a:chExt cx="2939827" cy="3618995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1A8B04A-9D1C-4285-9139-817EEAA95C1A}"/>
                </a:ext>
              </a:extLst>
            </p:cNvPr>
            <p:cNvSpPr/>
            <p:nvPr/>
          </p:nvSpPr>
          <p:spPr>
            <a:xfrm>
              <a:off x="1452282" y="1694329"/>
              <a:ext cx="2635624" cy="2770095"/>
            </a:xfrm>
            <a:custGeom>
              <a:avLst/>
              <a:gdLst>
                <a:gd name="connsiteX0" fmla="*/ 161365 w 2635624"/>
                <a:gd name="connsiteY0" fmla="*/ 179295 h 2770095"/>
                <a:gd name="connsiteX1" fmla="*/ 0 w 2635624"/>
                <a:gd name="connsiteY1" fmla="*/ 340659 h 2770095"/>
                <a:gd name="connsiteX2" fmla="*/ 80683 w 2635624"/>
                <a:gd name="connsiteY2" fmla="*/ 2124636 h 2770095"/>
                <a:gd name="connsiteX3" fmla="*/ 134471 w 2635624"/>
                <a:gd name="connsiteY3" fmla="*/ 2617695 h 2770095"/>
                <a:gd name="connsiteX4" fmla="*/ 412377 w 2635624"/>
                <a:gd name="connsiteY4" fmla="*/ 2770095 h 2770095"/>
                <a:gd name="connsiteX5" fmla="*/ 2456330 w 2635624"/>
                <a:gd name="connsiteY5" fmla="*/ 2501153 h 2770095"/>
                <a:gd name="connsiteX6" fmla="*/ 2635624 w 2635624"/>
                <a:gd name="connsiteY6" fmla="*/ 2312895 h 2770095"/>
                <a:gd name="connsiteX7" fmla="*/ 2581836 w 2635624"/>
                <a:gd name="connsiteY7" fmla="*/ 1174377 h 2770095"/>
                <a:gd name="connsiteX8" fmla="*/ 2429436 w 2635624"/>
                <a:gd name="connsiteY8" fmla="*/ 188259 h 2770095"/>
                <a:gd name="connsiteX9" fmla="*/ 2088777 w 2635624"/>
                <a:gd name="connsiteY9" fmla="*/ 0 h 2770095"/>
                <a:gd name="connsiteX10" fmla="*/ 161365 w 2635624"/>
                <a:gd name="connsiteY10" fmla="*/ 179295 h 27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624" h="2770095">
                  <a:moveTo>
                    <a:pt x="161365" y="179295"/>
                  </a:moveTo>
                  <a:lnTo>
                    <a:pt x="0" y="340659"/>
                  </a:lnTo>
                  <a:lnTo>
                    <a:pt x="80683" y="2124636"/>
                  </a:lnTo>
                  <a:lnTo>
                    <a:pt x="134471" y="2617695"/>
                  </a:lnTo>
                  <a:lnTo>
                    <a:pt x="412377" y="2770095"/>
                  </a:lnTo>
                  <a:lnTo>
                    <a:pt x="2456330" y="2501153"/>
                  </a:lnTo>
                  <a:lnTo>
                    <a:pt x="2635624" y="2312895"/>
                  </a:lnTo>
                  <a:lnTo>
                    <a:pt x="2581836" y="1174377"/>
                  </a:lnTo>
                  <a:lnTo>
                    <a:pt x="2429436" y="188259"/>
                  </a:lnTo>
                  <a:lnTo>
                    <a:pt x="2088777" y="0"/>
                  </a:lnTo>
                  <a:lnTo>
                    <a:pt x="161365" y="179295"/>
                  </a:lnTo>
                  <a:close/>
                </a:path>
              </a:pathLst>
            </a:custGeom>
            <a:blipFill>
              <a:blip r:embed="rId4"/>
              <a:stretch>
                <a:fillRect l="-28966" r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710F31B-52D1-4270-89EE-0EE80F988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0858">
              <a:off x="1199316" y="880288"/>
              <a:ext cx="2939827" cy="3618995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74C6A5-6DE3-4975-B716-AAD459FEA8A8}"/>
              </a:ext>
            </a:extLst>
          </p:cNvPr>
          <p:cNvGrpSpPr/>
          <p:nvPr/>
        </p:nvGrpSpPr>
        <p:grpSpPr>
          <a:xfrm>
            <a:off x="4855198" y="1343014"/>
            <a:ext cx="2326652" cy="3363645"/>
            <a:chOff x="4855198" y="1343014"/>
            <a:chExt cx="2326652" cy="33636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FD40D9E-D1DF-41BB-8E95-95550311C4E9}"/>
                </a:ext>
              </a:extLst>
            </p:cNvPr>
            <p:cNvSpPr/>
            <p:nvPr/>
          </p:nvSpPr>
          <p:spPr>
            <a:xfrm>
              <a:off x="4975412" y="2017059"/>
              <a:ext cx="2124635" cy="2617694"/>
            </a:xfrm>
            <a:custGeom>
              <a:avLst/>
              <a:gdLst>
                <a:gd name="connsiteX0" fmla="*/ 152400 w 2124635"/>
                <a:gd name="connsiteY0" fmla="*/ 80682 h 2617694"/>
                <a:gd name="connsiteX1" fmla="*/ 0 w 2124635"/>
                <a:gd name="connsiteY1" fmla="*/ 233082 h 2617694"/>
                <a:gd name="connsiteX2" fmla="*/ 35859 w 2124635"/>
                <a:gd name="connsiteY2" fmla="*/ 2438400 h 2617694"/>
                <a:gd name="connsiteX3" fmla="*/ 152400 w 2124635"/>
                <a:gd name="connsiteY3" fmla="*/ 2617694 h 2617694"/>
                <a:gd name="connsiteX4" fmla="*/ 1963270 w 2124635"/>
                <a:gd name="connsiteY4" fmla="*/ 2474259 h 2617694"/>
                <a:gd name="connsiteX5" fmla="*/ 2124635 w 2124635"/>
                <a:gd name="connsiteY5" fmla="*/ 2277035 h 2617694"/>
                <a:gd name="connsiteX6" fmla="*/ 1981200 w 2124635"/>
                <a:gd name="connsiteY6" fmla="*/ 152400 h 2617694"/>
                <a:gd name="connsiteX7" fmla="*/ 1739153 w 2124635"/>
                <a:gd name="connsiteY7" fmla="*/ 0 h 2617694"/>
                <a:gd name="connsiteX8" fmla="*/ 152400 w 2124635"/>
                <a:gd name="connsiteY8" fmla="*/ 80682 h 26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4635" h="2617694">
                  <a:moveTo>
                    <a:pt x="152400" y="80682"/>
                  </a:moveTo>
                  <a:lnTo>
                    <a:pt x="0" y="233082"/>
                  </a:lnTo>
                  <a:lnTo>
                    <a:pt x="35859" y="2438400"/>
                  </a:lnTo>
                  <a:lnTo>
                    <a:pt x="152400" y="2617694"/>
                  </a:lnTo>
                  <a:lnTo>
                    <a:pt x="1963270" y="2474259"/>
                  </a:lnTo>
                  <a:lnTo>
                    <a:pt x="2124635" y="2277035"/>
                  </a:lnTo>
                  <a:lnTo>
                    <a:pt x="1981200" y="152400"/>
                  </a:lnTo>
                  <a:lnTo>
                    <a:pt x="1739153" y="0"/>
                  </a:lnTo>
                  <a:lnTo>
                    <a:pt x="152400" y="80682"/>
                  </a:lnTo>
                  <a:close/>
                </a:path>
              </a:pathLst>
            </a:custGeom>
            <a:blipFill>
              <a:blip r:embed="rId6"/>
              <a:stretch>
                <a:fillRect l="-42658" r="-4215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160620D-A723-4D21-A84C-5B943307E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198" y="1343014"/>
              <a:ext cx="2326652" cy="3363645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FEF58C-3371-400A-9060-4FEC4BD2943E}"/>
              </a:ext>
            </a:extLst>
          </p:cNvPr>
          <p:cNvGrpSpPr/>
          <p:nvPr/>
        </p:nvGrpSpPr>
        <p:grpSpPr>
          <a:xfrm>
            <a:off x="8001000" y="1175131"/>
            <a:ext cx="2381250" cy="2935303"/>
            <a:chOff x="8001000" y="1175131"/>
            <a:chExt cx="2381250" cy="293530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F476E7-BFC6-4C9B-98CA-F8CBFC68CDE8}"/>
                </a:ext>
              </a:extLst>
            </p:cNvPr>
            <p:cNvSpPr/>
            <p:nvPr/>
          </p:nvSpPr>
          <p:spPr>
            <a:xfrm>
              <a:off x="8104094" y="1855694"/>
              <a:ext cx="2169459" cy="2160494"/>
            </a:xfrm>
            <a:custGeom>
              <a:avLst/>
              <a:gdLst>
                <a:gd name="connsiteX0" fmla="*/ 188259 w 2169459"/>
                <a:gd name="connsiteY0" fmla="*/ 143435 h 2160494"/>
                <a:gd name="connsiteX1" fmla="*/ 0 w 2169459"/>
                <a:gd name="connsiteY1" fmla="*/ 1891553 h 2160494"/>
                <a:gd name="connsiteX2" fmla="*/ 107577 w 2169459"/>
                <a:gd name="connsiteY2" fmla="*/ 2070847 h 2160494"/>
                <a:gd name="connsiteX3" fmla="*/ 1900518 w 2169459"/>
                <a:gd name="connsiteY3" fmla="*/ 2160494 h 2160494"/>
                <a:gd name="connsiteX4" fmla="*/ 2079812 w 2169459"/>
                <a:gd name="connsiteY4" fmla="*/ 2034988 h 2160494"/>
                <a:gd name="connsiteX5" fmla="*/ 2169459 w 2169459"/>
                <a:gd name="connsiteY5" fmla="*/ 313765 h 2160494"/>
                <a:gd name="connsiteX6" fmla="*/ 1990165 w 2169459"/>
                <a:gd name="connsiteY6" fmla="*/ 89647 h 2160494"/>
                <a:gd name="connsiteX7" fmla="*/ 367553 w 2169459"/>
                <a:gd name="connsiteY7" fmla="*/ 0 h 2160494"/>
                <a:gd name="connsiteX8" fmla="*/ 188259 w 2169459"/>
                <a:gd name="connsiteY8" fmla="*/ 143435 h 2160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9459" h="2160494">
                  <a:moveTo>
                    <a:pt x="188259" y="143435"/>
                  </a:moveTo>
                  <a:lnTo>
                    <a:pt x="0" y="1891553"/>
                  </a:lnTo>
                  <a:lnTo>
                    <a:pt x="107577" y="2070847"/>
                  </a:lnTo>
                  <a:lnTo>
                    <a:pt x="1900518" y="2160494"/>
                  </a:lnTo>
                  <a:lnTo>
                    <a:pt x="2079812" y="2034988"/>
                  </a:lnTo>
                  <a:lnTo>
                    <a:pt x="2169459" y="313765"/>
                  </a:lnTo>
                  <a:lnTo>
                    <a:pt x="1990165" y="89647"/>
                  </a:lnTo>
                  <a:lnTo>
                    <a:pt x="367553" y="0"/>
                  </a:lnTo>
                  <a:lnTo>
                    <a:pt x="188259" y="143435"/>
                  </a:lnTo>
                  <a:close/>
                </a:path>
              </a:pathLst>
            </a:custGeom>
            <a:blipFill>
              <a:blip r:embed="rId8"/>
              <a:stretch>
                <a:fillRect l="-25367" r="-2507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9C26441-1B58-4DF7-B53A-2DAF63E9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1000" y="1175131"/>
              <a:ext cx="2381250" cy="2935303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6601870-E85B-4BB7-831A-C51DDCDA1946}"/>
              </a:ext>
            </a:extLst>
          </p:cNvPr>
          <p:cNvSpPr txBox="1"/>
          <p:nvPr/>
        </p:nvSpPr>
        <p:spPr>
          <a:xfrm>
            <a:off x="1117117" y="4871699"/>
            <a:ext cx="9802813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75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8094C3-E537-4CA5-B570-9501AA26B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765" y="2289175"/>
            <a:ext cx="2402309" cy="401955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5ABC359-B184-4F36-B6DE-1CC4AE6F92AB}"/>
              </a:ext>
            </a:extLst>
          </p:cNvPr>
          <p:cNvGrpSpPr/>
          <p:nvPr/>
        </p:nvGrpSpPr>
        <p:grpSpPr>
          <a:xfrm>
            <a:off x="939160" y="2643522"/>
            <a:ext cx="4243388" cy="3168227"/>
            <a:chOff x="939160" y="2643522"/>
            <a:chExt cx="4243388" cy="3168227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BF305AD2-438F-4D0A-8DBF-D53EBAA10527}"/>
                </a:ext>
              </a:extLst>
            </p:cNvPr>
            <p:cNvSpPr/>
            <p:nvPr/>
          </p:nvSpPr>
          <p:spPr>
            <a:xfrm>
              <a:off x="1470212" y="3173506"/>
              <a:ext cx="3065929" cy="2034988"/>
            </a:xfrm>
            <a:custGeom>
              <a:avLst/>
              <a:gdLst>
                <a:gd name="connsiteX0" fmla="*/ 564776 w 3065929"/>
                <a:gd name="connsiteY0" fmla="*/ 0 h 2034988"/>
                <a:gd name="connsiteX1" fmla="*/ 71717 w 3065929"/>
                <a:gd name="connsiteY1" fmla="*/ 349623 h 2034988"/>
                <a:gd name="connsiteX2" fmla="*/ 0 w 3065929"/>
                <a:gd name="connsiteY2" fmla="*/ 941294 h 2034988"/>
                <a:gd name="connsiteX3" fmla="*/ 394447 w 3065929"/>
                <a:gd name="connsiteY3" fmla="*/ 1649506 h 2034988"/>
                <a:gd name="connsiteX4" fmla="*/ 1676400 w 3065929"/>
                <a:gd name="connsiteY4" fmla="*/ 2034988 h 2034988"/>
                <a:gd name="connsiteX5" fmla="*/ 2474259 w 3065929"/>
                <a:gd name="connsiteY5" fmla="*/ 1900518 h 2034988"/>
                <a:gd name="connsiteX6" fmla="*/ 3065929 w 3065929"/>
                <a:gd name="connsiteY6" fmla="*/ 1210235 h 2034988"/>
                <a:gd name="connsiteX7" fmla="*/ 2976282 w 3065929"/>
                <a:gd name="connsiteY7" fmla="*/ 385482 h 2034988"/>
                <a:gd name="connsiteX8" fmla="*/ 2088776 w 3065929"/>
                <a:gd name="connsiteY8" fmla="*/ 35859 h 2034988"/>
                <a:gd name="connsiteX9" fmla="*/ 564776 w 3065929"/>
                <a:gd name="connsiteY9" fmla="*/ 0 h 203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65929" h="2034988">
                  <a:moveTo>
                    <a:pt x="564776" y="0"/>
                  </a:moveTo>
                  <a:lnTo>
                    <a:pt x="71717" y="349623"/>
                  </a:lnTo>
                  <a:lnTo>
                    <a:pt x="0" y="941294"/>
                  </a:lnTo>
                  <a:lnTo>
                    <a:pt x="394447" y="1649506"/>
                  </a:lnTo>
                  <a:lnTo>
                    <a:pt x="1676400" y="2034988"/>
                  </a:lnTo>
                  <a:lnTo>
                    <a:pt x="2474259" y="1900518"/>
                  </a:lnTo>
                  <a:lnTo>
                    <a:pt x="3065929" y="1210235"/>
                  </a:lnTo>
                  <a:lnTo>
                    <a:pt x="2976282" y="385482"/>
                  </a:lnTo>
                  <a:lnTo>
                    <a:pt x="2088776" y="35859"/>
                  </a:lnTo>
                  <a:lnTo>
                    <a:pt x="564776" y="0"/>
                  </a:lnTo>
                  <a:close/>
                </a:path>
              </a:pathLst>
            </a:custGeom>
            <a:blipFill>
              <a:blip r:embed="rId4"/>
              <a:stretch>
                <a:fillRect t="-263" b="-25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8AA1924-6727-478F-A08B-48137FA4C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60" y="2643522"/>
              <a:ext cx="4243388" cy="3168227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962005A-22AD-46B3-B11E-41547B7130C3}"/>
              </a:ext>
            </a:extLst>
          </p:cNvPr>
          <p:cNvSpPr/>
          <p:nvPr/>
        </p:nvSpPr>
        <p:spPr>
          <a:xfrm rot="20834905">
            <a:off x="5774094" y="1497280"/>
            <a:ext cx="2653586" cy="1921652"/>
          </a:xfrm>
          <a:prstGeom prst="rect">
            <a:avLst/>
          </a:prstGeom>
          <a:blipFill>
            <a:blip r:embed="rId6"/>
            <a:stretch>
              <a:fillRect t="-5271" b="-5200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468A239-84CF-4FD8-B9DD-201F5E4708A0}"/>
              </a:ext>
            </a:extLst>
          </p:cNvPr>
          <p:cNvSpPr/>
          <p:nvPr/>
        </p:nvSpPr>
        <p:spPr>
          <a:xfrm rot="958732">
            <a:off x="5740213" y="3383069"/>
            <a:ext cx="2653586" cy="1921652"/>
          </a:xfrm>
          <a:prstGeom prst="rect">
            <a:avLst/>
          </a:prstGeom>
          <a:blipFill>
            <a:blip r:embed="rId7"/>
            <a:stretch>
              <a:fillRect l="-4376" r="-4335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E710C4-66C0-4E89-919F-F70178D3D1F1}"/>
              </a:ext>
            </a:extLst>
          </p:cNvPr>
          <p:cNvSpPr txBox="1"/>
          <p:nvPr/>
        </p:nvSpPr>
        <p:spPr>
          <a:xfrm>
            <a:off x="1509632" y="1401939"/>
            <a:ext cx="3552825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2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6949B96-DB81-4CF3-BC72-44D35064B7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75" y="1765452"/>
            <a:ext cx="7639050" cy="3901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104E5BA-00EB-49F4-94EF-7B0BA753C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52" y="797583"/>
            <a:ext cx="2241498" cy="52628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47BE02-8759-4CB8-B06A-434439FBCFDE}"/>
              </a:ext>
            </a:extLst>
          </p:cNvPr>
          <p:cNvSpPr txBox="1"/>
          <p:nvPr/>
        </p:nvSpPr>
        <p:spPr>
          <a:xfrm>
            <a:off x="4403725" y="2752242"/>
            <a:ext cx="4892675" cy="182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12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F7DE4C-EC84-4CC2-BE11-E6A77BBE7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75" y="1658164"/>
            <a:ext cx="1990069" cy="23891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C2DF847-D8BE-4197-BB9A-BE84A36D61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373" y="1658164"/>
            <a:ext cx="2206625" cy="149190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82BA3E0-1099-4052-B0D8-FD806BCC2968}"/>
              </a:ext>
            </a:extLst>
          </p:cNvPr>
          <p:cNvGrpSpPr/>
          <p:nvPr/>
        </p:nvGrpSpPr>
        <p:grpSpPr>
          <a:xfrm>
            <a:off x="3074894" y="2746619"/>
            <a:ext cx="2728218" cy="3322487"/>
            <a:chOff x="3074894" y="2746619"/>
            <a:chExt cx="2728218" cy="3322487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397E389F-FD89-4B4B-9315-3D5CA1D8DC4A}"/>
                </a:ext>
              </a:extLst>
            </p:cNvPr>
            <p:cNvSpPr/>
            <p:nvPr/>
          </p:nvSpPr>
          <p:spPr>
            <a:xfrm>
              <a:off x="3074894" y="3361765"/>
              <a:ext cx="2707341" cy="2707341"/>
            </a:xfrm>
            <a:custGeom>
              <a:avLst/>
              <a:gdLst>
                <a:gd name="connsiteX0" fmla="*/ 806824 w 2707341"/>
                <a:gd name="connsiteY0" fmla="*/ 0 h 2707341"/>
                <a:gd name="connsiteX1" fmla="*/ 573741 w 2707341"/>
                <a:gd name="connsiteY1" fmla="*/ 62753 h 2707341"/>
                <a:gd name="connsiteX2" fmla="*/ 35859 w 2707341"/>
                <a:gd name="connsiteY2" fmla="*/ 1864659 h 2707341"/>
                <a:gd name="connsiteX3" fmla="*/ 0 w 2707341"/>
                <a:gd name="connsiteY3" fmla="*/ 2097741 h 2707341"/>
                <a:gd name="connsiteX4" fmla="*/ 762000 w 2707341"/>
                <a:gd name="connsiteY4" fmla="*/ 2384611 h 2707341"/>
                <a:gd name="connsiteX5" fmla="*/ 1990165 w 2707341"/>
                <a:gd name="connsiteY5" fmla="*/ 2707341 h 2707341"/>
                <a:gd name="connsiteX6" fmla="*/ 2196353 w 2707341"/>
                <a:gd name="connsiteY6" fmla="*/ 2599764 h 2707341"/>
                <a:gd name="connsiteX7" fmla="*/ 2707341 w 2707341"/>
                <a:gd name="connsiteY7" fmla="*/ 681317 h 2707341"/>
                <a:gd name="connsiteX8" fmla="*/ 2581835 w 2707341"/>
                <a:gd name="connsiteY8" fmla="*/ 475129 h 2707341"/>
                <a:gd name="connsiteX9" fmla="*/ 806824 w 2707341"/>
                <a:gd name="connsiteY9" fmla="*/ 0 h 270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7341" h="2707341">
                  <a:moveTo>
                    <a:pt x="806824" y="0"/>
                  </a:moveTo>
                  <a:lnTo>
                    <a:pt x="573741" y="62753"/>
                  </a:lnTo>
                  <a:lnTo>
                    <a:pt x="35859" y="1864659"/>
                  </a:lnTo>
                  <a:lnTo>
                    <a:pt x="0" y="2097741"/>
                  </a:lnTo>
                  <a:lnTo>
                    <a:pt x="762000" y="2384611"/>
                  </a:lnTo>
                  <a:lnTo>
                    <a:pt x="1990165" y="2707341"/>
                  </a:lnTo>
                  <a:lnTo>
                    <a:pt x="2196353" y="2599764"/>
                  </a:lnTo>
                  <a:lnTo>
                    <a:pt x="2707341" y="681317"/>
                  </a:lnTo>
                  <a:lnTo>
                    <a:pt x="2581835" y="475129"/>
                  </a:lnTo>
                  <a:lnTo>
                    <a:pt x="806824" y="0"/>
                  </a:lnTo>
                  <a:close/>
                </a:path>
              </a:pathLst>
            </a:custGeom>
            <a:blipFill>
              <a:blip r:embed="rId5"/>
              <a:stretch>
                <a:fillRect l="-25177" r="-249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0729F51-D862-46AC-A998-02F247C16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5088">
              <a:off x="3152203" y="2746619"/>
              <a:ext cx="2650909" cy="3263330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112767B-5C7F-48C5-81A5-C95F2AAA8909}"/>
              </a:ext>
            </a:extLst>
          </p:cNvPr>
          <p:cNvGrpSpPr/>
          <p:nvPr/>
        </p:nvGrpSpPr>
        <p:grpSpPr>
          <a:xfrm>
            <a:off x="4715468" y="1163226"/>
            <a:ext cx="3039003" cy="3534280"/>
            <a:chOff x="4715468" y="1163226"/>
            <a:chExt cx="3039003" cy="353428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9E383E0-C2BA-4083-AD44-CAE7177000A2}"/>
                </a:ext>
              </a:extLst>
            </p:cNvPr>
            <p:cNvSpPr/>
            <p:nvPr/>
          </p:nvSpPr>
          <p:spPr>
            <a:xfrm>
              <a:off x="4805082" y="1694329"/>
              <a:ext cx="2949389" cy="3003177"/>
            </a:xfrm>
            <a:custGeom>
              <a:avLst/>
              <a:gdLst>
                <a:gd name="connsiteX0" fmla="*/ 439271 w 2949389"/>
                <a:gd name="connsiteY0" fmla="*/ 600636 h 3003177"/>
                <a:gd name="connsiteX1" fmla="*/ 62753 w 2949389"/>
                <a:gd name="connsiteY1" fmla="*/ 824753 h 3003177"/>
                <a:gd name="connsiteX2" fmla="*/ 0 w 2949389"/>
                <a:gd name="connsiteY2" fmla="*/ 986118 h 3003177"/>
                <a:gd name="connsiteX3" fmla="*/ 672353 w 2949389"/>
                <a:gd name="connsiteY3" fmla="*/ 2545977 h 3003177"/>
                <a:gd name="connsiteX4" fmla="*/ 779930 w 2949389"/>
                <a:gd name="connsiteY4" fmla="*/ 2922495 h 3003177"/>
                <a:gd name="connsiteX5" fmla="*/ 1021977 w 2949389"/>
                <a:gd name="connsiteY5" fmla="*/ 3003177 h 3003177"/>
                <a:gd name="connsiteX6" fmla="*/ 2841812 w 2949389"/>
                <a:gd name="connsiteY6" fmla="*/ 2151530 h 3003177"/>
                <a:gd name="connsiteX7" fmla="*/ 2949389 w 2949389"/>
                <a:gd name="connsiteY7" fmla="*/ 1873624 h 3003177"/>
                <a:gd name="connsiteX8" fmla="*/ 2375647 w 2949389"/>
                <a:gd name="connsiteY8" fmla="*/ 537883 h 3003177"/>
                <a:gd name="connsiteX9" fmla="*/ 2017059 w 2949389"/>
                <a:gd name="connsiteY9" fmla="*/ 0 h 3003177"/>
                <a:gd name="connsiteX10" fmla="*/ 1766047 w 2949389"/>
                <a:gd name="connsiteY10" fmla="*/ 17930 h 3003177"/>
                <a:gd name="connsiteX11" fmla="*/ 439271 w 2949389"/>
                <a:gd name="connsiteY11" fmla="*/ 600636 h 300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9389" h="3003177">
                  <a:moveTo>
                    <a:pt x="439271" y="600636"/>
                  </a:moveTo>
                  <a:lnTo>
                    <a:pt x="62753" y="824753"/>
                  </a:lnTo>
                  <a:lnTo>
                    <a:pt x="0" y="986118"/>
                  </a:lnTo>
                  <a:lnTo>
                    <a:pt x="672353" y="2545977"/>
                  </a:lnTo>
                  <a:lnTo>
                    <a:pt x="779930" y="2922495"/>
                  </a:lnTo>
                  <a:lnTo>
                    <a:pt x="1021977" y="3003177"/>
                  </a:lnTo>
                  <a:lnTo>
                    <a:pt x="2841812" y="2151530"/>
                  </a:lnTo>
                  <a:lnTo>
                    <a:pt x="2949389" y="1873624"/>
                  </a:lnTo>
                  <a:lnTo>
                    <a:pt x="2375647" y="537883"/>
                  </a:lnTo>
                  <a:lnTo>
                    <a:pt x="2017059" y="0"/>
                  </a:lnTo>
                  <a:lnTo>
                    <a:pt x="1766047" y="17930"/>
                  </a:lnTo>
                  <a:lnTo>
                    <a:pt x="439271" y="600636"/>
                  </a:lnTo>
                  <a:close/>
                </a:path>
              </a:pathLst>
            </a:custGeom>
            <a:blipFill>
              <a:blip r:embed="rId7"/>
              <a:stretch>
                <a:fillRect l="-26242" r="-2601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78C6FDD-2B34-42A3-8BC3-E34C377D4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09767">
              <a:off x="4715468" y="1163226"/>
              <a:ext cx="2761064" cy="3398933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02150266-ED53-4AD5-B8BE-B738F9C8D328}"/>
              </a:ext>
            </a:extLst>
          </p:cNvPr>
          <p:cNvSpPr txBox="1"/>
          <p:nvPr/>
        </p:nvSpPr>
        <p:spPr>
          <a:xfrm>
            <a:off x="6778589" y="4502238"/>
            <a:ext cx="4038636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80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6233070B-2384-43A7-861D-4CAAE289C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95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213C3EA-971E-435D-9D28-08D56EDBB2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t="1239" r="18720" b="343"/>
          <a:stretch/>
        </p:blipFill>
        <p:spPr>
          <a:xfrm>
            <a:off x="0" y="0"/>
            <a:ext cx="12192000" cy="18709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B274DC1-0B85-48DB-AE09-82AAA3E644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6"/>
          <a:stretch/>
        </p:blipFill>
        <p:spPr>
          <a:xfrm>
            <a:off x="0" y="2642993"/>
            <a:ext cx="12192000" cy="3345366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6E672B-21D1-4EB8-8FDA-BC21D838BC5A}"/>
              </a:ext>
            </a:extLst>
          </p:cNvPr>
          <p:cNvGrpSpPr/>
          <p:nvPr/>
        </p:nvGrpSpPr>
        <p:grpSpPr>
          <a:xfrm>
            <a:off x="10139836" y="670630"/>
            <a:ext cx="1737838" cy="1716485"/>
            <a:chOff x="9601200" y="923978"/>
            <a:chExt cx="2305050" cy="227672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41B5E66-F106-4ABC-A820-5D9102AE2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1200" y="923978"/>
              <a:ext cx="1847926" cy="186049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BA1C657-F77A-440B-BE78-CF3A8EE66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3150" y="1768780"/>
              <a:ext cx="1943100" cy="1431925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4A6C0779-1266-4704-A12F-89CAA4AADF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/>
        </p:blipFill>
        <p:spPr>
          <a:xfrm>
            <a:off x="0" y="3541661"/>
            <a:ext cx="12192000" cy="29230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2431D9F-5222-4CFE-868D-A3E6ED1929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79" y="2604983"/>
            <a:ext cx="1481622" cy="203069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BAC263-D7BD-459C-B24F-4B72F49D892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" r="3594" b="15688"/>
          <a:stretch/>
        </p:blipFill>
        <p:spPr>
          <a:xfrm>
            <a:off x="0" y="3870392"/>
            <a:ext cx="12192000" cy="268047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7A4A0B5-A367-457D-A5C1-3F1A7A2FE0B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" b="11727"/>
          <a:stretch/>
        </p:blipFill>
        <p:spPr>
          <a:xfrm>
            <a:off x="0" y="3687022"/>
            <a:ext cx="12192000" cy="298837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8651E81-E990-40F8-B823-BC90FED1B5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34"/>
          <a:stretch>
            <a:fillRect/>
          </a:stretch>
        </p:blipFill>
        <p:spPr>
          <a:xfrm>
            <a:off x="0" y="4480058"/>
            <a:ext cx="12192000" cy="2454143"/>
          </a:xfrm>
          <a:custGeom>
            <a:avLst/>
            <a:gdLst>
              <a:gd name="connsiteX0" fmla="*/ 0 w 12192000"/>
              <a:gd name="connsiteY0" fmla="*/ 0 h 2454143"/>
              <a:gd name="connsiteX1" fmla="*/ 12192000 w 12192000"/>
              <a:gd name="connsiteY1" fmla="*/ 0 h 2454143"/>
              <a:gd name="connsiteX2" fmla="*/ 12192000 w 12192000"/>
              <a:gd name="connsiteY2" fmla="*/ 2454143 h 2454143"/>
              <a:gd name="connsiteX3" fmla="*/ 0 w 12192000"/>
              <a:gd name="connsiteY3" fmla="*/ 2454143 h 245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4143">
                <a:moveTo>
                  <a:pt x="0" y="0"/>
                </a:moveTo>
                <a:lnTo>
                  <a:pt x="12192000" y="0"/>
                </a:lnTo>
                <a:lnTo>
                  <a:pt x="12192000" y="2454143"/>
                </a:lnTo>
                <a:lnTo>
                  <a:pt x="0" y="2454143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C35F08B-44C6-4894-96F2-5553C38E3E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787" y="3492867"/>
            <a:ext cx="5673213" cy="320639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E02C929-5B40-4C71-9597-914870DCDA8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9264">
            <a:off x="7927890" y="4910410"/>
            <a:ext cx="3448483" cy="203344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36BD4C7C-4CE6-4FC3-8A68-CEE18F9A3EF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34"/>
          <a:stretch/>
        </p:blipFill>
        <p:spPr>
          <a:xfrm>
            <a:off x="0" y="5386537"/>
            <a:ext cx="12192000" cy="1547663"/>
          </a:xfrm>
          <a:custGeom>
            <a:avLst/>
            <a:gdLst>
              <a:gd name="connsiteX0" fmla="*/ 0 w 12192000"/>
              <a:gd name="connsiteY0" fmla="*/ 0 h 1547663"/>
              <a:gd name="connsiteX1" fmla="*/ 12192000 w 12192000"/>
              <a:gd name="connsiteY1" fmla="*/ 0 h 1547663"/>
              <a:gd name="connsiteX2" fmla="*/ 12192000 w 12192000"/>
              <a:gd name="connsiteY2" fmla="*/ 1547663 h 1547663"/>
              <a:gd name="connsiteX3" fmla="*/ 0 w 12192000"/>
              <a:gd name="connsiteY3" fmla="*/ 1547663 h 15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47663">
                <a:moveTo>
                  <a:pt x="0" y="0"/>
                </a:moveTo>
                <a:lnTo>
                  <a:pt x="12192000" y="0"/>
                </a:lnTo>
                <a:lnTo>
                  <a:pt x="12192000" y="1547663"/>
                </a:lnTo>
                <a:lnTo>
                  <a:pt x="0" y="1547663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4244325A-D26B-4399-B10B-26327BA2958A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3438" b="69932"/>
          <a:stretch/>
        </p:blipFill>
        <p:spPr>
          <a:xfrm>
            <a:off x="0" y="5930010"/>
            <a:ext cx="12192000" cy="1004190"/>
          </a:xfrm>
          <a:custGeom>
            <a:avLst/>
            <a:gdLst>
              <a:gd name="connsiteX0" fmla="*/ 0 w 12192000"/>
              <a:gd name="connsiteY0" fmla="*/ 0 h 1004190"/>
              <a:gd name="connsiteX1" fmla="*/ 12192000 w 12192000"/>
              <a:gd name="connsiteY1" fmla="*/ 0 h 1004190"/>
              <a:gd name="connsiteX2" fmla="*/ 12192000 w 12192000"/>
              <a:gd name="connsiteY2" fmla="*/ 1004190 h 1004190"/>
              <a:gd name="connsiteX3" fmla="*/ 0 w 12192000"/>
              <a:gd name="connsiteY3" fmla="*/ 1004190 h 100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04190">
                <a:moveTo>
                  <a:pt x="0" y="0"/>
                </a:moveTo>
                <a:lnTo>
                  <a:pt x="12192000" y="0"/>
                </a:lnTo>
                <a:lnTo>
                  <a:pt x="12192000" y="1004190"/>
                </a:lnTo>
                <a:lnTo>
                  <a:pt x="0" y="100419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6FD1FAF-3421-4FFC-B82F-DEA29B94EB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58" y="4361740"/>
            <a:ext cx="4900005" cy="288934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2372FD8C-5553-4BA9-BF5F-7DBBB416949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r="4218" b="81404"/>
          <a:stretch/>
        </p:blipFill>
        <p:spPr>
          <a:xfrm>
            <a:off x="0" y="6404589"/>
            <a:ext cx="12192000" cy="529611"/>
          </a:xfrm>
          <a:custGeom>
            <a:avLst/>
            <a:gdLst>
              <a:gd name="connsiteX0" fmla="*/ 0 w 12192000"/>
              <a:gd name="connsiteY0" fmla="*/ 0 h 529611"/>
              <a:gd name="connsiteX1" fmla="*/ 12192000 w 12192000"/>
              <a:gd name="connsiteY1" fmla="*/ 0 h 529611"/>
              <a:gd name="connsiteX2" fmla="*/ 12192000 w 12192000"/>
              <a:gd name="connsiteY2" fmla="*/ 529611 h 529611"/>
              <a:gd name="connsiteX3" fmla="*/ 0 w 12192000"/>
              <a:gd name="connsiteY3" fmla="*/ 529611 h 52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29611">
                <a:moveTo>
                  <a:pt x="0" y="0"/>
                </a:moveTo>
                <a:lnTo>
                  <a:pt x="12192000" y="0"/>
                </a:lnTo>
                <a:lnTo>
                  <a:pt x="12192000" y="529611"/>
                </a:lnTo>
                <a:lnTo>
                  <a:pt x="0" y="529611"/>
                </a:lnTo>
                <a:close/>
              </a:path>
            </a:pathLst>
          </a:cu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32729E95-3B24-41A9-B6CC-512C9977AA17}"/>
              </a:ext>
            </a:extLst>
          </p:cNvPr>
          <p:cNvSpPr txBox="1"/>
          <p:nvPr/>
        </p:nvSpPr>
        <p:spPr>
          <a:xfrm>
            <a:off x="2234971" y="924986"/>
            <a:ext cx="759053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 w="76200">
                  <a:solidFill>
                    <a:srgbClr val="FFFFFF"/>
                  </a:solidFill>
                </a:ln>
                <a:solidFill>
                  <a:srgbClr val="FFFFFF"/>
                </a:solidFill>
                <a:effectLst>
                  <a:outerShdw blurRad="88900" dist="38100" dir="8100000" algn="tr" rotWithShape="0">
                    <a:prstClr val="black">
                      <a:alpha val="45000"/>
                    </a:prstClr>
                  </a:outerShdw>
                </a:effectLst>
                <a:uLnTx/>
                <a:uFillTx/>
                <a:latin typeface="小美好体" panose="02010601030101010101" pitchFamily="2" charset="-122"/>
                <a:ea typeface="小美好体" panose="02010601030101010101" pitchFamily="2" charset="-122"/>
                <a:cs typeface="+mn-cs"/>
              </a:rPr>
              <a:t>快乐每一天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06EDB6E-B409-45A4-BC48-6FD5A9AAFAE6}"/>
              </a:ext>
            </a:extLst>
          </p:cNvPr>
          <p:cNvSpPr txBox="1"/>
          <p:nvPr/>
        </p:nvSpPr>
        <p:spPr>
          <a:xfrm>
            <a:off x="2234972" y="924986"/>
            <a:ext cx="759053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b="1" dirty="0">
                <a:blipFill dpi="0" rotWithShape="1">
                  <a:blip r:embed="rId18"/>
                  <a:srcRect/>
                  <a:tile tx="0" ty="-69850" sx="100000" sy="100000" flip="none" algn="ctr"/>
                </a:blipFill>
                <a:effectLst>
                  <a:innerShdw blurRad="114300">
                    <a:prstClr val="black">
                      <a:alpha val="13000"/>
                    </a:prstClr>
                  </a:inn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快乐每一天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blipFill dpi="0" rotWithShape="1">
                <a:blip r:embed="rId18"/>
                <a:srcRect/>
                <a:tile tx="0" ty="-69850" sx="100000" sy="100000" flip="none" algn="ctr"/>
              </a:blipFill>
              <a:effectLst>
                <a:innerShdw blurRad="114300">
                  <a:prstClr val="black">
                    <a:alpha val="13000"/>
                  </a:prstClr>
                </a:innerShdw>
              </a:effectLst>
              <a:uLnTx/>
              <a:uFillTx/>
              <a:latin typeface="小美好体" panose="02010601030101010101" pitchFamily="2" charset="-122"/>
              <a:ea typeface="小美好体" panose="0201060103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38BCE76-4575-447E-839C-81DBB69B15D2}"/>
              </a:ext>
            </a:extLst>
          </p:cNvPr>
          <p:cNvSpPr txBox="1"/>
          <p:nvPr/>
        </p:nvSpPr>
        <p:spPr>
          <a:xfrm>
            <a:off x="6350039" y="2806906"/>
            <a:ext cx="263245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美好体" panose="02010601030101010101" pitchFamily="2" charset="-122"/>
                <a:ea typeface="小美好体" panose="02010601030101010101" pitchFamily="2" charset="-122"/>
                <a:cs typeface="+mn-cs"/>
              </a:rPr>
              <a:t>宝贝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美好体" panose="02010601030101010101" pitchFamily="2" charset="-122"/>
                <a:ea typeface="小美好体" panose="02010601030101010101" pitchFamily="2" charset="-122"/>
                <a:cs typeface="+mn-cs"/>
              </a:rPr>
              <a:t>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美好体" panose="02010601030101010101" pitchFamily="2" charset="-122"/>
                <a:ea typeface="小美好体" panose="02010601030101010101" pitchFamily="2" charset="-122"/>
                <a:cs typeface="+mn-cs"/>
              </a:rPr>
              <a:t>xxx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美好体" panose="02010601030101010101" pitchFamily="2" charset="-122"/>
              <a:ea typeface="小美好体" panose="02010601030101010101" pitchFamily="2" charset="-122"/>
              <a:cs typeface="+mn-cs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E66F5159-CE22-4C67-B288-B66D074433D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62" y="642428"/>
            <a:ext cx="1078183" cy="168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0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5F35F69-6D11-4ACD-A447-E392CD28D18C}"/>
              </a:ext>
            </a:extLst>
          </p:cNvPr>
          <p:cNvGrpSpPr/>
          <p:nvPr/>
        </p:nvGrpSpPr>
        <p:grpSpPr>
          <a:xfrm>
            <a:off x="1411339" y="428097"/>
            <a:ext cx="2992386" cy="3683696"/>
            <a:chOff x="1411339" y="428097"/>
            <a:chExt cx="2992386" cy="3683696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5D5AA6A0-D996-4F63-876B-AB59E4AC1C5A}"/>
                </a:ext>
              </a:extLst>
            </p:cNvPr>
            <p:cNvSpPr/>
            <p:nvPr/>
          </p:nvSpPr>
          <p:spPr>
            <a:xfrm>
              <a:off x="1515035" y="1281953"/>
              <a:ext cx="2734236" cy="2680447"/>
            </a:xfrm>
            <a:custGeom>
              <a:avLst/>
              <a:gdLst>
                <a:gd name="connsiteX0" fmla="*/ 331694 w 2734236"/>
                <a:gd name="connsiteY0" fmla="*/ 0 h 2680447"/>
                <a:gd name="connsiteX1" fmla="*/ 0 w 2734236"/>
                <a:gd name="connsiteY1" fmla="*/ 2393576 h 2680447"/>
                <a:gd name="connsiteX2" fmla="*/ 152400 w 2734236"/>
                <a:gd name="connsiteY2" fmla="*/ 2554941 h 2680447"/>
                <a:gd name="connsiteX3" fmla="*/ 2537012 w 2734236"/>
                <a:gd name="connsiteY3" fmla="*/ 2680447 h 2680447"/>
                <a:gd name="connsiteX4" fmla="*/ 2734236 w 2734236"/>
                <a:gd name="connsiteY4" fmla="*/ 923365 h 2680447"/>
                <a:gd name="connsiteX5" fmla="*/ 2689412 w 2734236"/>
                <a:gd name="connsiteY5" fmla="*/ 170329 h 2680447"/>
                <a:gd name="connsiteX6" fmla="*/ 1909483 w 2734236"/>
                <a:gd name="connsiteY6" fmla="*/ 80682 h 2680447"/>
                <a:gd name="connsiteX7" fmla="*/ 331694 w 2734236"/>
                <a:gd name="connsiteY7" fmla="*/ 0 h 268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4236" h="2680447">
                  <a:moveTo>
                    <a:pt x="331694" y="0"/>
                  </a:moveTo>
                  <a:lnTo>
                    <a:pt x="0" y="2393576"/>
                  </a:lnTo>
                  <a:lnTo>
                    <a:pt x="152400" y="2554941"/>
                  </a:lnTo>
                  <a:lnTo>
                    <a:pt x="2537012" y="2680447"/>
                  </a:lnTo>
                  <a:lnTo>
                    <a:pt x="2734236" y="923365"/>
                  </a:lnTo>
                  <a:lnTo>
                    <a:pt x="2689412" y="170329"/>
                  </a:lnTo>
                  <a:lnTo>
                    <a:pt x="1909483" y="80682"/>
                  </a:lnTo>
                  <a:lnTo>
                    <a:pt x="331694" y="0"/>
                  </a:lnTo>
                  <a:close/>
                </a:path>
              </a:pathLst>
            </a:custGeom>
            <a:blipFill>
              <a:blip r:embed="rId3"/>
              <a:stretch>
                <a:fillRect l="-23576" r="-2335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9F1DB14-9E6B-41DB-AECE-79B3476A9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1339" y="428097"/>
              <a:ext cx="2992386" cy="368369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BDC8F8-5765-48E0-B181-A0549E93AC45}"/>
              </a:ext>
            </a:extLst>
          </p:cNvPr>
          <p:cNvGrpSpPr/>
          <p:nvPr/>
        </p:nvGrpSpPr>
        <p:grpSpPr>
          <a:xfrm>
            <a:off x="3881718" y="1234056"/>
            <a:ext cx="2788023" cy="3786179"/>
            <a:chOff x="3881718" y="1234056"/>
            <a:chExt cx="2788023" cy="378617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DC10247-6025-4578-91C9-59009E42EEBF}"/>
                </a:ext>
              </a:extLst>
            </p:cNvPr>
            <p:cNvSpPr/>
            <p:nvPr/>
          </p:nvSpPr>
          <p:spPr>
            <a:xfrm>
              <a:off x="3881718" y="1882588"/>
              <a:ext cx="2788023" cy="3137647"/>
            </a:xfrm>
            <a:custGeom>
              <a:avLst/>
              <a:gdLst>
                <a:gd name="connsiteX0" fmla="*/ 573741 w 2788023"/>
                <a:gd name="connsiteY0" fmla="*/ 3056965 h 3137647"/>
                <a:gd name="connsiteX1" fmla="*/ 179294 w 2788023"/>
                <a:gd name="connsiteY1" fmla="*/ 1165412 h 3137647"/>
                <a:gd name="connsiteX2" fmla="*/ 0 w 2788023"/>
                <a:gd name="connsiteY2" fmla="*/ 502024 h 3137647"/>
                <a:gd name="connsiteX3" fmla="*/ 493058 w 2788023"/>
                <a:gd name="connsiteY3" fmla="*/ 295836 h 3137647"/>
                <a:gd name="connsiteX4" fmla="*/ 2097741 w 2788023"/>
                <a:gd name="connsiteY4" fmla="*/ 0 h 3137647"/>
                <a:gd name="connsiteX5" fmla="*/ 2348753 w 2788023"/>
                <a:gd name="connsiteY5" fmla="*/ 484094 h 3137647"/>
                <a:gd name="connsiteX6" fmla="*/ 2788023 w 2788023"/>
                <a:gd name="connsiteY6" fmla="*/ 2411506 h 3137647"/>
                <a:gd name="connsiteX7" fmla="*/ 2689411 w 2788023"/>
                <a:gd name="connsiteY7" fmla="*/ 2671483 h 3137647"/>
                <a:gd name="connsiteX8" fmla="*/ 717176 w 2788023"/>
                <a:gd name="connsiteY8" fmla="*/ 3137647 h 3137647"/>
                <a:gd name="connsiteX9" fmla="*/ 573741 w 2788023"/>
                <a:gd name="connsiteY9" fmla="*/ 3056965 h 313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8023" h="3137647">
                  <a:moveTo>
                    <a:pt x="573741" y="3056965"/>
                  </a:moveTo>
                  <a:lnTo>
                    <a:pt x="179294" y="1165412"/>
                  </a:lnTo>
                  <a:lnTo>
                    <a:pt x="0" y="502024"/>
                  </a:lnTo>
                  <a:lnTo>
                    <a:pt x="493058" y="295836"/>
                  </a:lnTo>
                  <a:lnTo>
                    <a:pt x="2097741" y="0"/>
                  </a:lnTo>
                  <a:lnTo>
                    <a:pt x="2348753" y="484094"/>
                  </a:lnTo>
                  <a:lnTo>
                    <a:pt x="2788023" y="2411506"/>
                  </a:lnTo>
                  <a:lnTo>
                    <a:pt x="2689411" y="2671483"/>
                  </a:lnTo>
                  <a:lnTo>
                    <a:pt x="717176" y="3137647"/>
                  </a:lnTo>
                  <a:lnTo>
                    <a:pt x="573741" y="3056965"/>
                  </a:lnTo>
                  <a:close/>
                </a:path>
              </a:pathLst>
            </a:custGeom>
            <a:blipFill>
              <a:blip r:embed="rId5"/>
              <a:stretch>
                <a:fillRect l="-35162" r="-3484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86284F8-FB4F-4F18-B053-A2CF7CB02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4035">
              <a:off x="3965267" y="1234056"/>
              <a:ext cx="2586806" cy="3739749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1F03B4DE-4B1B-4709-9C51-49E9B22815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050" y="1492101"/>
            <a:ext cx="2516326" cy="39242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3E166B7-7AC8-4C13-A268-46215092E6D3}"/>
              </a:ext>
            </a:extLst>
          </p:cNvPr>
          <p:cNvSpPr txBox="1"/>
          <p:nvPr/>
        </p:nvSpPr>
        <p:spPr>
          <a:xfrm>
            <a:off x="1019175" y="5136280"/>
            <a:ext cx="8461375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955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81D2069-7FEC-432B-81C4-047AF8359D4C}"/>
              </a:ext>
            </a:extLst>
          </p:cNvPr>
          <p:cNvSpPr/>
          <p:nvPr/>
        </p:nvSpPr>
        <p:spPr>
          <a:xfrm rot="20761255">
            <a:off x="5519905" y="1293765"/>
            <a:ext cx="2559690" cy="1853655"/>
          </a:xfrm>
          <a:prstGeom prst="rect">
            <a:avLst/>
          </a:prstGeom>
          <a:blipFill>
            <a:blip r:embed="rId3"/>
            <a:stretch>
              <a:fillRect t="-27502" b="-27129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37A11AF-400A-4C33-97A1-7D78D8E9AEBD}"/>
              </a:ext>
            </a:extLst>
          </p:cNvPr>
          <p:cNvSpPr/>
          <p:nvPr/>
        </p:nvSpPr>
        <p:spPr>
          <a:xfrm rot="335489">
            <a:off x="7416713" y="2158897"/>
            <a:ext cx="3310829" cy="2397609"/>
          </a:xfrm>
          <a:prstGeom prst="rect">
            <a:avLst/>
          </a:prstGeom>
          <a:blipFill>
            <a:blip r:embed="rId4"/>
            <a:stretch>
              <a:fillRect l="-4932" r="-4894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E0FD88-C130-491C-B927-F7CB6DE548B9}"/>
              </a:ext>
            </a:extLst>
          </p:cNvPr>
          <p:cNvSpPr txBox="1"/>
          <p:nvPr/>
        </p:nvSpPr>
        <p:spPr>
          <a:xfrm>
            <a:off x="1385678" y="4827005"/>
            <a:ext cx="7567822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C5B394-0F18-4637-8E1D-51FF022EBB56}"/>
              </a:ext>
            </a:extLst>
          </p:cNvPr>
          <p:cNvGrpSpPr/>
          <p:nvPr/>
        </p:nvGrpSpPr>
        <p:grpSpPr>
          <a:xfrm>
            <a:off x="1385678" y="975917"/>
            <a:ext cx="3303962" cy="3753641"/>
            <a:chOff x="1385678" y="975917"/>
            <a:chExt cx="3303962" cy="37536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09B4D8A-1E23-4C70-A347-71DD069F4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5678" y="975917"/>
              <a:ext cx="3303962" cy="3753641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05434C9-4401-44A4-BA6A-5058BC9615E2}"/>
                </a:ext>
              </a:extLst>
            </p:cNvPr>
            <p:cNvSpPr txBox="1"/>
            <p:nvPr/>
          </p:nvSpPr>
          <p:spPr>
            <a:xfrm>
              <a:off x="2258555" y="2265769"/>
              <a:ext cx="2202486" cy="1651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dirty="0">
                  <a:ln w="0"/>
                  <a:solidFill>
                    <a:schemeClr val="bg1"/>
                  </a:solidFill>
                  <a:latin typeface="小美好体" panose="02010601030101010101" pitchFamily="2" charset="-122"/>
                  <a:ea typeface="小美好体" panose="02010601030101010101" pitchFamily="2" charset="-122"/>
                </a:rPr>
                <a:t>生日</a:t>
              </a:r>
              <a:endParaRPr lang="en-US" altLang="zh-CN" sz="4400" dirty="0">
                <a:ln w="0"/>
                <a:solidFill>
                  <a:schemeClr val="bg1"/>
                </a:solidFill>
                <a:latin typeface="小美好体" panose="02010601030101010101" pitchFamily="2" charset="-122"/>
                <a:ea typeface="小美好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4400" dirty="0">
                  <a:ln w="0"/>
                  <a:solidFill>
                    <a:schemeClr val="bg1"/>
                  </a:solidFill>
                  <a:latin typeface="小美好体" panose="02010601030101010101" pitchFamily="2" charset="-122"/>
                  <a:ea typeface="小美好体" panose="02010601030101010101" pitchFamily="2" charset="-122"/>
                </a:rPr>
                <a:t>快乐！</a:t>
              </a:r>
              <a:endParaRPr lang="en-US" altLang="zh-CN" sz="4400" dirty="0">
                <a:ln w="0"/>
                <a:solidFill>
                  <a:schemeClr val="bg1"/>
                </a:solidFill>
                <a:latin typeface="小美好体" panose="02010601030101010101" pitchFamily="2" charset="-122"/>
                <a:ea typeface="小美好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3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2801412-E77F-4A6C-961E-50F43EA67B20}"/>
              </a:ext>
            </a:extLst>
          </p:cNvPr>
          <p:cNvGrpSpPr/>
          <p:nvPr/>
        </p:nvGrpSpPr>
        <p:grpSpPr>
          <a:xfrm>
            <a:off x="6453336" y="1508968"/>
            <a:ext cx="4358099" cy="4058114"/>
            <a:chOff x="6453336" y="1508968"/>
            <a:chExt cx="4358099" cy="405811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5998EC-5776-4DBA-998E-06B337869B74}"/>
                </a:ext>
              </a:extLst>
            </p:cNvPr>
            <p:cNvSpPr/>
            <p:nvPr/>
          </p:nvSpPr>
          <p:spPr>
            <a:xfrm>
              <a:off x="6678706" y="2241176"/>
              <a:ext cx="4132729" cy="3325906"/>
            </a:xfrm>
            <a:custGeom>
              <a:avLst/>
              <a:gdLst>
                <a:gd name="connsiteX0" fmla="*/ 17929 w 4132729"/>
                <a:gd name="connsiteY0" fmla="*/ 842683 h 3325906"/>
                <a:gd name="connsiteX1" fmla="*/ 0 w 4132729"/>
                <a:gd name="connsiteY1" fmla="*/ 1416424 h 3325906"/>
                <a:gd name="connsiteX2" fmla="*/ 457200 w 4132729"/>
                <a:gd name="connsiteY2" fmla="*/ 3325906 h 3325906"/>
                <a:gd name="connsiteX3" fmla="*/ 1066800 w 4132729"/>
                <a:gd name="connsiteY3" fmla="*/ 3290048 h 3325906"/>
                <a:gd name="connsiteX4" fmla="*/ 3935506 w 4132729"/>
                <a:gd name="connsiteY4" fmla="*/ 2752165 h 3325906"/>
                <a:gd name="connsiteX5" fmla="*/ 4132729 w 4132729"/>
                <a:gd name="connsiteY5" fmla="*/ 2393577 h 3325906"/>
                <a:gd name="connsiteX6" fmla="*/ 3523129 w 4132729"/>
                <a:gd name="connsiteY6" fmla="*/ 89648 h 3325906"/>
                <a:gd name="connsiteX7" fmla="*/ 3200400 w 4132729"/>
                <a:gd name="connsiteY7" fmla="*/ 0 h 3325906"/>
                <a:gd name="connsiteX8" fmla="*/ 17929 w 4132729"/>
                <a:gd name="connsiteY8" fmla="*/ 842683 h 332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2729" h="3325906">
                  <a:moveTo>
                    <a:pt x="17929" y="842683"/>
                  </a:moveTo>
                  <a:lnTo>
                    <a:pt x="0" y="1416424"/>
                  </a:lnTo>
                  <a:lnTo>
                    <a:pt x="457200" y="3325906"/>
                  </a:lnTo>
                  <a:lnTo>
                    <a:pt x="1066800" y="3290048"/>
                  </a:lnTo>
                  <a:lnTo>
                    <a:pt x="3935506" y="2752165"/>
                  </a:lnTo>
                  <a:lnTo>
                    <a:pt x="4132729" y="2393577"/>
                  </a:lnTo>
                  <a:lnTo>
                    <a:pt x="3523129" y="89648"/>
                  </a:lnTo>
                  <a:lnTo>
                    <a:pt x="3200400" y="0"/>
                  </a:lnTo>
                  <a:lnTo>
                    <a:pt x="17929" y="842683"/>
                  </a:lnTo>
                  <a:close/>
                </a:path>
              </a:pathLst>
            </a:custGeom>
            <a:blipFill>
              <a:blip r:embed="rId3"/>
              <a:stretch>
                <a:fillRect l="-10390" r="-103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1B4F963-30CD-4B92-97FD-101A7A49F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6624">
              <a:off x="6453336" y="1508968"/>
              <a:ext cx="4286761" cy="4046455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C08D593-9192-4A4C-B4D1-3986D0EEFAE5}"/>
              </a:ext>
            </a:extLst>
          </p:cNvPr>
          <p:cNvGrpSpPr/>
          <p:nvPr/>
        </p:nvGrpSpPr>
        <p:grpSpPr>
          <a:xfrm>
            <a:off x="1365251" y="2788568"/>
            <a:ext cx="2133600" cy="2630032"/>
            <a:chOff x="1365251" y="2788568"/>
            <a:chExt cx="2133600" cy="2630032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25762AB4-4D14-41BC-9231-D7107B45C21D}"/>
                </a:ext>
              </a:extLst>
            </p:cNvPr>
            <p:cNvSpPr/>
            <p:nvPr/>
          </p:nvSpPr>
          <p:spPr>
            <a:xfrm>
              <a:off x="1452282" y="3397624"/>
              <a:ext cx="1918447" cy="1891552"/>
            </a:xfrm>
            <a:custGeom>
              <a:avLst/>
              <a:gdLst>
                <a:gd name="connsiteX0" fmla="*/ 206189 w 1918447"/>
                <a:gd name="connsiteY0" fmla="*/ 0 h 1891552"/>
                <a:gd name="connsiteX1" fmla="*/ 0 w 1918447"/>
                <a:gd name="connsiteY1" fmla="*/ 1685364 h 1891552"/>
                <a:gd name="connsiteX2" fmla="*/ 125506 w 1918447"/>
                <a:gd name="connsiteY2" fmla="*/ 1864658 h 1891552"/>
                <a:gd name="connsiteX3" fmla="*/ 1775012 w 1918447"/>
                <a:gd name="connsiteY3" fmla="*/ 1891552 h 1891552"/>
                <a:gd name="connsiteX4" fmla="*/ 1900518 w 1918447"/>
                <a:gd name="connsiteY4" fmla="*/ 1586752 h 1891552"/>
                <a:gd name="connsiteX5" fmla="*/ 1918447 w 1918447"/>
                <a:gd name="connsiteY5" fmla="*/ 215152 h 1891552"/>
                <a:gd name="connsiteX6" fmla="*/ 1712259 w 1918447"/>
                <a:gd name="connsiteY6" fmla="*/ 44823 h 1891552"/>
                <a:gd name="connsiteX7" fmla="*/ 206189 w 1918447"/>
                <a:gd name="connsiteY7" fmla="*/ 0 h 189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8447" h="1891552">
                  <a:moveTo>
                    <a:pt x="206189" y="0"/>
                  </a:moveTo>
                  <a:lnTo>
                    <a:pt x="0" y="1685364"/>
                  </a:lnTo>
                  <a:lnTo>
                    <a:pt x="125506" y="1864658"/>
                  </a:lnTo>
                  <a:lnTo>
                    <a:pt x="1775012" y="1891552"/>
                  </a:lnTo>
                  <a:lnTo>
                    <a:pt x="1900518" y="1586752"/>
                  </a:lnTo>
                  <a:lnTo>
                    <a:pt x="1918447" y="215152"/>
                  </a:lnTo>
                  <a:lnTo>
                    <a:pt x="1712259" y="44823"/>
                  </a:lnTo>
                  <a:lnTo>
                    <a:pt x="206189" y="0"/>
                  </a:lnTo>
                  <a:close/>
                </a:path>
              </a:pathLst>
            </a:custGeom>
            <a:blipFill>
              <a:blip r:embed="rId5"/>
              <a:stretch>
                <a:fillRect l="-24165" r="-2384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2BC452E-CA85-492C-89E3-1226C6BA2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5251" y="2788568"/>
              <a:ext cx="2133600" cy="2630032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61E2F32-D199-4D64-9614-A3338848CE40}"/>
              </a:ext>
            </a:extLst>
          </p:cNvPr>
          <p:cNvSpPr txBox="1"/>
          <p:nvPr/>
        </p:nvSpPr>
        <p:spPr>
          <a:xfrm>
            <a:off x="3600811" y="4005605"/>
            <a:ext cx="2775368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8F73E8A-BC67-4F24-9981-840D1FD80EF9}"/>
              </a:ext>
            </a:extLst>
          </p:cNvPr>
          <p:cNvGrpSpPr/>
          <p:nvPr/>
        </p:nvGrpSpPr>
        <p:grpSpPr>
          <a:xfrm>
            <a:off x="1094566" y="1302771"/>
            <a:ext cx="5852335" cy="1257300"/>
            <a:chOff x="1094566" y="1302771"/>
            <a:chExt cx="5852335" cy="12573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E03392-D3B5-42A0-8E5A-60C845CB8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566" y="1302771"/>
              <a:ext cx="5281613" cy="12573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903BE62-253C-455D-A032-3281670E7492}"/>
                </a:ext>
              </a:extLst>
            </p:cNvPr>
            <p:cNvSpPr txBox="1"/>
            <p:nvPr/>
          </p:nvSpPr>
          <p:spPr>
            <a:xfrm>
              <a:off x="2432051" y="1632820"/>
              <a:ext cx="4514850" cy="635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dirty="0">
                  <a:ln w="0"/>
                  <a:gradFill>
                    <a:gsLst>
                      <a:gs pos="21000">
                        <a:schemeClr val="tx2"/>
                      </a:gs>
                      <a:gs pos="88000">
                        <a:schemeClr val="tx1"/>
                      </a:gs>
                    </a:gsLst>
                    <a:lin ang="5400000"/>
                  </a:gradFill>
                  <a:latin typeface="小美好体" panose="02010601030101010101" pitchFamily="2" charset="-122"/>
                  <a:ea typeface="小美好体" panose="02010601030101010101" pitchFamily="2" charset="-122"/>
                </a:rPr>
                <a:t>我的宝贝，生日快乐</a:t>
              </a:r>
              <a:endParaRPr lang="en-US" altLang="zh-CN" sz="32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02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D3E1F42C-F114-4107-8B91-356093CFE788}"/>
              </a:ext>
            </a:extLst>
          </p:cNvPr>
          <p:cNvSpPr/>
          <p:nvPr/>
        </p:nvSpPr>
        <p:spPr>
          <a:xfrm rot="20662484">
            <a:off x="5106459" y="1458518"/>
            <a:ext cx="3940964" cy="3940964"/>
          </a:xfrm>
          <a:prstGeom prst="ellipse">
            <a:avLst/>
          </a:prstGeom>
          <a:blipFill>
            <a:blip r:embed="rId3"/>
            <a:stretch>
              <a:fillRect l="-34843" r="-34619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E7C5C7-2BD0-49CF-8A26-8B39475AA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-515659"/>
            <a:ext cx="3604236" cy="49512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E4B3D89-800D-4B44-9C2A-2FECE34FE4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4435553"/>
            <a:ext cx="3424237" cy="2019144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BC210C25-4B2B-4206-9708-9C20806655F3}"/>
              </a:ext>
            </a:extLst>
          </p:cNvPr>
          <p:cNvSpPr/>
          <p:nvPr/>
        </p:nvSpPr>
        <p:spPr>
          <a:xfrm rot="20662484">
            <a:off x="8466068" y="1451622"/>
            <a:ext cx="2028962" cy="2028962"/>
          </a:xfrm>
          <a:prstGeom prst="ellipse">
            <a:avLst/>
          </a:prstGeom>
          <a:blipFill>
            <a:blip r:embed="rId6"/>
            <a:stretch>
              <a:fillRect l="-21885" r="-21613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4C6A80-AEF7-4CBA-8D7A-B139874E299B}"/>
              </a:ext>
            </a:extLst>
          </p:cNvPr>
          <p:cNvSpPr txBox="1"/>
          <p:nvPr/>
        </p:nvSpPr>
        <p:spPr>
          <a:xfrm>
            <a:off x="1746939" y="2719868"/>
            <a:ext cx="1929022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</a:t>
            </a:r>
            <a:endParaRPr lang="en-US" altLang="zh-CN" sz="32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生日快乐！</a:t>
            </a:r>
            <a:endParaRPr lang="en-US" altLang="zh-CN" sz="32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96B076-3C32-4934-A042-7FC52B2B63CD}"/>
              </a:ext>
            </a:extLst>
          </p:cNvPr>
          <p:cNvSpPr txBox="1"/>
          <p:nvPr/>
        </p:nvSpPr>
        <p:spPr>
          <a:xfrm>
            <a:off x="1452965" y="4629150"/>
            <a:ext cx="3424238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9CF8E2C-0321-42E8-A25E-237B7E99C508}"/>
              </a:ext>
            </a:extLst>
          </p:cNvPr>
          <p:cNvGrpSpPr/>
          <p:nvPr/>
        </p:nvGrpSpPr>
        <p:grpSpPr>
          <a:xfrm>
            <a:off x="1783976" y="2223247"/>
            <a:ext cx="3188422" cy="3762878"/>
            <a:chOff x="1783976" y="2223247"/>
            <a:chExt cx="3188422" cy="3762878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2ED41E02-CB1C-43A7-8014-628EECB329A9}"/>
                </a:ext>
              </a:extLst>
            </p:cNvPr>
            <p:cNvSpPr/>
            <p:nvPr/>
          </p:nvSpPr>
          <p:spPr>
            <a:xfrm>
              <a:off x="1783976" y="2223247"/>
              <a:ext cx="3110753" cy="3173506"/>
            </a:xfrm>
            <a:custGeom>
              <a:avLst/>
              <a:gdLst>
                <a:gd name="connsiteX0" fmla="*/ 0 w 3110753"/>
                <a:gd name="connsiteY0" fmla="*/ 1165412 h 3173506"/>
                <a:gd name="connsiteX1" fmla="*/ 932330 w 3110753"/>
                <a:gd name="connsiteY1" fmla="*/ 3155577 h 3173506"/>
                <a:gd name="connsiteX2" fmla="*/ 1299883 w 3110753"/>
                <a:gd name="connsiteY2" fmla="*/ 3173506 h 3173506"/>
                <a:gd name="connsiteX3" fmla="*/ 3110753 w 3110753"/>
                <a:gd name="connsiteY3" fmla="*/ 2286000 h 3173506"/>
                <a:gd name="connsiteX4" fmla="*/ 3083859 w 3110753"/>
                <a:gd name="connsiteY4" fmla="*/ 1972235 h 3173506"/>
                <a:gd name="connsiteX5" fmla="*/ 2196353 w 3110753"/>
                <a:gd name="connsiteY5" fmla="*/ 0 h 3173506"/>
                <a:gd name="connsiteX6" fmla="*/ 1945342 w 3110753"/>
                <a:gd name="connsiteY6" fmla="*/ 53788 h 3173506"/>
                <a:gd name="connsiteX7" fmla="*/ 71718 w 3110753"/>
                <a:gd name="connsiteY7" fmla="*/ 986118 h 3173506"/>
                <a:gd name="connsiteX8" fmla="*/ 0 w 3110753"/>
                <a:gd name="connsiteY8" fmla="*/ 1165412 h 317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0753" h="3173506">
                  <a:moveTo>
                    <a:pt x="0" y="1165412"/>
                  </a:moveTo>
                  <a:lnTo>
                    <a:pt x="932330" y="3155577"/>
                  </a:lnTo>
                  <a:lnTo>
                    <a:pt x="1299883" y="3173506"/>
                  </a:lnTo>
                  <a:lnTo>
                    <a:pt x="3110753" y="2286000"/>
                  </a:lnTo>
                  <a:lnTo>
                    <a:pt x="3083859" y="1972235"/>
                  </a:lnTo>
                  <a:lnTo>
                    <a:pt x="2196353" y="0"/>
                  </a:lnTo>
                  <a:lnTo>
                    <a:pt x="1945342" y="53788"/>
                  </a:lnTo>
                  <a:lnTo>
                    <a:pt x="71718" y="986118"/>
                  </a:lnTo>
                  <a:lnTo>
                    <a:pt x="0" y="1165412"/>
                  </a:lnTo>
                  <a:close/>
                </a:path>
              </a:pathLst>
            </a:custGeom>
            <a:blipFill>
              <a:blip r:embed="rId3"/>
              <a:stretch>
                <a:fillRect l="-26382" r="-261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52057F8-1819-4FDB-8418-EF887F624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8456">
              <a:off x="1878012" y="2268200"/>
              <a:ext cx="3094386" cy="3717925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C66FBB-9829-41EC-97C3-D1CFCEFC3FF3}"/>
              </a:ext>
            </a:extLst>
          </p:cNvPr>
          <p:cNvGrpSpPr/>
          <p:nvPr/>
        </p:nvGrpSpPr>
        <p:grpSpPr>
          <a:xfrm>
            <a:off x="3936317" y="721024"/>
            <a:ext cx="3175682" cy="3671250"/>
            <a:chOff x="3936317" y="721024"/>
            <a:chExt cx="3175682" cy="367125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5A45EDA-4110-4B66-9121-6BC9F265561A}"/>
                </a:ext>
              </a:extLst>
            </p:cNvPr>
            <p:cNvSpPr/>
            <p:nvPr/>
          </p:nvSpPr>
          <p:spPr>
            <a:xfrm>
              <a:off x="3980329" y="1380565"/>
              <a:ext cx="2985247" cy="2877670"/>
            </a:xfrm>
            <a:custGeom>
              <a:avLst/>
              <a:gdLst>
                <a:gd name="connsiteX0" fmla="*/ 690283 w 2985247"/>
                <a:gd name="connsiteY0" fmla="*/ 44823 h 2877670"/>
                <a:gd name="connsiteX1" fmla="*/ 0 w 2985247"/>
                <a:gd name="connsiteY1" fmla="*/ 2447364 h 2877670"/>
                <a:gd name="connsiteX2" fmla="*/ 627530 w 2985247"/>
                <a:gd name="connsiteY2" fmla="*/ 2545976 h 2877670"/>
                <a:gd name="connsiteX3" fmla="*/ 2483224 w 2985247"/>
                <a:gd name="connsiteY3" fmla="*/ 2877670 h 2877670"/>
                <a:gd name="connsiteX4" fmla="*/ 2985247 w 2985247"/>
                <a:gd name="connsiteY4" fmla="*/ 797859 h 2877670"/>
                <a:gd name="connsiteX5" fmla="*/ 2814918 w 2985247"/>
                <a:gd name="connsiteY5" fmla="*/ 430306 h 2877670"/>
                <a:gd name="connsiteX6" fmla="*/ 815789 w 2985247"/>
                <a:gd name="connsiteY6" fmla="*/ 0 h 2877670"/>
                <a:gd name="connsiteX7" fmla="*/ 690283 w 2985247"/>
                <a:gd name="connsiteY7" fmla="*/ 44823 h 287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5247" h="2877670">
                  <a:moveTo>
                    <a:pt x="690283" y="44823"/>
                  </a:moveTo>
                  <a:lnTo>
                    <a:pt x="0" y="2447364"/>
                  </a:lnTo>
                  <a:lnTo>
                    <a:pt x="627530" y="2545976"/>
                  </a:lnTo>
                  <a:lnTo>
                    <a:pt x="2483224" y="2877670"/>
                  </a:lnTo>
                  <a:lnTo>
                    <a:pt x="2985247" y="797859"/>
                  </a:lnTo>
                  <a:lnTo>
                    <a:pt x="2814918" y="430306"/>
                  </a:lnTo>
                  <a:lnTo>
                    <a:pt x="815789" y="0"/>
                  </a:lnTo>
                  <a:lnTo>
                    <a:pt x="690283" y="44823"/>
                  </a:lnTo>
                  <a:close/>
                </a:path>
              </a:pathLst>
            </a:custGeom>
            <a:blipFill>
              <a:blip r:embed="rId5"/>
              <a:stretch>
                <a:fillRect l="-22393" r="-2220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EEA8805-BA60-4F15-B5CD-00C9679AA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317" y="721024"/>
              <a:ext cx="3175682" cy="3671250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3798DB2-C39D-4D69-897D-BE7D149163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0" y="4260330"/>
            <a:ext cx="2403052" cy="19862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297F169-F820-49BF-BD2F-81CCB8DAA3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869" y="1319935"/>
            <a:ext cx="1850803" cy="125132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9FF9FC9-6E37-4B15-9FD2-5721169C8856}"/>
              </a:ext>
            </a:extLst>
          </p:cNvPr>
          <p:cNvSpPr txBox="1"/>
          <p:nvPr/>
        </p:nvSpPr>
        <p:spPr>
          <a:xfrm>
            <a:off x="7426393" y="2013896"/>
            <a:ext cx="3838507" cy="182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36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8CA1E76-51D3-4230-86C4-063BE8E753E3}"/>
              </a:ext>
            </a:extLst>
          </p:cNvPr>
          <p:cNvGrpSpPr/>
          <p:nvPr/>
        </p:nvGrpSpPr>
        <p:grpSpPr>
          <a:xfrm>
            <a:off x="710571" y="1811421"/>
            <a:ext cx="3855896" cy="3809836"/>
            <a:chOff x="710571" y="1811421"/>
            <a:chExt cx="3855896" cy="3809836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9AC6B16-44A1-4B8C-8EE1-7F63DC87CA2F}"/>
                </a:ext>
              </a:extLst>
            </p:cNvPr>
            <p:cNvSpPr/>
            <p:nvPr/>
          </p:nvSpPr>
          <p:spPr>
            <a:xfrm>
              <a:off x="1039906" y="2106706"/>
              <a:ext cx="3200400" cy="3173506"/>
            </a:xfrm>
            <a:custGeom>
              <a:avLst/>
              <a:gdLst>
                <a:gd name="connsiteX0" fmla="*/ 923365 w 3200400"/>
                <a:gd name="connsiteY0" fmla="*/ 0 h 3173506"/>
                <a:gd name="connsiteX1" fmla="*/ 510988 w 3200400"/>
                <a:gd name="connsiteY1" fmla="*/ 851647 h 3173506"/>
                <a:gd name="connsiteX2" fmla="*/ 0 w 3200400"/>
                <a:gd name="connsiteY2" fmla="*/ 2259106 h 3173506"/>
                <a:gd name="connsiteX3" fmla="*/ 116541 w 3200400"/>
                <a:gd name="connsiteY3" fmla="*/ 2510118 h 3173506"/>
                <a:gd name="connsiteX4" fmla="*/ 2241176 w 3200400"/>
                <a:gd name="connsiteY4" fmla="*/ 3173506 h 3173506"/>
                <a:gd name="connsiteX5" fmla="*/ 2554941 w 3200400"/>
                <a:gd name="connsiteY5" fmla="*/ 3056965 h 3173506"/>
                <a:gd name="connsiteX6" fmla="*/ 3200400 w 3200400"/>
                <a:gd name="connsiteY6" fmla="*/ 959223 h 3173506"/>
                <a:gd name="connsiteX7" fmla="*/ 2985247 w 3200400"/>
                <a:gd name="connsiteY7" fmla="*/ 600635 h 3173506"/>
                <a:gd name="connsiteX8" fmla="*/ 923365 w 3200400"/>
                <a:gd name="connsiteY8" fmla="*/ 0 h 317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00400" h="3173506">
                  <a:moveTo>
                    <a:pt x="923365" y="0"/>
                  </a:moveTo>
                  <a:lnTo>
                    <a:pt x="510988" y="851647"/>
                  </a:lnTo>
                  <a:lnTo>
                    <a:pt x="0" y="2259106"/>
                  </a:lnTo>
                  <a:lnTo>
                    <a:pt x="116541" y="2510118"/>
                  </a:lnTo>
                  <a:lnTo>
                    <a:pt x="2241176" y="3173506"/>
                  </a:lnTo>
                  <a:lnTo>
                    <a:pt x="2554941" y="3056965"/>
                  </a:lnTo>
                  <a:lnTo>
                    <a:pt x="3200400" y="959223"/>
                  </a:lnTo>
                  <a:lnTo>
                    <a:pt x="2985247" y="600635"/>
                  </a:lnTo>
                  <a:lnTo>
                    <a:pt x="923365" y="0"/>
                  </a:lnTo>
                  <a:close/>
                </a:path>
              </a:pathLst>
            </a:custGeom>
            <a:blipFill>
              <a:blip r:embed="rId3"/>
              <a:stretch>
                <a:fillRect l="-12023" r="-1192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1FC289E-4B04-4EE1-816A-1AFED9FB0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15052">
              <a:off x="710571" y="1811421"/>
              <a:ext cx="3855896" cy="3809836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4CE46AB-8507-4FF6-ACBE-B8230D9EF6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744" y="1370716"/>
            <a:ext cx="3009900" cy="203835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34D2357-7F27-4EF9-B177-DF4335876434}"/>
              </a:ext>
            </a:extLst>
          </p:cNvPr>
          <p:cNvGrpSpPr/>
          <p:nvPr/>
        </p:nvGrpSpPr>
        <p:grpSpPr>
          <a:xfrm>
            <a:off x="8462862" y="772880"/>
            <a:ext cx="2931279" cy="3494320"/>
            <a:chOff x="8462862" y="772880"/>
            <a:chExt cx="2931279" cy="349432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7E5B184-22C3-4C2A-8B22-FD8E87F3DEA3}"/>
                </a:ext>
              </a:extLst>
            </p:cNvPr>
            <p:cNvSpPr/>
            <p:nvPr/>
          </p:nvSpPr>
          <p:spPr>
            <a:xfrm>
              <a:off x="8615082" y="1425388"/>
              <a:ext cx="2779059" cy="2841812"/>
            </a:xfrm>
            <a:custGeom>
              <a:avLst/>
              <a:gdLst>
                <a:gd name="connsiteX0" fmla="*/ 0 w 2779059"/>
                <a:gd name="connsiteY0" fmla="*/ 663388 h 2841812"/>
                <a:gd name="connsiteX1" fmla="*/ 412377 w 2779059"/>
                <a:gd name="connsiteY1" fmla="*/ 2635624 h 2841812"/>
                <a:gd name="connsiteX2" fmla="*/ 636494 w 2779059"/>
                <a:gd name="connsiteY2" fmla="*/ 2841812 h 2841812"/>
                <a:gd name="connsiteX3" fmla="*/ 2716306 w 2779059"/>
                <a:gd name="connsiteY3" fmla="*/ 2286000 h 2841812"/>
                <a:gd name="connsiteX4" fmla="*/ 2779059 w 2779059"/>
                <a:gd name="connsiteY4" fmla="*/ 1963271 h 2841812"/>
                <a:gd name="connsiteX5" fmla="*/ 2223247 w 2779059"/>
                <a:gd name="connsiteY5" fmla="*/ 62753 h 2841812"/>
                <a:gd name="connsiteX6" fmla="*/ 1954306 w 2779059"/>
                <a:gd name="connsiteY6" fmla="*/ 0 h 2841812"/>
                <a:gd name="connsiteX7" fmla="*/ 53789 w 2779059"/>
                <a:gd name="connsiteY7" fmla="*/ 484094 h 2841812"/>
                <a:gd name="connsiteX8" fmla="*/ 0 w 2779059"/>
                <a:gd name="connsiteY8" fmla="*/ 663388 h 284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9059" h="2841812">
                  <a:moveTo>
                    <a:pt x="0" y="663388"/>
                  </a:moveTo>
                  <a:lnTo>
                    <a:pt x="412377" y="2635624"/>
                  </a:lnTo>
                  <a:lnTo>
                    <a:pt x="636494" y="2841812"/>
                  </a:lnTo>
                  <a:lnTo>
                    <a:pt x="2716306" y="2286000"/>
                  </a:lnTo>
                  <a:lnTo>
                    <a:pt x="2779059" y="1963271"/>
                  </a:lnTo>
                  <a:lnTo>
                    <a:pt x="2223247" y="62753"/>
                  </a:lnTo>
                  <a:lnTo>
                    <a:pt x="1954306" y="0"/>
                  </a:lnTo>
                  <a:lnTo>
                    <a:pt x="53789" y="484094"/>
                  </a:lnTo>
                  <a:lnTo>
                    <a:pt x="0" y="663388"/>
                  </a:lnTo>
                  <a:close/>
                </a:path>
              </a:pathLst>
            </a:custGeom>
            <a:blipFill>
              <a:blip r:embed="rId6"/>
              <a:stretch>
                <a:fillRect l="-26875" r="-266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572C8A5-6724-4213-8E57-FC833767A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05052">
              <a:off x="8462862" y="772880"/>
              <a:ext cx="2807411" cy="3455987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29B88EE-1DEF-4B1C-8357-BD3BE91A9D63}"/>
              </a:ext>
            </a:extLst>
          </p:cNvPr>
          <p:cNvSpPr txBox="1"/>
          <p:nvPr/>
        </p:nvSpPr>
        <p:spPr>
          <a:xfrm>
            <a:off x="4136100" y="4002977"/>
            <a:ext cx="4816887" cy="182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我认为健康和快乐是人生最重要的两件东西，如果它们可以转让，我愿意把我的那一份都给你。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66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31B5C8-B713-4451-9E26-B42F9F3B52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967"/>
            <a:ext cx="8820150" cy="28263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E25F19E-6A9B-4529-8B1D-C53AA87E0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004" y="4100157"/>
            <a:ext cx="3490913" cy="16761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5D0EFF-A02B-478B-9A6A-8F3E82292C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1522104"/>
            <a:ext cx="2110714" cy="43452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0F8CC76-0D2A-4D73-B71E-C959D11D329E}"/>
              </a:ext>
            </a:extLst>
          </p:cNvPr>
          <p:cNvSpPr/>
          <p:nvPr/>
        </p:nvSpPr>
        <p:spPr>
          <a:xfrm>
            <a:off x="3630379" y="2682673"/>
            <a:ext cx="2204006" cy="2743200"/>
          </a:xfrm>
          <a:prstGeom prst="rect">
            <a:avLst/>
          </a:prstGeom>
          <a:blipFill>
            <a:blip r:embed="rId6"/>
            <a:stretch>
              <a:fillRect t="-10221" b="-10128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315D90-5EC4-4340-A215-1434D02006D3}"/>
              </a:ext>
            </a:extLst>
          </p:cNvPr>
          <p:cNvSpPr/>
          <p:nvPr/>
        </p:nvSpPr>
        <p:spPr>
          <a:xfrm rot="20662484">
            <a:off x="7188525" y="1822568"/>
            <a:ext cx="3263252" cy="2363154"/>
          </a:xfrm>
          <a:prstGeom prst="rect">
            <a:avLst/>
          </a:prstGeom>
          <a:blipFill>
            <a:blip r:embed="rId7"/>
            <a:stretch>
              <a:fillRect t="-5264" b="-5207"/>
            </a:stretch>
          </a:blip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9AAF6F-F221-4C1E-8F77-247AF94933CD}"/>
              </a:ext>
            </a:extLst>
          </p:cNvPr>
          <p:cNvSpPr txBox="1"/>
          <p:nvPr/>
        </p:nvSpPr>
        <p:spPr>
          <a:xfrm>
            <a:off x="6044066" y="5050231"/>
            <a:ext cx="6036093" cy="942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我愿意把我的那一份都给你。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ln w="0"/>
                <a:gradFill>
                  <a:gsLst>
                    <a:gs pos="21000">
                      <a:schemeClr val="tx2"/>
                    </a:gs>
                    <a:gs pos="88000">
                      <a:schemeClr val="tx1"/>
                    </a:gs>
                  </a:gsLst>
                  <a:lin ang="5400000"/>
                </a:gradFill>
                <a:latin typeface="小美好体" panose="02010601030101010101" pitchFamily="2" charset="-122"/>
                <a:ea typeface="小美好体" panose="02010601030101010101" pitchFamily="2" charset="-122"/>
              </a:rPr>
              <a:t>我的宝贝，生日快乐！</a:t>
            </a:r>
            <a:endParaRPr lang="en-US" altLang="zh-CN" sz="2400" dirty="0">
              <a:ln w="0"/>
              <a:gradFill>
                <a:gsLst>
                  <a:gs pos="21000">
                    <a:schemeClr val="tx2"/>
                  </a:gs>
                  <a:gs pos="88000">
                    <a:schemeClr val="tx1"/>
                  </a:gs>
                </a:gsLst>
                <a:lin ang="5400000"/>
              </a:gra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60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4FB14633-CC01-4160-898D-A4160A17F69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6月作品\29"/>
  <p:tag name="ISPRING_FIRST_PUBLISH" val="1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391</TotalTime>
  <Words>504</Words>
  <Application>Microsoft Office PowerPoint</Application>
  <PresentationFormat>宽屏</PresentationFormat>
  <Paragraphs>59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等线</vt:lpstr>
      <vt:lpstr>微软雅黑</vt:lpstr>
      <vt:lpstr>小美好体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66</cp:revision>
  <dcterms:created xsi:type="dcterms:W3CDTF">2017-08-18T03:02:00Z</dcterms:created>
  <dcterms:modified xsi:type="dcterms:W3CDTF">2019-09-13T12:34:59Z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