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74" r:id="rId12"/>
    <p:sldId id="266" r:id="rId13"/>
    <p:sldId id="267" r:id="rId14"/>
    <p:sldId id="268" r:id="rId15"/>
    <p:sldId id="269" r:id="rId16"/>
    <p:sldId id="275" r:id="rId17"/>
    <p:sldId id="270" r:id="rId18"/>
    <p:sldId id="271" r:id="rId19"/>
    <p:sldId id="272" r:id="rId20"/>
    <p:sldId id="273" r:id="rId21"/>
    <p:sldId id="27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DEEA"/>
    <a:srgbClr val="B6D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53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2C84E-5894-422C-8786-E168FF96616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74894-6E2F-484B-BE29-D6E7C83F4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4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478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181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93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660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989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493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517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803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642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623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956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73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4002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34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39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454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2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02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13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024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325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4643726-A2B8-4E48-886D-621E6AD2A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667B04-EEB4-4F69-A8C5-FE5BE57FC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1DB87E-634A-4CE9-BB41-382C4F79A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8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62619-26B0-47D9-BF9E-AB51BA29D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2AAD2B-12BA-400E-8A36-AD96D5514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064592-A3DC-45D3-8B62-D3F92FB50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CB3424-AC24-4B44-A6D9-5BBD96EA9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BD2239-A3C1-404B-BA96-C81BA8742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1946DB-23CE-4825-A19A-0A8306ED2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98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6EB42F-B80E-408D-BD06-AE9422D88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B594F4F-3BA1-4D7B-A477-D0DAE0A556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EFE3273-9CC4-4EB8-A9DA-220B604A01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0EBF57-C85C-45C9-8E1B-14D8E9FD0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7A6E4A-AAF3-42BF-AEEF-F1A6C933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DC1E68-8711-487A-9721-EFA249D8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256000-5FD5-41E4-A64C-9954D0F36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4A3781-ACFF-4FDA-929D-D2C1E9D0B0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6C974F-8C53-48A6-9260-43D52DA8A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F361F1-685A-4BA9-898E-BDB7DE864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4E9977-FA3A-4854-BEEA-790479403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00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85A3A5E-D19A-4EFE-9BB2-6AAF25E22A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F8D34C-33A7-446D-83E3-593BB46799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383D94-8DA3-48E5-A8AB-01FBFECE9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EA471D-28FD-4AC8-A782-0B6A5BFC2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D3AB07-FF8F-496E-B9D6-CB09A799B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8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0357E6E-516F-4C92-8160-BC95FE9CD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6"/>
          <a:stretch/>
        </p:blipFill>
        <p:spPr>
          <a:xfrm>
            <a:off x="5533052" y="2262380"/>
            <a:ext cx="5940855" cy="48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1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舞者, 室内, 运动, 餐桌&#10;&#10;已生成高可信度的说明">
            <a:extLst>
              <a:ext uri="{FF2B5EF4-FFF2-40B4-BE49-F238E27FC236}">
                <a16:creationId xmlns:a16="http://schemas.microsoft.com/office/drawing/2014/main" id="{16FAAC3C-6FEC-4D8F-9CB1-BDBE61C7B3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48266" flipH="1">
            <a:off x="8014129" y="3317546"/>
            <a:ext cx="4126828" cy="359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2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97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80055-A2F9-4130-8F17-B7E003703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06A185-09F1-4531-AAD2-15D8F9263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255EA8-C8B4-43AF-8426-A3BD3DA00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6807C5-FE07-4A0F-9215-C7D12CD4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3CD3C1-461C-42DB-8908-6981C3DD3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7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D6887-F2F0-4AC1-8F28-AE467D5E8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E3D762-7DFB-4C4F-8884-C36F4F312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8876002-F5DA-4166-AAC1-D662EA2155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605839-198B-46BB-96BB-3F187879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3FF21D-6FAB-4578-A4D9-9C1325861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1B25F6-A2FE-4F3B-BEAA-EB504880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81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8360AF-9FD6-44B6-9753-FDA5308E8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B8C288-D5CF-49E7-A5A9-FFC1CD418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F83A39-DBCA-48C5-B8CF-48643DEE0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11EF66C-DD5C-410E-ABD5-93284FEA6B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6C11A65-2298-422F-A5CC-E93A811B23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08DADA8-D7A4-4694-AEAE-AC7F3B330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E3385A8-18F1-4431-B2F5-3FB9210B0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8CF889B-2F56-4E2C-922A-E5EB50908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251F7-D7BC-4CC9-8208-B91C7270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75D5F6-A860-428D-BD10-EA68133DD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2E29AD7-49F8-4773-BCB3-E9F56DC9D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96803A-2DC8-409B-8A36-1C5D923BB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31A400F-5C75-4335-A281-B2C5F54EF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D2C92C-C91E-4A00-A63F-E9A2D4F22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EE613F-6230-466A-B439-9F5833F8DB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06C9-CC8D-4990-9123-D2CB7B3103E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56FF9E-3CA9-4079-9EB2-9B989BB113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02A2BE-B6D5-495E-A9C0-27581B30C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87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1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8.jpeg"/><Relationship Id="rId7" Type="http://schemas.openxmlformats.org/officeDocument/2006/relationships/image" Target="../media/image5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emf"/><Relationship Id="rId5" Type="http://schemas.openxmlformats.org/officeDocument/2006/relationships/image" Target="../media/image36.emf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emf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emf"/><Relationship Id="rId5" Type="http://schemas.openxmlformats.org/officeDocument/2006/relationships/image" Target="../media/image11.emf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舞者, 室内, 运动, 餐桌&#10;&#10;已生成高可信度的说明">
            <a:extLst>
              <a:ext uri="{FF2B5EF4-FFF2-40B4-BE49-F238E27FC236}">
                <a16:creationId xmlns:a16="http://schemas.microsoft.com/office/drawing/2014/main" id="{82218DC8-5BCB-4422-87A0-E2AFA14856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72" y="2009422"/>
            <a:ext cx="4323409" cy="37655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B30AEBD-B543-42FF-B3A6-5E3B8B81DC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827" y="2973916"/>
            <a:ext cx="4412724" cy="340430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4FD3F9B-867D-4183-8A54-10B102CDFC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17" y="2107592"/>
            <a:ext cx="9877778" cy="4835509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FE1AD39-6C1B-4FFE-B51E-5C92606C5F4A}"/>
              </a:ext>
            </a:extLst>
          </p:cNvPr>
          <p:cNvSpPr txBox="1"/>
          <p:nvPr/>
        </p:nvSpPr>
        <p:spPr>
          <a:xfrm rot="20377111">
            <a:off x="3563608" y="13878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缤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4717C5-C20D-4259-9F8F-273F1719307C}"/>
              </a:ext>
            </a:extLst>
          </p:cNvPr>
          <p:cNvSpPr txBox="1"/>
          <p:nvPr/>
        </p:nvSpPr>
        <p:spPr>
          <a:xfrm rot="21166151">
            <a:off x="5001603" y="76542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5003AA-38C2-4D0C-9EB7-CBD34B0865BB}"/>
              </a:ext>
            </a:extLst>
          </p:cNvPr>
          <p:cNvSpPr txBox="1"/>
          <p:nvPr/>
        </p:nvSpPr>
        <p:spPr>
          <a:xfrm>
            <a:off x="6490306" y="91449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假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FBBA0CD-5E7C-4209-B488-A5A397679192}"/>
              </a:ext>
            </a:extLst>
          </p:cNvPr>
          <p:cNvSpPr txBox="1"/>
          <p:nvPr/>
        </p:nvSpPr>
        <p:spPr>
          <a:xfrm rot="2216644">
            <a:off x="7793368" y="1355067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期</a:t>
            </a:r>
          </a:p>
        </p:txBody>
      </p:sp>
      <p:pic>
        <p:nvPicPr>
          <p:cNvPr id="2" name="流行童趣游戏活动欢快背景音乐">
            <a:hlinkClick r:id="" action="ppaction://media"/>
            <a:extLst>
              <a:ext uri="{FF2B5EF4-FFF2-40B4-BE49-F238E27FC236}">
                <a16:creationId xmlns:a16="http://schemas.microsoft.com/office/drawing/2014/main" id="{C893A739-6958-407D-9AED-174D03F0E7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78272" y="-1231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6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D2B094F-71A7-4DB0-B37D-B481A0CEE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277" y="2062065"/>
            <a:ext cx="2326303" cy="2327316"/>
          </a:xfrm>
          <a:prstGeom prst="rect">
            <a:avLst/>
          </a:prstGeom>
          <a:ln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045F50-E912-4836-B29D-4F4B49EE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988" y="2062065"/>
            <a:ext cx="2326303" cy="2327316"/>
          </a:xfrm>
          <a:prstGeom prst="rect">
            <a:avLst/>
          </a:prstGeom>
          <a:ln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778B87-9595-40E5-96C9-F339EE6D7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609" y="2062065"/>
            <a:ext cx="2326303" cy="2327316"/>
          </a:xfrm>
          <a:prstGeom prst="rect">
            <a:avLst/>
          </a:prstGeom>
          <a:ln>
            <a:noFill/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BAF760A-6D73-4C7B-8174-7E6E90E3B581}"/>
              </a:ext>
            </a:extLst>
          </p:cNvPr>
          <p:cNvSpPr/>
          <p:nvPr/>
        </p:nvSpPr>
        <p:spPr>
          <a:xfrm>
            <a:off x="1289716" y="4624643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6622239-6066-4ED4-8BD5-84C6762C8CF5}"/>
              </a:ext>
            </a:extLst>
          </p:cNvPr>
          <p:cNvSpPr/>
          <p:nvPr/>
        </p:nvSpPr>
        <p:spPr>
          <a:xfrm>
            <a:off x="4678747" y="4624643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0A5D06F-78A0-47F2-A094-E054F808D087}"/>
              </a:ext>
            </a:extLst>
          </p:cNvPr>
          <p:cNvSpPr/>
          <p:nvPr/>
        </p:nvSpPr>
        <p:spPr>
          <a:xfrm>
            <a:off x="8493490" y="4669299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473D672-B594-499D-8157-3360A5A68B5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421" y="2516963"/>
            <a:ext cx="1300149" cy="1329389"/>
          </a:xfrm>
          <a:prstGeom prst="ellipse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19CE8DB-44F8-40E6-9A9C-42B56C7E4DD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950" y="2507572"/>
            <a:ext cx="1272743" cy="1329389"/>
          </a:xfrm>
          <a:prstGeom prst="ellipse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E50FD1F-BFB9-46F6-9B82-82D0909F02D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787" y="2489792"/>
            <a:ext cx="1407344" cy="132938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810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33B307A-4E59-49F0-9C1A-692363607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28935">
            <a:off x="3948141" y="1437238"/>
            <a:ext cx="3779107" cy="42873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D1DB61-C698-4EE0-B2EB-48953DB7B6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223" y="1570053"/>
            <a:ext cx="1444865" cy="170438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EC6B8B2-38D7-44EA-9C59-570BED005753}"/>
              </a:ext>
            </a:extLst>
          </p:cNvPr>
          <p:cNvGrpSpPr/>
          <p:nvPr/>
        </p:nvGrpSpPr>
        <p:grpSpPr>
          <a:xfrm>
            <a:off x="915450" y="1084005"/>
            <a:ext cx="2575455" cy="2190437"/>
            <a:chOff x="884204" y="885956"/>
            <a:chExt cx="2575455" cy="2190437"/>
          </a:xfrm>
        </p:grpSpPr>
        <p:pic>
          <p:nvPicPr>
            <p:cNvPr id="4" name="图片 3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916736B1-E23E-48A0-9279-1A853B69C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83746">
              <a:off x="884204" y="885956"/>
              <a:ext cx="2575455" cy="21904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D78BC9A-61A3-4A24-B9E2-AA16FB109773}"/>
                </a:ext>
              </a:extLst>
            </p:cNvPr>
            <p:cNvSpPr txBox="1"/>
            <p:nvPr/>
          </p:nvSpPr>
          <p:spPr>
            <a:xfrm rot="19915753">
              <a:off x="1554279" y="1615403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第三站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4AAA8E4-6BD9-4E2F-A534-4C6D5D33EF02}"/>
              </a:ext>
            </a:extLst>
          </p:cNvPr>
          <p:cNvSpPr txBox="1"/>
          <p:nvPr/>
        </p:nvSpPr>
        <p:spPr>
          <a:xfrm rot="875383">
            <a:off x="4627647" y="2443626"/>
            <a:ext cx="2658303" cy="241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62647F5-BA3D-409B-83C4-E60D7C7AD2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06" y="1491768"/>
            <a:ext cx="9877778" cy="48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7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F933BE-7FD1-4427-B176-3E040C60D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374" y="1718628"/>
            <a:ext cx="2926125" cy="2879567"/>
          </a:xfrm>
          <a:prstGeom prst="rect">
            <a:avLst/>
          </a:prstGeom>
          <a:ln>
            <a:noFill/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714F37B-957F-4807-863C-F3DF7A91C5D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471" y="3950145"/>
            <a:ext cx="1421584" cy="1296099"/>
          </a:xfrm>
          <a:prstGeom prst="ellipse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DA205FD-90D2-4D54-AA04-D15E79A27F5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073" y="2132901"/>
            <a:ext cx="1347472" cy="1296099"/>
          </a:xfrm>
          <a:prstGeom prst="ellipse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98A682C-D7CA-4737-83BC-44FD1D20356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146" y="1357012"/>
            <a:ext cx="1421584" cy="129609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916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B0A6098-DDA7-4DAC-8FA8-F49535477FB9}"/>
              </a:ext>
            </a:extLst>
          </p:cNvPr>
          <p:cNvGrpSpPr/>
          <p:nvPr/>
        </p:nvGrpSpPr>
        <p:grpSpPr>
          <a:xfrm>
            <a:off x="1530220" y="3077038"/>
            <a:ext cx="4444010" cy="1970823"/>
            <a:chOff x="1530220" y="3077038"/>
            <a:chExt cx="4444010" cy="19708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9481EB6-7C1D-4C12-9D7C-38BEE69D489C}"/>
                </a:ext>
              </a:extLst>
            </p:cNvPr>
            <p:cNvSpPr/>
            <p:nvPr/>
          </p:nvSpPr>
          <p:spPr>
            <a:xfrm>
              <a:off x="1530220" y="4012163"/>
              <a:ext cx="3592286" cy="103569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FB139E4-97FC-4071-8DAF-11C1E8D68A77}"/>
                </a:ext>
              </a:extLst>
            </p:cNvPr>
            <p:cNvSpPr/>
            <p:nvPr/>
          </p:nvSpPr>
          <p:spPr>
            <a:xfrm>
              <a:off x="1642187" y="4114513"/>
              <a:ext cx="33683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EE1A91F-1ED7-4499-AC05-E85303B2C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83679">
              <a:off x="4466099" y="3077038"/>
              <a:ext cx="1508131" cy="116292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8AEE93F-7B6C-49C3-856A-8CBBF1BB4117}"/>
              </a:ext>
            </a:extLst>
          </p:cNvPr>
          <p:cNvGrpSpPr/>
          <p:nvPr/>
        </p:nvGrpSpPr>
        <p:grpSpPr>
          <a:xfrm>
            <a:off x="6457343" y="1056264"/>
            <a:ext cx="4359946" cy="3991597"/>
            <a:chOff x="6457343" y="1056264"/>
            <a:chExt cx="4359946" cy="399159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0710E24-3A81-425C-89B2-A354A5D0138B}"/>
                </a:ext>
              </a:extLst>
            </p:cNvPr>
            <p:cNvSpPr/>
            <p:nvPr/>
          </p:nvSpPr>
          <p:spPr>
            <a:xfrm>
              <a:off x="7225003" y="4012163"/>
              <a:ext cx="3592286" cy="103569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90212BD-E914-4DFA-A47E-2185D133278C}"/>
                </a:ext>
              </a:extLst>
            </p:cNvPr>
            <p:cNvSpPr/>
            <p:nvPr/>
          </p:nvSpPr>
          <p:spPr>
            <a:xfrm>
              <a:off x="7336970" y="4114513"/>
              <a:ext cx="33683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FD306FF-2AAC-4AAE-8507-B0B2E8BFD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7343" y="1056264"/>
              <a:ext cx="975331" cy="1376066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486FC03-EBF4-4C71-B65C-3357E4C9DFC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20" y="1333679"/>
            <a:ext cx="3003680" cy="262730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F434A91-71AD-489E-BFBD-799F653E772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673" y="1333679"/>
            <a:ext cx="3365953" cy="262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2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玩具&#10;&#10;已生成高可信度的说明">
            <a:extLst>
              <a:ext uri="{FF2B5EF4-FFF2-40B4-BE49-F238E27FC236}">
                <a16:creationId xmlns:a16="http://schemas.microsoft.com/office/drawing/2014/main" id="{3D2EF516-5056-494E-B687-DB86974EB0C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67" y="2883160"/>
            <a:ext cx="2935555" cy="3438732"/>
          </a:xfrm>
          <a:prstGeom prst="rect">
            <a:avLst/>
          </a:prstGeom>
          <a:ln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06C3298-EC7B-410B-B1E7-F742E3B98B7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662" y="1668501"/>
            <a:ext cx="2208830" cy="2014500"/>
          </a:xfrm>
          <a:prstGeom prst="ellipse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DC001B4-2C00-4DA5-8766-45851EC726F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492" y="868660"/>
            <a:ext cx="2182056" cy="2014500"/>
          </a:xfrm>
          <a:prstGeom prst="ellipse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AEE5BC0-7712-4900-9918-60EF3B3EFDF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144" y="868660"/>
            <a:ext cx="2149539" cy="20145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6663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482F072-F062-44C2-913F-CB0DB86292C5}"/>
              </a:ext>
            </a:extLst>
          </p:cNvPr>
          <p:cNvGrpSpPr/>
          <p:nvPr/>
        </p:nvGrpSpPr>
        <p:grpSpPr>
          <a:xfrm>
            <a:off x="1614196" y="1343608"/>
            <a:ext cx="1744824" cy="3676261"/>
            <a:chOff x="1614196" y="1343608"/>
            <a:chExt cx="1744824" cy="367626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B6BA58C-CEF9-4C9C-8287-A603EE600074}"/>
                </a:ext>
              </a:extLst>
            </p:cNvPr>
            <p:cNvSpPr/>
            <p:nvPr/>
          </p:nvSpPr>
          <p:spPr>
            <a:xfrm>
              <a:off x="1614196" y="1343608"/>
              <a:ext cx="1744824" cy="36762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9B90EF2-EBE4-4F89-8BF9-D8A4CABFB4EF}"/>
                </a:ext>
              </a:extLst>
            </p:cNvPr>
            <p:cNvSpPr/>
            <p:nvPr/>
          </p:nvSpPr>
          <p:spPr>
            <a:xfrm>
              <a:off x="1853681" y="2212242"/>
              <a:ext cx="1412033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472EF2EE-4D68-46BA-A235-B1BDEFD673B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582" y="1691604"/>
            <a:ext cx="4470400" cy="298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0BA0DE3-8F17-4D7A-B229-B0E5AB36E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7" y="3099948"/>
            <a:ext cx="4759868" cy="367211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0E3F880-40EE-49B9-ADFF-C79D38D7B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09333">
            <a:off x="1972586" y="1267904"/>
            <a:ext cx="3779107" cy="428732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D6FD463-90F7-46EF-BD73-514A1F7AAFCE}"/>
              </a:ext>
            </a:extLst>
          </p:cNvPr>
          <p:cNvSpPr txBox="1"/>
          <p:nvPr/>
        </p:nvSpPr>
        <p:spPr>
          <a:xfrm rot="21055781">
            <a:off x="2652092" y="2274292"/>
            <a:ext cx="2658303" cy="241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1C0D6B-E5A5-41B4-AF3E-A288D7E721A9}"/>
              </a:ext>
            </a:extLst>
          </p:cNvPr>
          <p:cNvGrpSpPr/>
          <p:nvPr/>
        </p:nvGrpSpPr>
        <p:grpSpPr>
          <a:xfrm>
            <a:off x="8459048" y="984613"/>
            <a:ext cx="2575455" cy="2190437"/>
            <a:chOff x="8459048" y="984613"/>
            <a:chExt cx="2575455" cy="2190437"/>
          </a:xfrm>
        </p:grpSpPr>
        <p:pic>
          <p:nvPicPr>
            <p:cNvPr id="5" name="图片 4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58C5EF4F-2459-45A8-B4B1-08101E674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3403">
              <a:off x="8459048" y="984613"/>
              <a:ext cx="2575455" cy="21904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0C70E04-688C-4B91-A633-1F6AEC6266E8}"/>
                </a:ext>
              </a:extLst>
            </p:cNvPr>
            <p:cNvSpPr txBox="1"/>
            <p:nvPr/>
          </p:nvSpPr>
          <p:spPr>
            <a:xfrm rot="1215410">
              <a:off x="9129123" y="1714060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第四站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86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FB2EDCC5-798E-4369-A635-590A6B568786}"/>
              </a:ext>
            </a:extLst>
          </p:cNvPr>
          <p:cNvGrpSpPr/>
          <p:nvPr/>
        </p:nvGrpSpPr>
        <p:grpSpPr>
          <a:xfrm>
            <a:off x="2503536" y="789106"/>
            <a:ext cx="927323" cy="927727"/>
            <a:chOff x="2503536" y="789106"/>
            <a:chExt cx="927323" cy="92772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118737F-6343-4013-A788-32ABF7BDACDA}"/>
                </a:ext>
              </a:extLst>
            </p:cNvPr>
            <p:cNvGrpSpPr/>
            <p:nvPr/>
          </p:nvGrpSpPr>
          <p:grpSpPr>
            <a:xfrm>
              <a:off x="2503536" y="789106"/>
              <a:ext cx="927323" cy="927727"/>
              <a:chOff x="2391569" y="3728249"/>
              <a:chExt cx="1216443" cy="1216973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5CAC879F-C464-46F0-A2F0-0C471BD43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91569" y="3728249"/>
                <a:ext cx="1216443" cy="1216973"/>
              </a:xfrm>
              <a:prstGeom prst="rect">
                <a:avLst/>
              </a:prstGeom>
            </p:spPr>
          </p:pic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413D212-3F66-4A99-9A1C-73A4731063F9}"/>
                  </a:ext>
                </a:extLst>
              </p:cNvPr>
              <p:cNvSpPr/>
              <p:nvPr/>
            </p:nvSpPr>
            <p:spPr>
              <a:xfrm>
                <a:off x="2593910" y="3935516"/>
                <a:ext cx="751114" cy="751114"/>
              </a:xfrm>
              <a:prstGeom prst="ellipse">
                <a:avLst/>
              </a:prstGeom>
              <a:solidFill>
                <a:srgbClr val="80DE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3C9A899-6FA1-4499-94AB-6D62BF25D1D1}"/>
                </a:ext>
              </a:extLst>
            </p:cNvPr>
            <p:cNvSpPr txBox="1"/>
            <p:nvPr/>
          </p:nvSpPr>
          <p:spPr>
            <a:xfrm>
              <a:off x="2687216" y="951368"/>
              <a:ext cx="6251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你的题目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66E2E92-057D-4109-B387-8A1F0458DDD2}"/>
              </a:ext>
            </a:extLst>
          </p:cNvPr>
          <p:cNvGrpSpPr/>
          <p:nvPr/>
        </p:nvGrpSpPr>
        <p:grpSpPr>
          <a:xfrm>
            <a:off x="5319762" y="749114"/>
            <a:ext cx="927323" cy="927727"/>
            <a:chOff x="2503536" y="789106"/>
            <a:chExt cx="927323" cy="92772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FE14F6C-ECD5-43B8-8D52-1049F98D05B9}"/>
                </a:ext>
              </a:extLst>
            </p:cNvPr>
            <p:cNvGrpSpPr/>
            <p:nvPr/>
          </p:nvGrpSpPr>
          <p:grpSpPr>
            <a:xfrm>
              <a:off x="2503536" y="789106"/>
              <a:ext cx="927323" cy="927727"/>
              <a:chOff x="2391569" y="3728249"/>
              <a:chExt cx="1216443" cy="1216973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79DFC2E1-FF3F-4000-8724-62026F7E72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91569" y="3728249"/>
                <a:ext cx="1216443" cy="1216973"/>
              </a:xfrm>
              <a:prstGeom prst="rect">
                <a:avLst/>
              </a:prstGeom>
            </p:spPr>
          </p:pic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B4F3932-EA8A-4EFB-9B5C-05BEF0AF939C}"/>
                  </a:ext>
                </a:extLst>
              </p:cNvPr>
              <p:cNvSpPr/>
              <p:nvPr/>
            </p:nvSpPr>
            <p:spPr>
              <a:xfrm>
                <a:off x="2593910" y="3935516"/>
                <a:ext cx="751114" cy="751114"/>
              </a:xfrm>
              <a:prstGeom prst="ellipse">
                <a:avLst/>
              </a:prstGeom>
              <a:solidFill>
                <a:srgbClr val="80DE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2664F1A-EF74-434D-A872-26E439E487DE}"/>
                </a:ext>
              </a:extLst>
            </p:cNvPr>
            <p:cNvSpPr txBox="1"/>
            <p:nvPr/>
          </p:nvSpPr>
          <p:spPr>
            <a:xfrm>
              <a:off x="2687216" y="951368"/>
              <a:ext cx="6251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BD15FF-9A74-49EC-8878-84115569BBC5}"/>
              </a:ext>
            </a:extLst>
          </p:cNvPr>
          <p:cNvGrpSpPr/>
          <p:nvPr/>
        </p:nvGrpSpPr>
        <p:grpSpPr>
          <a:xfrm>
            <a:off x="8135988" y="709122"/>
            <a:ext cx="927323" cy="927727"/>
            <a:chOff x="2503536" y="789106"/>
            <a:chExt cx="927323" cy="92772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DEAA1BE-284F-4AB7-8D02-7E91E3402F32}"/>
                </a:ext>
              </a:extLst>
            </p:cNvPr>
            <p:cNvGrpSpPr/>
            <p:nvPr/>
          </p:nvGrpSpPr>
          <p:grpSpPr>
            <a:xfrm>
              <a:off x="2503536" y="789106"/>
              <a:ext cx="927323" cy="927727"/>
              <a:chOff x="2391569" y="3728249"/>
              <a:chExt cx="1216443" cy="1216973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DB6BD13A-CD2A-4751-A4F7-34B3853CAD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91569" y="3728249"/>
                <a:ext cx="1216443" cy="1216973"/>
              </a:xfrm>
              <a:prstGeom prst="rect">
                <a:avLst/>
              </a:prstGeom>
            </p:spPr>
          </p:pic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F3352224-A5B8-473E-9C08-00ABA992447A}"/>
                  </a:ext>
                </a:extLst>
              </p:cNvPr>
              <p:cNvSpPr/>
              <p:nvPr/>
            </p:nvSpPr>
            <p:spPr>
              <a:xfrm>
                <a:off x="2593910" y="3935516"/>
                <a:ext cx="751114" cy="751114"/>
              </a:xfrm>
              <a:prstGeom prst="ellipse">
                <a:avLst/>
              </a:prstGeom>
              <a:solidFill>
                <a:srgbClr val="80DE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43FD68-39F6-4D76-B7E6-022D46168EDE}"/>
                </a:ext>
              </a:extLst>
            </p:cNvPr>
            <p:cNvSpPr txBox="1"/>
            <p:nvPr/>
          </p:nvSpPr>
          <p:spPr>
            <a:xfrm>
              <a:off x="2687216" y="951368"/>
              <a:ext cx="6251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你的题目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CA0421C5-3B5F-45EC-9983-9955EBA8947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1" y="1636849"/>
            <a:ext cx="2367536" cy="33933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36A314F-9035-4C18-AB10-5AEE2000DB5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14" y="1636849"/>
            <a:ext cx="2485871" cy="33933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66B9803-29E5-4659-8726-CF5D282CAFC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893" y="1636849"/>
            <a:ext cx="2485871" cy="339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6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95CA2AE3-84B8-4ADC-B7F2-A32597DC9AA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309" y="1051652"/>
            <a:ext cx="2842094" cy="189472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74235D3-0C06-41F6-9A1B-8AA882E3CB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39" y="2529872"/>
            <a:ext cx="2842094" cy="189472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AA542D7-71EC-4ACB-AB76-8028F1847537}"/>
              </a:ext>
            </a:extLst>
          </p:cNvPr>
          <p:cNvGrpSpPr/>
          <p:nvPr/>
        </p:nvGrpSpPr>
        <p:grpSpPr>
          <a:xfrm>
            <a:off x="4594524" y="3701471"/>
            <a:ext cx="3435560" cy="1523597"/>
            <a:chOff x="1530220" y="3077038"/>
            <a:chExt cx="4444010" cy="197082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2719DA8-9B39-4C65-8064-D266036C15B7}"/>
                </a:ext>
              </a:extLst>
            </p:cNvPr>
            <p:cNvSpPr/>
            <p:nvPr/>
          </p:nvSpPr>
          <p:spPr>
            <a:xfrm>
              <a:off x="1530220" y="4012163"/>
              <a:ext cx="3592286" cy="103569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3181E0E-72F7-4646-9D8B-CBC7C721C0FA}"/>
                </a:ext>
              </a:extLst>
            </p:cNvPr>
            <p:cNvSpPr/>
            <p:nvPr/>
          </p:nvSpPr>
          <p:spPr>
            <a:xfrm>
              <a:off x="1595355" y="4156774"/>
              <a:ext cx="3368351" cy="7464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请在此处添加详细描述文本，尽量与标题文本语言风格相符合，语言描述尽量简洁生动。请在此处添加详细描述文本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62BAFE2-D947-43F4-877F-1CC6B2277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9883679">
              <a:off x="4466099" y="3077038"/>
              <a:ext cx="1508131" cy="116292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B0982C6-78AB-48B1-B49A-D66EAD46AFBB}"/>
              </a:ext>
            </a:extLst>
          </p:cNvPr>
          <p:cNvGrpSpPr/>
          <p:nvPr/>
        </p:nvGrpSpPr>
        <p:grpSpPr>
          <a:xfrm>
            <a:off x="8183693" y="2096945"/>
            <a:ext cx="3241873" cy="1675381"/>
            <a:chOff x="8183693" y="2096945"/>
            <a:chExt cx="3241873" cy="167538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C00062B-042A-4C40-9056-EEF85984CD60}"/>
                </a:ext>
              </a:extLst>
            </p:cNvPr>
            <p:cNvGrpSpPr/>
            <p:nvPr/>
          </p:nvGrpSpPr>
          <p:grpSpPr>
            <a:xfrm>
              <a:off x="8183693" y="2971652"/>
              <a:ext cx="2777112" cy="800674"/>
              <a:chOff x="1530220" y="4012163"/>
              <a:chExt cx="3592286" cy="1035698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F9A6396-DC04-4D7F-95AB-DA98166553ED}"/>
                  </a:ext>
                </a:extLst>
              </p:cNvPr>
              <p:cNvSpPr/>
              <p:nvPr/>
            </p:nvSpPr>
            <p:spPr>
              <a:xfrm>
                <a:off x="1530220" y="4012163"/>
                <a:ext cx="3592286" cy="103569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42F3EFC-4777-45AC-AA51-0FB55BB2491C}"/>
                  </a:ext>
                </a:extLst>
              </p:cNvPr>
              <p:cNvSpPr/>
              <p:nvPr/>
            </p:nvSpPr>
            <p:spPr>
              <a:xfrm>
                <a:off x="1595355" y="4156774"/>
                <a:ext cx="3368351" cy="74647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请在此处添加详细描述文本，尽量与标题文本语言风格相符合，语言描述尽量简洁生动。请在此处添加详细描述文本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6CFAC6F9-1EB2-4AC6-8D83-22162F925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992842">
              <a:off x="10513858" y="2096945"/>
              <a:ext cx="911708" cy="881447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E26142B-8818-4ACA-B68D-FF2F852B3C12}"/>
              </a:ext>
            </a:extLst>
          </p:cNvPr>
          <p:cNvGrpSpPr/>
          <p:nvPr/>
        </p:nvGrpSpPr>
        <p:grpSpPr>
          <a:xfrm>
            <a:off x="924409" y="1017552"/>
            <a:ext cx="3139339" cy="3251722"/>
            <a:chOff x="924409" y="1017552"/>
            <a:chExt cx="3139339" cy="325172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412654A-D513-4C0C-A925-413D120ABE01}"/>
                </a:ext>
              </a:extLst>
            </p:cNvPr>
            <p:cNvGrpSpPr/>
            <p:nvPr/>
          </p:nvGrpSpPr>
          <p:grpSpPr>
            <a:xfrm>
              <a:off x="1286636" y="3468600"/>
              <a:ext cx="2777112" cy="800674"/>
              <a:chOff x="1530220" y="4012163"/>
              <a:chExt cx="3592286" cy="1035698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15E6EDA6-0E2F-4FB6-81F5-995EAD615290}"/>
                  </a:ext>
                </a:extLst>
              </p:cNvPr>
              <p:cNvSpPr/>
              <p:nvPr/>
            </p:nvSpPr>
            <p:spPr>
              <a:xfrm>
                <a:off x="1530220" y="4012163"/>
                <a:ext cx="3592286" cy="103569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C76C91BA-F4F3-402E-81B7-FC9567042EAB}"/>
                  </a:ext>
                </a:extLst>
              </p:cNvPr>
              <p:cNvSpPr/>
              <p:nvPr/>
            </p:nvSpPr>
            <p:spPr>
              <a:xfrm>
                <a:off x="1595355" y="4156774"/>
                <a:ext cx="3368351" cy="74647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请在此处添加详细描述文本，尽量与标题文本语言风格相符合，语言描述尽量简洁生动。请在此处添加详细描述文本</a:t>
                </a:r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08AE1820-D8FF-431C-A1F2-96712D8B9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4409" y="1017552"/>
              <a:ext cx="981038" cy="981465"/>
            </a:xfrm>
            <a:prstGeom prst="rect">
              <a:avLst/>
            </a:prstGeom>
          </p:spPr>
        </p:pic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3863DB26-A719-4183-83E3-6E002FD94DC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117" y="1919243"/>
            <a:ext cx="2786553" cy="154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580EF1CD-DCF4-456F-AECB-7F71746B80C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3843">
            <a:off x="2863276" y="4090410"/>
            <a:ext cx="2450933" cy="163130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19D5668-FE91-45DF-80A8-543E3E8C98A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6698">
            <a:off x="1925243" y="1447799"/>
            <a:ext cx="2398837" cy="163130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23B2620-5D95-4078-891A-D2F662B619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4374">
            <a:off x="6632712" y="1247689"/>
            <a:ext cx="2450933" cy="163130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328E8553-EC2E-43E3-ACC1-F86742B7AC40}"/>
              </a:ext>
            </a:extLst>
          </p:cNvPr>
          <p:cNvGrpSpPr/>
          <p:nvPr/>
        </p:nvGrpSpPr>
        <p:grpSpPr>
          <a:xfrm>
            <a:off x="5906837" y="1196222"/>
            <a:ext cx="4033375" cy="3618373"/>
            <a:chOff x="5906837" y="1196222"/>
            <a:chExt cx="4033375" cy="361837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38CE659-B96F-4615-9E26-E7D8480106AD}"/>
                </a:ext>
              </a:extLst>
            </p:cNvPr>
            <p:cNvSpPr/>
            <p:nvPr/>
          </p:nvSpPr>
          <p:spPr>
            <a:xfrm>
              <a:off x="6347926" y="3778897"/>
              <a:ext cx="3592286" cy="103569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929A9F2-DC82-457D-A606-52018220DF1A}"/>
                </a:ext>
              </a:extLst>
            </p:cNvPr>
            <p:cNvSpPr/>
            <p:nvPr/>
          </p:nvSpPr>
          <p:spPr>
            <a:xfrm>
              <a:off x="6459893" y="3881247"/>
              <a:ext cx="3368351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9B1E0FB-AE30-46D4-8DBB-83BE81627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06837" y="1196222"/>
              <a:ext cx="975331" cy="1376066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C9ED20B-AB24-45C0-9354-08C9DBD46A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9958" y="4084456"/>
            <a:ext cx="948503" cy="1460277"/>
          </a:xfrm>
          <a:prstGeom prst="rect">
            <a:avLst/>
          </a:prstGeom>
          <a:ln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8FC4E15-9BD6-4352-99F4-E3E874A36D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047008">
            <a:off x="1569603" y="1901008"/>
            <a:ext cx="806047" cy="124095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838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ACBDF6-4275-4D75-A6CB-8AB6DB93C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62" y="3774322"/>
            <a:ext cx="3997120" cy="308367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000B6F5-136A-42DD-BDE1-DEB6878B67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44" y="1947437"/>
            <a:ext cx="11211876" cy="50099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CD934EA-352F-480C-86ED-A4B66B413552}"/>
              </a:ext>
            </a:extLst>
          </p:cNvPr>
          <p:cNvSpPr txBox="1"/>
          <p:nvPr/>
        </p:nvSpPr>
        <p:spPr>
          <a:xfrm>
            <a:off x="4106967" y="868915"/>
            <a:ext cx="30309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旅行计划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52BAA04-CB31-43D1-AE10-41B05772DAAA}"/>
              </a:ext>
            </a:extLst>
          </p:cNvPr>
          <p:cNvGrpSpPr/>
          <p:nvPr/>
        </p:nvGrpSpPr>
        <p:grpSpPr>
          <a:xfrm>
            <a:off x="714870" y="1944270"/>
            <a:ext cx="2575455" cy="2531946"/>
            <a:chOff x="714870" y="1944270"/>
            <a:chExt cx="2575455" cy="2531946"/>
          </a:xfrm>
        </p:grpSpPr>
        <p:pic>
          <p:nvPicPr>
            <p:cNvPr id="6" name="图片 5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61711E81-B7A2-46AA-9F09-80E51E2A1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9633">
              <a:off x="714870" y="2285779"/>
              <a:ext cx="2575455" cy="2190437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3738F6F-81CD-448F-8726-C9A439BD2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8107" y="1944270"/>
              <a:ext cx="209945" cy="72126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AC6FCFE-51D3-4003-9FB9-E93808B71387}"/>
                </a:ext>
              </a:extLst>
            </p:cNvPr>
            <p:cNvSpPr txBox="1"/>
            <p:nvPr/>
          </p:nvSpPr>
          <p:spPr>
            <a:xfrm rot="211640">
              <a:off x="1384945" y="3015226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第一站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E6BB790-C823-4C52-8ABA-07A865F211D1}"/>
              </a:ext>
            </a:extLst>
          </p:cNvPr>
          <p:cNvGrpSpPr/>
          <p:nvPr/>
        </p:nvGrpSpPr>
        <p:grpSpPr>
          <a:xfrm>
            <a:off x="3240863" y="1837303"/>
            <a:ext cx="2575455" cy="2476258"/>
            <a:chOff x="3240863" y="1837303"/>
            <a:chExt cx="2575455" cy="2476258"/>
          </a:xfrm>
        </p:grpSpPr>
        <p:pic>
          <p:nvPicPr>
            <p:cNvPr id="9" name="图片 8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C3C7265F-473B-4F23-838F-EFF13CFE8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863" y="2123124"/>
              <a:ext cx="2575455" cy="2190437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3E1CB13-0445-4C79-B71F-AA24B2E4F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074" y="1837303"/>
              <a:ext cx="209945" cy="721264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DCBE752-A15D-401F-9307-B781ECDD16D7}"/>
                </a:ext>
              </a:extLst>
            </p:cNvPr>
            <p:cNvSpPr txBox="1"/>
            <p:nvPr/>
          </p:nvSpPr>
          <p:spPr>
            <a:xfrm rot="211640">
              <a:off x="3953264" y="2849768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第二站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454CEC9-AD80-45E0-927C-541B99F37A67}"/>
              </a:ext>
            </a:extLst>
          </p:cNvPr>
          <p:cNvGrpSpPr/>
          <p:nvPr/>
        </p:nvGrpSpPr>
        <p:grpSpPr>
          <a:xfrm>
            <a:off x="5816318" y="1879703"/>
            <a:ext cx="2575455" cy="2433858"/>
            <a:chOff x="5816318" y="1879703"/>
            <a:chExt cx="2575455" cy="2433858"/>
          </a:xfrm>
        </p:grpSpPr>
        <p:pic>
          <p:nvPicPr>
            <p:cNvPr id="10" name="图片 9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2B77FA91-4AA8-4F74-8963-677510BE3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6318" y="2123124"/>
              <a:ext cx="2575455" cy="2190437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F0E2A90-B528-4E7F-9760-1B0571A62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6664" y="1879703"/>
              <a:ext cx="209945" cy="721264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104E2FF-70D4-45C5-817C-9D0EFBFECD1F}"/>
                </a:ext>
              </a:extLst>
            </p:cNvPr>
            <p:cNvSpPr txBox="1"/>
            <p:nvPr/>
          </p:nvSpPr>
          <p:spPr>
            <a:xfrm rot="211640">
              <a:off x="6469783" y="2856212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第三站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7565346-F9D5-4196-8F6F-5196C35B5102}"/>
              </a:ext>
            </a:extLst>
          </p:cNvPr>
          <p:cNvGrpSpPr/>
          <p:nvPr/>
        </p:nvGrpSpPr>
        <p:grpSpPr>
          <a:xfrm>
            <a:off x="8623647" y="1809214"/>
            <a:ext cx="2575455" cy="2403029"/>
            <a:chOff x="8623647" y="1809214"/>
            <a:chExt cx="2575455" cy="2403029"/>
          </a:xfrm>
        </p:grpSpPr>
        <p:pic>
          <p:nvPicPr>
            <p:cNvPr id="11" name="图片 10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72EEF82A-6555-4C25-9E66-ED30FC2C9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722">
              <a:off x="8623647" y="2021806"/>
              <a:ext cx="2575455" cy="219043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646DD05E-D9D9-4A93-B6E1-CC2627BE7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1711" y="1809214"/>
              <a:ext cx="209945" cy="721264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13333D-17EC-460E-8C3B-B0EE3D2D9D6D}"/>
                </a:ext>
              </a:extLst>
            </p:cNvPr>
            <p:cNvSpPr txBox="1"/>
            <p:nvPr/>
          </p:nvSpPr>
          <p:spPr>
            <a:xfrm rot="211640">
              <a:off x="9326902" y="2768283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第四站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80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E5DF51A-5397-4E8D-86AA-EE8AAD81AEF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346" y="1485900"/>
            <a:ext cx="5209654" cy="35941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E02B6903-B39B-47DC-8C32-007A6586B964}"/>
              </a:ext>
            </a:extLst>
          </p:cNvPr>
          <p:cNvGrpSpPr/>
          <p:nvPr/>
        </p:nvGrpSpPr>
        <p:grpSpPr>
          <a:xfrm>
            <a:off x="2565918" y="1378580"/>
            <a:ext cx="6747033" cy="3342709"/>
            <a:chOff x="2565918" y="1378580"/>
            <a:chExt cx="6747033" cy="33427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9D547AA-B9DA-46DF-8F0A-11A2EDFE1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565918" y="3043491"/>
              <a:ext cx="784868" cy="1677798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51CC271-295C-4AE6-BC4D-6FE16461D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21981" y="3788247"/>
              <a:ext cx="790970" cy="93304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822E721-3BFC-42BC-BF01-127FF0950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44834" y="1827301"/>
              <a:ext cx="655025" cy="63328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0ED0A7C-33FE-4C60-86F2-F62D27F3F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9385042">
              <a:off x="8702144" y="1378580"/>
              <a:ext cx="383452" cy="3707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467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舞者, 室内, 运动, 餐桌&#10;&#10;已生成高可信度的说明">
            <a:extLst>
              <a:ext uri="{FF2B5EF4-FFF2-40B4-BE49-F238E27FC236}">
                <a16:creationId xmlns:a16="http://schemas.microsoft.com/office/drawing/2014/main" id="{82218DC8-5BCB-4422-87A0-E2AFA1485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72" y="2009422"/>
            <a:ext cx="4323409" cy="37655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B30AEBD-B543-42FF-B3A6-5E3B8B81DC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827" y="2973916"/>
            <a:ext cx="4412724" cy="340430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4FD3F9B-867D-4183-8A54-10B102CDFC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17" y="2107592"/>
            <a:ext cx="9877778" cy="4835509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FE1AD39-6C1B-4FFE-B51E-5C92606C5F4A}"/>
              </a:ext>
            </a:extLst>
          </p:cNvPr>
          <p:cNvSpPr txBox="1"/>
          <p:nvPr/>
        </p:nvSpPr>
        <p:spPr>
          <a:xfrm rot="20377111">
            <a:off x="3563608" y="13878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谢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4717C5-C20D-4259-9F8F-273F1719307C}"/>
              </a:ext>
            </a:extLst>
          </p:cNvPr>
          <p:cNvSpPr txBox="1"/>
          <p:nvPr/>
        </p:nvSpPr>
        <p:spPr>
          <a:xfrm rot="21166151">
            <a:off x="5001603" y="76542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谢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5003AA-38C2-4D0C-9EB7-CBD34B0865BB}"/>
              </a:ext>
            </a:extLst>
          </p:cNvPr>
          <p:cNvSpPr txBox="1"/>
          <p:nvPr/>
        </p:nvSpPr>
        <p:spPr>
          <a:xfrm>
            <a:off x="6490306" y="91449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FBBA0CD-5E7C-4209-B488-A5A397679192}"/>
              </a:ext>
            </a:extLst>
          </p:cNvPr>
          <p:cNvSpPr txBox="1"/>
          <p:nvPr/>
        </p:nvSpPr>
        <p:spPr>
          <a:xfrm rot="2216644">
            <a:off x="7793368" y="1355067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赏</a:t>
            </a:r>
          </a:p>
        </p:txBody>
      </p:sp>
    </p:spTree>
    <p:extLst>
      <p:ext uri="{BB962C8B-B14F-4D97-AF65-F5344CB8AC3E}">
        <p14:creationId xmlns:p14="http://schemas.microsoft.com/office/powerpoint/2010/main" val="351248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33B307A-4E59-49F0-9C1A-692363607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28935">
            <a:off x="3948141" y="1437238"/>
            <a:ext cx="3779107" cy="42873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D1DB61-C698-4EE0-B2EB-48953DB7B6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223" y="1570053"/>
            <a:ext cx="1444865" cy="170438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EC6B8B2-38D7-44EA-9C59-570BED005753}"/>
              </a:ext>
            </a:extLst>
          </p:cNvPr>
          <p:cNvGrpSpPr/>
          <p:nvPr/>
        </p:nvGrpSpPr>
        <p:grpSpPr>
          <a:xfrm>
            <a:off x="884204" y="885956"/>
            <a:ext cx="2575455" cy="2190437"/>
            <a:chOff x="884204" y="885956"/>
            <a:chExt cx="2575455" cy="2190437"/>
          </a:xfrm>
        </p:grpSpPr>
        <p:pic>
          <p:nvPicPr>
            <p:cNvPr id="4" name="图片 3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916736B1-E23E-48A0-9279-1A853B69C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83746">
              <a:off x="884204" y="885956"/>
              <a:ext cx="2575455" cy="21904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D78BC9A-61A3-4A24-B9E2-AA16FB109773}"/>
                </a:ext>
              </a:extLst>
            </p:cNvPr>
            <p:cNvSpPr txBox="1"/>
            <p:nvPr/>
          </p:nvSpPr>
          <p:spPr>
            <a:xfrm rot="19915753">
              <a:off x="1554279" y="1615403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第一站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4AAA8E4-6BD9-4E2F-A534-4C6D5D33EF02}"/>
              </a:ext>
            </a:extLst>
          </p:cNvPr>
          <p:cNvSpPr txBox="1"/>
          <p:nvPr/>
        </p:nvSpPr>
        <p:spPr>
          <a:xfrm rot="875383">
            <a:off x="4627647" y="2443626"/>
            <a:ext cx="2658303" cy="241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62647F5-BA3D-409B-83C4-E60D7C7AD2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06" y="1491768"/>
            <a:ext cx="9877778" cy="48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76EA1ED-A46D-40EC-81A8-FDF127CF70E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036" y="3910900"/>
            <a:ext cx="2646377" cy="1764251"/>
          </a:xfrm>
          <a:prstGeom prst="round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FB12DBD-45AC-4856-B9B2-D54208542F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7240">
            <a:off x="6543941" y="1664749"/>
            <a:ext cx="2315580" cy="1764251"/>
          </a:xfrm>
          <a:prstGeom prst="round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67BDDDE-4D3B-46BB-8919-921C4DC811A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261">
            <a:off x="2275688" y="1764252"/>
            <a:ext cx="2646377" cy="17642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0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3458320-5D1C-4C00-9368-70047EB79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403" y="1186690"/>
            <a:ext cx="3766060" cy="3641057"/>
          </a:xfrm>
          <a:prstGeom prst="rect">
            <a:avLst/>
          </a:prstGeom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CABD7A6-F2B1-45FC-8C81-04C85AD1C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684" y="937873"/>
            <a:ext cx="2562175" cy="2477131"/>
          </a:xfrm>
          <a:prstGeom prst="rect">
            <a:avLst/>
          </a:prstGeom>
          <a:ln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592DD99-C1C9-4A88-AE2C-1BEE455E3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76052">
            <a:off x="4682074" y="3340011"/>
            <a:ext cx="2562175" cy="2477131"/>
          </a:xfrm>
          <a:prstGeom prst="rect">
            <a:avLst/>
          </a:prstGeom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C13A7A5-DCA6-449E-8232-99917457A60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385042">
            <a:off x="8437130" y="682622"/>
            <a:ext cx="2562175" cy="2477131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538ED53-D0EB-46CF-B4CA-642E1C453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65" y="4675937"/>
            <a:ext cx="655025" cy="633283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A597754-02DF-42B1-85BA-40012BB528C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385042">
            <a:off x="1593789" y="5161478"/>
            <a:ext cx="383452" cy="370724"/>
          </a:xfrm>
          <a:prstGeom prst="rect">
            <a:avLst/>
          </a:prstGeom>
          <a:ln>
            <a:noFill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C14999F-5C3D-4B35-89EA-D67A4EBEE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1197" y="4070243"/>
            <a:ext cx="655025" cy="633283"/>
          </a:xfrm>
          <a:prstGeom prst="rect">
            <a:avLst/>
          </a:prstGeom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99B667A-E2B8-460D-8B56-3EBF35FD27B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385042">
            <a:off x="8726745" y="3371301"/>
            <a:ext cx="383452" cy="370724"/>
          </a:xfrm>
          <a:prstGeom prst="rect">
            <a:avLst/>
          </a:prstGeom>
          <a:ln>
            <a:noFill/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D884736-7785-4C2F-B2BF-2AB04FA2FE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85" y="2042161"/>
            <a:ext cx="2537295" cy="2344723"/>
          </a:xfrm>
          <a:prstGeom prst="ellipse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9380761-472F-450D-9FD7-8CDA42E01FD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957" y="1503201"/>
            <a:ext cx="1590617" cy="1469895"/>
          </a:xfrm>
          <a:prstGeom prst="ellipse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68B0343-D0D4-46A3-A083-69D6A7EE1C5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696" y="1216120"/>
            <a:ext cx="1485534" cy="1372787"/>
          </a:xfrm>
          <a:prstGeom prst="ellipse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D3B4B0D-6B47-4C30-A78F-D2E8DCFB264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87" y="3930254"/>
            <a:ext cx="1613851" cy="149136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633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5282EF2-BE4E-48AD-A2C4-5CA2CAF1C976}"/>
              </a:ext>
            </a:extLst>
          </p:cNvPr>
          <p:cNvSpPr/>
          <p:nvPr/>
        </p:nvSpPr>
        <p:spPr>
          <a:xfrm>
            <a:off x="1610657" y="2068245"/>
            <a:ext cx="3377682" cy="22020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D1BC07C-1310-4F1D-AC86-A4FC477E8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427" y="1803958"/>
            <a:ext cx="1118813" cy="239166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5B77780-7B49-415B-B516-C1D2EBDC99D0}"/>
              </a:ext>
            </a:extLst>
          </p:cNvPr>
          <p:cNvSpPr/>
          <p:nvPr/>
        </p:nvSpPr>
        <p:spPr>
          <a:xfrm>
            <a:off x="7586217" y="1352898"/>
            <a:ext cx="3377682" cy="22020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790990-2339-432A-96CD-5F7F6A71215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21" y="2068245"/>
            <a:ext cx="3159404" cy="239166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1C2CF99-A5DC-419D-8332-1E2DB5FFEF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447" y="1352898"/>
            <a:ext cx="3159404" cy="239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6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0BA0DE3-8F17-4D7A-B229-B0E5AB36E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7" y="3099948"/>
            <a:ext cx="4759868" cy="367211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0E3F880-40EE-49B9-ADFF-C79D38D7B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09333">
            <a:off x="1972586" y="1267904"/>
            <a:ext cx="3779107" cy="428732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D6FD463-90F7-46EF-BD73-514A1F7AAFCE}"/>
              </a:ext>
            </a:extLst>
          </p:cNvPr>
          <p:cNvSpPr txBox="1"/>
          <p:nvPr/>
        </p:nvSpPr>
        <p:spPr>
          <a:xfrm rot="21055781">
            <a:off x="2652092" y="2274292"/>
            <a:ext cx="2658303" cy="241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1C0D6B-E5A5-41B4-AF3E-A288D7E721A9}"/>
              </a:ext>
            </a:extLst>
          </p:cNvPr>
          <p:cNvGrpSpPr/>
          <p:nvPr/>
        </p:nvGrpSpPr>
        <p:grpSpPr>
          <a:xfrm>
            <a:off x="8459048" y="984613"/>
            <a:ext cx="2575455" cy="2190437"/>
            <a:chOff x="8459048" y="984613"/>
            <a:chExt cx="2575455" cy="2190437"/>
          </a:xfrm>
        </p:grpSpPr>
        <p:pic>
          <p:nvPicPr>
            <p:cNvPr id="5" name="图片 4" descr="图片包含 监视器, 就坐, 餐桌, 计算机&#10;&#10;已生成极高可信度的说明">
              <a:extLst>
                <a:ext uri="{FF2B5EF4-FFF2-40B4-BE49-F238E27FC236}">
                  <a16:creationId xmlns:a16="http://schemas.microsoft.com/office/drawing/2014/main" id="{58C5EF4F-2459-45A8-B4B1-08101E674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3403">
              <a:off x="8459048" y="984613"/>
              <a:ext cx="2575455" cy="21904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0C70E04-688C-4B91-A633-1F6AEC6266E8}"/>
                </a:ext>
              </a:extLst>
            </p:cNvPr>
            <p:cNvSpPr txBox="1"/>
            <p:nvPr/>
          </p:nvSpPr>
          <p:spPr>
            <a:xfrm rot="1215410">
              <a:off x="9129123" y="1714060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第二站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81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648899-2810-46AE-81AA-92FD5BF2A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760" y="2193640"/>
            <a:ext cx="2570687" cy="3032429"/>
          </a:xfrm>
          <a:prstGeom prst="rect">
            <a:avLst/>
          </a:prstGeom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49FCC7D-EFB4-41C8-B466-AC2305588D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6834">
            <a:off x="7434704" y="3709854"/>
            <a:ext cx="2682907" cy="1781931"/>
          </a:xfrm>
          <a:prstGeom prst="round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12AFA4-EDC6-4B11-B656-CC713032DD1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2120">
            <a:off x="1849120" y="3019764"/>
            <a:ext cx="2672897" cy="1781931"/>
          </a:xfrm>
          <a:prstGeom prst="round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E278D31-9F06-43E0-B1BB-44CF144FE80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359" y="1080905"/>
            <a:ext cx="2682907" cy="178193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6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C224CD-EF57-48A9-B092-5F73AD4575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187" y="3879461"/>
            <a:ext cx="3650154" cy="281600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C31AF178-3281-465C-A64E-12BE46A98307}"/>
              </a:ext>
            </a:extLst>
          </p:cNvPr>
          <p:cNvGrpSpPr/>
          <p:nvPr/>
        </p:nvGrpSpPr>
        <p:grpSpPr>
          <a:xfrm>
            <a:off x="8203738" y="1068528"/>
            <a:ext cx="142323" cy="3044025"/>
            <a:chOff x="8203738" y="1068528"/>
            <a:chExt cx="142323" cy="3044025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6AD9EEA-5A3E-496A-81D1-AF470C33E972}"/>
                </a:ext>
              </a:extLst>
            </p:cNvPr>
            <p:cNvCxnSpPr/>
            <p:nvPr/>
          </p:nvCxnSpPr>
          <p:spPr>
            <a:xfrm>
              <a:off x="8271300" y="1068528"/>
              <a:ext cx="0" cy="2991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5E65965-F39C-471B-B646-42BDDBBB2A98}"/>
                </a:ext>
              </a:extLst>
            </p:cNvPr>
            <p:cNvSpPr/>
            <p:nvPr/>
          </p:nvSpPr>
          <p:spPr>
            <a:xfrm>
              <a:off x="8210940" y="1068528"/>
              <a:ext cx="135121" cy="1351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1F9A28E-147F-4982-AB54-3CC59ABD8BB8}"/>
                </a:ext>
              </a:extLst>
            </p:cNvPr>
            <p:cNvSpPr/>
            <p:nvPr/>
          </p:nvSpPr>
          <p:spPr>
            <a:xfrm>
              <a:off x="8210940" y="1962712"/>
              <a:ext cx="135121" cy="1351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8F0A72C-3411-43D8-AFCB-0DB8F7E1F74B}"/>
                </a:ext>
              </a:extLst>
            </p:cNvPr>
            <p:cNvSpPr/>
            <p:nvPr/>
          </p:nvSpPr>
          <p:spPr>
            <a:xfrm>
              <a:off x="8210940" y="2985277"/>
              <a:ext cx="135121" cy="1351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FAF3576-0528-4368-BBBF-26BFF9FF0A66}"/>
                </a:ext>
              </a:extLst>
            </p:cNvPr>
            <p:cNvSpPr/>
            <p:nvPr/>
          </p:nvSpPr>
          <p:spPr>
            <a:xfrm>
              <a:off x="8203738" y="3977432"/>
              <a:ext cx="135121" cy="1351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563EAA89-D707-4A53-8E5D-4269200A1F7E}"/>
              </a:ext>
            </a:extLst>
          </p:cNvPr>
          <p:cNvSpPr/>
          <p:nvPr/>
        </p:nvSpPr>
        <p:spPr>
          <a:xfrm>
            <a:off x="8487463" y="880483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4300BF-EBE8-4B14-94FB-348135B63FDD}"/>
              </a:ext>
            </a:extLst>
          </p:cNvPr>
          <p:cNvSpPr/>
          <p:nvPr/>
        </p:nvSpPr>
        <p:spPr>
          <a:xfrm>
            <a:off x="5537716" y="1785132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6F2071-BFD8-4D5B-9C77-F4BC4C96834D}"/>
              </a:ext>
            </a:extLst>
          </p:cNvPr>
          <p:cNvSpPr/>
          <p:nvPr/>
        </p:nvSpPr>
        <p:spPr>
          <a:xfrm>
            <a:off x="8562223" y="2832297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4699045-EE95-4812-BA7C-375A3A73494F}"/>
              </a:ext>
            </a:extLst>
          </p:cNvPr>
          <p:cNvSpPr/>
          <p:nvPr/>
        </p:nvSpPr>
        <p:spPr>
          <a:xfrm>
            <a:off x="5513817" y="3556295"/>
            <a:ext cx="251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6743B4-B419-4635-A326-74D14FFCF4A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474" y="4218747"/>
            <a:ext cx="2286111" cy="15216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A6A3504-A3DE-446F-8BDF-508762DBEB3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375" y="2564305"/>
            <a:ext cx="2237518" cy="15216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76580E8-D0C5-484A-90A6-AF6E2BB02D7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023" y="909863"/>
            <a:ext cx="2286111" cy="152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3DCDFAE6-4C5C-4E78-AA86-FDF0833D94A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八批\320097"/>
  <p:tag name="ISPRING_PRESENTATION_TITLE" val="59a2f8399fb60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hwhecpy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767</Words>
  <Application>Microsoft Office PowerPoint</Application>
  <PresentationFormat>宽屏</PresentationFormat>
  <Paragraphs>59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字魂59号-创粗黑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59a2f8399fb60</dc:title>
  <dc:creator>hxj</dc:creator>
  <cp:lastModifiedBy>Administrator</cp:lastModifiedBy>
  <cp:revision>17</cp:revision>
  <dcterms:created xsi:type="dcterms:W3CDTF">2017-08-27T15:10:22Z</dcterms:created>
  <dcterms:modified xsi:type="dcterms:W3CDTF">2019-09-13T12:44:30Z</dcterms:modified>
</cp:coreProperties>
</file>