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theme/themeOverride3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5.xml" ContentType="application/vnd.openxmlformats-officedocument.drawingml.chart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6.xml" ContentType="application/vnd.openxmlformats-officedocument.drawingml.chart+xml"/>
  <Override PartName="/ppt/theme/themeOverride4.xml" ContentType="application/vnd.openxmlformats-officedocument.themeOverride+xml"/>
  <Override PartName="/ppt/charts/chart7.xml" ContentType="application/vnd.openxmlformats-officedocument.drawingml.chart+xml"/>
  <Override PartName="/ppt/theme/themeOverride5.xml" ContentType="application/vnd.openxmlformats-officedocument.themeOverrid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theme/themeOverride6.xml" ContentType="application/vnd.openxmlformats-officedocument.themeOverr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9" r:id="rId24"/>
    <p:sldId id="281" r:id="rId25"/>
    <p:sldId id="280" r:id="rId26"/>
    <p:sldId id="278" r:id="rId27"/>
    <p:sldId id="282" r:id="rId28"/>
  </p:sldIdLst>
  <p:sldSz cx="12192000" cy="6858000"/>
  <p:notesSz cx="7104063" cy="10234613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54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openxmlformats.org/officeDocument/2006/relationships/image" Target="../media/image13.png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0.xlsx"/><Relationship Id="rId1" Type="http://schemas.openxmlformats.org/officeDocument/2006/relationships/image" Target="../media/image13.png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1.xlsx"/><Relationship Id="rId1" Type="http://schemas.openxmlformats.org/officeDocument/2006/relationships/image" Target="../media/image13.png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2.xlsx"/><Relationship Id="rId1" Type="http://schemas.openxmlformats.org/officeDocument/2006/relationships/image" Target="../media/image13.png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3.xlsx"/><Relationship Id="rId1" Type="http://schemas.openxmlformats.org/officeDocument/2006/relationships/image" Target="../media/image13.png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openxmlformats.org/officeDocument/2006/relationships/image" Target="../media/image13.png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3.xlsx"/><Relationship Id="rId1" Type="http://schemas.openxmlformats.org/officeDocument/2006/relationships/image" Target="../media/image13.png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openxmlformats.org/officeDocument/2006/relationships/image" Target="../media/image13.png"/><Relationship Id="rId1" Type="http://schemas.openxmlformats.org/officeDocument/2006/relationships/themeOverride" Target="../theme/themeOverride3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5.xlsx"/><Relationship Id="rId1" Type="http://schemas.openxmlformats.org/officeDocument/2006/relationships/image" Target="../media/image13.png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openxmlformats.org/officeDocument/2006/relationships/image" Target="../media/image13.png"/><Relationship Id="rId1" Type="http://schemas.openxmlformats.org/officeDocument/2006/relationships/themeOverride" Target="../theme/themeOverride4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7.xlsx"/><Relationship Id="rId2" Type="http://schemas.openxmlformats.org/officeDocument/2006/relationships/image" Target="../media/image13.png"/><Relationship Id="rId1" Type="http://schemas.openxmlformats.org/officeDocument/2006/relationships/themeOverride" Target="../theme/themeOverride5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8.xlsx"/><Relationship Id="rId1" Type="http://schemas.openxmlformats.org/officeDocument/2006/relationships/image" Target="../media/image13.png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9.xlsx"/><Relationship Id="rId2" Type="http://schemas.openxmlformats.org/officeDocument/2006/relationships/image" Target="../media/image13.png"/><Relationship Id="rId1" Type="http://schemas.openxmlformats.org/officeDocument/2006/relationships/themeOverride" Target="../theme/themeOverrid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</c:dPt>
          <c:val>
            <c:numRef>
              <c:f>Sheet1!$B$2:$B$3</c:f>
              <c:numCache>
                <c:formatCode>General</c:formatCode>
                <c:ptCount val="2"/>
                <c:pt idx="0">
                  <c:v>20</c:v>
                </c:pt>
                <c:pt idx="1">
                  <c:v>80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Column1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numCache>
                      <c:formatCode>General</c:formatCode>
                      <c:ptCount val="2"/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</c:plotArea>
    <c:plotVisOnly val="1"/>
    <c:dispBlanksAs val="zero"/>
    <c:showDLblsOverMax val="0"/>
  </c:chart>
  <c:txPr>
    <a:bodyPr/>
    <a:lstStyle/>
    <a:p>
      <a:pPr>
        <a:defRPr lang="zh-CN" sz="1800">
          <a:latin typeface="Arial" panose="020B0604020202020204" pitchFamily="34" charset="0"/>
          <a:ea typeface="微软雅黑" panose="020B0503020204020204" charset="-122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spPr>
            <a:noFill/>
            <a:ln>
              <a:solidFill>
                <a:schemeClr val="bg1"/>
              </a:solidFill>
            </a:ln>
          </c:spPr>
          <c:dPt>
            <c:idx val="0"/>
            <c:bubble3D val="0"/>
            <c:explosion val="8"/>
          </c:dPt>
          <c:dPt>
            <c:idx val="1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</c:spPr>
          </c:dP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txPr>
    <a:bodyPr/>
    <a:lstStyle/>
    <a:p>
      <a:pPr>
        <a:defRPr lang="zh-CN" sz="1800">
          <a:latin typeface="Arial" panose="020B0604020202020204" pitchFamily="34" charset="0"/>
          <a:ea typeface="微软雅黑" panose="020B0503020204020204" charset="-122"/>
          <a:sym typeface="Arial" panose="020B0604020202020204" pitchFamily="34" charset="0"/>
        </a:defRPr>
      </a:pPr>
      <a:endParaRPr lang="zh-CN"/>
    </a:p>
  </c:txPr>
  <c:externalData r:id="rId2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spPr>
            <a:noFill/>
            <a:ln>
              <a:solidFill>
                <a:schemeClr val="bg1"/>
              </a:solidFill>
            </a:ln>
          </c:spPr>
          <c:dPt>
            <c:idx val="0"/>
            <c:bubble3D val="0"/>
            <c:explosion val="7"/>
          </c:dPt>
          <c:dPt>
            <c:idx val="1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</c:spPr>
          </c:dP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txPr>
    <a:bodyPr/>
    <a:lstStyle/>
    <a:p>
      <a:pPr>
        <a:defRPr lang="zh-CN" sz="1800">
          <a:latin typeface="Arial" panose="020B0604020202020204" pitchFamily="34" charset="0"/>
          <a:ea typeface="微软雅黑" panose="020B0503020204020204" charset="-122"/>
          <a:sym typeface="Arial" panose="020B0604020202020204" pitchFamily="34" charset="0"/>
        </a:defRPr>
      </a:pPr>
      <a:endParaRPr lang="zh-CN"/>
    </a:p>
  </c:txPr>
  <c:externalData r:id="rId2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spPr>
            <a:noFill/>
            <a:ln>
              <a:solidFill>
                <a:schemeClr val="bg1"/>
              </a:solidFill>
            </a:ln>
          </c:spPr>
          <c:dPt>
            <c:idx val="0"/>
            <c:bubble3D val="0"/>
            <c:explosion val="28"/>
          </c:dPt>
          <c:dPt>
            <c:idx val="1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</c:spPr>
          </c:dPt>
          <c:val>
            <c:numRef>
              <c:f>Sheet1!$B$2:$B$3</c:f>
              <c:numCache>
                <c:formatCode>General</c:formatCode>
                <c:ptCount val="2"/>
                <c:pt idx="0">
                  <c:v>2</c:v>
                </c:pt>
                <c:pt idx="1">
                  <c:v>15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txPr>
    <a:bodyPr/>
    <a:lstStyle/>
    <a:p>
      <a:pPr>
        <a:defRPr lang="zh-CN" sz="1800">
          <a:latin typeface="Arial" panose="020B0604020202020204" pitchFamily="34" charset="0"/>
          <a:ea typeface="微软雅黑" panose="020B0503020204020204" charset="-122"/>
          <a:sym typeface="Arial" panose="020B0604020202020204" pitchFamily="34" charset="0"/>
        </a:defRPr>
      </a:pPr>
      <a:endParaRPr lang="zh-CN"/>
    </a:p>
  </c:txPr>
  <c:externalData r:id="rId2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spPr>
            <a:noFill/>
            <a:ln>
              <a:solidFill>
                <a:schemeClr val="bg1"/>
              </a:solidFill>
            </a:ln>
          </c:spPr>
          <c:dPt>
            <c:idx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</c:spPr>
          </c:dPt>
          <c:dPt>
            <c:idx val="1"/>
            <c:bubble3D val="0"/>
            <c:explosion val="10"/>
          </c:dPt>
          <c:val>
            <c:numRef>
              <c:f>Sheet1!$B$2:$B$3</c:f>
              <c:numCache>
                <c:formatCode>General</c:formatCode>
                <c:ptCount val="2"/>
                <c:pt idx="0">
                  <c:v>16</c:v>
                </c:pt>
                <c:pt idx="1">
                  <c:v>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txPr>
    <a:bodyPr/>
    <a:lstStyle/>
    <a:p>
      <a:pPr>
        <a:defRPr lang="zh-CN" sz="1800">
          <a:latin typeface="Arial" panose="020B0604020202020204" pitchFamily="34" charset="0"/>
          <a:ea typeface="微软雅黑" panose="020B0503020204020204" charset="-122"/>
          <a:sym typeface="Arial" panose="020B0604020202020204" pitchFamily="34" charset="0"/>
        </a:defRPr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</c:dPt>
          <c:val>
            <c:numRef>
              <c:f>Sheet1!$B$2:$B$3</c:f>
              <c:numCache>
                <c:formatCode>General</c:formatCode>
                <c:ptCount val="2"/>
                <c:pt idx="0">
                  <c:v>35</c:v>
                </c:pt>
                <c:pt idx="1">
                  <c:v>65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Column1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numCache>
                      <c:formatCode>General</c:formatCode>
                      <c:ptCount val="2"/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</c:plotArea>
    <c:plotVisOnly val="1"/>
    <c:dispBlanksAs val="zero"/>
    <c:showDLblsOverMax val="0"/>
  </c:chart>
  <c:txPr>
    <a:bodyPr/>
    <a:lstStyle/>
    <a:p>
      <a:pPr>
        <a:defRPr lang="zh-CN" sz="1800">
          <a:latin typeface="Arial" panose="020B0604020202020204" pitchFamily="34" charset="0"/>
          <a:ea typeface="微软雅黑" panose="020B0503020204020204" charset="-122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</c:spPr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</c:dPt>
          <c:val>
            <c:numRef>
              <c:f>Sheet1!$B$2:$B$3</c:f>
              <c:numCache>
                <c:formatCode>General</c:formatCode>
                <c:ptCount val="2"/>
                <c:pt idx="0">
                  <c:v>73</c:v>
                </c:pt>
                <c:pt idx="1">
                  <c:v>27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Column1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numCache>
                      <c:formatCode>General</c:formatCode>
                      <c:ptCount val="2"/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</c:plotArea>
    <c:plotVisOnly val="1"/>
    <c:dispBlanksAs val="zero"/>
    <c:showDLblsOverMax val="0"/>
  </c:chart>
  <c:txPr>
    <a:bodyPr/>
    <a:lstStyle/>
    <a:p>
      <a:pPr>
        <a:defRPr lang="zh-CN" sz="1800">
          <a:latin typeface="Arial" panose="020B0604020202020204" pitchFamily="34" charset="0"/>
          <a:ea typeface="微软雅黑" panose="020B0503020204020204" charset="-122"/>
          <a:sym typeface="Arial" panose="020B0604020202020204" pitchFamily="34" charset="0"/>
        </a:defRPr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</c:dPt>
          <c:val>
            <c:numRef>
              <c:f>Sheet1!$B$2:$B$3</c:f>
              <c:numCache>
                <c:formatCode>General</c:formatCode>
                <c:ptCount val="2"/>
                <c:pt idx="0">
                  <c:v>87</c:v>
                </c:pt>
                <c:pt idx="1">
                  <c:v>13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Column1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numCache>
                      <c:formatCode>General</c:formatCode>
                      <c:ptCount val="2"/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</c:plotArea>
    <c:plotVisOnly val="1"/>
    <c:dispBlanksAs val="zero"/>
    <c:showDLblsOverMax val="0"/>
  </c:chart>
  <c:txPr>
    <a:bodyPr/>
    <a:lstStyle/>
    <a:p>
      <a:pPr>
        <a:defRPr lang="zh-CN" sz="1800">
          <a:latin typeface="Arial" panose="020B0604020202020204" pitchFamily="34" charset="0"/>
          <a:ea typeface="微软雅黑" panose="020B0503020204020204" charset="-122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spPr>
            <a:noFill/>
            <a:ln w="19050">
              <a:solidFill>
                <a:schemeClr val="bg1"/>
              </a:solidFill>
            </a:ln>
          </c:spPr>
          <c:dPt>
            <c:idx val="0"/>
            <c:bubble3D val="0"/>
          </c:dPt>
          <c:dPt>
            <c:idx val="1"/>
            <c:bubble3D val="0"/>
            <c:explosion val="22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19050">
                <a:solidFill>
                  <a:schemeClr val="bg1"/>
                </a:solidFill>
              </a:ln>
            </c:spPr>
          </c:dPt>
          <c:dPt>
            <c:idx val="2"/>
            <c:bubble3D val="0"/>
          </c:dPt>
          <c:dPt>
            <c:idx val="3"/>
            <c:bubble3D val="0"/>
          </c:dP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8</c:v>
                </c:pt>
                <c:pt idx="2">
                  <c:v>9</c:v>
                </c:pt>
                <c:pt idx="3">
                  <c:v>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txPr>
    <a:bodyPr/>
    <a:lstStyle/>
    <a:p>
      <a:pPr>
        <a:defRPr lang="zh-CN" sz="1800">
          <a:latin typeface="Arial" panose="020B0604020202020204" pitchFamily="34" charset="0"/>
          <a:ea typeface="微软雅黑" panose="020B0503020204020204" charset="-122"/>
          <a:sym typeface="Arial" panose="020B0604020202020204" pitchFamily="34" charset="0"/>
        </a:defRPr>
      </a:pPr>
      <a:endParaRPr lang="zh-CN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</c:dPt>
          <c:val>
            <c:numRef>
              <c:f>Sheet1!$B$2:$B$3</c:f>
              <c:numCache>
                <c:formatCode>General</c:formatCode>
                <c:ptCount val="2"/>
                <c:pt idx="0">
                  <c:v>20</c:v>
                </c:pt>
                <c:pt idx="1">
                  <c:v>80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Column1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numCache>
                      <c:formatCode>General</c:formatCode>
                      <c:ptCount val="2"/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</c:plotArea>
    <c:plotVisOnly val="1"/>
    <c:dispBlanksAs val="zero"/>
    <c:showDLblsOverMax val="0"/>
  </c:chart>
  <c:txPr>
    <a:bodyPr/>
    <a:lstStyle/>
    <a:p>
      <a:pPr>
        <a:defRPr lang="zh-CN" sz="1800">
          <a:latin typeface="Arial" panose="020B0604020202020204" pitchFamily="34" charset="0"/>
          <a:ea typeface="微软雅黑" panose="020B0503020204020204" charset="-122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</c:dPt>
          <c:val>
            <c:numRef>
              <c:f>Sheet1!$B$2:$B$3</c:f>
              <c:numCache>
                <c:formatCode>General</c:formatCode>
                <c:ptCount val="2"/>
                <c:pt idx="0">
                  <c:v>35</c:v>
                </c:pt>
                <c:pt idx="1">
                  <c:v>65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Column1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numCache>
                      <c:formatCode>General</c:formatCode>
                      <c:ptCount val="2"/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</c:plotArea>
    <c:plotVisOnly val="1"/>
    <c:dispBlanksAs val="zero"/>
    <c:showDLblsOverMax val="0"/>
  </c:chart>
  <c:txPr>
    <a:bodyPr/>
    <a:lstStyle/>
    <a:p>
      <a:pPr>
        <a:defRPr lang="zh-CN" sz="1800">
          <a:latin typeface="Arial" panose="020B0604020202020204" pitchFamily="34" charset="0"/>
          <a:ea typeface="微软雅黑" panose="020B0503020204020204" charset="-122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</c:spPr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</c:dPt>
          <c:val>
            <c:numRef>
              <c:f>Sheet1!$B$2:$B$3</c:f>
              <c:numCache>
                <c:formatCode>General</c:formatCode>
                <c:ptCount val="2"/>
                <c:pt idx="0">
                  <c:v>73</c:v>
                </c:pt>
                <c:pt idx="1">
                  <c:v>27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Column1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numCache>
                      <c:formatCode>General</c:formatCode>
                      <c:ptCount val="2"/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</c:plotArea>
    <c:plotVisOnly val="1"/>
    <c:dispBlanksAs val="zero"/>
    <c:showDLblsOverMax val="0"/>
  </c:chart>
  <c:txPr>
    <a:bodyPr/>
    <a:lstStyle/>
    <a:p>
      <a:pPr>
        <a:defRPr lang="zh-CN" sz="1800">
          <a:latin typeface="Arial" panose="020B0604020202020204" pitchFamily="34" charset="0"/>
          <a:ea typeface="微软雅黑" panose="020B0503020204020204" charset="-122"/>
          <a:sym typeface="Arial" panose="020B0604020202020204" pitchFamily="34" charset="0"/>
        </a:defRPr>
      </a:pPr>
      <a:endParaRPr lang="zh-CN"/>
    </a:p>
  </c:tx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</c:dPt>
          <c:val>
            <c:numRef>
              <c:f>Sheet1!$B$2:$B$3</c:f>
              <c:numCache>
                <c:formatCode>General</c:formatCode>
                <c:ptCount val="2"/>
                <c:pt idx="0">
                  <c:v>87</c:v>
                </c:pt>
                <c:pt idx="1">
                  <c:v>13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Column1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numCache>
                      <c:formatCode>General</c:formatCode>
                      <c:ptCount val="2"/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</c:plotArea>
    <c:plotVisOnly val="1"/>
    <c:dispBlanksAs val="zero"/>
    <c:showDLblsOverMax val="0"/>
  </c:chart>
  <c:txPr>
    <a:bodyPr/>
    <a:lstStyle/>
    <a:p>
      <a:pPr>
        <a:defRPr lang="zh-CN" sz="1800">
          <a:latin typeface="Arial" panose="020B0604020202020204" pitchFamily="34" charset="0"/>
          <a:ea typeface="微软雅黑" panose="020B0503020204020204" charset="-122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811CDB-6564-4116-951F-0116EC9A7F49}" type="datetimeFigureOut">
              <a:rPr lang="zh-CN" altLang="en-US" smtClean="0"/>
              <a:t>2017/6/28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BEBA11-F226-4625-8C8A-648C4B8101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64341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BEBA11-F226-4625-8C8A-648C4B81018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8515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BEBA11-F226-4625-8C8A-648C4B81018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6319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BEBA11-F226-4625-8C8A-648C4B81018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4829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BEBA11-F226-4625-8C8A-648C4B81018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6105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BEBA11-F226-4625-8C8A-648C4B81018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9024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BEBA11-F226-4625-8C8A-648C4B81018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73968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BEBA11-F226-4625-8C8A-648C4B81018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9191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BEBA11-F226-4625-8C8A-648C4B81018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32694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BEBA11-F226-4625-8C8A-648C4B81018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7758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BEBA11-F226-4625-8C8A-648C4B81018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3260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BEBA11-F226-4625-8C8A-648C4B81018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0814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BEBA11-F226-4625-8C8A-648C4B81018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48242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BEBA11-F226-4625-8C8A-648C4B81018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8743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BEBA11-F226-4625-8C8A-648C4B81018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4840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BEBA11-F226-4625-8C8A-648C4B81018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60601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BEBA11-F226-4625-8C8A-648C4B81018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15399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BEBA11-F226-4625-8C8A-648C4B81018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924153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BEBA11-F226-4625-8C8A-648C4B810187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77489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BEBA11-F226-4625-8C8A-648C4B810187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48306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BEBA11-F226-4625-8C8A-648C4B810187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49789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BEBA11-F226-4625-8C8A-648C4B81018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9130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BEBA11-F226-4625-8C8A-648C4B81018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6611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BEBA11-F226-4625-8C8A-648C4B81018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17723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BEBA11-F226-4625-8C8A-648C4B81018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9764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BEBA11-F226-4625-8C8A-648C4B81018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62984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BEBA11-F226-4625-8C8A-648C4B81018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764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BEBA11-F226-4625-8C8A-648C4B81018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3691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split orient="vert"/>
      </p:transition>
    </mc:Choice>
    <mc:Fallback>
      <p:transition spd="slow" advTm="0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2017/6/28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split orient="vert"/>
      </p:transition>
    </mc:Choice>
    <mc:Fallback>
      <p:transition spd="slow" advTm="0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split orient="vert"/>
      </p:transition>
    </mc:Choice>
    <mc:Fallback>
      <p:transition spd="slow" advTm="0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split orient="vert"/>
      </p:transition>
    </mc:Choice>
    <mc:Fallback>
      <p:transition spd="slow" advTm="0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2017/6/28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split orient="vert"/>
      </p:transition>
    </mc:Choice>
    <mc:Fallback>
      <p:transition spd="slow" advTm="0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2017/6/28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split orient="vert"/>
      </p:transition>
    </mc:Choice>
    <mc:Fallback>
      <p:transition spd="slow" advTm="0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2017/6/28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split orient="vert"/>
      </p:transition>
    </mc:Choice>
    <mc:Fallback>
      <p:transition spd="slow" advTm="0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2017/6/28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split orient="vert"/>
      </p:transition>
    </mc:Choice>
    <mc:Fallback>
      <p:transition spd="slow" advTm="0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2017/6/28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split orient="vert"/>
      </p:transition>
    </mc:Choice>
    <mc:Fallback>
      <p:transition spd="slow" advTm="0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split orient="vert"/>
      </p:transition>
    </mc:Choice>
    <mc:Fallback>
      <p:transition spd="slow" advTm="0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2017/6/28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>
    <mc:Choice xmlns:p14="http://schemas.microsoft.com/office/powerpoint/2010/main" Requires="p14">
      <p:transition spd="slow" p14:dur="2000" advTm="0">
        <p:split orient="vert"/>
      </p:transition>
    </mc:Choice>
    <mc:Fallback>
      <p:transition spd="slow" advTm="0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jpeg"/><Relationship Id="rId10" Type="http://schemas.openxmlformats.org/officeDocument/2006/relationships/image" Target="../media/image7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5" Type="http://schemas.openxmlformats.org/officeDocument/2006/relationships/image" Target="../media/image35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Relationship Id="rId1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9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13.xml"/><Relationship Id="rId5" Type="http://schemas.openxmlformats.org/officeDocument/2006/relationships/chart" Target="../charts/chart12.xml"/><Relationship Id="rId4" Type="http://schemas.openxmlformats.org/officeDocument/2006/relationships/chart" Target="../charts/chart1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矩形 1"/>
          <p:cNvSpPr/>
          <p:nvPr/>
        </p:nvSpPr>
        <p:spPr>
          <a:xfrm>
            <a:off x="0" y="5429250"/>
            <a:ext cx="12192000" cy="1428750"/>
          </a:xfrm>
          <a:prstGeom prst="rect">
            <a:avLst/>
          </a:prstGeom>
          <a:solidFill>
            <a:schemeClr val="bg1">
              <a:alpha val="13000"/>
            </a:schemeClr>
          </a:solidFill>
          <a:ln w="9525">
            <a:noFill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>
              <a:solidFill>
                <a:srgbClr val="FFFFFF"/>
              </a:solidFill>
            </a:endParaRPr>
          </a:p>
        </p:txBody>
      </p:sp>
      <p:grpSp>
        <p:nvGrpSpPr>
          <p:cNvPr id="2051" name="组合 6"/>
          <p:cNvGrpSpPr/>
          <p:nvPr/>
        </p:nvGrpSpPr>
        <p:grpSpPr>
          <a:xfrm>
            <a:off x="2395538" y="1688783"/>
            <a:ext cx="7400925" cy="2395537"/>
            <a:chOff x="0" y="0"/>
            <a:chExt cx="8098972" cy="2509611"/>
          </a:xfrm>
        </p:grpSpPr>
        <p:grpSp>
          <p:nvGrpSpPr>
            <p:cNvPr id="2089" name="矩形 26"/>
            <p:cNvGrpSpPr/>
            <p:nvPr/>
          </p:nvGrpSpPr>
          <p:grpSpPr>
            <a:xfrm>
              <a:off x="208" y="-2329"/>
              <a:ext cx="8098555" cy="2509811"/>
              <a:chOff x="0" y="0"/>
              <a:chExt cx="7400544" cy="2395728"/>
            </a:xfrm>
          </p:grpSpPr>
          <p:pic>
            <p:nvPicPr>
              <p:cNvPr id="2093" name="矩形 26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0" y="0"/>
                <a:ext cx="7400544" cy="239572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94" name="Text Box 6"/>
              <p:cNvSpPr txBox="1"/>
              <p:nvPr/>
            </p:nvSpPr>
            <p:spPr>
              <a:xfrm>
                <a:off x="-190" y="2223"/>
                <a:ext cx="7400925" cy="239553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algn="ctr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en-US" sz="1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2090" name="矩形 27"/>
            <p:cNvGrpSpPr/>
            <p:nvPr/>
          </p:nvGrpSpPr>
          <p:grpSpPr>
            <a:xfrm>
              <a:off x="120285" y="80693"/>
              <a:ext cx="7898426" cy="2350154"/>
              <a:chOff x="0" y="0"/>
              <a:chExt cx="7217664" cy="2243328"/>
            </a:xfrm>
          </p:grpSpPr>
          <p:pic>
            <p:nvPicPr>
              <p:cNvPr id="2091" name="矩形 27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0" y="0"/>
                <a:ext cx="7217664" cy="224332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92" name="Text Box 9"/>
              <p:cNvSpPr txBox="1"/>
              <p:nvPr/>
            </p:nvSpPr>
            <p:spPr>
              <a:xfrm>
                <a:off x="9452" y="11372"/>
                <a:ext cx="7188712" cy="221145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algn="ctr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en-US" sz="1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</p:grpSp>
      <p:pic>
        <p:nvPicPr>
          <p:cNvPr id="2052" name="直接连接符 4"/>
          <p:cNvPicPr/>
          <p:nvPr/>
        </p:nvPicPr>
        <p:blipFill>
          <a:blip r:embed="rId8"/>
          <a:stretch>
            <a:fillRect/>
          </a:stretch>
        </p:blipFill>
        <p:spPr>
          <a:xfrm>
            <a:off x="3108325" y="3192145"/>
            <a:ext cx="6016625" cy="30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3" name="文本框 92"/>
          <p:cNvSpPr txBox="1"/>
          <p:nvPr/>
        </p:nvSpPr>
        <p:spPr>
          <a:xfrm>
            <a:off x="2728119" y="2190433"/>
            <a:ext cx="6735763" cy="860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酷炫星空年中总结</a:t>
            </a:r>
            <a:r>
              <a:rPr lang="en-US" altLang="zh-CN" sz="50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</a:p>
        </p:txBody>
      </p:sp>
      <p:sp>
        <p:nvSpPr>
          <p:cNvPr id="2054" name="文本框 36"/>
          <p:cNvSpPr txBox="1"/>
          <p:nvPr/>
        </p:nvSpPr>
        <p:spPr>
          <a:xfrm>
            <a:off x="3051175" y="3295333"/>
            <a:ext cx="6103938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dist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8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THE PROFESSIONNAL BUSINESS TEMPALTE</a:t>
            </a:r>
            <a:endParaRPr lang="zh-CN" altLang="en-US" sz="18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grpSp>
        <p:nvGrpSpPr>
          <p:cNvPr id="2055" name="组合 48"/>
          <p:cNvGrpSpPr/>
          <p:nvPr/>
        </p:nvGrpSpPr>
        <p:grpSpPr>
          <a:xfrm>
            <a:off x="5027613" y="5224463"/>
            <a:ext cx="588962" cy="498475"/>
            <a:chOff x="0" y="0"/>
            <a:chExt cx="588282" cy="498248"/>
          </a:xfrm>
        </p:grpSpPr>
        <p:grpSp>
          <p:nvGrpSpPr>
            <p:cNvPr id="2085" name="六边形 20"/>
            <p:cNvGrpSpPr/>
            <p:nvPr/>
          </p:nvGrpSpPr>
          <p:grpSpPr>
            <a:xfrm>
              <a:off x="-16682" y="-12377"/>
              <a:ext cx="627163" cy="530110"/>
              <a:chOff x="0" y="0"/>
              <a:chExt cx="627888" cy="530352"/>
            </a:xfrm>
          </p:grpSpPr>
          <p:pic>
            <p:nvPicPr>
              <p:cNvPr id="2087" name="六边形 20"/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0" y="0"/>
                <a:ext cx="627888" cy="53035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88" name="Text Box 16"/>
              <p:cNvSpPr txBox="1"/>
              <p:nvPr/>
            </p:nvSpPr>
            <p:spPr>
              <a:xfrm>
                <a:off x="107321" y="89080"/>
                <a:ext cx="407722" cy="34508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algn="ctr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en-US" sz="1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sp>
          <p:nvSpPr>
            <p:cNvPr id="2086" name="Freeform 34"/>
            <p:cNvSpPr/>
            <p:nvPr/>
          </p:nvSpPr>
          <p:spPr>
            <a:xfrm>
              <a:off x="155951" y="116115"/>
              <a:ext cx="287012" cy="253712"/>
            </a:xfrm>
            <a:custGeom>
              <a:avLst/>
              <a:gdLst/>
              <a:ahLst/>
              <a:cxnLst>
                <a:cxn ang="0">
                  <a:pos x="605705060" y="214566353"/>
                </a:cxn>
                <a:cxn ang="0">
                  <a:pos x="302852530" y="0"/>
                </a:cxn>
                <a:cxn ang="0">
                  <a:pos x="0" y="214566353"/>
                </a:cxn>
                <a:cxn ang="0">
                  <a:pos x="164787096" y="406780678"/>
                </a:cxn>
                <a:cxn ang="0">
                  <a:pos x="97980832" y="536414825"/>
                </a:cxn>
                <a:cxn ang="0">
                  <a:pos x="325121285" y="429132705"/>
                </a:cxn>
                <a:cxn ang="0">
                  <a:pos x="605705060" y="214566353"/>
                </a:cxn>
              </a:cxnLst>
              <a:rect l="0" t="0" r="0" b="0"/>
              <a:pathLst>
                <a:path w="136" h="120">
                  <a:moveTo>
                    <a:pt x="136" y="48"/>
                  </a:moveTo>
                  <a:cubicBezTo>
                    <a:pt x="136" y="22"/>
                    <a:pt x="106" y="0"/>
                    <a:pt x="68" y="0"/>
                  </a:cubicBezTo>
                  <a:cubicBezTo>
                    <a:pt x="31" y="0"/>
                    <a:pt x="0" y="22"/>
                    <a:pt x="0" y="48"/>
                  </a:cubicBezTo>
                  <a:cubicBezTo>
                    <a:pt x="0" y="67"/>
                    <a:pt x="15" y="83"/>
                    <a:pt x="37" y="91"/>
                  </a:cubicBezTo>
                  <a:cubicBezTo>
                    <a:pt x="38" y="96"/>
                    <a:pt x="37" y="106"/>
                    <a:pt x="22" y="120"/>
                  </a:cubicBezTo>
                  <a:cubicBezTo>
                    <a:pt x="22" y="120"/>
                    <a:pt x="54" y="111"/>
                    <a:pt x="73" y="96"/>
                  </a:cubicBezTo>
                  <a:cubicBezTo>
                    <a:pt x="108" y="94"/>
                    <a:pt x="136" y="73"/>
                    <a:pt x="136" y="4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6" name="组合 7"/>
          <p:cNvGrpSpPr/>
          <p:nvPr/>
        </p:nvGrpSpPr>
        <p:grpSpPr>
          <a:xfrm>
            <a:off x="3409950" y="5224463"/>
            <a:ext cx="588963" cy="498475"/>
            <a:chOff x="0" y="0"/>
            <a:chExt cx="588282" cy="498248"/>
          </a:xfrm>
        </p:grpSpPr>
        <p:grpSp>
          <p:nvGrpSpPr>
            <p:cNvPr id="2081" name="六边形 19"/>
            <p:cNvGrpSpPr/>
            <p:nvPr/>
          </p:nvGrpSpPr>
          <p:grpSpPr>
            <a:xfrm>
              <a:off x="-20550" y="-12377"/>
              <a:ext cx="633251" cy="530110"/>
              <a:chOff x="0" y="0"/>
              <a:chExt cx="633984" cy="530352"/>
            </a:xfrm>
          </p:grpSpPr>
          <p:pic>
            <p:nvPicPr>
              <p:cNvPr id="2083" name="六边形 19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0" y="0"/>
                <a:ext cx="633984" cy="53035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84" name="Text Box 21"/>
              <p:cNvSpPr txBox="1"/>
              <p:nvPr/>
            </p:nvSpPr>
            <p:spPr>
              <a:xfrm>
                <a:off x="111194" y="89080"/>
                <a:ext cx="407723" cy="34508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algn="ctr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en-US" sz="1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sp>
          <p:nvSpPr>
            <p:cNvPr id="2082" name="Freeform 64"/>
            <p:cNvSpPr>
              <a:spLocks noEditPoints="1"/>
            </p:cNvSpPr>
            <p:nvPr/>
          </p:nvSpPr>
          <p:spPr>
            <a:xfrm>
              <a:off x="188292" y="161090"/>
              <a:ext cx="211698" cy="202130"/>
            </a:xfrm>
            <a:custGeom>
              <a:avLst/>
              <a:gdLst/>
              <a:ahLst/>
              <a:cxnLst>
                <a:cxn ang="0">
                  <a:pos x="316693841" y="0"/>
                </a:cxn>
                <a:cxn ang="0">
                  <a:pos x="22801307" y="0"/>
                </a:cxn>
                <a:cxn ang="0">
                  <a:pos x="0" y="22797717"/>
                </a:cxn>
                <a:cxn ang="0">
                  <a:pos x="0" y="230512553"/>
                </a:cxn>
                <a:cxn ang="0">
                  <a:pos x="22801307" y="253310271"/>
                </a:cxn>
                <a:cxn ang="0">
                  <a:pos x="134278609" y="253310271"/>
                </a:cxn>
                <a:cxn ang="0">
                  <a:pos x="101342857" y="298907297"/>
                </a:cxn>
                <a:cxn ang="0">
                  <a:pos x="101342857" y="321705015"/>
                </a:cxn>
                <a:cxn ang="0">
                  <a:pos x="134278609" y="321705015"/>
                </a:cxn>
                <a:cxn ang="0">
                  <a:pos x="202684122" y="321705015"/>
                </a:cxn>
                <a:cxn ang="0">
                  <a:pos x="238153883" y="321705015"/>
                </a:cxn>
                <a:cxn ang="0">
                  <a:pos x="238153883" y="298907297"/>
                </a:cxn>
                <a:cxn ang="0">
                  <a:pos x="202684122" y="253310271"/>
                </a:cxn>
                <a:cxn ang="0">
                  <a:pos x="316693841" y="253310271"/>
                </a:cxn>
                <a:cxn ang="0">
                  <a:pos x="336962731" y="230512553"/>
                </a:cxn>
                <a:cxn ang="0">
                  <a:pos x="336962731" y="22797717"/>
                </a:cxn>
                <a:cxn ang="0">
                  <a:pos x="316693841" y="0"/>
                </a:cxn>
                <a:cxn ang="0">
                  <a:pos x="152013489" y="225446571"/>
                </a:cxn>
                <a:cxn ang="0">
                  <a:pos x="169748370" y="207714836"/>
                </a:cxn>
                <a:cxn ang="0">
                  <a:pos x="190017260" y="225446571"/>
                </a:cxn>
                <a:cxn ang="0">
                  <a:pos x="169748370" y="245712093"/>
                </a:cxn>
                <a:cxn ang="0">
                  <a:pos x="152013489" y="225446571"/>
                </a:cxn>
                <a:cxn ang="0">
                  <a:pos x="314161424" y="200115066"/>
                </a:cxn>
                <a:cxn ang="0">
                  <a:pos x="25335316" y="200115066"/>
                </a:cxn>
                <a:cxn ang="0">
                  <a:pos x="25335316" y="25331505"/>
                </a:cxn>
                <a:cxn ang="0">
                  <a:pos x="314161424" y="25331505"/>
                </a:cxn>
                <a:cxn ang="0">
                  <a:pos x="314161424" y="200115066"/>
                </a:cxn>
              </a:cxnLst>
              <a:rect l="0" t="0" r="0" b="0"/>
              <a:pathLst>
                <a:path w="133" h="127">
                  <a:moveTo>
                    <a:pt x="12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40" y="118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78" y="118"/>
                    <a:pt x="80" y="100"/>
                    <a:pt x="80" y="100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5" y="0"/>
                  </a:cubicBezTo>
                  <a:close/>
                  <a:moveTo>
                    <a:pt x="60" y="89"/>
                  </a:moveTo>
                  <a:cubicBezTo>
                    <a:pt x="60" y="85"/>
                    <a:pt x="63" y="82"/>
                    <a:pt x="67" y="82"/>
                  </a:cubicBezTo>
                  <a:cubicBezTo>
                    <a:pt x="72" y="82"/>
                    <a:pt x="75" y="85"/>
                    <a:pt x="75" y="89"/>
                  </a:cubicBezTo>
                  <a:cubicBezTo>
                    <a:pt x="75" y="94"/>
                    <a:pt x="72" y="97"/>
                    <a:pt x="67" y="97"/>
                  </a:cubicBezTo>
                  <a:cubicBezTo>
                    <a:pt x="63" y="97"/>
                    <a:pt x="60" y="94"/>
                    <a:pt x="60" y="89"/>
                  </a:cubicBezTo>
                  <a:close/>
                  <a:moveTo>
                    <a:pt x="124" y="79"/>
                  </a:moveTo>
                  <a:cubicBezTo>
                    <a:pt x="10" y="79"/>
                    <a:pt x="10" y="79"/>
                    <a:pt x="10" y="7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24" y="10"/>
                    <a:pt x="124" y="10"/>
                    <a:pt x="124" y="10"/>
                  </a:cubicBezTo>
                  <a:lnTo>
                    <a:pt x="124" y="79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7" name="组合 50"/>
          <p:cNvGrpSpPr/>
          <p:nvPr/>
        </p:nvGrpSpPr>
        <p:grpSpPr>
          <a:xfrm>
            <a:off x="8261350" y="5224463"/>
            <a:ext cx="588963" cy="498475"/>
            <a:chOff x="0" y="0"/>
            <a:chExt cx="588282" cy="498248"/>
          </a:xfrm>
        </p:grpSpPr>
        <p:grpSp>
          <p:nvGrpSpPr>
            <p:cNvPr id="2066" name="六边形 24"/>
            <p:cNvGrpSpPr/>
            <p:nvPr/>
          </p:nvGrpSpPr>
          <p:grpSpPr>
            <a:xfrm>
              <a:off x="-19535" y="-12377"/>
              <a:ext cx="633251" cy="530110"/>
              <a:chOff x="0" y="0"/>
              <a:chExt cx="633984" cy="530352"/>
            </a:xfrm>
          </p:grpSpPr>
          <p:pic>
            <p:nvPicPr>
              <p:cNvPr id="2079" name="六边形 24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0" y="0"/>
                <a:ext cx="633984" cy="53035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80" name="Text Box 26"/>
              <p:cNvSpPr txBox="1"/>
              <p:nvPr/>
            </p:nvSpPr>
            <p:spPr>
              <a:xfrm>
                <a:off x="110178" y="89080"/>
                <a:ext cx="407723" cy="34508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algn="ctr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en-US" sz="1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2067" name="组合 32"/>
            <p:cNvGrpSpPr/>
            <p:nvPr/>
          </p:nvGrpSpPr>
          <p:grpSpPr>
            <a:xfrm>
              <a:off x="196000" y="130628"/>
              <a:ext cx="301738" cy="263054"/>
              <a:chOff x="0" y="0"/>
              <a:chExt cx="389342" cy="339426"/>
            </a:xfrm>
          </p:grpSpPr>
          <p:sp>
            <p:nvSpPr>
              <p:cNvPr id="2068" name="Freeform 110"/>
              <p:cNvSpPr/>
              <p:nvPr/>
            </p:nvSpPr>
            <p:spPr>
              <a:xfrm>
                <a:off x="259561" y="102327"/>
                <a:ext cx="102328" cy="102328"/>
              </a:xfrm>
              <a:custGeom>
                <a:avLst/>
                <a:gdLst/>
                <a:ahLst/>
                <a:cxnLst>
                  <a:cxn ang="0">
                    <a:pos x="0" y="242931664"/>
                  </a:cxn>
                  <a:cxn ang="0">
                    <a:pos x="18686091" y="255390722"/>
                  </a:cxn>
                  <a:cxn ang="0">
                    <a:pos x="255390722" y="18686091"/>
                  </a:cxn>
                  <a:cxn ang="0">
                    <a:pos x="242931664" y="0"/>
                  </a:cxn>
                  <a:cxn ang="0">
                    <a:pos x="0" y="242931664"/>
                  </a:cxn>
                </a:cxnLst>
                <a:rect l="0" t="0" r="0" b="0"/>
                <a:pathLst>
                  <a:path w="41" h="41">
                    <a:moveTo>
                      <a:pt x="0" y="39"/>
                    </a:moveTo>
                    <a:lnTo>
                      <a:pt x="3" y="41"/>
                    </a:lnTo>
                    <a:lnTo>
                      <a:pt x="41" y="3"/>
                    </a:lnTo>
                    <a:lnTo>
                      <a:pt x="39" y="0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9" name="Freeform 111"/>
              <p:cNvSpPr/>
              <p:nvPr/>
            </p:nvSpPr>
            <p:spPr>
              <a:xfrm>
                <a:off x="237098" y="74873"/>
                <a:ext cx="109814" cy="114806"/>
              </a:xfrm>
              <a:custGeom>
                <a:avLst/>
                <a:gdLst/>
                <a:ahLst/>
                <a:cxnLst>
                  <a:cxn ang="0">
                    <a:pos x="230469637" y="0"/>
                  </a:cxn>
                  <a:cxn ang="0">
                    <a:pos x="0" y="242929496"/>
                  </a:cxn>
                  <a:cxn ang="0">
                    <a:pos x="37374197" y="286530818"/>
                  </a:cxn>
                  <a:cxn ang="0">
                    <a:pos x="274070786" y="49830796"/>
                  </a:cxn>
                  <a:cxn ang="0">
                    <a:pos x="230469637" y="0"/>
                  </a:cxn>
                </a:cxnLst>
                <a:rect l="0" t="0" r="0" b="0"/>
                <a:pathLst>
                  <a:path w="44" h="46">
                    <a:moveTo>
                      <a:pt x="37" y="0"/>
                    </a:moveTo>
                    <a:lnTo>
                      <a:pt x="0" y="39"/>
                    </a:lnTo>
                    <a:lnTo>
                      <a:pt x="6" y="46"/>
                    </a:lnTo>
                    <a:lnTo>
                      <a:pt x="44" y="8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0" name="Freeform 112"/>
              <p:cNvSpPr/>
              <p:nvPr/>
            </p:nvSpPr>
            <p:spPr>
              <a:xfrm>
                <a:off x="217132" y="59898"/>
                <a:ext cx="104823" cy="104823"/>
              </a:xfrm>
              <a:custGeom>
                <a:avLst/>
                <a:gdLst/>
                <a:ahLst/>
                <a:cxnLst>
                  <a:cxn ang="0">
                    <a:pos x="0" y="236700317"/>
                  </a:cxn>
                  <a:cxn ang="0">
                    <a:pos x="24915429" y="261615746"/>
                  </a:cxn>
                  <a:cxn ang="0">
                    <a:pos x="261615746" y="24915429"/>
                  </a:cxn>
                  <a:cxn ang="0">
                    <a:pos x="236700317" y="0"/>
                  </a:cxn>
                  <a:cxn ang="0">
                    <a:pos x="0" y="236700317"/>
                  </a:cxn>
                </a:cxnLst>
                <a:rect l="0" t="0" r="0" b="0"/>
                <a:pathLst>
                  <a:path w="42" h="42">
                    <a:moveTo>
                      <a:pt x="0" y="38"/>
                    </a:moveTo>
                    <a:lnTo>
                      <a:pt x="4" y="42"/>
                    </a:lnTo>
                    <a:lnTo>
                      <a:pt x="42" y="4"/>
                    </a:lnTo>
                    <a:lnTo>
                      <a:pt x="38" y="0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1" name="Freeform 113"/>
              <p:cNvSpPr/>
              <p:nvPr/>
            </p:nvSpPr>
            <p:spPr>
              <a:xfrm>
                <a:off x="189679" y="162226"/>
                <a:ext cx="69882" cy="69882"/>
              </a:xfrm>
              <a:custGeom>
                <a:avLst/>
                <a:gdLst/>
                <a:ahLst/>
                <a:cxnLst>
                  <a:cxn ang="0">
                    <a:pos x="174410497" y="124579640"/>
                  </a:cxn>
                  <a:cxn ang="0">
                    <a:pos x="49830858" y="0"/>
                  </a:cxn>
                  <a:cxn ang="0">
                    <a:pos x="0" y="124579640"/>
                  </a:cxn>
                  <a:cxn ang="0">
                    <a:pos x="56060339" y="174410497"/>
                  </a:cxn>
                  <a:cxn ang="0">
                    <a:pos x="174410497" y="124579640"/>
                  </a:cxn>
                </a:cxnLst>
                <a:rect l="0" t="0" r="0" b="0"/>
                <a:pathLst>
                  <a:path w="28" h="28">
                    <a:moveTo>
                      <a:pt x="28" y="20"/>
                    </a:moveTo>
                    <a:lnTo>
                      <a:pt x="8" y="0"/>
                    </a:lnTo>
                    <a:lnTo>
                      <a:pt x="0" y="20"/>
                    </a:lnTo>
                    <a:lnTo>
                      <a:pt x="9" y="28"/>
                    </a:lnTo>
                    <a:lnTo>
                      <a:pt x="28" y="20"/>
                    </a:ln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2" name="Freeform 114"/>
              <p:cNvSpPr/>
              <p:nvPr/>
            </p:nvSpPr>
            <p:spPr>
              <a:xfrm>
                <a:off x="172208" y="219628"/>
                <a:ext cx="34941" cy="32446"/>
              </a:xfrm>
              <a:custGeom>
                <a:avLst/>
                <a:gdLst/>
                <a:ahLst/>
                <a:cxnLst>
                  <a:cxn ang="0">
                    <a:pos x="0" y="80980224"/>
                  </a:cxn>
                  <a:cxn ang="0">
                    <a:pos x="87205249" y="37375296"/>
                  </a:cxn>
                  <a:cxn ang="0">
                    <a:pos x="37374391" y="0"/>
                  </a:cxn>
                  <a:cxn ang="0">
                    <a:pos x="0" y="80980224"/>
                  </a:cxn>
                </a:cxnLst>
                <a:rect l="0" t="0" r="0" b="0"/>
                <a:pathLst>
                  <a:path w="14" h="13">
                    <a:moveTo>
                      <a:pt x="0" y="13"/>
                    </a:moveTo>
                    <a:lnTo>
                      <a:pt x="14" y="6"/>
                    </a:lnTo>
                    <a:lnTo>
                      <a:pt x="6" y="0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3" name="Freeform 115"/>
              <p:cNvSpPr/>
              <p:nvPr/>
            </p:nvSpPr>
            <p:spPr>
              <a:xfrm>
                <a:off x="319460" y="34941"/>
                <a:ext cx="69882" cy="69882"/>
              </a:xfrm>
              <a:custGeom>
                <a:avLst/>
                <a:gdLst/>
                <a:ahLst/>
                <a:cxnLst>
                  <a:cxn ang="0">
                    <a:pos x="43603872" y="0"/>
                  </a:cxn>
                  <a:cxn ang="0">
                    <a:pos x="0" y="49830858"/>
                  </a:cxn>
                  <a:cxn ang="0">
                    <a:pos x="124579640" y="174410497"/>
                  </a:cxn>
                  <a:cxn ang="0">
                    <a:pos x="174410497" y="124579640"/>
                  </a:cxn>
                  <a:cxn ang="0">
                    <a:pos x="43603872" y="0"/>
                  </a:cxn>
                </a:cxnLst>
                <a:rect l="0" t="0" r="0" b="0"/>
                <a:pathLst>
                  <a:path w="28" h="28">
                    <a:moveTo>
                      <a:pt x="7" y="0"/>
                    </a:moveTo>
                    <a:lnTo>
                      <a:pt x="0" y="8"/>
                    </a:lnTo>
                    <a:lnTo>
                      <a:pt x="20" y="28"/>
                    </a:lnTo>
                    <a:lnTo>
                      <a:pt x="28" y="2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4" name="Freeform 116"/>
              <p:cNvSpPr/>
              <p:nvPr/>
            </p:nvSpPr>
            <p:spPr>
              <a:xfrm>
                <a:off x="0" y="0"/>
                <a:ext cx="279527" cy="339426"/>
              </a:xfrm>
              <a:custGeom>
                <a:avLst/>
                <a:gdLst/>
                <a:ahLst/>
                <a:cxnLst>
                  <a:cxn ang="0">
                    <a:pos x="647806318" y="629121099"/>
                  </a:cxn>
                  <a:cxn ang="0">
                    <a:pos x="516997665" y="629121099"/>
                  </a:cxn>
                  <a:cxn ang="0">
                    <a:pos x="516997665" y="803531156"/>
                  </a:cxn>
                  <a:cxn ang="0">
                    <a:pos x="43601220" y="803531156"/>
                  </a:cxn>
                  <a:cxn ang="0">
                    <a:pos x="43601220" y="199325423"/>
                  </a:cxn>
                  <a:cxn ang="0">
                    <a:pos x="647806318" y="199325423"/>
                  </a:cxn>
                  <a:cxn ang="0">
                    <a:pos x="647806318" y="249156154"/>
                  </a:cxn>
                  <a:cxn ang="0">
                    <a:pos x="697636998" y="199325423"/>
                  </a:cxn>
                  <a:cxn ang="0">
                    <a:pos x="697636998" y="37374297"/>
                  </a:cxn>
                  <a:cxn ang="0">
                    <a:pos x="604202602" y="37374297"/>
                  </a:cxn>
                  <a:cxn ang="0">
                    <a:pos x="604202602" y="124579325"/>
                  </a:cxn>
                  <a:cxn ang="0">
                    <a:pos x="591746180" y="124579325"/>
                  </a:cxn>
                  <a:cxn ang="0">
                    <a:pos x="591746180" y="0"/>
                  </a:cxn>
                  <a:cxn ang="0">
                    <a:pos x="554371923" y="0"/>
                  </a:cxn>
                  <a:cxn ang="0">
                    <a:pos x="554371923" y="124579325"/>
                  </a:cxn>
                  <a:cxn ang="0">
                    <a:pos x="541915501" y="124579325"/>
                  </a:cxn>
                  <a:cxn ang="0">
                    <a:pos x="541915501" y="37374297"/>
                  </a:cxn>
                  <a:cxn ang="0">
                    <a:pos x="492082326" y="37374297"/>
                  </a:cxn>
                  <a:cxn ang="0">
                    <a:pos x="492082326" y="124579325"/>
                  </a:cxn>
                  <a:cxn ang="0">
                    <a:pos x="473396445" y="124579325"/>
                  </a:cxn>
                  <a:cxn ang="0">
                    <a:pos x="473396445" y="0"/>
                  </a:cxn>
                  <a:cxn ang="0">
                    <a:pos x="448481105" y="0"/>
                  </a:cxn>
                  <a:cxn ang="0">
                    <a:pos x="448481105" y="124579325"/>
                  </a:cxn>
                  <a:cxn ang="0">
                    <a:pos x="423565766" y="124579325"/>
                  </a:cxn>
                  <a:cxn ang="0">
                    <a:pos x="423565766" y="37374297"/>
                  </a:cxn>
                  <a:cxn ang="0">
                    <a:pos x="373735086" y="37374297"/>
                  </a:cxn>
                  <a:cxn ang="0">
                    <a:pos x="373735086" y="124579325"/>
                  </a:cxn>
                  <a:cxn ang="0">
                    <a:pos x="355046710" y="124579325"/>
                  </a:cxn>
                  <a:cxn ang="0">
                    <a:pos x="355046710" y="0"/>
                  </a:cxn>
                  <a:cxn ang="0">
                    <a:pos x="330131370" y="0"/>
                  </a:cxn>
                  <a:cxn ang="0">
                    <a:pos x="330131370" y="124579325"/>
                  </a:cxn>
                  <a:cxn ang="0">
                    <a:pos x="317674948" y="124579325"/>
                  </a:cxn>
                  <a:cxn ang="0">
                    <a:pos x="317674948" y="37374297"/>
                  </a:cxn>
                  <a:cxn ang="0">
                    <a:pos x="267841773" y="37374297"/>
                  </a:cxn>
                  <a:cxn ang="0">
                    <a:pos x="267841773" y="124579325"/>
                  </a:cxn>
                  <a:cxn ang="0">
                    <a:pos x="249155892" y="124579325"/>
                  </a:cxn>
                  <a:cxn ang="0">
                    <a:pos x="249155892" y="0"/>
                  </a:cxn>
                  <a:cxn ang="0">
                    <a:pos x="218011094" y="0"/>
                  </a:cxn>
                  <a:cxn ang="0">
                    <a:pos x="218011094" y="124579325"/>
                  </a:cxn>
                  <a:cxn ang="0">
                    <a:pos x="199325213" y="124579325"/>
                  </a:cxn>
                  <a:cxn ang="0">
                    <a:pos x="199325213" y="37374297"/>
                  </a:cxn>
                  <a:cxn ang="0">
                    <a:pos x="155721497" y="37374297"/>
                  </a:cxn>
                  <a:cxn ang="0">
                    <a:pos x="155721497" y="124579325"/>
                  </a:cxn>
                  <a:cxn ang="0">
                    <a:pos x="143265075" y="124579325"/>
                  </a:cxn>
                  <a:cxn ang="0">
                    <a:pos x="143265075" y="0"/>
                  </a:cxn>
                  <a:cxn ang="0">
                    <a:pos x="105890817" y="0"/>
                  </a:cxn>
                  <a:cxn ang="0">
                    <a:pos x="105890817" y="124579325"/>
                  </a:cxn>
                  <a:cxn ang="0">
                    <a:pos x="93434396" y="124579325"/>
                  </a:cxn>
                  <a:cxn ang="0">
                    <a:pos x="93434396" y="37374297"/>
                  </a:cxn>
                  <a:cxn ang="0">
                    <a:pos x="0" y="37374297"/>
                  </a:cxn>
                  <a:cxn ang="0">
                    <a:pos x="0" y="149494691"/>
                  </a:cxn>
                  <a:cxn ang="0">
                    <a:pos x="0" y="174410057"/>
                  </a:cxn>
                  <a:cxn ang="0">
                    <a:pos x="0" y="847132423"/>
                  </a:cxn>
                  <a:cxn ang="0">
                    <a:pos x="554371923" y="847132423"/>
                  </a:cxn>
                  <a:cxn ang="0">
                    <a:pos x="697636998" y="685181297"/>
                  </a:cxn>
                  <a:cxn ang="0">
                    <a:pos x="697636998" y="523227675"/>
                  </a:cxn>
                  <a:cxn ang="0">
                    <a:pos x="647806318" y="573060902"/>
                  </a:cxn>
                  <a:cxn ang="0">
                    <a:pos x="647806318" y="629121099"/>
                  </a:cxn>
                </a:cxnLst>
                <a:rect l="0" t="0" r="0" b="0"/>
                <a:pathLst>
                  <a:path w="112" h="136">
                    <a:moveTo>
                      <a:pt x="104" y="101"/>
                    </a:moveTo>
                    <a:lnTo>
                      <a:pt x="83" y="101"/>
                    </a:lnTo>
                    <a:lnTo>
                      <a:pt x="83" y="129"/>
                    </a:lnTo>
                    <a:lnTo>
                      <a:pt x="7" y="129"/>
                    </a:lnTo>
                    <a:lnTo>
                      <a:pt x="7" y="32"/>
                    </a:lnTo>
                    <a:lnTo>
                      <a:pt x="104" y="32"/>
                    </a:lnTo>
                    <a:lnTo>
                      <a:pt x="104" y="40"/>
                    </a:lnTo>
                    <a:lnTo>
                      <a:pt x="112" y="32"/>
                    </a:lnTo>
                    <a:lnTo>
                      <a:pt x="112" y="6"/>
                    </a:lnTo>
                    <a:lnTo>
                      <a:pt x="97" y="6"/>
                    </a:lnTo>
                    <a:lnTo>
                      <a:pt x="97" y="20"/>
                    </a:lnTo>
                    <a:lnTo>
                      <a:pt x="95" y="20"/>
                    </a:lnTo>
                    <a:lnTo>
                      <a:pt x="95" y="0"/>
                    </a:lnTo>
                    <a:lnTo>
                      <a:pt x="89" y="0"/>
                    </a:lnTo>
                    <a:lnTo>
                      <a:pt x="89" y="20"/>
                    </a:lnTo>
                    <a:lnTo>
                      <a:pt x="87" y="20"/>
                    </a:lnTo>
                    <a:lnTo>
                      <a:pt x="87" y="6"/>
                    </a:lnTo>
                    <a:lnTo>
                      <a:pt x="79" y="6"/>
                    </a:lnTo>
                    <a:lnTo>
                      <a:pt x="79" y="20"/>
                    </a:lnTo>
                    <a:lnTo>
                      <a:pt x="76" y="20"/>
                    </a:lnTo>
                    <a:lnTo>
                      <a:pt x="76" y="0"/>
                    </a:lnTo>
                    <a:lnTo>
                      <a:pt x="72" y="0"/>
                    </a:lnTo>
                    <a:lnTo>
                      <a:pt x="72" y="20"/>
                    </a:lnTo>
                    <a:lnTo>
                      <a:pt x="68" y="20"/>
                    </a:lnTo>
                    <a:lnTo>
                      <a:pt x="68" y="6"/>
                    </a:lnTo>
                    <a:lnTo>
                      <a:pt x="60" y="6"/>
                    </a:lnTo>
                    <a:lnTo>
                      <a:pt x="60" y="20"/>
                    </a:lnTo>
                    <a:lnTo>
                      <a:pt x="57" y="20"/>
                    </a:lnTo>
                    <a:lnTo>
                      <a:pt x="57" y="0"/>
                    </a:lnTo>
                    <a:lnTo>
                      <a:pt x="53" y="0"/>
                    </a:lnTo>
                    <a:lnTo>
                      <a:pt x="53" y="20"/>
                    </a:lnTo>
                    <a:lnTo>
                      <a:pt x="51" y="20"/>
                    </a:lnTo>
                    <a:lnTo>
                      <a:pt x="51" y="6"/>
                    </a:lnTo>
                    <a:lnTo>
                      <a:pt x="43" y="6"/>
                    </a:lnTo>
                    <a:lnTo>
                      <a:pt x="43" y="20"/>
                    </a:lnTo>
                    <a:lnTo>
                      <a:pt x="40" y="20"/>
                    </a:lnTo>
                    <a:lnTo>
                      <a:pt x="40" y="0"/>
                    </a:lnTo>
                    <a:lnTo>
                      <a:pt x="35" y="0"/>
                    </a:lnTo>
                    <a:lnTo>
                      <a:pt x="35" y="20"/>
                    </a:lnTo>
                    <a:lnTo>
                      <a:pt x="32" y="20"/>
                    </a:lnTo>
                    <a:lnTo>
                      <a:pt x="32" y="6"/>
                    </a:lnTo>
                    <a:lnTo>
                      <a:pt x="25" y="6"/>
                    </a:lnTo>
                    <a:lnTo>
                      <a:pt x="25" y="20"/>
                    </a:lnTo>
                    <a:lnTo>
                      <a:pt x="23" y="20"/>
                    </a:lnTo>
                    <a:lnTo>
                      <a:pt x="23" y="0"/>
                    </a:lnTo>
                    <a:lnTo>
                      <a:pt x="17" y="0"/>
                    </a:lnTo>
                    <a:lnTo>
                      <a:pt x="17" y="20"/>
                    </a:lnTo>
                    <a:lnTo>
                      <a:pt x="15" y="20"/>
                    </a:lnTo>
                    <a:lnTo>
                      <a:pt x="15" y="6"/>
                    </a:lnTo>
                    <a:lnTo>
                      <a:pt x="0" y="6"/>
                    </a:lnTo>
                    <a:lnTo>
                      <a:pt x="0" y="24"/>
                    </a:lnTo>
                    <a:lnTo>
                      <a:pt x="0" y="28"/>
                    </a:lnTo>
                    <a:lnTo>
                      <a:pt x="0" y="136"/>
                    </a:lnTo>
                    <a:lnTo>
                      <a:pt x="89" y="136"/>
                    </a:lnTo>
                    <a:lnTo>
                      <a:pt x="112" y="110"/>
                    </a:lnTo>
                    <a:lnTo>
                      <a:pt x="112" y="84"/>
                    </a:lnTo>
                    <a:lnTo>
                      <a:pt x="104" y="92"/>
                    </a:lnTo>
                    <a:lnTo>
                      <a:pt x="104" y="101"/>
                    </a:ln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Rectangle 117"/>
              <p:cNvSpPr/>
              <p:nvPr/>
            </p:nvSpPr>
            <p:spPr>
              <a:xfrm>
                <a:off x="49916" y="114806"/>
                <a:ext cx="109814" cy="17471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/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en-US" altLang="zh-CN" sz="18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76" name="Rectangle 118"/>
              <p:cNvSpPr/>
              <p:nvPr/>
            </p:nvSpPr>
            <p:spPr>
              <a:xfrm>
                <a:off x="49916" y="154738"/>
                <a:ext cx="109814" cy="17471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/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en-US" altLang="zh-CN" sz="18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77" name="Rectangle 119"/>
              <p:cNvSpPr/>
              <p:nvPr/>
            </p:nvSpPr>
            <p:spPr>
              <a:xfrm>
                <a:off x="49916" y="199662"/>
                <a:ext cx="109814" cy="14975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/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en-US" altLang="zh-CN" sz="18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78" name="Rectangle 120"/>
              <p:cNvSpPr/>
              <p:nvPr/>
            </p:nvSpPr>
            <p:spPr>
              <a:xfrm>
                <a:off x="49916" y="242091"/>
                <a:ext cx="109814" cy="17471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/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en-US" altLang="zh-CN" sz="18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058" name="组合 49"/>
          <p:cNvGrpSpPr/>
          <p:nvPr/>
        </p:nvGrpSpPr>
        <p:grpSpPr>
          <a:xfrm>
            <a:off x="6645275" y="5224463"/>
            <a:ext cx="587375" cy="498475"/>
            <a:chOff x="0" y="0"/>
            <a:chExt cx="588282" cy="498248"/>
          </a:xfrm>
        </p:grpSpPr>
        <p:grpSp>
          <p:nvGrpSpPr>
            <p:cNvPr id="2059" name="六边形 23"/>
            <p:cNvGrpSpPr/>
            <p:nvPr/>
          </p:nvGrpSpPr>
          <p:grpSpPr>
            <a:xfrm>
              <a:off x="-18952" y="-12377"/>
              <a:ext cx="628858" cy="530110"/>
              <a:chOff x="0" y="0"/>
              <a:chExt cx="627888" cy="530352"/>
            </a:xfrm>
          </p:grpSpPr>
          <p:pic>
            <p:nvPicPr>
              <p:cNvPr id="2064" name="六边形 23"/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0" y="0"/>
                <a:ext cx="627888" cy="53035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65" name="Text Box 42"/>
              <p:cNvSpPr txBox="1"/>
              <p:nvPr/>
            </p:nvSpPr>
            <p:spPr>
              <a:xfrm>
                <a:off x="109411" y="89175"/>
                <a:ext cx="406400" cy="34489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algn="ctr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en-US" sz="1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2060" name="组合 44"/>
            <p:cNvGrpSpPr/>
            <p:nvPr/>
          </p:nvGrpSpPr>
          <p:grpSpPr>
            <a:xfrm>
              <a:off x="171285" y="116114"/>
              <a:ext cx="264978" cy="263448"/>
              <a:chOff x="0" y="0"/>
              <a:chExt cx="431769" cy="429274"/>
            </a:xfrm>
          </p:grpSpPr>
          <p:sp>
            <p:nvSpPr>
              <p:cNvPr id="2061" name="Freeform 126"/>
              <p:cNvSpPr>
                <a:spLocks noEditPoints="1"/>
              </p:cNvSpPr>
              <p:nvPr/>
            </p:nvSpPr>
            <p:spPr>
              <a:xfrm>
                <a:off x="227115" y="99831"/>
                <a:ext cx="204654" cy="329443"/>
              </a:xfrm>
              <a:custGeom>
                <a:avLst/>
                <a:gdLst/>
                <a:ahLst/>
                <a:cxnLst>
                  <a:cxn ang="0">
                    <a:pos x="0" y="211784429"/>
                  </a:cxn>
                  <a:cxn ang="0">
                    <a:pos x="0" y="822217350"/>
                  </a:cxn>
                  <a:cxn ang="0">
                    <a:pos x="510771460" y="616662389"/>
                  </a:cxn>
                  <a:cxn ang="0">
                    <a:pos x="510771460" y="0"/>
                  </a:cxn>
                  <a:cxn ang="0">
                    <a:pos x="0" y="211784429"/>
                  </a:cxn>
                  <a:cxn ang="0">
                    <a:pos x="473397147" y="62289685"/>
                  </a:cxn>
                  <a:cxn ang="0">
                    <a:pos x="473397147" y="585517546"/>
                  </a:cxn>
                  <a:cxn ang="0">
                    <a:pos x="31144845" y="411109923"/>
                  </a:cxn>
                  <a:cxn ang="0">
                    <a:pos x="31144845" y="236699804"/>
                  </a:cxn>
                  <a:cxn ang="0">
                    <a:pos x="473397147" y="62289685"/>
                  </a:cxn>
                  <a:cxn ang="0">
                    <a:pos x="31144845" y="436025298"/>
                  </a:cxn>
                  <a:cxn ang="0">
                    <a:pos x="454711239" y="597976482"/>
                  </a:cxn>
                  <a:cxn ang="0">
                    <a:pos x="31144845" y="772386601"/>
                  </a:cxn>
                  <a:cxn ang="0">
                    <a:pos x="31144845" y="436025298"/>
                  </a:cxn>
                </a:cxnLst>
                <a:rect l="0" t="0" r="0" b="0"/>
                <a:pathLst>
                  <a:path w="82" h="132">
                    <a:moveTo>
                      <a:pt x="0" y="34"/>
                    </a:moveTo>
                    <a:lnTo>
                      <a:pt x="0" y="132"/>
                    </a:lnTo>
                    <a:lnTo>
                      <a:pt x="82" y="99"/>
                    </a:lnTo>
                    <a:lnTo>
                      <a:pt x="82" y="0"/>
                    </a:lnTo>
                    <a:lnTo>
                      <a:pt x="0" y="34"/>
                    </a:lnTo>
                    <a:close/>
                    <a:moveTo>
                      <a:pt x="76" y="10"/>
                    </a:moveTo>
                    <a:lnTo>
                      <a:pt x="76" y="94"/>
                    </a:lnTo>
                    <a:lnTo>
                      <a:pt x="5" y="66"/>
                    </a:lnTo>
                    <a:lnTo>
                      <a:pt x="5" y="38"/>
                    </a:lnTo>
                    <a:lnTo>
                      <a:pt x="76" y="10"/>
                    </a:lnTo>
                    <a:close/>
                    <a:moveTo>
                      <a:pt x="5" y="70"/>
                    </a:moveTo>
                    <a:lnTo>
                      <a:pt x="73" y="96"/>
                    </a:lnTo>
                    <a:lnTo>
                      <a:pt x="5" y="124"/>
                    </a:lnTo>
                    <a:lnTo>
                      <a:pt x="5" y="70"/>
                    </a:ln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" name="Freeform 127"/>
              <p:cNvSpPr/>
              <p:nvPr/>
            </p:nvSpPr>
            <p:spPr>
              <a:xfrm>
                <a:off x="0" y="99831"/>
                <a:ext cx="202159" cy="329443"/>
              </a:xfrm>
              <a:custGeom>
                <a:avLst/>
                <a:gdLst/>
                <a:ahLst/>
                <a:cxnLst>
                  <a:cxn ang="0">
                    <a:pos x="0" y="616662389"/>
                  </a:cxn>
                  <a:cxn ang="0">
                    <a:pos x="504546436" y="822217350"/>
                  </a:cxn>
                  <a:cxn ang="0">
                    <a:pos x="504546436" y="211784429"/>
                  </a:cxn>
                  <a:cxn ang="0">
                    <a:pos x="0" y="0"/>
                  </a:cxn>
                  <a:cxn ang="0">
                    <a:pos x="0" y="616662389"/>
                  </a:cxn>
                </a:cxnLst>
                <a:rect l="0" t="0" r="0" b="0"/>
                <a:pathLst>
                  <a:path w="81" h="132">
                    <a:moveTo>
                      <a:pt x="0" y="99"/>
                    </a:moveTo>
                    <a:lnTo>
                      <a:pt x="81" y="132"/>
                    </a:lnTo>
                    <a:lnTo>
                      <a:pt x="81" y="34"/>
                    </a:lnTo>
                    <a:lnTo>
                      <a:pt x="0" y="0"/>
                    </a:lnTo>
                    <a:lnTo>
                      <a:pt x="0" y="99"/>
                    </a:ln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" name="Freeform 128"/>
              <p:cNvSpPr>
                <a:spLocks noEditPoints="1"/>
              </p:cNvSpPr>
              <p:nvPr/>
            </p:nvSpPr>
            <p:spPr>
              <a:xfrm>
                <a:off x="12478" y="0"/>
                <a:ext cx="414299" cy="164721"/>
              </a:xfrm>
              <a:custGeom>
                <a:avLst/>
                <a:gdLst/>
                <a:ahLst/>
                <a:cxnLst>
                  <a:cxn ang="0">
                    <a:pos x="510770768" y="0"/>
                  </a:cxn>
                  <a:cxn ang="0">
                    <a:pos x="0" y="199324889"/>
                  </a:cxn>
                  <a:cxn ang="0">
                    <a:pos x="498311849" y="411106179"/>
                  </a:cxn>
                  <a:cxn ang="0">
                    <a:pos x="1033997960" y="199324889"/>
                  </a:cxn>
                  <a:cxn ang="0">
                    <a:pos x="510770768" y="0"/>
                  </a:cxn>
                  <a:cxn ang="0">
                    <a:pos x="510770768" y="37374197"/>
                  </a:cxn>
                  <a:cxn ang="0">
                    <a:pos x="940563553" y="199324889"/>
                  </a:cxn>
                  <a:cxn ang="0">
                    <a:pos x="510770768" y="367505030"/>
                  </a:cxn>
                  <a:cxn ang="0">
                    <a:pos x="510770768" y="37374197"/>
                  </a:cxn>
                  <a:cxn ang="0">
                    <a:pos x="485855425" y="43601150"/>
                  </a:cxn>
                  <a:cxn ang="0">
                    <a:pos x="485855425" y="367505030"/>
                  </a:cxn>
                  <a:cxn ang="0">
                    <a:pos x="93434408" y="199324889"/>
                  </a:cxn>
                  <a:cxn ang="0">
                    <a:pos x="485855425" y="43601150"/>
                  </a:cxn>
                </a:cxnLst>
                <a:rect l="0" t="0" r="0" b="0"/>
                <a:pathLst>
                  <a:path w="166" h="66">
                    <a:moveTo>
                      <a:pt x="82" y="0"/>
                    </a:moveTo>
                    <a:lnTo>
                      <a:pt x="0" y="32"/>
                    </a:lnTo>
                    <a:lnTo>
                      <a:pt x="80" y="66"/>
                    </a:lnTo>
                    <a:lnTo>
                      <a:pt x="166" y="32"/>
                    </a:lnTo>
                    <a:lnTo>
                      <a:pt x="82" y="0"/>
                    </a:lnTo>
                    <a:close/>
                    <a:moveTo>
                      <a:pt x="82" y="6"/>
                    </a:moveTo>
                    <a:lnTo>
                      <a:pt x="151" y="32"/>
                    </a:lnTo>
                    <a:lnTo>
                      <a:pt x="82" y="59"/>
                    </a:lnTo>
                    <a:lnTo>
                      <a:pt x="82" y="6"/>
                    </a:lnTo>
                    <a:close/>
                    <a:moveTo>
                      <a:pt x="78" y="7"/>
                    </a:moveTo>
                    <a:lnTo>
                      <a:pt x="78" y="59"/>
                    </a:lnTo>
                    <a:lnTo>
                      <a:pt x="15" y="32"/>
                    </a:lnTo>
                    <a:lnTo>
                      <a:pt x="78" y="7"/>
                    </a:ln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pic>
        <p:nvPicPr>
          <p:cNvPr id="3" name="7AND5 - Ascension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81265" y="-874277"/>
            <a:ext cx="860143" cy="86014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850539" y="6442802"/>
            <a:ext cx="51141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</a:rPr>
              <a:t>汇报人：千库网          汇报时间：</a:t>
            </a:r>
            <a:r>
              <a:rPr lang="en-US" altLang="zh-CN" sz="1600" dirty="0" smtClean="0">
                <a:solidFill>
                  <a:schemeClr val="bg1"/>
                </a:solidFill>
              </a:rPr>
              <a:t>201X</a:t>
            </a:r>
            <a:r>
              <a:rPr lang="zh-CN" altLang="en-US" sz="1600" dirty="0" smtClean="0">
                <a:solidFill>
                  <a:schemeClr val="bg1"/>
                </a:solidFill>
              </a:rPr>
              <a:t>年</a:t>
            </a:r>
            <a:r>
              <a:rPr lang="en-US" altLang="zh-CN" sz="1600" dirty="0" smtClean="0">
                <a:solidFill>
                  <a:schemeClr val="bg1"/>
                </a:solidFill>
              </a:rPr>
              <a:t>XX</a:t>
            </a:r>
            <a:r>
              <a:rPr lang="zh-CN" altLang="en-US" sz="1600" dirty="0" smtClean="0">
                <a:solidFill>
                  <a:schemeClr val="bg1"/>
                </a:solidFill>
              </a:rPr>
              <a:t>月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050" grpId="0" animBg="1"/>
      <p:bldP spid="2053" grpId="0"/>
      <p:bldP spid="205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组合 6"/>
          <p:cNvGrpSpPr/>
          <p:nvPr/>
        </p:nvGrpSpPr>
        <p:grpSpPr>
          <a:xfrm>
            <a:off x="450850" y="304800"/>
            <a:ext cx="742950" cy="495300"/>
            <a:chOff x="431663" y="266700"/>
            <a:chExt cx="952705" cy="635137"/>
          </a:xfrm>
        </p:grpSpPr>
        <p:sp>
          <p:nvSpPr>
            <p:cNvPr id="4" name="椭圆 3"/>
            <p:cNvSpPr/>
            <p:nvPr/>
          </p:nvSpPr>
          <p:spPr>
            <a:xfrm>
              <a:off x="431663" y="266700"/>
              <a:ext cx="635137" cy="635137"/>
            </a:xfrm>
            <a:prstGeom prst="ellipse">
              <a:avLst/>
            </a:prstGeom>
            <a:noFill/>
            <a:ln w="12700">
              <a:solidFill>
                <a:schemeClr val="bg1">
                  <a:alpha val="82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749231" y="266700"/>
              <a:ext cx="635137" cy="635137"/>
            </a:xfrm>
            <a:prstGeom prst="ellipse">
              <a:avLst/>
            </a:prstGeom>
            <a:noFill/>
            <a:ln w="12700">
              <a:solidFill>
                <a:schemeClr val="bg1">
                  <a:alpha val="82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8" name="TextBox 13"/>
          <p:cNvSpPr txBox="1"/>
          <p:nvPr/>
        </p:nvSpPr>
        <p:spPr>
          <a:xfrm>
            <a:off x="1103313" y="379413"/>
            <a:ext cx="3298825" cy="4318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1216025"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单击此处添加标题</a:t>
            </a:r>
            <a:endParaRPr lang="en-US" altLang="zh-CN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7" name="AutoShape 3"/>
          <p:cNvSpPr/>
          <p:nvPr/>
        </p:nvSpPr>
        <p:spPr bwMode="auto">
          <a:xfrm>
            <a:off x="5077325" y="2609101"/>
            <a:ext cx="2068716" cy="2067606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noFill/>
          <a:ln w="25400" cap="flat" cmpd="sng">
            <a:solidFill>
              <a:srgbClr val="F0F6FF"/>
            </a:solidFill>
            <a:prstDash val="solid"/>
            <a:miter lim="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5401" tIns="25401" rIns="25401" bIns="25401" anchor="ctr"/>
          <a:lstStyle/>
          <a:p>
            <a:pPr algn="ctr" hangingPunct="0">
              <a:defRPr/>
            </a:pPr>
            <a:r>
              <a:rPr lang="zh-CN" altLang="en-US" sz="151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社交平台</a:t>
            </a:r>
            <a:endParaRPr lang="en-US" altLang="zh-CN" sz="151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 algn="ctr" hangingPunct="0">
              <a:defRPr/>
            </a:pPr>
            <a:r>
              <a:rPr lang="zh-CN" altLang="en-US" sz="151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趋势</a:t>
            </a:r>
            <a:endParaRPr lang="en-US" sz="151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176454" y="1849525"/>
            <a:ext cx="4369231" cy="1127857"/>
            <a:chOff x="1111700" y="1747547"/>
            <a:chExt cx="4128744" cy="1065779"/>
          </a:xfrm>
        </p:grpSpPr>
        <p:sp>
          <p:nvSpPr>
            <p:cNvPr id="46" name="AutoShape 12"/>
            <p:cNvSpPr/>
            <p:nvPr/>
          </p:nvSpPr>
          <p:spPr bwMode="auto">
            <a:xfrm>
              <a:off x="1111700" y="2435316"/>
              <a:ext cx="1592537" cy="37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1" tIns="25401" rIns="25401" bIns="25401" anchor="ctr"/>
            <a:lstStyle/>
            <a:p>
              <a:pPr algn="ctr" hangingPunct="0">
                <a:defRPr/>
              </a:pPr>
              <a:r>
                <a:rPr lang="zh-CN" altLang="en-US" sz="1375" kern="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视频</a:t>
              </a:r>
              <a:endParaRPr lang="en-US" sz="137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4" name="AutoShape 20"/>
            <p:cNvSpPr/>
            <p:nvPr/>
          </p:nvSpPr>
          <p:spPr bwMode="auto">
            <a:xfrm>
              <a:off x="2855014" y="1747547"/>
              <a:ext cx="2385430" cy="871524"/>
            </a:xfrm>
            <a:custGeom>
              <a:avLst/>
              <a:gdLst>
                <a:gd name="T0" fmla="*/ 2524125 w 21600"/>
                <a:gd name="T1" fmla="*/ 922338 h 21600"/>
                <a:gd name="T2" fmla="*/ 2524125 w 21600"/>
                <a:gd name="T3" fmla="*/ 922338 h 21600"/>
                <a:gd name="T4" fmla="*/ 2524125 w 21600"/>
                <a:gd name="T5" fmla="*/ 922338 h 21600"/>
                <a:gd name="T6" fmla="*/ 2524125 w 21600"/>
                <a:gd name="T7" fmla="*/ 9223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2404" y="0"/>
                  </a:lnTo>
                  <a:lnTo>
                    <a:pt x="2404" y="21600"/>
                  </a:lnTo>
                  <a:lnTo>
                    <a:pt x="0" y="21470"/>
                  </a:lnTo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0"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5401" tIns="25401" rIns="25401" bIns="25401" anchor="ctr"/>
            <a:lstStyle/>
            <a:p>
              <a:pPr defTabSz="1176655"/>
              <a:endParaRPr lang="tr-TR" sz="243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76455" y="2436868"/>
            <a:ext cx="3068940" cy="1117539"/>
            <a:chOff x="1111700" y="2302562"/>
            <a:chExt cx="2900023" cy="1056029"/>
          </a:xfrm>
        </p:grpSpPr>
        <p:sp>
          <p:nvSpPr>
            <p:cNvPr id="47" name="AutoShape 13"/>
            <p:cNvSpPr/>
            <p:nvPr/>
          </p:nvSpPr>
          <p:spPr bwMode="auto">
            <a:xfrm>
              <a:off x="1111700" y="2980581"/>
              <a:ext cx="1592537" cy="37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1" tIns="25401" rIns="25401" bIns="25401" anchor="ctr"/>
            <a:lstStyle/>
            <a:p>
              <a:pPr algn="ctr" hangingPunct="0">
                <a:defRPr/>
              </a:pPr>
              <a:r>
                <a:rPr lang="zh-CN" altLang="en-US" sz="1375" kern="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音频</a:t>
              </a:r>
              <a:endParaRPr lang="en-US" sz="137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5" name="AutoShape 21"/>
            <p:cNvSpPr/>
            <p:nvPr/>
          </p:nvSpPr>
          <p:spPr bwMode="auto">
            <a:xfrm>
              <a:off x="2863266" y="2302562"/>
              <a:ext cx="1148457" cy="843773"/>
            </a:xfrm>
            <a:custGeom>
              <a:avLst/>
              <a:gdLst>
                <a:gd name="T0" fmla="*/ 1215231 w 21600"/>
                <a:gd name="T1" fmla="*/ 892969 h 21600"/>
                <a:gd name="T2" fmla="*/ 1215231 w 21600"/>
                <a:gd name="T3" fmla="*/ 892969 h 21600"/>
                <a:gd name="T4" fmla="*/ 1215231 w 21600"/>
                <a:gd name="T5" fmla="*/ 892969 h 21600"/>
                <a:gd name="T6" fmla="*/ 1215231 w 21600"/>
                <a:gd name="T7" fmla="*/ 89296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0"/>
                  </a:moveTo>
                  <a:lnTo>
                    <a:pt x="8924" y="0"/>
                  </a:lnTo>
                  <a:lnTo>
                    <a:pt x="8924" y="21599"/>
                  </a:lnTo>
                  <a:lnTo>
                    <a:pt x="0" y="21435"/>
                  </a:lnTo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0"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5401" tIns="25401" rIns="25401" bIns="25401" anchor="ctr"/>
            <a:lstStyle/>
            <a:p>
              <a:pPr defTabSz="1176655"/>
              <a:endParaRPr lang="tr-TR" sz="243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176454" y="3705210"/>
            <a:ext cx="2613283" cy="426221"/>
            <a:chOff x="1111700" y="3501095"/>
            <a:chExt cx="2469445" cy="402761"/>
          </a:xfrm>
        </p:grpSpPr>
        <p:sp>
          <p:nvSpPr>
            <p:cNvPr id="48" name="AutoShape 14"/>
            <p:cNvSpPr/>
            <p:nvPr/>
          </p:nvSpPr>
          <p:spPr bwMode="auto">
            <a:xfrm>
              <a:off x="1111700" y="3525846"/>
              <a:ext cx="1592537" cy="37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1" tIns="25401" rIns="25401" bIns="25401" anchor="ctr"/>
            <a:lstStyle/>
            <a:p>
              <a:pPr algn="ctr" hangingPunct="0">
                <a:defRPr/>
              </a:pPr>
              <a:r>
                <a:rPr lang="zh-CN" altLang="en-US" sz="1375" kern="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好评</a:t>
              </a:r>
              <a:endParaRPr lang="en-US" sz="137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6" name="AutoShape 22"/>
            <p:cNvSpPr/>
            <p:nvPr/>
          </p:nvSpPr>
          <p:spPr bwMode="auto">
            <a:xfrm>
              <a:off x="2864766" y="3501095"/>
              <a:ext cx="716379" cy="213756"/>
            </a:xfrm>
            <a:custGeom>
              <a:avLst/>
              <a:gdLst>
                <a:gd name="T0" fmla="*/ 758031 w 21600"/>
                <a:gd name="T1" fmla="*/ 226219 h 21600"/>
                <a:gd name="T2" fmla="*/ 758031 w 21600"/>
                <a:gd name="T3" fmla="*/ 226219 h 21600"/>
                <a:gd name="T4" fmla="*/ 758031 w 21600"/>
                <a:gd name="T5" fmla="*/ 226219 h 21600"/>
                <a:gd name="T6" fmla="*/ 758031 w 21600"/>
                <a:gd name="T7" fmla="*/ 22621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0"/>
                  </a:moveTo>
                  <a:lnTo>
                    <a:pt x="5921" y="0"/>
                  </a:lnTo>
                  <a:lnTo>
                    <a:pt x="5921" y="21599"/>
                  </a:lnTo>
                  <a:lnTo>
                    <a:pt x="0" y="21460"/>
                  </a:lnTo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0"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5401" tIns="25401" rIns="25401" bIns="25401" anchor="ctr"/>
            <a:lstStyle/>
            <a:p>
              <a:pPr defTabSz="1176655"/>
              <a:endParaRPr lang="tr-TR" sz="243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176453" y="4308428"/>
            <a:ext cx="3064177" cy="650046"/>
            <a:chOff x="1111700" y="4071110"/>
            <a:chExt cx="2895522" cy="614267"/>
          </a:xfrm>
        </p:grpSpPr>
        <p:sp>
          <p:nvSpPr>
            <p:cNvPr id="49" name="AutoShape 15"/>
            <p:cNvSpPr/>
            <p:nvPr/>
          </p:nvSpPr>
          <p:spPr bwMode="auto">
            <a:xfrm>
              <a:off x="1111700" y="4071110"/>
              <a:ext cx="1592537" cy="37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1" tIns="25401" rIns="25401" bIns="25401" anchor="ctr"/>
            <a:lstStyle/>
            <a:p>
              <a:pPr algn="ctr" hangingPunct="0">
                <a:defRPr/>
              </a:pPr>
              <a:r>
                <a:rPr lang="zh-CN" altLang="en-US" sz="1375" kern="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图片</a:t>
              </a:r>
              <a:endParaRPr lang="en-US" sz="137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7" name="AutoShape 23"/>
            <p:cNvSpPr/>
            <p:nvPr/>
          </p:nvSpPr>
          <p:spPr bwMode="auto">
            <a:xfrm>
              <a:off x="2867767" y="4253365"/>
              <a:ext cx="1139455" cy="432012"/>
            </a:xfrm>
            <a:custGeom>
              <a:avLst/>
              <a:gdLst>
                <a:gd name="T0" fmla="*/ 1205706 w 21600"/>
                <a:gd name="T1" fmla="*/ 457200 h 21600"/>
                <a:gd name="T2" fmla="*/ 1205706 w 21600"/>
                <a:gd name="T3" fmla="*/ 457200 h 21600"/>
                <a:gd name="T4" fmla="*/ 1205706 w 21600"/>
                <a:gd name="T5" fmla="*/ 457200 h 21600"/>
                <a:gd name="T6" fmla="*/ 1205706 w 21600"/>
                <a:gd name="T7" fmla="*/ 4572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1600"/>
                  </a:moveTo>
                  <a:lnTo>
                    <a:pt x="4059" y="21600"/>
                  </a:lnTo>
                  <a:lnTo>
                    <a:pt x="4059" y="0"/>
                  </a:lnTo>
                  <a:lnTo>
                    <a:pt x="0" y="126"/>
                  </a:lnTo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0"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5401" tIns="25401" rIns="25401" bIns="25401" anchor="ctr"/>
            <a:lstStyle/>
            <a:p>
              <a:pPr defTabSz="1176655"/>
              <a:endParaRPr lang="tr-TR" sz="243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029573" y="2473379"/>
            <a:ext cx="3017339" cy="504003"/>
            <a:chOff x="7587617" y="2337064"/>
            <a:chExt cx="2851263" cy="476262"/>
          </a:xfrm>
        </p:grpSpPr>
        <p:sp>
          <p:nvSpPr>
            <p:cNvPr id="50" name="AutoShape 16"/>
            <p:cNvSpPr/>
            <p:nvPr/>
          </p:nvSpPr>
          <p:spPr bwMode="auto">
            <a:xfrm>
              <a:off x="8846343" y="2435316"/>
              <a:ext cx="1592537" cy="37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1" tIns="25401" rIns="25401" bIns="25401" anchor="ctr"/>
            <a:lstStyle/>
            <a:p>
              <a:pPr algn="ctr" hangingPunct="0">
                <a:defRPr/>
              </a:pPr>
              <a:r>
                <a:rPr lang="zh-CN" altLang="en-US" sz="1375" kern="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转换</a:t>
              </a:r>
              <a:endParaRPr lang="en-US" sz="137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8" name="AutoShape 24"/>
            <p:cNvSpPr/>
            <p:nvPr/>
          </p:nvSpPr>
          <p:spPr bwMode="auto">
            <a:xfrm>
              <a:off x="7587617" y="2337064"/>
              <a:ext cx="1056190" cy="307508"/>
            </a:xfrm>
            <a:custGeom>
              <a:avLst/>
              <a:gdLst>
                <a:gd name="T0" fmla="*/ 1117600 w 21600"/>
                <a:gd name="T1" fmla="*/ 325438 h 21600"/>
                <a:gd name="T2" fmla="*/ 1117600 w 21600"/>
                <a:gd name="T3" fmla="*/ 325438 h 21600"/>
                <a:gd name="T4" fmla="*/ 1117600 w 21600"/>
                <a:gd name="T5" fmla="*/ 325438 h 21600"/>
                <a:gd name="T6" fmla="*/ 1117600 w 21600"/>
                <a:gd name="T7" fmla="*/ 3254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15140" y="0"/>
                  </a:lnTo>
                  <a:lnTo>
                    <a:pt x="15140" y="21600"/>
                  </a:lnTo>
                  <a:lnTo>
                    <a:pt x="21600" y="21600"/>
                  </a:lnTo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0"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5401" tIns="25401" rIns="25401" bIns="25401" anchor="ctr"/>
            <a:lstStyle/>
            <a:p>
              <a:pPr defTabSz="1176655"/>
              <a:endParaRPr lang="tr-TR" sz="243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435219" y="3154378"/>
            <a:ext cx="2611694" cy="559563"/>
            <a:chOff x="7970936" y="2980581"/>
            <a:chExt cx="2467944" cy="528764"/>
          </a:xfrm>
        </p:grpSpPr>
        <p:sp>
          <p:nvSpPr>
            <p:cNvPr id="51" name="AutoShape 17"/>
            <p:cNvSpPr/>
            <p:nvPr/>
          </p:nvSpPr>
          <p:spPr bwMode="auto">
            <a:xfrm>
              <a:off x="8846343" y="2980581"/>
              <a:ext cx="1592537" cy="37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1" tIns="25401" rIns="25401" bIns="25401" anchor="ctr"/>
            <a:lstStyle/>
            <a:p>
              <a:pPr algn="ctr" hangingPunct="0">
                <a:defRPr/>
              </a:pPr>
              <a:r>
                <a:rPr lang="zh-CN" altLang="en-US" sz="1375" kern="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在线播放</a:t>
              </a:r>
              <a:endParaRPr lang="en-US" sz="137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9" name="AutoShape 25"/>
            <p:cNvSpPr/>
            <p:nvPr/>
          </p:nvSpPr>
          <p:spPr bwMode="auto">
            <a:xfrm>
              <a:off x="7970936" y="3186836"/>
              <a:ext cx="657118" cy="322509"/>
            </a:xfrm>
            <a:custGeom>
              <a:avLst/>
              <a:gdLst>
                <a:gd name="T0" fmla="*/ 695325 w 21600"/>
                <a:gd name="T1" fmla="*/ 341313 h 21600"/>
                <a:gd name="T2" fmla="*/ 695325 w 21600"/>
                <a:gd name="T3" fmla="*/ 341313 h 21600"/>
                <a:gd name="T4" fmla="*/ 695325 w 21600"/>
                <a:gd name="T5" fmla="*/ 341313 h 21600"/>
                <a:gd name="T6" fmla="*/ 695325 w 21600"/>
                <a:gd name="T7" fmla="*/ 34131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14219" y="21600"/>
                  </a:lnTo>
                  <a:lnTo>
                    <a:pt x="14219" y="0"/>
                  </a:lnTo>
                  <a:lnTo>
                    <a:pt x="21599" y="0"/>
                  </a:lnTo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0"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5401" tIns="25401" rIns="25401" bIns="25401" anchor="ctr"/>
            <a:lstStyle/>
            <a:p>
              <a:pPr defTabSz="1176655"/>
              <a:endParaRPr lang="tr-TR" sz="243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041478" y="3731403"/>
            <a:ext cx="3005435" cy="1197704"/>
            <a:chOff x="7598868" y="3525846"/>
            <a:chExt cx="2840012" cy="1131780"/>
          </a:xfrm>
        </p:grpSpPr>
        <p:sp>
          <p:nvSpPr>
            <p:cNvPr id="52" name="AutoShape 18"/>
            <p:cNvSpPr/>
            <p:nvPr/>
          </p:nvSpPr>
          <p:spPr bwMode="auto">
            <a:xfrm>
              <a:off x="8846343" y="3525846"/>
              <a:ext cx="1592537" cy="37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1" tIns="25401" rIns="25401" bIns="25401" anchor="ctr"/>
            <a:lstStyle/>
            <a:p>
              <a:pPr algn="ctr" hangingPunct="0">
                <a:defRPr/>
              </a:pPr>
              <a:r>
                <a:rPr lang="zh-CN" altLang="en-US" sz="1375" kern="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录音</a:t>
              </a:r>
              <a:endParaRPr lang="en-US" sz="137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60" name="AutoShape 26"/>
            <p:cNvSpPr/>
            <p:nvPr/>
          </p:nvSpPr>
          <p:spPr bwMode="auto">
            <a:xfrm>
              <a:off x="7598868" y="3783102"/>
              <a:ext cx="1038187" cy="874524"/>
            </a:xfrm>
            <a:custGeom>
              <a:avLst/>
              <a:gdLst>
                <a:gd name="T0" fmla="*/ 1098550 w 21600"/>
                <a:gd name="T1" fmla="*/ 925513 h 21600"/>
                <a:gd name="T2" fmla="*/ 1098550 w 21600"/>
                <a:gd name="T3" fmla="*/ 925513 h 21600"/>
                <a:gd name="T4" fmla="*/ 1098550 w 21600"/>
                <a:gd name="T5" fmla="*/ 925513 h 21600"/>
                <a:gd name="T6" fmla="*/ 1098550 w 21600"/>
                <a:gd name="T7" fmla="*/ 92551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14224" y="21600"/>
                  </a:lnTo>
                  <a:lnTo>
                    <a:pt x="14224" y="0"/>
                  </a:lnTo>
                  <a:lnTo>
                    <a:pt x="21600" y="0"/>
                  </a:lnTo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0"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5401" tIns="25401" rIns="25401" bIns="25401" anchor="ctr"/>
            <a:lstStyle/>
            <a:p>
              <a:pPr defTabSz="1176655"/>
              <a:endParaRPr lang="tr-TR" sz="243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724520" y="4308427"/>
            <a:ext cx="4322394" cy="1161987"/>
            <a:chOff x="6354395" y="4071110"/>
            <a:chExt cx="4084485" cy="1098030"/>
          </a:xfrm>
        </p:grpSpPr>
        <p:sp>
          <p:nvSpPr>
            <p:cNvPr id="53" name="AutoShape 19"/>
            <p:cNvSpPr/>
            <p:nvPr/>
          </p:nvSpPr>
          <p:spPr bwMode="auto">
            <a:xfrm>
              <a:off x="8846343" y="4071110"/>
              <a:ext cx="1592537" cy="37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1" tIns="25401" rIns="25401" bIns="25401" anchor="ctr"/>
            <a:lstStyle/>
            <a:p>
              <a:pPr algn="ctr" hangingPunct="0">
                <a:defRPr/>
              </a:pPr>
              <a:r>
                <a:rPr lang="zh-CN" altLang="en-US" sz="1375" kern="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存档</a:t>
              </a:r>
              <a:endParaRPr lang="en-US" sz="137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61" name="AutoShape 27"/>
            <p:cNvSpPr/>
            <p:nvPr/>
          </p:nvSpPr>
          <p:spPr bwMode="auto">
            <a:xfrm>
              <a:off x="6354395" y="4301367"/>
              <a:ext cx="2287912" cy="867773"/>
            </a:xfrm>
            <a:custGeom>
              <a:avLst/>
              <a:gdLst>
                <a:gd name="T0" fmla="*/ 2420938 w 21600"/>
                <a:gd name="T1" fmla="*/ 918369 h 21600"/>
                <a:gd name="T2" fmla="*/ 2420938 w 21600"/>
                <a:gd name="T3" fmla="*/ 918369 h 21600"/>
                <a:gd name="T4" fmla="*/ 2420938 w 21600"/>
                <a:gd name="T5" fmla="*/ 918369 h 21600"/>
                <a:gd name="T6" fmla="*/ 2420938 w 21600"/>
                <a:gd name="T7" fmla="*/ 91836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0024" y="21600"/>
                  </a:lnTo>
                  <a:lnTo>
                    <a:pt x="20024" y="0"/>
                  </a:lnTo>
                  <a:lnTo>
                    <a:pt x="21599" y="0"/>
                  </a:lnTo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0"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5401" tIns="25401" rIns="25401" bIns="25401" anchor="ctr"/>
            <a:lstStyle/>
            <a:p>
              <a:pPr defTabSz="1176655"/>
              <a:endParaRPr lang="tr-TR" sz="243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332714" y="2046364"/>
            <a:ext cx="804148" cy="804025"/>
            <a:chOff x="4094237" y="1933552"/>
            <a:chExt cx="759887" cy="759771"/>
          </a:xfrm>
        </p:grpSpPr>
        <p:sp>
          <p:nvSpPr>
            <p:cNvPr id="38" name="AutoShape 4"/>
            <p:cNvSpPr/>
            <p:nvPr/>
          </p:nvSpPr>
          <p:spPr bwMode="auto">
            <a:xfrm>
              <a:off x="4094237" y="1933552"/>
              <a:ext cx="759887" cy="75977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1" tIns="25401" rIns="25401" bIns="25401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655" eaLnBrk="1">
                <a:lnSpc>
                  <a:spcPct val="150000"/>
                </a:lnSpc>
              </a:pPr>
              <a:endParaRPr lang="en-US" sz="529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69647" y="2137077"/>
              <a:ext cx="409069" cy="403246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5694129" y="1469339"/>
            <a:ext cx="804148" cy="804024"/>
            <a:chOff x="5380719" y="1388288"/>
            <a:chExt cx="759887" cy="759770"/>
          </a:xfrm>
        </p:grpSpPr>
        <p:sp>
          <p:nvSpPr>
            <p:cNvPr id="43" name="AutoShape 9"/>
            <p:cNvSpPr/>
            <p:nvPr/>
          </p:nvSpPr>
          <p:spPr bwMode="auto">
            <a:xfrm>
              <a:off x="5380719" y="1388288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1" tIns="25401" rIns="25401" bIns="25401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655" eaLnBrk="1">
                <a:lnSpc>
                  <a:spcPct val="150000"/>
                </a:lnSpc>
              </a:pPr>
              <a:endParaRPr lang="en-US" sz="529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563705" y="1566550"/>
              <a:ext cx="394665" cy="403246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7055545" y="2123355"/>
            <a:ext cx="804148" cy="804024"/>
            <a:chOff x="6667201" y="2006305"/>
            <a:chExt cx="759887" cy="759770"/>
          </a:xfrm>
        </p:grpSpPr>
        <p:sp>
          <p:nvSpPr>
            <p:cNvPr id="41" name="AutoShape 7"/>
            <p:cNvSpPr/>
            <p:nvPr/>
          </p:nvSpPr>
          <p:spPr bwMode="auto">
            <a:xfrm>
              <a:off x="6667201" y="2006305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1" tIns="25401" rIns="25401" bIns="25401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655" eaLnBrk="1">
                <a:lnSpc>
                  <a:spcPct val="150000"/>
                </a:lnSpc>
              </a:pPr>
              <a:endParaRPr lang="en-US" sz="529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849812" y="2183309"/>
              <a:ext cx="394665" cy="403246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7500884" y="3281372"/>
            <a:ext cx="804148" cy="804025"/>
            <a:chOff x="7088027" y="3100584"/>
            <a:chExt cx="759887" cy="759771"/>
          </a:xfrm>
        </p:grpSpPr>
        <p:sp>
          <p:nvSpPr>
            <p:cNvPr id="40" name="AutoShape 6"/>
            <p:cNvSpPr/>
            <p:nvPr/>
          </p:nvSpPr>
          <p:spPr bwMode="auto">
            <a:xfrm>
              <a:off x="7088027" y="3100584"/>
              <a:ext cx="759887" cy="75977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1" tIns="25401" rIns="25401" bIns="25401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655" eaLnBrk="1">
                <a:lnSpc>
                  <a:spcPct val="200000"/>
                </a:lnSpc>
              </a:pPr>
              <a:endParaRPr lang="en-US" sz="529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306779" y="3307722"/>
              <a:ext cx="383142" cy="403246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7055545" y="4515586"/>
            <a:ext cx="804148" cy="804024"/>
            <a:chOff x="6667201" y="4266866"/>
            <a:chExt cx="759887" cy="759770"/>
          </a:xfrm>
        </p:grpSpPr>
        <p:sp>
          <p:nvSpPr>
            <p:cNvPr id="45" name="AutoShape 11"/>
            <p:cNvSpPr/>
            <p:nvPr/>
          </p:nvSpPr>
          <p:spPr bwMode="auto">
            <a:xfrm>
              <a:off x="6667201" y="4266866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1" tIns="25401" rIns="25401" bIns="25401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655" eaLnBrk="1">
                <a:lnSpc>
                  <a:spcPct val="150000"/>
                </a:lnSpc>
              </a:pPr>
              <a:endParaRPr lang="en-US" sz="529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869977" y="4469371"/>
              <a:ext cx="354335" cy="403246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5694129" y="5012447"/>
            <a:ext cx="804148" cy="804024"/>
            <a:chOff x="5380719" y="4736379"/>
            <a:chExt cx="759887" cy="759770"/>
          </a:xfrm>
        </p:grpSpPr>
        <p:sp>
          <p:nvSpPr>
            <p:cNvPr id="44" name="AutoShape 10"/>
            <p:cNvSpPr/>
            <p:nvPr/>
          </p:nvSpPr>
          <p:spPr bwMode="auto">
            <a:xfrm>
              <a:off x="5380719" y="4736379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1" tIns="25401" rIns="25401" bIns="25401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655" eaLnBrk="1">
                <a:lnSpc>
                  <a:spcPct val="150000"/>
                </a:lnSpc>
              </a:pPr>
              <a:endParaRPr lang="en-US" sz="529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563330" y="4967517"/>
              <a:ext cx="394665" cy="403246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4332714" y="4515586"/>
            <a:ext cx="804148" cy="804024"/>
            <a:chOff x="4094237" y="4266866"/>
            <a:chExt cx="759887" cy="759770"/>
          </a:xfrm>
        </p:grpSpPr>
        <p:sp>
          <p:nvSpPr>
            <p:cNvPr id="42" name="AutoShape 8"/>
            <p:cNvSpPr/>
            <p:nvPr/>
          </p:nvSpPr>
          <p:spPr bwMode="auto">
            <a:xfrm>
              <a:off x="4094237" y="4266866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1" tIns="25401" rIns="25401" bIns="25401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655" eaLnBrk="1">
                <a:lnSpc>
                  <a:spcPct val="150000"/>
                </a:lnSpc>
              </a:pPr>
              <a:endParaRPr lang="en-US" sz="529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262444" y="4469371"/>
              <a:ext cx="423473" cy="403246"/>
            </a:xfrm>
            <a:prstGeom prst="rect">
              <a:avLst/>
            </a:prstGeom>
          </p:spPr>
        </p:pic>
      </p:grpSp>
      <p:grpSp>
        <p:nvGrpSpPr>
          <p:cNvPr id="20" name="组合 19"/>
          <p:cNvGrpSpPr/>
          <p:nvPr/>
        </p:nvGrpSpPr>
        <p:grpSpPr>
          <a:xfrm>
            <a:off x="3918336" y="3281372"/>
            <a:ext cx="804148" cy="804025"/>
            <a:chOff x="3702667" y="3100584"/>
            <a:chExt cx="759887" cy="759771"/>
          </a:xfrm>
        </p:grpSpPr>
        <p:sp>
          <p:nvSpPr>
            <p:cNvPr id="39" name="AutoShape 5"/>
            <p:cNvSpPr/>
            <p:nvPr/>
          </p:nvSpPr>
          <p:spPr bwMode="auto">
            <a:xfrm>
              <a:off x="3702667" y="3100584"/>
              <a:ext cx="759887" cy="75977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1" tIns="25401" rIns="25401" bIns="25401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655" eaLnBrk="1">
                <a:lnSpc>
                  <a:spcPct val="150000"/>
                </a:lnSpc>
              </a:pPr>
              <a:endParaRPr lang="en-US" sz="529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883027" y="3307745"/>
              <a:ext cx="394665" cy="40324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组合 6"/>
          <p:cNvGrpSpPr/>
          <p:nvPr/>
        </p:nvGrpSpPr>
        <p:grpSpPr>
          <a:xfrm>
            <a:off x="450850" y="304800"/>
            <a:ext cx="742950" cy="495300"/>
            <a:chOff x="431663" y="266700"/>
            <a:chExt cx="952705" cy="635137"/>
          </a:xfrm>
        </p:grpSpPr>
        <p:sp>
          <p:nvSpPr>
            <p:cNvPr id="4" name="椭圆 3"/>
            <p:cNvSpPr/>
            <p:nvPr/>
          </p:nvSpPr>
          <p:spPr>
            <a:xfrm>
              <a:off x="431663" y="266700"/>
              <a:ext cx="635137" cy="635137"/>
            </a:xfrm>
            <a:prstGeom prst="ellipse">
              <a:avLst/>
            </a:prstGeom>
            <a:noFill/>
            <a:ln w="12700">
              <a:solidFill>
                <a:schemeClr val="bg1">
                  <a:alpha val="82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749231" y="266700"/>
              <a:ext cx="635137" cy="635137"/>
            </a:xfrm>
            <a:prstGeom prst="ellipse">
              <a:avLst/>
            </a:prstGeom>
            <a:noFill/>
            <a:ln w="12700">
              <a:solidFill>
                <a:schemeClr val="bg1">
                  <a:alpha val="82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8" name="TextBox 13"/>
          <p:cNvSpPr txBox="1"/>
          <p:nvPr/>
        </p:nvSpPr>
        <p:spPr>
          <a:xfrm>
            <a:off x="1103313" y="379413"/>
            <a:ext cx="3298825" cy="4318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1216025"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单击此处添加标题</a:t>
            </a:r>
            <a:endParaRPr lang="en-US" altLang="zh-CN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7175" name="组合 167"/>
          <p:cNvGrpSpPr/>
          <p:nvPr/>
        </p:nvGrpSpPr>
        <p:grpSpPr bwMode="auto">
          <a:xfrm>
            <a:off x="976179" y="1821275"/>
            <a:ext cx="5128130" cy="4503492"/>
            <a:chOff x="0" y="0"/>
            <a:chExt cx="5857875" cy="5143500"/>
          </a:xfrm>
        </p:grpSpPr>
        <p:grpSp>
          <p:nvGrpSpPr>
            <p:cNvPr id="7176" name="Group 91"/>
            <p:cNvGrpSpPr/>
            <p:nvPr/>
          </p:nvGrpSpPr>
          <p:grpSpPr bwMode="auto">
            <a:xfrm>
              <a:off x="0" y="0"/>
              <a:ext cx="5857875" cy="5143500"/>
              <a:chOff x="0" y="0"/>
              <a:chExt cx="2507" cy="1860"/>
            </a:xfrm>
          </p:grpSpPr>
          <p:sp>
            <p:nvSpPr>
              <p:cNvPr id="7177" name="Freeform 3"/>
              <p:cNvSpPr>
                <a:spLocks noChangeArrowheads="1"/>
              </p:cNvSpPr>
              <p:nvPr/>
            </p:nvSpPr>
            <p:spPr bwMode="auto">
              <a:xfrm>
                <a:off x="1834" y="811"/>
                <a:ext cx="322" cy="195"/>
              </a:xfrm>
              <a:custGeom>
                <a:avLst/>
                <a:gdLst>
                  <a:gd name="T0" fmla="*/ 121 w 549"/>
                  <a:gd name="T1" fmla="*/ 365 h 378"/>
                  <a:gd name="T2" fmla="*/ 125 w 549"/>
                  <a:gd name="T3" fmla="*/ 343 h 378"/>
                  <a:gd name="T4" fmla="*/ 145 w 549"/>
                  <a:gd name="T5" fmla="*/ 334 h 378"/>
                  <a:gd name="T6" fmla="*/ 180 w 549"/>
                  <a:gd name="T7" fmla="*/ 365 h 378"/>
                  <a:gd name="T8" fmla="*/ 191 w 549"/>
                  <a:gd name="T9" fmla="*/ 365 h 378"/>
                  <a:gd name="T10" fmla="*/ 224 w 549"/>
                  <a:gd name="T11" fmla="*/ 360 h 378"/>
                  <a:gd name="T12" fmla="*/ 243 w 549"/>
                  <a:gd name="T13" fmla="*/ 345 h 378"/>
                  <a:gd name="T14" fmla="*/ 269 w 549"/>
                  <a:gd name="T15" fmla="*/ 367 h 378"/>
                  <a:gd name="T16" fmla="*/ 281 w 549"/>
                  <a:gd name="T17" fmla="*/ 348 h 378"/>
                  <a:gd name="T18" fmla="*/ 283 w 549"/>
                  <a:gd name="T19" fmla="*/ 336 h 378"/>
                  <a:gd name="T20" fmla="*/ 305 w 549"/>
                  <a:gd name="T21" fmla="*/ 324 h 378"/>
                  <a:gd name="T22" fmla="*/ 311 w 549"/>
                  <a:gd name="T23" fmla="*/ 297 h 378"/>
                  <a:gd name="T24" fmla="*/ 334 w 549"/>
                  <a:gd name="T25" fmla="*/ 293 h 378"/>
                  <a:gd name="T26" fmla="*/ 394 w 549"/>
                  <a:gd name="T27" fmla="*/ 189 h 378"/>
                  <a:gd name="T28" fmla="*/ 384 w 549"/>
                  <a:gd name="T29" fmla="*/ 172 h 378"/>
                  <a:gd name="T30" fmla="*/ 394 w 549"/>
                  <a:gd name="T31" fmla="*/ 160 h 378"/>
                  <a:gd name="T32" fmla="*/ 408 w 549"/>
                  <a:gd name="T33" fmla="*/ 165 h 378"/>
                  <a:gd name="T34" fmla="*/ 427 w 549"/>
                  <a:gd name="T35" fmla="*/ 154 h 378"/>
                  <a:gd name="T36" fmla="*/ 439 w 549"/>
                  <a:gd name="T37" fmla="*/ 129 h 378"/>
                  <a:gd name="T38" fmla="*/ 489 w 549"/>
                  <a:gd name="T39" fmla="*/ 83 h 378"/>
                  <a:gd name="T40" fmla="*/ 528 w 549"/>
                  <a:gd name="T41" fmla="*/ 70 h 378"/>
                  <a:gd name="T42" fmla="*/ 548 w 549"/>
                  <a:gd name="T43" fmla="*/ 52 h 378"/>
                  <a:gd name="T44" fmla="*/ 542 w 549"/>
                  <a:gd name="T45" fmla="*/ 16 h 378"/>
                  <a:gd name="T46" fmla="*/ 515 w 549"/>
                  <a:gd name="T47" fmla="*/ 13 h 378"/>
                  <a:gd name="T48" fmla="*/ 456 w 549"/>
                  <a:gd name="T49" fmla="*/ 19 h 378"/>
                  <a:gd name="T50" fmla="*/ 415 w 549"/>
                  <a:gd name="T51" fmla="*/ 0 h 378"/>
                  <a:gd name="T52" fmla="*/ 390 w 549"/>
                  <a:gd name="T53" fmla="*/ 4 h 378"/>
                  <a:gd name="T54" fmla="*/ 329 w 549"/>
                  <a:gd name="T55" fmla="*/ 83 h 378"/>
                  <a:gd name="T56" fmla="*/ 311 w 549"/>
                  <a:gd name="T57" fmla="*/ 95 h 378"/>
                  <a:gd name="T58" fmla="*/ 272 w 549"/>
                  <a:gd name="T59" fmla="*/ 77 h 378"/>
                  <a:gd name="T60" fmla="*/ 269 w 549"/>
                  <a:gd name="T61" fmla="*/ 57 h 378"/>
                  <a:gd name="T62" fmla="*/ 260 w 549"/>
                  <a:gd name="T63" fmla="*/ 21 h 378"/>
                  <a:gd name="T64" fmla="*/ 239 w 549"/>
                  <a:gd name="T65" fmla="*/ 9 h 378"/>
                  <a:gd name="T66" fmla="*/ 204 w 549"/>
                  <a:gd name="T67" fmla="*/ 17 h 378"/>
                  <a:gd name="T68" fmla="*/ 181 w 549"/>
                  <a:gd name="T69" fmla="*/ 2 h 378"/>
                  <a:gd name="T70" fmla="*/ 149 w 549"/>
                  <a:gd name="T71" fmla="*/ 43 h 378"/>
                  <a:gd name="T72" fmla="*/ 114 w 549"/>
                  <a:gd name="T73" fmla="*/ 52 h 378"/>
                  <a:gd name="T74" fmla="*/ 66 w 549"/>
                  <a:gd name="T75" fmla="*/ 96 h 378"/>
                  <a:gd name="T76" fmla="*/ 13 w 549"/>
                  <a:gd name="T77" fmla="*/ 194 h 378"/>
                  <a:gd name="T78" fmla="*/ 26 w 549"/>
                  <a:gd name="T79" fmla="*/ 220 h 378"/>
                  <a:gd name="T80" fmla="*/ 25 w 549"/>
                  <a:gd name="T81" fmla="*/ 231 h 378"/>
                  <a:gd name="T82" fmla="*/ 25 w 549"/>
                  <a:gd name="T83" fmla="*/ 244 h 378"/>
                  <a:gd name="T84" fmla="*/ 30 w 549"/>
                  <a:gd name="T85" fmla="*/ 255 h 378"/>
                  <a:gd name="T86" fmla="*/ 49 w 549"/>
                  <a:gd name="T87" fmla="*/ 242 h 378"/>
                  <a:gd name="T88" fmla="*/ 76 w 549"/>
                  <a:gd name="T89" fmla="*/ 235 h 378"/>
                  <a:gd name="T90" fmla="*/ 0 w 549"/>
                  <a:gd name="T91" fmla="*/ 321 h 378"/>
                  <a:gd name="T92" fmla="*/ 0 w 549"/>
                  <a:gd name="T93" fmla="*/ 341 h 378"/>
                  <a:gd name="T94" fmla="*/ 16 w 549"/>
                  <a:gd name="T95" fmla="*/ 345 h 378"/>
                  <a:gd name="T96" fmla="*/ 50 w 549"/>
                  <a:gd name="T97" fmla="*/ 377 h 378"/>
                  <a:gd name="T98" fmla="*/ 105 w 549"/>
                  <a:gd name="T99" fmla="*/ 370 h 378"/>
                  <a:gd name="T100" fmla="*/ 121 w 549"/>
                  <a:gd name="T101" fmla="*/ 365 h 378"/>
                  <a:gd name="T102" fmla="*/ 121 w 549"/>
                  <a:gd name="T103" fmla="*/ 365 h 378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549"/>
                  <a:gd name="T157" fmla="*/ 0 h 378"/>
                  <a:gd name="T158" fmla="*/ 549 w 549"/>
                  <a:gd name="T159" fmla="*/ 378 h 378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549" h="378">
                    <a:moveTo>
                      <a:pt x="121" y="365"/>
                    </a:moveTo>
                    <a:lnTo>
                      <a:pt x="125" y="343"/>
                    </a:lnTo>
                    <a:lnTo>
                      <a:pt x="145" y="334"/>
                    </a:lnTo>
                    <a:lnTo>
                      <a:pt x="180" y="365"/>
                    </a:lnTo>
                    <a:lnTo>
                      <a:pt x="191" y="365"/>
                    </a:lnTo>
                    <a:lnTo>
                      <a:pt x="224" y="360"/>
                    </a:lnTo>
                    <a:lnTo>
                      <a:pt x="243" y="345"/>
                    </a:lnTo>
                    <a:lnTo>
                      <a:pt x="269" y="367"/>
                    </a:lnTo>
                    <a:lnTo>
                      <a:pt x="281" y="348"/>
                    </a:lnTo>
                    <a:lnTo>
                      <a:pt x="283" y="336"/>
                    </a:lnTo>
                    <a:lnTo>
                      <a:pt x="305" y="324"/>
                    </a:lnTo>
                    <a:lnTo>
                      <a:pt x="311" y="297"/>
                    </a:lnTo>
                    <a:lnTo>
                      <a:pt x="334" y="293"/>
                    </a:lnTo>
                    <a:lnTo>
                      <a:pt x="394" y="189"/>
                    </a:lnTo>
                    <a:lnTo>
                      <a:pt x="384" y="172"/>
                    </a:lnTo>
                    <a:lnTo>
                      <a:pt x="394" y="160"/>
                    </a:lnTo>
                    <a:lnTo>
                      <a:pt x="408" y="165"/>
                    </a:lnTo>
                    <a:lnTo>
                      <a:pt x="427" y="154"/>
                    </a:lnTo>
                    <a:lnTo>
                      <a:pt x="439" y="129"/>
                    </a:lnTo>
                    <a:lnTo>
                      <a:pt x="489" y="83"/>
                    </a:lnTo>
                    <a:lnTo>
                      <a:pt x="528" y="70"/>
                    </a:lnTo>
                    <a:lnTo>
                      <a:pt x="548" y="52"/>
                    </a:lnTo>
                    <a:lnTo>
                      <a:pt x="542" y="16"/>
                    </a:lnTo>
                    <a:lnTo>
                      <a:pt x="515" y="13"/>
                    </a:lnTo>
                    <a:lnTo>
                      <a:pt x="456" y="19"/>
                    </a:lnTo>
                    <a:lnTo>
                      <a:pt x="415" y="0"/>
                    </a:lnTo>
                    <a:lnTo>
                      <a:pt x="390" y="4"/>
                    </a:lnTo>
                    <a:lnTo>
                      <a:pt x="329" y="83"/>
                    </a:lnTo>
                    <a:lnTo>
                      <a:pt x="311" y="95"/>
                    </a:lnTo>
                    <a:lnTo>
                      <a:pt x="272" y="77"/>
                    </a:lnTo>
                    <a:lnTo>
                      <a:pt x="269" y="57"/>
                    </a:lnTo>
                    <a:lnTo>
                      <a:pt x="260" y="21"/>
                    </a:lnTo>
                    <a:lnTo>
                      <a:pt x="239" y="9"/>
                    </a:lnTo>
                    <a:lnTo>
                      <a:pt x="204" y="17"/>
                    </a:lnTo>
                    <a:lnTo>
                      <a:pt x="181" y="2"/>
                    </a:lnTo>
                    <a:lnTo>
                      <a:pt x="149" y="43"/>
                    </a:lnTo>
                    <a:lnTo>
                      <a:pt x="114" y="52"/>
                    </a:lnTo>
                    <a:lnTo>
                      <a:pt x="66" y="96"/>
                    </a:lnTo>
                    <a:lnTo>
                      <a:pt x="13" y="194"/>
                    </a:lnTo>
                    <a:lnTo>
                      <a:pt x="26" y="220"/>
                    </a:lnTo>
                    <a:lnTo>
                      <a:pt x="25" y="231"/>
                    </a:lnTo>
                    <a:lnTo>
                      <a:pt x="25" y="244"/>
                    </a:lnTo>
                    <a:lnTo>
                      <a:pt x="30" y="255"/>
                    </a:lnTo>
                    <a:lnTo>
                      <a:pt x="49" y="242"/>
                    </a:lnTo>
                    <a:lnTo>
                      <a:pt x="76" y="235"/>
                    </a:lnTo>
                    <a:lnTo>
                      <a:pt x="0" y="321"/>
                    </a:lnTo>
                    <a:lnTo>
                      <a:pt x="0" y="341"/>
                    </a:lnTo>
                    <a:lnTo>
                      <a:pt x="16" y="345"/>
                    </a:lnTo>
                    <a:lnTo>
                      <a:pt x="50" y="377"/>
                    </a:lnTo>
                    <a:lnTo>
                      <a:pt x="105" y="370"/>
                    </a:lnTo>
                    <a:lnTo>
                      <a:pt x="121" y="365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</a:ln>
            </p:spPr>
            <p:txBody>
              <a:bodyPr anchor="ctr"/>
              <a:lstStyle/>
              <a:p>
                <a:pPr algn="ctr" defTabSz="1176655"/>
                <a:endParaRPr lang="zh-CN" altLang="zh-CN" sz="243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78" name="Freeform 4"/>
              <p:cNvSpPr>
                <a:spLocks noChangeArrowheads="1"/>
              </p:cNvSpPr>
              <p:nvPr/>
            </p:nvSpPr>
            <p:spPr bwMode="auto">
              <a:xfrm>
                <a:off x="1951" y="1302"/>
                <a:ext cx="216" cy="241"/>
              </a:xfrm>
              <a:custGeom>
                <a:avLst/>
                <a:gdLst>
                  <a:gd name="T0" fmla="*/ 0 w 369"/>
                  <a:gd name="T1" fmla="*/ 357 h 465"/>
                  <a:gd name="T2" fmla="*/ 12 w 369"/>
                  <a:gd name="T3" fmla="*/ 275 h 465"/>
                  <a:gd name="T4" fmla="*/ 26 w 369"/>
                  <a:gd name="T5" fmla="*/ 256 h 465"/>
                  <a:gd name="T6" fmla="*/ 33 w 369"/>
                  <a:gd name="T7" fmla="*/ 234 h 465"/>
                  <a:gd name="T8" fmla="*/ 48 w 369"/>
                  <a:gd name="T9" fmla="*/ 200 h 465"/>
                  <a:gd name="T10" fmla="*/ 38 w 369"/>
                  <a:gd name="T11" fmla="*/ 186 h 465"/>
                  <a:gd name="T12" fmla="*/ 41 w 369"/>
                  <a:gd name="T13" fmla="*/ 159 h 465"/>
                  <a:gd name="T14" fmla="*/ 78 w 369"/>
                  <a:gd name="T15" fmla="*/ 116 h 465"/>
                  <a:gd name="T16" fmla="*/ 76 w 369"/>
                  <a:gd name="T17" fmla="*/ 87 h 465"/>
                  <a:gd name="T18" fmla="*/ 100 w 369"/>
                  <a:gd name="T19" fmla="*/ 46 h 465"/>
                  <a:gd name="T20" fmla="*/ 124 w 369"/>
                  <a:gd name="T21" fmla="*/ 53 h 465"/>
                  <a:gd name="T22" fmla="*/ 172 w 369"/>
                  <a:gd name="T23" fmla="*/ 17 h 465"/>
                  <a:gd name="T24" fmla="*/ 181 w 369"/>
                  <a:gd name="T25" fmla="*/ 0 h 465"/>
                  <a:gd name="T26" fmla="*/ 210 w 369"/>
                  <a:gd name="T27" fmla="*/ 3 h 465"/>
                  <a:gd name="T28" fmla="*/ 225 w 369"/>
                  <a:gd name="T29" fmla="*/ 43 h 465"/>
                  <a:gd name="T30" fmla="*/ 238 w 369"/>
                  <a:gd name="T31" fmla="*/ 70 h 465"/>
                  <a:gd name="T32" fmla="*/ 270 w 369"/>
                  <a:gd name="T33" fmla="*/ 70 h 465"/>
                  <a:gd name="T34" fmla="*/ 289 w 369"/>
                  <a:gd name="T35" fmla="*/ 46 h 465"/>
                  <a:gd name="T36" fmla="*/ 317 w 369"/>
                  <a:gd name="T37" fmla="*/ 75 h 465"/>
                  <a:gd name="T38" fmla="*/ 368 w 369"/>
                  <a:gd name="T39" fmla="*/ 56 h 465"/>
                  <a:gd name="T40" fmla="*/ 337 w 369"/>
                  <a:gd name="T41" fmla="*/ 132 h 465"/>
                  <a:gd name="T42" fmla="*/ 317 w 369"/>
                  <a:gd name="T43" fmla="*/ 123 h 465"/>
                  <a:gd name="T44" fmla="*/ 304 w 369"/>
                  <a:gd name="T45" fmla="*/ 130 h 465"/>
                  <a:gd name="T46" fmla="*/ 304 w 369"/>
                  <a:gd name="T47" fmla="*/ 136 h 465"/>
                  <a:gd name="T48" fmla="*/ 318 w 369"/>
                  <a:gd name="T49" fmla="*/ 156 h 465"/>
                  <a:gd name="T50" fmla="*/ 315 w 369"/>
                  <a:gd name="T51" fmla="*/ 225 h 465"/>
                  <a:gd name="T52" fmla="*/ 318 w 369"/>
                  <a:gd name="T53" fmla="*/ 247 h 465"/>
                  <a:gd name="T54" fmla="*/ 315 w 369"/>
                  <a:gd name="T55" fmla="*/ 253 h 465"/>
                  <a:gd name="T56" fmla="*/ 294 w 369"/>
                  <a:gd name="T57" fmla="*/ 249 h 465"/>
                  <a:gd name="T58" fmla="*/ 282 w 369"/>
                  <a:gd name="T59" fmla="*/ 263 h 465"/>
                  <a:gd name="T60" fmla="*/ 292 w 369"/>
                  <a:gd name="T61" fmla="*/ 280 h 465"/>
                  <a:gd name="T62" fmla="*/ 267 w 369"/>
                  <a:gd name="T63" fmla="*/ 304 h 465"/>
                  <a:gd name="T64" fmla="*/ 270 w 369"/>
                  <a:gd name="T65" fmla="*/ 313 h 465"/>
                  <a:gd name="T66" fmla="*/ 246 w 369"/>
                  <a:gd name="T67" fmla="*/ 326 h 465"/>
                  <a:gd name="T68" fmla="*/ 251 w 369"/>
                  <a:gd name="T69" fmla="*/ 343 h 465"/>
                  <a:gd name="T70" fmla="*/ 242 w 369"/>
                  <a:gd name="T71" fmla="*/ 353 h 465"/>
                  <a:gd name="T72" fmla="*/ 210 w 369"/>
                  <a:gd name="T73" fmla="*/ 353 h 465"/>
                  <a:gd name="T74" fmla="*/ 192 w 369"/>
                  <a:gd name="T75" fmla="*/ 368 h 465"/>
                  <a:gd name="T76" fmla="*/ 189 w 369"/>
                  <a:gd name="T77" fmla="*/ 375 h 465"/>
                  <a:gd name="T78" fmla="*/ 205 w 369"/>
                  <a:gd name="T79" fmla="*/ 386 h 465"/>
                  <a:gd name="T80" fmla="*/ 188 w 369"/>
                  <a:gd name="T81" fmla="*/ 413 h 465"/>
                  <a:gd name="T82" fmla="*/ 165 w 369"/>
                  <a:gd name="T83" fmla="*/ 442 h 465"/>
                  <a:gd name="T84" fmla="*/ 157 w 369"/>
                  <a:gd name="T85" fmla="*/ 439 h 465"/>
                  <a:gd name="T86" fmla="*/ 133 w 369"/>
                  <a:gd name="T87" fmla="*/ 464 h 465"/>
                  <a:gd name="T88" fmla="*/ 107 w 369"/>
                  <a:gd name="T89" fmla="*/ 406 h 465"/>
                  <a:gd name="T90" fmla="*/ 83 w 369"/>
                  <a:gd name="T91" fmla="*/ 375 h 465"/>
                  <a:gd name="T92" fmla="*/ 67 w 369"/>
                  <a:gd name="T93" fmla="*/ 377 h 465"/>
                  <a:gd name="T94" fmla="*/ 57 w 369"/>
                  <a:gd name="T95" fmla="*/ 368 h 465"/>
                  <a:gd name="T96" fmla="*/ 0 w 369"/>
                  <a:gd name="T97" fmla="*/ 357 h 465"/>
                  <a:gd name="T98" fmla="*/ 0 w 369"/>
                  <a:gd name="T99" fmla="*/ 357 h 465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369"/>
                  <a:gd name="T151" fmla="*/ 0 h 465"/>
                  <a:gd name="T152" fmla="*/ 369 w 369"/>
                  <a:gd name="T153" fmla="*/ 465 h 465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369" h="465">
                    <a:moveTo>
                      <a:pt x="0" y="357"/>
                    </a:moveTo>
                    <a:lnTo>
                      <a:pt x="12" y="275"/>
                    </a:lnTo>
                    <a:lnTo>
                      <a:pt x="26" y="256"/>
                    </a:lnTo>
                    <a:lnTo>
                      <a:pt x="33" y="234"/>
                    </a:lnTo>
                    <a:lnTo>
                      <a:pt x="48" y="200"/>
                    </a:lnTo>
                    <a:lnTo>
                      <a:pt x="38" y="186"/>
                    </a:lnTo>
                    <a:lnTo>
                      <a:pt x="41" y="159"/>
                    </a:lnTo>
                    <a:lnTo>
                      <a:pt x="78" y="116"/>
                    </a:lnTo>
                    <a:lnTo>
                      <a:pt x="76" y="87"/>
                    </a:lnTo>
                    <a:lnTo>
                      <a:pt x="100" y="46"/>
                    </a:lnTo>
                    <a:lnTo>
                      <a:pt x="124" y="53"/>
                    </a:lnTo>
                    <a:lnTo>
                      <a:pt x="172" y="17"/>
                    </a:lnTo>
                    <a:lnTo>
                      <a:pt x="181" y="0"/>
                    </a:lnTo>
                    <a:lnTo>
                      <a:pt x="210" y="3"/>
                    </a:lnTo>
                    <a:lnTo>
                      <a:pt x="225" y="43"/>
                    </a:lnTo>
                    <a:lnTo>
                      <a:pt x="238" y="70"/>
                    </a:lnTo>
                    <a:lnTo>
                      <a:pt x="270" y="70"/>
                    </a:lnTo>
                    <a:lnTo>
                      <a:pt x="289" y="46"/>
                    </a:lnTo>
                    <a:lnTo>
                      <a:pt x="317" y="75"/>
                    </a:lnTo>
                    <a:lnTo>
                      <a:pt x="368" y="56"/>
                    </a:lnTo>
                    <a:lnTo>
                      <a:pt x="337" y="132"/>
                    </a:lnTo>
                    <a:lnTo>
                      <a:pt x="317" y="123"/>
                    </a:lnTo>
                    <a:lnTo>
                      <a:pt x="304" y="130"/>
                    </a:lnTo>
                    <a:lnTo>
                      <a:pt x="304" y="136"/>
                    </a:lnTo>
                    <a:lnTo>
                      <a:pt x="318" y="156"/>
                    </a:lnTo>
                    <a:lnTo>
                      <a:pt x="315" y="225"/>
                    </a:lnTo>
                    <a:lnTo>
                      <a:pt x="318" y="247"/>
                    </a:lnTo>
                    <a:lnTo>
                      <a:pt x="315" y="253"/>
                    </a:lnTo>
                    <a:lnTo>
                      <a:pt x="294" y="249"/>
                    </a:lnTo>
                    <a:lnTo>
                      <a:pt x="282" y="263"/>
                    </a:lnTo>
                    <a:lnTo>
                      <a:pt x="292" y="280"/>
                    </a:lnTo>
                    <a:lnTo>
                      <a:pt x="267" y="304"/>
                    </a:lnTo>
                    <a:lnTo>
                      <a:pt x="270" y="313"/>
                    </a:lnTo>
                    <a:lnTo>
                      <a:pt x="246" y="326"/>
                    </a:lnTo>
                    <a:lnTo>
                      <a:pt x="251" y="343"/>
                    </a:lnTo>
                    <a:lnTo>
                      <a:pt x="242" y="353"/>
                    </a:lnTo>
                    <a:lnTo>
                      <a:pt x="210" y="353"/>
                    </a:lnTo>
                    <a:lnTo>
                      <a:pt x="192" y="368"/>
                    </a:lnTo>
                    <a:lnTo>
                      <a:pt x="189" y="375"/>
                    </a:lnTo>
                    <a:lnTo>
                      <a:pt x="205" y="386"/>
                    </a:lnTo>
                    <a:lnTo>
                      <a:pt x="188" y="413"/>
                    </a:lnTo>
                    <a:lnTo>
                      <a:pt x="165" y="442"/>
                    </a:lnTo>
                    <a:lnTo>
                      <a:pt x="157" y="439"/>
                    </a:lnTo>
                    <a:lnTo>
                      <a:pt x="133" y="464"/>
                    </a:lnTo>
                    <a:lnTo>
                      <a:pt x="107" y="406"/>
                    </a:lnTo>
                    <a:lnTo>
                      <a:pt x="83" y="375"/>
                    </a:lnTo>
                    <a:lnTo>
                      <a:pt x="67" y="377"/>
                    </a:lnTo>
                    <a:lnTo>
                      <a:pt x="57" y="368"/>
                    </a:lnTo>
                    <a:lnTo>
                      <a:pt x="0" y="357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</a:ln>
            </p:spPr>
            <p:txBody>
              <a:bodyPr anchor="ctr"/>
              <a:lstStyle/>
              <a:p>
                <a:pPr algn="ctr" defTabSz="1176655"/>
                <a:endParaRPr lang="zh-CN" altLang="zh-CN" sz="243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79" name="Freeform 5"/>
              <p:cNvSpPr>
                <a:spLocks noChangeArrowheads="1"/>
              </p:cNvSpPr>
              <p:nvPr/>
            </p:nvSpPr>
            <p:spPr bwMode="auto">
              <a:xfrm>
                <a:off x="1867" y="1615"/>
                <a:ext cx="42" cy="25"/>
              </a:xfrm>
              <a:custGeom>
                <a:avLst/>
                <a:gdLst>
                  <a:gd name="T0" fmla="*/ 6 w 72"/>
                  <a:gd name="T1" fmla="*/ 14 h 50"/>
                  <a:gd name="T2" fmla="*/ 30 w 72"/>
                  <a:gd name="T3" fmla="*/ 21 h 50"/>
                  <a:gd name="T4" fmla="*/ 59 w 72"/>
                  <a:gd name="T5" fmla="*/ 0 h 50"/>
                  <a:gd name="T6" fmla="*/ 71 w 72"/>
                  <a:gd name="T7" fmla="*/ 36 h 50"/>
                  <a:gd name="T8" fmla="*/ 42 w 72"/>
                  <a:gd name="T9" fmla="*/ 49 h 50"/>
                  <a:gd name="T10" fmla="*/ 6 w 72"/>
                  <a:gd name="T11" fmla="*/ 47 h 50"/>
                  <a:gd name="T12" fmla="*/ 0 w 72"/>
                  <a:gd name="T13" fmla="*/ 21 h 50"/>
                  <a:gd name="T14" fmla="*/ 6 w 72"/>
                  <a:gd name="T15" fmla="*/ 14 h 50"/>
                  <a:gd name="T16" fmla="*/ 6 w 72"/>
                  <a:gd name="T17" fmla="*/ 14 h 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2"/>
                  <a:gd name="T28" fmla="*/ 0 h 50"/>
                  <a:gd name="T29" fmla="*/ 72 w 72"/>
                  <a:gd name="T30" fmla="*/ 50 h 5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2" h="50">
                    <a:moveTo>
                      <a:pt x="6" y="14"/>
                    </a:moveTo>
                    <a:lnTo>
                      <a:pt x="30" y="21"/>
                    </a:lnTo>
                    <a:lnTo>
                      <a:pt x="59" y="0"/>
                    </a:lnTo>
                    <a:lnTo>
                      <a:pt x="71" y="36"/>
                    </a:lnTo>
                    <a:lnTo>
                      <a:pt x="42" y="49"/>
                    </a:lnTo>
                    <a:lnTo>
                      <a:pt x="6" y="47"/>
                    </a:lnTo>
                    <a:lnTo>
                      <a:pt x="0" y="21"/>
                    </a:lnTo>
                    <a:lnTo>
                      <a:pt x="6" y="14"/>
                    </a:lnTo>
                  </a:path>
                </a:pathLst>
              </a:custGeom>
              <a:solidFill>
                <a:srgbClr val="FFFFFF">
                  <a:alpha val="20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</a:ln>
            </p:spPr>
            <p:txBody>
              <a:bodyPr anchor="ctr"/>
              <a:lstStyle/>
              <a:p>
                <a:pPr algn="ctr" defTabSz="1176655"/>
                <a:endParaRPr lang="zh-CN" altLang="zh-CN" sz="243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80" name="Freeform 6"/>
              <p:cNvSpPr>
                <a:spLocks noChangeArrowheads="1"/>
              </p:cNvSpPr>
              <p:nvPr/>
            </p:nvSpPr>
            <p:spPr bwMode="auto">
              <a:xfrm>
                <a:off x="2189" y="1424"/>
                <a:ext cx="76" cy="174"/>
              </a:xfrm>
              <a:custGeom>
                <a:avLst/>
                <a:gdLst>
                  <a:gd name="T0" fmla="*/ 128 w 129"/>
                  <a:gd name="T1" fmla="*/ 92 h 338"/>
                  <a:gd name="T2" fmla="*/ 101 w 129"/>
                  <a:gd name="T3" fmla="*/ 239 h 338"/>
                  <a:gd name="T4" fmla="*/ 89 w 129"/>
                  <a:gd name="T5" fmla="*/ 286 h 338"/>
                  <a:gd name="T6" fmla="*/ 89 w 129"/>
                  <a:gd name="T7" fmla="*/ 325 h 338"/>
                  <a:gd name="T8" fmla="*/ 78 w 129"/>
                  <a:gd name="T9" fmla="*/ 337 h 338"/>
                  <a:gd name="T10" fmla="*/ 52 w 129"/>
                  <a:gd name="T11" fmla="*/ 296 h 338"/>
                  <a:gd name="T12" fmla="*/ 23 w 129"/>
                  <a:gd name="T13" fmla="*/ 274 h 338"/>
                  <a:gd name="T14" fmla="*/ 0 w 129"/>
                  <a:gd name="T15" fmla="*/ 209 h 338"/>
                  <a:gd name="T16" fmla="*/ 2 w 129"/>
                  <a:gd name="T17" fmla="*/ 149 h 338"/>
                  <a:gd name="T18" fmla="*/ 44 w 129"/>
                  <a:gd name="T19" fmla="*/ 41 h 338"/>
                  <a:gd name="T20" fmla="*/ 91 w 129"/>
                  <a:gd name="T21" fmla="*/ 0 h 338"/>
                  <a:gd name="T22" fmla="*/ 121 w 129"/>
                  <a:gd name="T23" fmla="*/ 14 h 338"/>
                  <a:gd name="T24" fmla="*/ 128 w 129"/>
                  <a:gd name="T25" fmla="*/ 92 h 338"/>
                  <a:gd name="T26" fmla="*/ 128 w 129"/>
                  <a:gd name="T27" fmla="*/ 92 h 33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9"/>
                  <a:gd name="T43" fmla="*/ 0 h 338"/>
                  <a:gd name="T44" fmla="*/ 129 w 129"/>
                  <a:gd name="T45" fmla="*/ 338 h 33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9" h="338">
                    <a:moveTo>
                      <a:pt x="128" y="92"/>
                    </a:moveTo>
                    <a:lnTo>
                      <a:pt x="101" y="239"/>
                    </a:lnTo>
                    <a:lnTo>
                      <a:pt x="89" y="286"/>
                    </a:lnTo>
                    <a:lnTo>
                      <a:pt x="89" y="325"/>
                    </a:lnTo>
                    <a:lnTo>
                      <a:pt x="78" y="337"/>
                    </a:lnTo>
                    <a:lnTo>
                      <a:pt x="52" y="296"/>
                    </a:lnTo>
                    <a:lnTo>
                      <a:pt x="23" y="274"/>
                    </a:lnTo>
                    <a:lnTo>
                      <a:pt x="0" y="209"/>
                    </a:lnTo>
                    <a:lnTo>
                      <a:pt x="2" y="149"/>
                    </a:lnTo>
                    <a:lnTo>
                      <a:pt x="44" y="41"/>
                    </a:lnTo>
                    <a:lnTo>
                      <a:pt x="91" y="0"/>
                    </a:lnTo>
                    <a:lnTo>
                      <a:pt x="121" y="14"/>
                    </a:lnTo>
                    <a:lnTo>
                      <a:pt x="128" y="92"/>
                    </a:lnTo>
                  </a:path>
                </a:pathLst>
              </a:custGeom>
              <a:solidFill>
                <a:srgbClr val="FFFFFF">
                  <a:alpha val="20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</a:ln>
            </p:spPr>
            <p:txBody>
              <a:bodyPr anchor="ctr"/>
              <a:lstStyle/>
              <a:p>
                <a:pPr algn="ctr" defTabSz="1176655"/>
                <a:endParaRPr lang="zh-CN" altLang="zh-CN" sz="243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81" name="Freeform 7"/>
              <p:cNvSpPr>
                <a:spLocks noChangeArrowheads="1"/>
              </p:cNvSpPr>
              <p:nvPr/>
            </p:nvSpPr>
            <p:spPr bwMode="auto">
              <a:xfrm>
                <a:off x="1651" y="1469"/>
                <a:ext cx="379" cy="282"/>
              </a:xfrm>
              <a:custGeom>
                <a:avLst/>
                <a:gdLst>
                  <a:gd name="T0" fmla="*/ 189 w 648"/>
                  <a:gd name="T1" fmla="*/ 79 h 546"/>
                  <a:gd name="T2" fmla="*/ 198 w 648"/>
                  <a:gd name="T3" fmla="*/ 43 h 546"/>
                  <a:gd name="T4" fmla="*/ 257 w 648"/>
                  <a:gd name="T5" fmla="*/ 64 h 546"/>
                  <a:gd name="T6" fmla="*/ 255 w 648"/>
                  <a:gd name="T7" fmla="*/ 35 h 546"/>
                  <a:gd name="T8" fmla="*/ 281 w 648"/>
                  <a:gd name="T9" fmla="*/ 4 h 546"/>
                  <a:gd name="T10" fmla="*/ 346 w 648"/>
                  <a:gd name="T11" fmla="*/ 0 h 546"/>
                  <a:gd name="T12" fmla="*/ 406 w 648"/>
                  <a:gd name="T13" fmla="*/ 6 h 546"/>
                  <a:gd name="T14" fmla="*/ 401 w 648"/>
                  <a:gd name="T15" fmla="*/ 40 h 546"/>
                  <a:gd name="T16" fmla="*/ 379 w 648"/>
                  <a:gd name="T17" fmla="*/ 81 h 546"/>
                  <a:gd name="T18" fmla="*/ 480 w 648"/>
                  <a:gd name="T19" fmla="*/ 55 h 546"/>
                  <a:gd name="T20" fmla="*/ 520 w 648"/>
                  <a:gd name="T21" fmla="*/ 64 h 546"/>
                  <a:gd name="T22" fmla="*/ 513 w 648"/>
                  <a:gd name="T23" fmla="*/ 33 h 546"/>
                  <a:gd name="T24" fmla="*/ 580 w 648"/>
                  <a:gd name="T25" fmla="*/ 53 h 546"/>
                  <a:gd name="T26" fmla="*/ 620 w 648"/>
                  <a:gd name="T27" fmla="*/ 81 h 546"/>
                  <a:gd name="T28" fmla="*/ 628 w 648"/>
                  <a:gd name="T29" fmla="*/ 152 h 546"/>
                  <a:gd name="T30" fmla="*/ 600 w 648"/>
                  <a:gd name="T31" fmla="*/ 185 h 546"/>
                  <a:gd name="T32" fmla="*/ 544 w 648"/>
                  <a:gd name="T33" fmla="*/ 233 h 546"/>
                  <a:gd name="T34" fmla="*/ 515 w 648"/>
                  <a:gd name="T35" fmla="*/ 243 h 546"/>
                  <a:gd name="T36" fmla="*/ 502 w 648"/>
                  <a:gd name="T37" fmla="*/ 250 h 546"/>
                  <a:gd name="T38" fmla="*/ 456 w 648"/>
                  <a:gd name="T39" fmla="*/ 265 h 546"/>
                  <a:gd name="T40" fmla="*/ 421 w 648"/>
                  <a:gd name="T41" fmla="*/ 269 h 546"/>
                  <a:gd name="T42" fmla="*/ 334 w 648"/>
                  <a:gd name="T43" fmla="*/ 258 h 546"/>
                  <a:gd name="T44" fmla="*/ 344 w 648"/>
                  <a:gd name="T45" fmla="*/ 320 h 546"/>
                  <a:gd name="T46" fmla="*/ 289 w 648"/>
                  <a:gd name="T47" fmla="*/ 361 h 546"/>
                  <a:gd name="T48" fmla="*/ 233 w 648"/>
                  <a:gd name="T49" fmla="*/ 380 h 546"/>
                  <a:gd name="T50" fmla="*/ 167 w 648"/>
                  <a:gd name="T51" fmla="*/ 406 h 546"/>
                  <a:gd name="T52" fmla="*/ 62 w 648"/>
                  <a:gd name="T53" fmla="*/ 455 h 546"/>
                  <a:gd name="T54" fmla="*/ 78 w 648"/>
                  <a:gd name="T55" fmla="*/ 525 h 546"/>
                  <a:gd name="T56" fmla="*/ 29 w 648"/>
                  <a:gd name="T57" fmla="*/ 542 h 546"/>
                  <a:gd name="T58" fmla="*/ 5 w 648"/>
                  <a:gd name="T59" fmla="*/ 445 h 546"/>
                  <a:gd name="T60" fmla="*/ 27 w 648"/>
                  <a:gd name="T61" fmla="*/ 390 h 546"/>
                  <a:gd name="T62" fmla="*/ 53 w 648"/>
                  <a:gd name="T63" fmla="*/ 364 h 546"/>
                  <a:gd name="T64" fmla="*/ 86 w 648"/>
                  <a:gd name="T65" fmla="*/ 318 h 546"/>
                  <a:gd name="T66" fmla="*/ 134 w 648"/>
                  <a:gd name="T67" fmla="*/ 225 h 546"/>
                  <a:gd name="T68" fmla="*/ 172 w 648"/>
                  <a:gd name="T69" fmla="*/ 154 h 546"/>
                  <a:gd name="T70" fmla="*/ 172 w 648"/>
                  <a:gd name="T71" fmla="*/ 93 h 54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648"/>
                  <a:gd name="T109" fmla="*/ 0 h 546"/>
                  <a:gd name="T110" fmla="*/ 648 w 648"/>
                  <a:gd name="T111" fmla="*/ 546 h 54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648" h="546">
                    <a:moveTo>
                      <a:pt x="172" y="93"/>
                    </a:moveTo>
                    <a:lnTo>
                      <a:pt x="189" y="79"/>
                    </a:lnTo>
                    <a:lnTo>
                      <a:pt x="189" y="53"/>
                    </a:lnTo>
                    <a:lnTo>
                      <a:pt x="198" y="43"/>
                    </a:lnTo>
                    <a:lnTo>
                      <a:pt x="220" y="46"/>
                    </a:lnTo>
                    <a:lnTo>
                      <a:pt x="257" y="64"/>
                    </a:lnTo>
                    <a:lnTo>
                      <a:pt x="263" y="50"/>
                    </a:lnTo>
                    <a:lnTo>
                      <a:pt x="255" y="35"/>
                    </a:lnTo>
                    <a:lnTo>
                      <a:pt x="257" y="24"/>
                    </a:lnTo>
                    <a:lnTo>
                      <a:pt x="281" y="4"/>
                    </a:lnTo>
                    <a:lnTo>
                      <a:pt x="322" y="16"/>
                    </a:lnTo>
                    <a:lnTo>
                      <a:pt x="346" y="0"/>
                    </a:lnTo>
                    <a:lnTo>
                      <a:pt x="364" y="17"/>
                    </a:lnTo>
                    <a:lnTo>
                      <a:pt x="406" y="6"/>
                    </a:lnTo>
                    <a:lnTo>
                      <a:pt x="415" y="21"/>
                    </a:lnTo>
                    <a:lnTo>
                      <a:pt x="401" y="40"/>
                    </a:lnTo>
                    <a:lnTo>
                      <a:pt x="379" y="72"/>
                    </a:lnTo>
                    <a:lnTo>
                      <a:pt x="379" y="81"/>
                    </a:lnTo>
                    <a:lnTo>
                      <a:pt x="392" y="91"/>
                    </a:lnTo>
                    <a:lnTo>
                      <a:pt x="480" y="55"/>
                    </a:lnTo>
                    <a:lnTo>
                      <a:pt x="511" y="72"/>
                    </a:lnTo>
                    <a:lnTo>
                      <a:pt x="520" y="64"/>
                    </a:lnTo>
                    <a:lnTo>
                      <a:pt x="511" y="43"/>
                    </a:lnTo>
                    <a:lnTo>
                      <a:pt x="513" y="33"/>
                    </a:lnTo>
                    <a:lnTo>
                      <a:pt x="570" y="43"/>
                    </a:lnTo>
                    <a:lnTo>
                      <a:pt x="580" y="53"/>
                    </a:lnTo>
                    <a:lnTo>
                      <a:pt x="596" y="50"/>
                    </a:lnTo>
                    <a:lnTo>
                      <a:pt x="620" y="81"/>
                    </a:lnTo>
                    <a:lnTo>
                      <a:pt x="647" y="139"/>
                    </a:lnTo>
                    <a:lnTo>
                      <a:pt x="628" y="152"/>
                    </a:lnTo>
                    <a:lnTo>
                      <a:pt x="613" y="180"/>
                    </a:lnTo>
                    <a:lnTo>
                      <a:pt x="600" y="185"/>
                    </a:lnTo>
                    <a:lnTo>
                      <a:pt x="587" y="212"/>
                    </a:lnTo>
                    <a:lnTo>
                      <a:pt x="544" y="233"/>
                    </a:lnTo>
                    <a:lnTo>
                      <a:pt x="526" y="225"/>
                    </a:lnTo>
                    <a:lnTo>
                      <a:pt x="515" y="243"/>
                    </a:lnTo>
                    <a:lnTo>
                      <a:pt x="515" y="250"/>
                    </a:lnTo>
                    <a:lnTo>
                      <a:pt x="502" y="250"/>
                    </a:lnTo>
                    <a:lnTo>
                      <a:pt x="478" y="250"/>
                    </a:lnTo>
                    <a:lnTo>
                      <a:pt x="456" y="265"/>
                    </a:lnTo>
                    <a:lnTo>
                      <a:pt x="441" y="255"/>
                    </a:lnTo>
                    <a:lnTo>
                      <a:pt x="421" y="269"/>
                    </a:lnTo>
                    <a:lnTo>
                      <a:pt x="373" y="289"/>
                    </a:lnTo>
                    <a:lnTo>
                      <a:pt x="334" y="258"/>
                    </a:lnTo>
                    <a:lnTo>
                      <a:pt x="332" y="282"/>
                    </a:lnTo>
                    <a:lnTo>
                      <a:pt x="344" y="320"/>
                    </a:lnTo>
                    <a:lnTo>
                      <a:pt x="310" y="335"/>
                    </a:lnTo>
                    <a:lnTo>
                      <a:pt x="289" y="361"/>
                    </a:lnTo>
                    <a:lnTo>
                      <a:pt x="253" y="371"/>
                    </a:lnTo>
                    <a:lnTo>
                      <a:pt x="233" y="380"/>
                    </a:lnTo>
                    <a:lnTo>
                      <a:pt x="193" y="380"/>
                    </a:lnTo>
                    <a:lnTo>
                      <a:pt x="167" y="406"/>
                    </a:lnTo>
                    <a:lnTo>
                      <a:pt x="98" y="430"/>
                    </a:lnTo>
                    <a:lnTo>
                      <a:pt x="62" y="455"/>
                    </a:lnTo>
                    <a:lnTo>
                      <a:pt x="45" y="472"/>
                    </a:lnTo>
                    <a:lnTo>
                      <a:pt x="78" y="525"/>
                    </a:lnTo>
                    <a:lnTo>
                      <a:pt x="55" y="545"/>
                    </a:lnTo>
                    <a:lnTo>
                      <a:pt x="29" y="542"/>
                    </a:lnTo>
                    <a:lnTo>
                      <a:pt x="0" y="486"/>
                    </a:lnTo>
                    <a:lnTo>
                      <a:pt x="5" y="445"/>
                    </a:lnTo>
                    <a:lnTo>
                      <a:pt x="5" y="426"/>
                    </a:lnTo>
                    <a:lnTo>
                      <a:pt x="27" y="390"/>
                    </a:lnTo>
                    <a:lnTo>
                      <a:pt x="55" y="383"/>
                    </a:lnTo>
                    <a:lnTo>
                      <a:pt x="53" y="364"/>
                    </a:lnTo>
                    <a:lnTo>
                      <a:pt x="82" y="351"/>
                    </a:lnTo>
                    <a:lnTo>
                      <a:pt x="86" y="318"/>
                    </a:lnTo>
                    <a:lnTo>
                      <a:pt x="136" y="277"/>
                    </a:lnTo>
                    <a:lnTo>
                      <a:pt x="134" y="225"/>
                    </a:lnTo>
                    <a:lnTo>
                      <a:pt x="174" y="173"/>
                    </a:lnTo>
                    <a:lnTo>
                      <a:pt x="172" y="154"/>
                    </a:lnTo>
                    <a:lnTo>
                      <a:pt x="184" y="137"/>
                    </a:lnTo>
                    <a:lnTo>
                      <a:pt x="172" y="93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</a:ln>
            </p:spPr>
            <p:txBody>
              <a:bodyPr anchor="ctr"/>
              <a:lstStyle/>
              <a:p>
                <a:pPr algn="ctr" defTabSz="1176655"/>
                <a:endParaRPr lang="zh-CN" altLang="zh-CN" sz="243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82" name="Freeform 8"/>
              <p:cNvSpPr>
                <a:spLocks noChangeArrowheads="1"/>
              </p:cNvSpPr>
              <p:nvPr/>
            </p:nvSpPr>
            <p:spPr bwMode="auto">
              <a:xfrm>
                <a:off x="1364" y="1442"/>
                <a:ext cx="395" cy="251"/>
              </a:xfrm>
              <a:custGeom>
                <a:avLst/>
                <a:gdLst>
                  <a:gd name="T0" fmla="*/ 30 w 673"/>
                  <a:gd name="T1" fmla="*/ 189 h 490"/>
                  <a:gd name="T2" fmla="*/ 74 w 673"/>
                  <a:gd name="T3" fmla="*/ 170 h 490"/>
                  <a:gd name="T4" fmla="*/ 145 w 673"/>
                  <a:gd name="T5" fmla="*/ 187 h 490"/>
                  <a:gd name="T6" fmla="*/ 157 w 673"/>
                  <a:gd name="T7" fmla="*/ 156 h 490"/>
                  <a:gd name="T8" fmla="*/ 256 w 673"/>
                  <a:gd name="T9" fmla="*/ 119 h 490"/>
                  <a:gd name="T10" fmla="*/ 334 w 673"/>
                  <a:gd name="T11" fmla="*/ 97 h 490"/>
                  <a:gd name="T12" fmla="*/ 368 w 673"/>
                  <a:gd name="T13" fmla="*/ 105 h 490"/>
                  <a:gd name="T14" fmla="*/ 394 w 673"/>
                  <a:gd name="T15" fmla="*/ 86 h 490"/>
                  <a:gd name="T16" fmla="*/ 405 w 673"/>
                  <a:gd name="T17" fmla="*/ 66 h 490"/>
                  <a:gd name="T18" fmla="*/ 437 w 673"/>
                  <a:gd name="T19" fmla="*/ 42 h 490"/>
                  <a:gd name="T20" fmla="*/ 482 w 673"/>
                  <a:gd name="T21" fmla="*/ 18 h 490"/>
                  <a:gd name="T22" fmla="*/ 499 w 673"/>
                  <a:gd name="T23" fmla="*/ 40 h 490"/>
                  <a:gd name="T24" fmla="*/ 542 w 673"/>
                  <a:gd name="T25" fmla="*/ 9 h 490"/>
                  <a:gd name="T26" fmla="*/ 587 w 673"/>
                  <a:gd name="T27" fmla="*/ 9 h 490"/>
                  <a:gd name="T28" fmla="*/ 609 w 673"/>
                  <a:gd name="T29" fmla="*/ 44 h 490"/>
                  <a:gd name="T30" fmla="*/ 582 w 673"/>
                  <a:gd name="T31" fmla="*/ 108 h 490"/>
                  <a:gd name="T32" fmla="*/ 582 w 673"/>
                  <a:gd name="T33" fmla="*/ 136 h 490"/>
                  <a:gd name="T34" fmla="*/ 626 w 673"/>
                  <a:gd name="T35" fmla="*/ 158 h 490"/>
                  <a:gd name="T36" fmla="*/ 659 w 673"/>
                  <a:gd name="T37" fmla="*/ 148 h 490"/>
                  <a:gd name="T38" fmla="*/ 659 w 673"/>
                  <a:gd name="T39" fmla="*/ 209 h 490"/>
                  <a:gd name="T40" fmla="*/ 621 w 673"/>
                  <a:gd name="T41" fmla="*/ 280 h 490"/>
                  <a:gd name="T42" fmla="*/ 573 w 673"/>
                  <a:gd name="T43" fmla="*/ 372 h 490"/>
                  <a:gd name="T44" fmla="*/ 540 w 673"/>
                  <a:gd name="T45" fmla="*/ 418 h 490"/>
                  <a:gd name="T46" fmla="*/ 514 w 673"/>
                  <a:gd name="T47" fmla="*/ 445 h 490"/>
                  <a:gd name="T48" fmla="*/ 435 w 673"/>
                  <a:gd name="T49" fmla="*/ 489 h 490"/>
                  <a:gd name="T50" fmla="*/ 374 w 673"/>
                  <a:gd name="T51" fmla="*/ 454 h 490"/>
                  <a:gd name="T52" fmla="*/ 310 w 673"/>
                  <a:gd name="T53" fmla="*/ 487 h 490"/>
                  <a:gd name="T54" fmla="*/ 210 w 673"/>
                  <a:gd name="T55" fmla="*/ 449 h 490"/>
                  <a:gd name="T56" fmla="*/ 214 w 673"/>
                  <a:gd name="T57" fmla="*/ 379 h 490"/>
                  <a:gd name="T58" fmla="*/ 169 w 673"/>
                  <a:gd name="T59" fmla="*/ 363 h 490"/>
                  <a:gd name="T60" fmla="*/ 133 w 673"/>
                  <a:gd name="T61" fmla="*/ 363 h 490"/>
                  <a:gd name="T62" fmla="*/ 116 w 673"/>
                  <a:gd name="T63" fmla="*/ 312 h 490"/>
                  <a:gd name="T64" fmla="*/ 147 w 673"/>
                  <a:gd name="T65" fmla="*/ 304 h 490"/>
                  <a:gd name="T66" fmla="*/ 145 w 673"/>
                  <a:gd name="T67" fmla="*/ 260 h 490"/>
                  <a:gd name="T68" fmla="*/ 57 w 673"/>
                  <a:gd name="T69" fmla="*/ 225 h 490"/>
                  <a:gd name="T70" fmla="*/ 16 w 673"/>
                  <a:gd name="T71" fmla="*/ 225 h 490"/>
                  <a:gd name="T72" fmla="*/ 2 w 673"/>
                  <a:gd name="T73" fmla="*/ 187 h 49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673"/>
                  <a:gd name="T112" fmla="*/ 0 h 490"/>
                  <a:gd name="T113" fmla="*/ 673 w 673"/>
                  <a:gd name="T114" fmla="*/ 490 h 49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673" h="490">
                    <a:moveTo>
                      <a:pt x="2" y="187"/>
                    </a:moveTo>
                    <a:lnTo>
                      <a:pt x="30" y="189"/>
                    </a:lnTo>
                    <a:lnTo>
                      <a:pt x="61" y="161"/>
                    </a:lnTo>
                    <a:lnTo>
                      <a:pt x="74" y="170"/>
                    </a:lnTo>
                    <a:lnTo>
                      <a:pt x="133" y="194"/>
                    </a:lnTo>
                    <a:lnTo>
                      <a:pt x="145" y="187"/>
                    </a:lnTo>
                    <a:lnTo>
                      <a:pt x="147" y="167"/>
                    </a:lnTo>
                    <a:lnTo>
                      <a:pt x="157" y="156"/>
                    </a:lnTo>
                    <a:lnTo>
                      <a:pt x="241" y="101"/>
                    </a:lnTo>
                    <a:lnTo>
                      <a:pt x="256" y="119"/>
                    </a:lnTo>
                    <a:lnTo>
                      <a:pt x="306" y="134"/>
                    </a:lnTo>
                    <a:lnTo>
                      <a:pt x="334" y="97"/>
                    </a:lnTo>
                    <a:lnTo>
                      <a:pt x="348" y="105"/>
                    </a:lnTo>
                    <a:lnTo>
                      <a:pt x="368" y="105"/>
                    </a:lnTo>
                    <a:lnTo>
                      <a:pt x="368" y="95"/>
                    </a:lnTo>
                    <a:lnTo>
                      <a:pt x="394" y="86"/>
                    </a:lnTo>
                    <a:lnTo>
                      <a:pt x="394" y="77"/>
                    </a:lnTo>
                    <a:lnTo>
                      <a:pt x="405" y="66"/>
                    </a:lnTo>
                    <a:lnTo>
                      <a:pt x="411" y="69"/>
                    </a:lnTo>
                    <a:lnTo>
                      <a:pt x="437" y="42"/>
                    </a:lnTo>
                    <a:lnTo>
                      <a:pt x="460" y="48"/>
                    </a:lnTo>
                    <a:lnTo>
                      <a:pt x="482" y="18"/>
                    </a:lnTo>
                    <a:lnTo>
                      <a:pt x="492" y="42"/>
                    </a:lnTo>
                    <a:lnTo>
                      <a:pt x="499" y="40"/>
                    </a:lnTo>
                    <a:lnTo>
                      <a:pt x="534" y="6"/>
                    </a:lnTo>
                    <a:lnTo>
                      <a:pt x="542" y="9"/>
                    </a:lnTo>
                    <a:lnTo>
                      <a:pt x="558" y="0"/>
                    </a:lnTo>
                    <a:lnTo>
                      <a:pt x="587" y="9"/>
                    </a:lnTo>
                    <a:lnTo>
                      <a:pt x="587" y="40"/>
                    </a:lnTo>
                    <a:lnTo>
                      <a:pt x="609" y="44"/>
                    </a:lnTo>
                    <a:lnTo>
                      <a:pt x="602" y="74"/>
                    </a:lnTo>
                    <a:lnTo>
                      <a:pt x="582" y="108"/>
                    </a:lnTo>
                    <a:lnTo>
                      <a:pt x="573" y="136"/>
                    </a:lnTo>
                    <a:lnTo>
                      <a:pt x="582" y="136"/>
                    </a:lnTo>
                    <a:lnTo>
                      <a:pt x="606" y="115"/>
                    </a:lnTo>
                    <a:lnTo>
                      <a:pt x="626" y="158"/>
                    </a:lnTo>
                    <a:lnTo>
                      <a:pt x="642" y="148"/>
                    </a:lnTo>
                    <a:lnTo>
                      <a:pt x="659" y="148"/>
                    </a:lnTo>
                    <a:lnTo>
                      <a:pt x="672" y="192"/>
                    </a:lnTo>
                    <a:lnTo>
                      <a:pt x="659" y="209"/>
                    </a:lnTo>
                    <a:lnTo>
                      <a:pt x="661" y="228"/>
                    </a:lnTo>
                    <a:lnTo>
                      <a:pt x="621" y="280"/>
                    </a:lnTo>
                    <a:lnTo>
                      <a:pt x="624" y="332"/>
                    </a:lnTo>
                    <a:lnTo>
                      <a:pt x="573" y="372"/>
                    </a:lnTo>
                    <a:lnTo>
                      <a:pt x="569" y="406"/>
                    </a:lnTo>
                    <a:lnTo>
                      <a:pt x="540" y="418"/>
                    </a:lnTo>
                    <a:lnTo>
                      <a:pt x="542" y="438"/>
                    </a:lnTo>
                    <a:lnTo>
                      <a:pt x="514" y="445"/>
                    </a:lnTo>
                    <a:lnTo>
                      <a:pt x="492" y="480"/>
                    </a:lnTo>
                    <a:lnTo>
                      <a:pt x="435" y="489"/>
                    </a:lnTo>
                    <a:lnTo>
                      <a:pt x="405" y="467"/>
                    </a:lnTo>
                    <a:lnTo>
                      <a:pt x="374" y="454"/>
                    </a:lnTo>
                    <a:lnTo>
                      <a:pt x="344" y="485"/>
                    </a:lnTo>
                    <a:lnTo>
                      <a:pt x="310" y="487"/>
                    </a:lnTo>
                    <a:lnTo>
                      <a:pt x="280" y="489"/>
                    </a:lnTo>
                    <a:lnTo>
                      <a:pt x="210" y="449"/>
                    </a:lnTo>
                    <a:lnTo>
                      <a:pt x="197" y="414"/>
                    </a:lnTo>
                    <a:lnTo>
                      <a:pt x="214" y="379"/>
                    </a:lnTo>
                    <a:lnTo>
                      <a:pt x="195" y="363"/>
                    </a:lnTo>
                    <a:lnTo>
                      <a:pt x="169" y="363"/>
                    </a:lnTo>
                    <a:lnTo>
                      <a:pt x="162" y="357"/>
                    </a:lnTo>
                    <a:lnTo>
                      <a:pt x="133" y="363"/>
                    </a:lnTo>
                    <a:lnTo>
                      <a:pt x="105" y="344"/>
                    </a:lnTo>
                    <a:lnTo>
                      <a:pt x="116" y="312"/>
                    </a:lnTo>
                    <a:lnTo>
                      <a:pt x="138" y="310"/>
                    </a:lnTo>
                    <a:lnTo>
                      <a:pt x="147" y="304"/>
                    </a:lnTo>
                    <a:lnTo>
                      <a:pt x="153" y="276"/>
                    </a:lnTo>
                    <a:lnTo>
                      <a:pt x="145" y="260"/>
                    </a:lnTo>
                    <a:lnTo>
                      <a:pt x="70" y="247"/>
                    </a:lnTo>
                    <a:lnTo>
                      <a:pt x="57" y="225"/>
                    </a:lnTo>
                    <a:lnTo>
                      <a:pt x="35" y="225"/>
                    </a:lnTo>
                    <a:lnTo>
                      <a:pt x="16" y="225"/>
                    </a:lnTo>
                    <a:lnTo>
                      <a:pt x="0" y="201"/>
                    </a:lnTo>
                    <a:lnTo>
                      <a:pt x="2" y="187"/>
                    </a:lnTo>
                  </a:path>
                </a:pathLst>
              </a:custGeom>
              <a:solidFill>
                <a:srgbClr val="FFFFFF">
                  <a:alpha val="56000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</a:ln>
            </p:spPr>
            <p:txBody>
              <a:bodyPr anchor="ctr"/>
              <a:lstStyle/>
              <a:p>
                <a:pPr algn="ctr" defTabSz="1176655"/>
                <a:endParaRPr lang="zh-CN" altLang="zh-CN" sz="243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83" name="Freeform 9"/>
              <p:cNvSpPr>
                <a:spLocks noChangeArrowheads="1"/>
              </p:cNvSpPr>
              <p:nvPr/>
            </p:nvSpPr>
            <p:spPr bwMode="auto">
              <a:xfrm>
                <a:off x="1601" y="1758"/>
                <a:ext cx="126" cy="102"/>
              </a:xfrm>
              <a:custGeom>
                <a:avLst/>
                <a:gdLst>
                  <a:gd name="T0" fmla="*/ 213 w 214"/>
                  <a:gd name="T1" fmla="*/ 34 h 199"/>
                  <a:gd name="T2" fmla="*/ 174 w 214"/>
                  <a:gd name="T3" fmla="*/ 105 h 199"/>
                  <a:gd name="T4" fmla="*/ 174 w 214"/>
                  <a:gd name="T5" fmla="*/ 134 h 199"/>
                  <a:gd name="T6" fmla="*/ 95 w 214"/>
                  <a:gd name="T7" fmla="*/ 198 h 199"/>
                  <a:gd name="T8" fmla="*/ 14 w 214"/>
                  <a:gd name="T9" fmla="*/ 171 h 199"/>
                  <a:gd name="T10" fmla="*/ 0 w 214"/>
                  <a:gd name="T11" fmla="*/ 111 h 199"/>
                  <a:gd name="T12" fmla="*/ 4 w 214"/>
                  <a:gd name="T13" fmla="*/ 85 h 199"/>
                  <a:gd name="T14" fmla="*/ 47 w 214"/>
                  <a:gd name="T15" fmla="*/ 41 h 199"/>
                  <a:gd name="T16" fmla="*/ 62 w 214"/>
                  <a:gd name="T17" fmla="*/ 28 h 199"/>
                  <a:gd name="T18" fmla="*/ 135 w 214"/>
                  <a:gd name="T19" fmla="*/ 14 h 199"/>
                  <a:gd name="T20" fmla="*/ 167 w 214"/>
                  <a:gd name="T21" fmla="*/ 12 h 199"/>
                  <a:gd name="T22" fmla="*/ 178 w 214"/>
                  <a:gd name="T23" fmla="*/ 0 h 199"/>
                  <a:gd name="T24" fmla="*/ 202 w 214"/>
                  <a:gd name="T25" fmla="*/ 5 h 199"/>
                  <a:gd name="T26" fmla="*/ 213 w 214"/>
                  <a:gd name="T27" fmla="*/ 34 h 199"/>
                  <a:gd name="T28" fmla="*/ 213 w 214"/>
                  <a:gd name="T29" fmla="*/ 34 h 19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14"/>
                  <a:gd name="T46" fmla="*/ 0 h 199"/>
                  <a:gd name="T47" fmla="*/ 214 w 214"/>
                  <a:gd name="T48" fmla="*/ 199 h 19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14" h="199">
                    <a:moveTo>
                      <a:pt x="213" y="34"/>
                    </a:moveTo>
                    <a:lnTo>
                      <a:pt x="174" y="105"/>
                    </a:lnTo>
                    <a:lnTo>
                      <a:pt x="174" y="134"/>
                    </a:lnTo>
                    <a:lnTo>
                      <a:pt x="95" y="198"/>
                    </a:lnTo>
                    <a:lnTo>
                      <a:pt x="14" y="171"/>
                    </a:lnTo>
                    <a:lnTo>
                      <a:pt x="0" y="111"/>
                    </a:lnTo>
                    <a:lnTo>
                      <a:pt x="4" y="85"/>
                    </a:lnTo>
                    <a:lnTo>
                      <a:pt x="47" y="41"/>
                    </a:lnTo>
                    <a:lnTo>
                      <a:pt x="62" y="28"/>
                    </a:lnTo>
                    <a:lnTo>
                      <a:pt x="135" y="14"/>
                    </a:lnTo>
                    <a:lnTo>
                      <a:pt x="167" y="12"/>
                    </a:lnTo>
                    <a:lnTo>
                      <a:pt x="178" y="0"/>
                    </a:lnTo>
                    <a:lnTo>
                      <a:pt x="202" y="5"/>
                    </a:lnTo>
                    <a:lnTo>
                      <a:pt x="213" y="34"/>
                    </a:lnTo>
                  </a:path>
                </a:pathLst>
              </a:custGeom>
              <a:solidFill>
                <a:srgbClr val="FFFFFF">
                  <a:alpha val="20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</a:ln>
            </p:spPr>
            <p:txBody>
              <a:bodyPr anchor="ctr"/>
              <a:lstStyle/>
              <a:p>
                <a:pPr algn="ctr" defTabSz="1176655"/>
                <a:endParaRPr lang="zh-CN" altLang="zh-CN" sz="243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84" name="Freeform 10"/>
              <p:cNvSpPr>
                <a:spLocks noChangeArrowheads="1"/>
              </p:cNvSpPr>
              <p:nvPr/>
            </p:nvSpPr>
            <p:spPr bwMode="auto">
              <a:xfrm>
                <a:off x="1003" y="1308"/>
                <a:ext cx="452" cy="415"/>
              </a:xfrm>
              <a:custGeom>
                <a:avLst/>
                <a:gdLst>
                  <a:gd name="T0" fmla="*/ 675 w 773"/>
                  <a:gd name="T1" fmla="*/ 125 h 806"/>
                  <a:gd name="T2" fmla="*/ 623 w 773"/>
                  <a:gd name="T3" fmla="*/ 139 h 806"/>
                  <a:gd name="T4" fmla="*/ 599 w 773"/>
                  <a:gd name="T5" fmla="*/ 99 h 806"/>
                  <a:gd name="T6" fmla="*/ 587 w 773"/>
                  <a:gd name="T7" fmla="*/ 70 h 806"/>
                  <a:gd name="T8" fmla="*/ 548 w 773"/>
                  <a:gd name="T9" fmla="*/ 72 h 806"/>
                  <a:gd name="T10" fmla="*/ 529 w 773"/>
                  <a:gd name="T11" fmla="*/ 105 h 806"/>
                  <a:gd name="T12" fmla="*/ 529 w 773"/>
                  <a:gd name="T13" fmla="*/ 141 h 806"/>
                  <a:gd name="T14" fmla="*/ 482 w 773"/>
                  <a:gd name="T15" fmla="*/ 279 h 806"/>
                  <a:gd name="T16" fmla="*/ 443 w 773"/>
                  <a:gd name="T17" fmla="*/ 289 h 806"/>
                  <a:gd name="T18" fmla="*/ 371 w 773"/>
                  <a:gd name="T19" fmla="*/ 308 h 806"/>
                  <a:gd name="T20" fmla="*/ 263 w 773"/>
                  <a:gd name="T21" fmla="*/ 139 h 806"/>
                  <a:gd name="T22" fmla="*/ 227 w 773"/>
                  <a:gd name="T23" fmla="*/ 112 h 806"/>
                  <a:gd name="T24" fmla="*/ 219 w 773"/>
                  <a:gd name="T25" fmla="*/ 72 h 806"/>
                  <a:gd name="T26" fmla="*/ 167 w 773"/>
                  <a:gd name="T27" fmla="*/ 99 h 806"/>
                  <a:gd name="T28" fmla="*/ 144 w 773"/>
                  <a:gd name="T29" fmla="*/ 0 h 806"/>
                  <a:gd name="T30" fmla="*/ 107 w 773"/>
                  <a:gd name="T31" fmla="*/ 40 h 806"/>
                  <a:gd name="T32" fmla="*/ 103 w 773"/>
                  <a:gd name="T33" fmla="*/ 101 h 806"/>
                  <a:gd name="T34" fmla="*/ 79 w 773"/>
                  <a:gd name="T35" fmla="*/ 90 h 806"/>
                  <a:gd name="T36" fmla="*/ 79 w 773"/>
                  <a:gd name="T37" fmla="*/ 163 h 806"/>
                  <a:gd name="T38" fmla="*/ 107 w 773"/>
                  <a:gd name="T39" fmla="*/ 172 h 806"/>
                  <a:gd name="T40" fmla="*/ 105 w 773"/>
                  <a:gd name="T41" fmla="*/ 329 h 806"/>
                  <a:gd name="T42" fmla="*/ 17 w 773"/>
                  <a:gd name="T43" fmla="*/ 433 h 806"/>
                  <a:gd name="T44" fmla="*/ 0 w 773"/>
                  <a:gd name="T45" fmla="*/ 460 h 806"/>
                  <a:gd name="T46" fmla="*/ 2 w 773"/>
                  <a:gd name="T47" fmla="*/ 522 h 806"/>
                  <a:gd name="T48" fmla="*/ 50 w 773"/>
                  <a:gd name="T49" fmla="*/ 515 h 806"/>
                  <a:gd name="T50" fmla="*/ 103 w 773"/>
                  <a:gd name="T51" fmla="*/ 536 h 806"/>
                  <a:gd name="T52" fmla="*/ 117 w 773"/>
                  <a:gd name="T53" fmla="*/ 590 h 806"/>
                  <a:gd name="T54" fmla="*/ 160 w 773"/>
                  <a:gd name="T55" fmla="*/ 604 h 806"/>
                  <a:gd name="T56" fmla="*/ 158 w 773"/>
                  <a:gd name="T57" fmla="*/ 638 h 806"/>
                  <a:gd name="T58" fmla="*/ 142 w 773"/>
                  <a:gd name="T59" fmla="*/ 695 h 806"/>
                  <a:gd name="T60" fmla="*/ 172 w 773"/>
                  <a:gd name="T61" fmla="*/ 708 h 806"/>
                  <a:gd name="T62" fmla="*/ 206 w 773"/>
                  <a:gd name="T63" fmla="*/ 734 h 806"/>
                  <a:gd name="T64" fmla="*/ 265 w 773"/>
                  <a:gd name="T65" fmla="*/ 772 h 806"/>
                  <a:gd name="T66" fmla="*/ 323 w 773"/>
                  <a:gd name="T67" fmla="*/ 754 h 806"/>
                  <a:gd name="T68" fmla="*/ 328 w 773"/>
                  <a:gd name="T69" fmla="*/ 792 h 806"/>
                  <a:gd name="T70" fmla="*/ 364 w 773"/>
                  <a:gd name="T71" fmla="*/ 799 h 806"/>
                  <a:gd name="T72" fmla="*/ 381 w 773"/>
                  <a:gd name="T73" fmla="*/ 796 h 806"/>
                  <a:gd name="T74" fmla="*/ 366 w 773"/>
                  <a:gd name="T75" fmla="*/ 696 h 806"/>
                  <a:gd name="T76" fmla="*/ 414 w 773"/>
                  <a:gd name="T77" fmla="*/ 677 h 806"/>
                  <a:gd name="T78" fmla="*/ 443 w 773"/>
                  <a:gd name="T79" fmla="*/ 652 h 806"/>
                  <a:gd name="T80" fmla="*/ 517 w 773"/>
                  <a:gd name="T81" fmla="*/ 650 h 806"/>
                  <a:gd name="T82" fmla="*/ 550 w 773"/>
                  <a:gd name="T83" fmla="*/ 648 h 806"/>
                  <a:gd name="T84" fmla="*/ 579 w 773"/>
                  <a:gd name="T85" fmla="*/ 669 h 806"/>
                  <a:gd name="T86" fmla="*/ 603 w 773"/>
                  <a:gd name="T87" fmla="*/ 640 h 806"/>
                  <a:gd name="T88" fmla="*/ 636 w 773"/>
                  <a:gd name="T89" fmla="*/ 642 h 806"/>
                  <a:gd name="T90" fmla="*/ 680 w 773"/>
                  <a:gd name="T91" fmla="*/ 593 h 806"/>
                  <a:gd name="T92" fmla="*/ 723 w 773"/>
                  <a:gd name="T93" fmla="*/ 602 h 806"/>
                  <a:gd name="T94" fmla="*/ 757 w 773"/>
                  <a:gd name="T95" fmla="*/ 568 h 806"/>
                  <a:gd name="T96" fmla="*/ 772 w 773"/>
                  <a:gd name="T97" fmla="*/ 534 h 806"/>
                  <a:gd name="T98" fmla="*/ 689 w 773"/>
                  <a:gd name="T99" fmla="*/ 505 h 806"/>
                  <a:gd name="T100" fmla="*/ 654 w 773"/>
                  <a:gd name="T101" fmla="*/ 483 h 806"/>
                  <a:gd name="T102" fmla="*/ 618 w 773"/>
                  <a:gd name="T103" fmla="*/ 459 h 806"/>
                  <a:gd name="T104" fmla="*/ 629 w 773"/>
                  <a:gd name="T105" fmla="*/ 392 h 806"/>
                  <a:gd name="T106" fmla="*/ 623 w 773"/>
                  <a:gd name="T107" fmla="*/ 271 h 806"/>
                  <a:gd name="T108" fmla="*/ 558 w 773"/>
                  <a:gd name="T109" fmla="*/ 274 h 806"/>
                  <a:gd name="T110" fmla="*/ 548 w 773"/>
                  <a:gd name="T111" fmla="*/ 231 h 806"/>
                  <a:gd name="T112" fmla="*/ 561 w 773"/>
                  <a:gd name="T113" fmla="*/ 187 h 806"/>
                  <a:gd name="T114" fmla="*/ 599 w 773"/>
                  <a:gd name="T115" fmla="*/ 185 h 806"/>
                  <a:gd name="T116" fmla="*/ 668 w 773"/>
                  <a:gd name="T117" fmla="*/ 185 h 806"/>
                  <a:gd name="T118" fmla="*/ 682 w 773"/>
                  <a:gd name="T119" fmla="*/ 148 h 80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773"/>
                  <a:gd name="T181" fmla="*/ 0 h 806"/>
                  <a:gd name="T182" fmla="*/ 773 w 773"/>
                  <a:gd name="T183" fmla="*/ 806 h 80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773" h="806">
                    <a:moveTo>
                      <a:pt x="682" y="148"/>
                    </a:moveTo>
                    <a:lnTo>
                      <a:pt x="675" y="125"/>
                    </a:lnTo>
                    <a:lnTo>
                      <a:pt x="656" y="119"/>
                    </a:lnTo>
                    <a:lnTo>
                      <a:pt x="623" y="139"/>
                    </a:lnTo>
                    <a:lnTo>
                      <a:pt x="601" y="127"/>
                    </a:lnTo>
                    <a:lnTo>
                      <a:pt x="599" y="99"/>
                    </a:lnTo>
                    <a:lnTo>
                      <a:pt x="587" y="86"/>
                    </a:lnTo>
                    <a:lnTo>
                      <a:pt x="587" y="70"/>
                    </a:lnTo>
                    <a:lnTo>
                      <a:pt x="557" y="64"/>
                    </a:lnTo>
                    <a:lnTo>
                      <a:pt x="548" y="72"/>
                    </a:lnTo>
                    <a:lnTo>
                      <a:pt x="553" y="95"/>
                    </a:lnTo>
                    <a:lnTo>
                      <a:pt x="529" y="105"/>
                    </a:lnTo>
                    <a:lnTo>
                      <a:pt x="522" y="122"/>
                    </a:lnTo>
                    <a:lnTo>
                      <a:pt x="529" y="141"/>
                    </a:lnTo>
                    <a:lnTo>
                      <a:pt x="474" y="204"/>
                    </a:lnTo>
                    <a:lnTo>
                      <a:pt x="482" y="279"/>
                    </a:lnTo>
                    <a:lnTo>
                      <a:pt x="455" y="302"/>
                    </a:lnTo>
                    <a:lnTo>
                      <a:pt x="443" y="289"/>
                    </a:lnTo>
                    <a:lnTo>
                      <a:pt x="390" y="320"/>
                    </a:lnTo>
                    <a:lnTo>
                      <a:pt x="371" y="308"/>
                    </a:lnTo>
                    <a:lnTo>
                      <a:pt x="294" y="161"/>
                    </a:lnTo>
                    <a:lnTo>
                      <a:pt x="263" y="139"/>
                    </a:lnTo>
                    <a:lnTo>
                      <a:pt x="239" y="132"/>
                    </a:lnTo>
                    <a:lnTo>
                      <a:pt x="227" y="112"/>
                    </a:lnTo>
                    <a:lnTo>
                      <a:pt x="241" y="90"/>
                    </a:lnTo>
                    <a:lnTo>
                      <a:pt x="219" y="72"/>
                    </a:lnTo>
                    <a:lnTo>
                      <a:pt x="193" y="95"/>
                    </a:lnTo>
                    <a:lnTo>
                      <a:pt x="167" y="99"/>
                    </a:lnTo>
                    <a:lnTo>
                      <a:pt x="148" y="19"/>
                    </a:lnTo>
                    <a:lnTo>
                      <a:pt x="144" y="0"/>
                    </a:lnTo>
                    <a:lnTo>
                      <a:pt x="117" y="33"/>
                    </a:lnTo>
                    <a:lnTo>
                      <a:pt x="107" y="40"/>
                    </a:lnTo>
                    <a:lnTo>
                      <a:pt x="109" y="90"/>
                    </a:lnTo>
                    <a:lnTo>
                      <a:pt x="103" y="101"/>
                    </a:lnTo>
                    <a:lnTo>
                      <a:pt x="89" y="101"/>
                    </a:lnTo>
                    <a:lnTo>
                      <a:pt x="79" y="90"/>
                    </a:lnTo>
                    <a:lnTo>
                      <a:pt x="65" y="105"/>
                    </a:lnTo>
                    <a:lnTo>
                      <a:pt x="79" y="163"/>
                    </a:lnTo>
                    <a:lnTo>
                      <a:pt x="93" y="163"/>
                    </a:lnTo>
                    <a:lnTo>
                      <a:pt x="107" y="172"/>
                    </a:lnTo>
                    <a:lnTo>
                      <a:pt x="112" y="207"/>
                    </a:lnTo>
                    <a:lnTo>
                      <a:pt x="105" y="329"/>
                    </a:lnTo>
                    <a:lnTo>
                      <a:pt x="21" y="404"/>
                    </a:lnTo>
                    <a:lnTo>
                      <a:pt x="17" y="433"/>
                    </a:lnTo>
                    <a:lnTo>
                      <a:pt x="2" y="445"/>
                    </a:lnTo>
                    <a:lnTo>
                      <a:pt x="0" y="460"/>
                    </a:lnTo>
                    <a:lnTo>
                      <a:pt x="12" y="496"/>
                    </a:lnTo>
                    <a:lnTo>
                      <a:pt x="2" y="522"/>
                    </a:lnTo>
                    <a:lnTo>
                      <a:pt x="9" y="527"/>
                    </a:lnTo>
                    <a:lnTo>
                      <a:pt x="50" y="515"/>
                    </a:lnTo>
                    <a:lnTo>
                      <a:pt x="109" y="512"/>
                    </a:lnTo>
                    <a:lnTo>
                      <a:pt x="103" y="536"/>
                    </a:lnTo>
                    <a:lnTo>
                      <a:pt x="114" y="558"/>
                    </a:lnTo>
                    <a:lnTo>
                      <a:pt x="117" y="590"/>
                    </a:lnTo>
                    <a:lnTo>
                      <a:pt x="124" y="602"/>
                    </a:lnTo>
                    <a:lnTo>
                      <a:pt x="160" y="604"/>
                    </a:lnTo>
                    <a:lnTo>
                      <a:pt x="175" y="616"/>
                    </a:lnTo>
                    <a:lnTo>
                      <a:pt x="158" y="638"/>
                    </a:lnTo>
                    <a:lnTo>
                      <a:pt x="155" y="664"/>
                    </a:lnTo>
                    <a:lnTo>
                      <a:pt x="142" y="695"/>
                    </a:lnTo>
                    <a:lnTo>
                      <a:pt x="151" y="705"/>
                    </a:lnTo>
                    <a:lnTo>
                      <a:pt x="172" y="708"/>
                    </a:lnTo>
                    <a:lnTo>
                      <a:pt x="210" y="722"/>
                    </a:lnTo>
                    <a:lnTo>
                      <a:pt x="206" y="734"/>
                    </a:lnTo>
                    <a:lnTo>
                      <a:pt x="230" y="772"/>
                    </a:lnTo>
                    <a:lnTo>
                      <a:pt x="265" y="772"/>
                    </a:lnTo>
                    <a:lnTo>
                      <a:pt x="309" y="747"/>
                    </a:lnTo>
                    <a:lnTo>
                      <a:pt x="323" y="754"/>
                    </a:lnTo>
                    <a:lnTo>
                      <a:pt x="323" y="770"/>
                    </a:lnTo>
                    <a:lnTo>
                      <a:pt x="328" y="792"/>
                    </a:lnTo>
                    <a:lnTo>
                      <a:pt x="340" y="802"/>
                    </a:lnTo>
                    <a:lnTo>
                      <a:pt x="364" y="799"/>
                    </a:lnTo>
                    <a:lnTo>
                      <a:pt x="373" y="805"/>
                    </a:lnTo>
                    <a:lnTo>
                      <a:pt x="381" y="796"/>
                    </a:lnTo>
                    <a:lnTo>
                      <a:pt x="381" y="761"/>
                    </a:lnTo>
                    <a:lnTo>
                      <a:pt x="366" y="696"/>
                    </a:lnTo>
                    <a:lnTo>
                      <a:pt x="376" y="677"/>
                    </a:lnTo>
                    <a:lnTo>
                      <a:pt x="414" y="677"/>
                    </a:lnTo>
                    <a:lnTo>
                      <a:pt x="423" y="677"/>
                    </a:lnTo>
                    <a:lnTo>
                      <a:pt x="443" y="652"/>
                    </a:lnTo>
                    <a:lnTo>
                      <a:pt x="495" y="670"/>
                    </a:lnTo>
                    <a:lnTo>
                      <a:pt x="517" y="650"/>
                    </a:lnTo>
                    <a:lnTo>
                      <a:pt x="529" y="662"/>
                    </a:lnTo>
                    <a:lnTo>
                      <a:pt x="550" y="648"/>
                    </a:lnTo>
                    <a:lnTo>
                      <a:pt x="570" y="669"/>
                    </a:lnTo>
                    <a:lnTo>
                      <a:pt x="579" y="669"/>
                    </a:lnTo>
                    <a:lnTo>
                      <a:pt x="585" y="657"/>
                    </a:lnTo>
                    <a:lnTo>
                      <a:pt x="603" y="640"/>
                    </a:lnTo>
                    <a:lnTo>
                      <a:pt x="611" y="646"/>
                    </a:lnTo>
                    <a:lnTo>
                      <a:pt x="636" y="642"/>
                    </a:lnTo>
                    <a:lnTo>
                      <a:pt x="660" y="621"/>
                    </a:lnTo>
                    <a:lnTo>
                      <a:pt x="680" y="593"/>
                    </a:lnTo>
                    <a:lnTo>
                      <a:pt x="709" y="587"/>
                    </a:lnTo>
                    <a:lnTo>
                      <a:pt x="723" y="602"/>
                    </a:lnTo>
                    <a:lnTo>
                      <a:pt x="735" y="571"/>
                    </a:lnTo>
                    <a:lnTo>
                      <a:pt x="757" y="568"/>
                    </a:lnTo>
                    <a:lnTo>
                      <a:pt x="766" y="563"/>
                    </a:lnTo>
                    <a:lnTo>
                      <a:pt x="772" y="534"/>
                    </a:lnTo>
                    <a:lnTo>
                      <a:pt x="763" y="518"/>
                    </a:lnTo>
                    <a:lnTo>
                      <a:pt x="689" y="505"/>
                    </a:lnTo>
                    <a:lnTo>
                      <a:pt x="675" y="483"/>
                    </a:lnTo>
                    <a:lnTo>
                      <a:pt x="654" y="483"/>
                    </a:lnTo>
                    <a:lnTo>
                      <a:pt x="634" y="483"/>
                    </a:lnTo>
                    <a:lnTo>
                      <a:pt x="618" y="459"/>
                    </a:lnTo>
                    <a:lnTo>
                      <a:pt x="620" y="445"/>
                    </a:lnTo>
                    <a:lnTo>
                      <a:pt x="629" y="392"/>
                    </a:lnTo>
                    <a:lnTo>
                      <a:pt x="601" y="363"/>
                    </a:lnTo>
                    <a:lnTo>
                      <a:pt x="623" y="271"/>
                    </a:lnTo>
                    <a:lnTo>
                      <a:pt x="608" y="257"/>
                    </a:lnTo>
                    <a:lnTo>
                      <a:pt x="558" y="274"/>
                    </a:lnTo>
                    <a:lnTo>
                      <a:pt x="548" y="253"/>
                    </a:lnTo>
                    <a:lnTo>
                      <a:pt x="548" y="231"/>
                    </a:lnTo>
                    <a:lnTo>
                      <a:pt x="537" y="221"/>
                    </a:lnTo>
                    <a:lnTo>
                      <a:pt x="561" y="187"/>
                    </a:lnTo>
                    <a:lnTo>
                      <a:pt x="587" y="196"/>
                    </a:lnTo>
                    <a:lnTo>
                      <a:pt x="599" y="185"/>
                    </a:lnTo>
                    <a:lnTo>
                      <a:pt x="647" y="192"/>
                    </a:lnTo>
                    <a:lnTo>
                      <a:pt x="668" y="185"/>
                    </a:lnTo>
                    <a:lnTo>
                      <a:pt x="682" y="148"/>
                    </a:lnTo>
                  </a:path>
                </a:pathLst>
              </a:custGeom>
              <a:solidFill>
                <a:srgbClr val="FFFFFF">
                  <a:alpha val="37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</a:ln>
            </p:spPr>
            <p:txBody>
              <a:bodyPr anchor="ctr"/>
              <a:lstStyle/>
              <a:p>
                <a:pPr algn="ctr" defTabSz="1176655"/>
                <a:endParaRPr lang="zh-CN" altLang="zh-CN" sz="243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85" name="Freeform 11"/>
              <p:cNvSpPr>
                <a:spLocks noChangeArrowheads="1"/>
              </p:cNvSpPr>
              <p:nvPr/>
            </p:nvSpPr>
            <p:spPr bwMode="auto">
              <a:xfrm>
                <a:off x="1820" y="1225"/>
                <a:ext cx="238" cy="292"/>
              </a:xfrm>
              <a:custGeom>
                <a:avLst/>
                <a:gdLst>
                  <a:gd name="T0" fmla="*/ 9 w 404"/>
                  <a:gd name="T1" fmla="*/ 124 h 566"/>
                  <a:gd name="T2" fmla="*/ 35 w 404"/>
                  <a:gd name="T3" fmla="*/ 174 h 566"/>
                  <a:gd name="T4" fmla="*/ 37 w 404"/>
                  <a:gd name="T5" fmla="*/ 201 h 566"/>
                  <a:gd name="T6" fmla="*/ 23 w 404"/>
                  <a:gd name="T7" fmla="*/ 227 h 566"/>
                  <a:gd name="T8" fmla="*/ 4 w 404"/>
                  <a:gd name="T9" fmla="*/ 242 h 566"/>
                  <a:gd name="T10" fmla="*/ 0 w 404"/>
                  <a:gd name="T11" fmla="*/ 291 h 566"/>
                  <a:gd name="T12" fmla="*/ 6 w 404"/>
                  <a:gd name="T13" fmla="*/ 298 h 566"/>
                  <a:gd name="T14" fmla="*/ 18 w 404"/>
                  <a:gd name="T15" fmla="*/ 293 h 566"/>
                  <a:gd name="T16" fmla="*/ 23 w 404"/>
                  <a:gd name="T17" fmla="*/ 298 h 566"/>
                  <a:gd name="T18" fmla="*/ 23 w 404"/>
                  <a:gd name="T19" fmla="*/ 329 h 566"/>
                  <a:gd name="T20" fmla="*/ 37 w 404"/>
                  <a:gd name="T21" fmla="*/ 363 h 566"/>
                  <a:gd name="T22" fmla="*/ 52 w 404"/>
                  <a:gd name="T23" fmla="*/ 370 h 566"/>
                  <a:gd name="T24" fmla="*/ 54 w 404"/>
                  <a:gd name="T25" fmla="*/ 423 h 566"/>
                  <a:gd name="T26" fmla="*/ 46 w 404"/>
                  <a:gd name="T27" fmla="*/ 459 h 566"/>
                  <a:gd name="T28" fmla="*/ 54 w 404"/>
                  <a:gd name="T29" fmla="*/ 474 h 566"/>
                  <a:gd name="T30" fmla="*/ 71 w 404"/>
                  <a:gd name="T31" fmla="*/ 491 h 566"/>
                  <a:gd name="T32" fmla="*/ 114 w 404"/>
                  <a:gd name="T33" fmla="*/ 480 h 566"/>
                  <a:gd name="T34" fmla="*/ 123 w 404"/>
                  <a:gd name="T35" fmla="*/ 495 h 566"/>
                  <a:gd name="T36" fmla="*/ 109 w 404"/>
                  <a:gd name="T37" fmla="*/ 514 h 566"/>
                  <a:gd name="T38" fmla="*/ 87 w 404"/>
                  <a:gd name="T39" fmla="*/ 546 h 566"/>
                  <a:gd name="T40" fmla="*/ 87 w 404"/>
                  <a:gd name="T41" fmla="*/ 555 h 566"/>
                  <a:gd name="T42" fmla="*/ 100 w 404"/>
                  <a:gd name="T43" fmla="*/ 565 h 566"/>
                  <a:gd name="T44" fmla="*/ 188 w 404"/>
                  <a:gd name="T45" fmla="*/ 529 h 566"/>
                  <a:gd name="T46" fmla="*/ 219 w 404"/>
                  <a:gd name="T47" fmla="*/ 546 h 566"/>
                  <a:gd name="T48" fmla="*/ 228 w 404"/>
                  <a:gd name="T49" fmla="*/ 538 h 566"/>
                  <a:gd name="T50" fmla="*/ 219 w 404"/>
                  <a:gd name="T51" fmla="*/ 517 h 566"/>
                  <a:gd name="T52" fmla="*/ 221 w 404"/>
                  <a:gd name="T53" fmla="*/ 507 h 566"/>
                  <a:gd name="T54" fmla="*/ 234 w 404"/>
                  <a:gd name="T55" fmla="*/ 425 h 566"/>
                  <a:gd name="T56" fmla="*/ 247 w 404"/>
                  <a:gd name="T57" fmla="*/ 406 h 566"/>
                  <a:gd name="T58" fmla="*/ 254 w 404"/>
                  <a:gd name="T59" fmla="*/ 384 h 566"/>
                  <a:gd name="T60" fmla="*/ 269 w 404"/>
                  <a:gd name="T61" fmla="*/ 350 h 566"/>
                  <a:gd name="T62" fmla="*/ 260 w 404"/>
                  <a:gd name="T63" fmla="*/ 337 h 566"/>
                  <a:gd name="T64" fmla="*/ 262 w 404"/>
                  <a:gd name="T65" fmla="*/ 309 h 566"/>
                  <a:gd name="T66" fmla="*/ 300 w 404"/>
                  <a:gd name="T67" fmla="*/ 266 h 566"/>
                  <a:gd name="T68" fmla="*/ 297 w 404"/>
                  <a:gd name="T69" fmla="*/ 238 h 566"/>
                  <a:gd name="T70" fmla="*/ 321 w 404"/>
                  <a:gd name="T71" fmla="*/ 196 h 566"/>
                  <a:gd name="T72" fmla="*/ 345 w 404"/>
                  <a:gd name="T73" fmla="*/ 203 h 566"/>
                  <a:gd name="T74" fmla="*/ 393 w 404"/>
                  <a:gd name="T75" fmla="*/ 168 h 566"/>
                  <a:gd name="T76" fmla="*/ 403 w 404"/>
                  <a:gd name="T77" fmla="*/ 150 h 566"/>
                  <a:gd name="T78" fmla="*/ 372 w 404"/>
                  <a:gd name="T79" fmla="*/ 93 h 566"/>
                  <a:gd name="T80" fmla="*/ 352 w 404"/>
                  <a:gd name="T81" fmla="*/ 64 h 566"/>
                  <a:gd name="T82" fmla="*/ 367 w 404"/>
                  <a:gd name="T83" fmla="*/ 50 h 566"/>
                  <a:gd name="T84" fmla="*/ 348 w 404"/>
                  <a:gd name="T85" fmla="*/ 33 h 566"/>
                  <a:gd name="T86" fmla="*/ 302 w 404"/>
                  <a:gd name="T87" fmla="*/ 33 h 566"/>
                  <a:gd name="T88" fmla="*/ 281 w 404"/>
                  <a:gd name="T89" fmla="*/ 11 h 566"/>
                  <a:gd name="T90" fmla="*/ 245 w 404"/>
                  <a:gd name="T91" fmla="*/ 48 h 566"/>
                  <a:gd name="T92" fmla="*/ 231 w 404"/>
                  <a:gd name="T93" fmla="*/ 42 h 566"/>
                  <a:gd name="T94" fmla="*/ 247 w 404"/>
                  <a:gd name="T95" fmla="*/ 13 h 566"/>
                  <a:gd name="T96" fmla="*/ 245 w 404"/>
                  <a:gd name="T97" fmla="*/ 4 h 566"/>
                  <a:gd name="T98" fmla="*/ 231 w 404"/>
                  <a:gd name="T99" fmla="*/ 0 h 566"/>
                  <a:gd name="T100" fmla="*/ 188 w 404"/>
                  <a:gd name="T101" fmla="*/ 24 h 566"/>
                  <a:gd name="T102" fmla="*/ 152 w 404"/>
                  <a:gd name="T103" fmla="*/ 35 h 566"/>
                  <a:gd name="T104" fmla="*/ 124 w 404"/>
                  <a:gd name="T105" fmla="*/ 33 h 566"/>
                  <a:gd name="T106" fmla="*/ 63 w 404"/>
                  <a:gd name="T107" fmla="*/ 90 h 566"/>
                  <a:gd name="T108" fmla="*/ 30 w 404"/>
                  <a:gd name="T109" fmla="*/ 101 h 566"/>
                  <a:gd name="T110" fmla="*/ 9 w 404"/>
                  <a:gd name="T111" fmla="*/ 124 h 566"/>
                  <a:gd name="T112" fmla="*/ 9 w 404"/>
                  <a:gd name="T113" fmla="*/ 124 h 56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404"/>
                  <a:gd name="T172" fmla="*/ 0 h 566"/>
                  <a:gd name="T173" fmla="*/ 404 w 404"/>
                  <a:gd name="T174" fmla="*/ 566 h 56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404" h="566">
                    <a:moveTo>
                      <a:pt x="9" y="124"/>
                    </a:moveTo>
                    <a:lnTo>
                      <a:pt x="35" y="174"/>
                    </a:lnTo>
                    <a:lnTo>
                      <a:pt x="37" y="201"/>
                    </a:lnTo>
                    <a:lnTo>
                      <a:pt x="23" y="227"/>
                    </a:lnTo>
                    <a:lnTo>
                      <a:pt x="4" y="242"/>
                    </a:lnTo>
                    <a:lnTo>
                      <a:pt x="0" y="291"/>
                    </a:lnTo>
                    <a:lnTo>
                      <a:pt x="6" y="298"/>
                    </a:lnTo>
                    <a:lnTo>
                      <a:pt x="18" y="293"/>
                    </a:lnTo>
                    <a:lnTo>
                      <a:pt x="23" y="298"/>
                    </a:lnTo>
                    <a:lnTo>
                      <a:pt x="23" y="329"/>
                    </a:lnTo>
                    <a:lnTo>
                      <a:pt x="37" y="363"/>
                    </a:lnTo>
                    <a:lnTo>
                      <a:pt x="52" y="370"/>
                    </a:lnTo>
                    <a:lnTo>
                      <a:pt x="54" y="423"/>
                    </a:lnTo>
                    <a:lnTo>
                      <a:pt x="46" y="459"/>
                    </a:lnTo>
                    <a:lnTo>
                      <a:pt x="54" y="474"/>
                    </a:lnTo>
                    <a:lnTo>
                      <a:pt x="71" y="491"/>
                    </a:lnTo>
                    <a:lnTo>
                      <a:pt x="114" y="480"/>
                    </a:lnTo>
                    <a:lnTo>
                      <a:pt x="123" y="495"/>
                    </a:lnTo>
                    <a:lnTo>
                      <a:pt x="109" y="514"/>
                    </a:lnTo>
                    <a:lnTo>
                      <a:pt x="87" y="546"/>
                    </a:lnTo>
                    <a:lnTo>
                      <a:pt x="87" y="555"/>
                    </a:lnTo>
                    <a:lnTo>
                      <a:pt x="100" y="565"/>
                    </a:lnTo>
                    <a:lnTo>
                      <a:pt x="188" y="529"/>
                    </a:lnTo>
                    <a:lnTo>
                      <a:pt x="219" y="546"/>
                    </a:lnTo>
                    <a:lnTo>
                      <a:pt x="228" y="538"/>
                    </a:lnTo>
                    <a:lnTo>
                      <a:pt x="219" y="517"/>
                    </a:lnTo>
                    <a:lnTo>
                      <a:pt x="221" y="507"/>
                    </a:lnTo>
                    <a:lnTo>
                      <a:pt x="234" y="425"/>
                    </a:lnTo>
                    <a:lnTo>
                      <a:pt x="247" y="406"/>
                    </a:lnTo>
                    <a:lnTo>
                      <a:pt x="254" y="384"/>
                    </a:lnTo>
                    <a:lnTo>
                      <a:pt x="269" y="350"/>
                    </a:lnTo>
                    <a:lnTo>
                      <a:pt x="260" y="337"/>
                    </a:lnTo>
                    <a:lnTo>
                      <a:pt x="262" y="309"/>
                    </a:lnTo>
                    <a:lnTo>
                      <a:pt x="300" y="266"/>
                    </a:lnTo>
                    <a:lnTo>
                      <a:pt x="297" y="238"/>
                    </a:lnTo>
                    <a:lnTo>
                      <a:pt x="321" y="196"/>
                    </a:lnTo>
                    <a:lnTo>
                      <a:pt x="345" y="203"/>
                    </a:lnTo>
                    <a:lnTo>
                      <a:pt x="393" y="168"/>
                    </a:lnTo>
                    <a:lnTo>
                      <a:pt x="403" y="150"/>
                    </a:lnTo>
                    <a:lnTo>
                      <a:pt x="372" y="93"/>
                    </a:lnTo>
                    <a:lnTo>
                      <a:pt x="352" y="64"/>
                    </a:lnTo>
                    <a:lnTo>
                      <a:pt x="367" y="50"/>
                    </a:lnTo>
                    <a:lnTo>
                      <a:pt x="348" y="33"/>
                    </a:lnTo>
                    <a:lnTo>
                      <a:pt x="302" y="33"/>
                    </a:lnTo>
                    <a:lnTo>
                      <a:pt x="281" y="11"/>
                    </a:lnTo>
                    <a:lnTo>
                      <a:pt x="245" y="48"/>
                    </a:lnTo>
                    <a:lnTo>
                      <a:pt x="231" y="42"/>
                    </a:lnTo>
                    <a:lnTo>
                      <a:pt x="247" y="13"/>
                    </a:lnTo>
                    <a:lnTo>
                      <a:pt x="245" y="4"/>
                    </a:lnTo>
                    <a:lnTo>
                      <a:pt x="231" y="0"/>
                    </a:lnTo>
                    <a:lnTo>
                      <a:pt x="188" y="24"/>
                    </a:lnTo>
                    <a:lnTo>
                      <a:pt x="152" y="35"/>
                    </a:lnTo>
                    <a:lnTo>
                      <a:pt x="124" y="33"/>
                    </a:lnTo>
                    <a:lnTo>
                      <a:pt x="63" y="90"/>
                    </a:lnTo>
                    <a:lnTo>
                      <a:pt x="30" y="101"/>
                    </a:lnTo>
                    <a:lnTo>
                      <a:pt x="9" y="124"/>
                    </a:lnTo>
                  </a:path>
                </a:pathLst>
              </a:custGeom>
              <a:solidFill>
                <a:srgbClr val="FFFFFF">
                  <a:alpha val="56000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</a:ln>
            </p:spPr>
            <p:txBody>
              <a:bodyPr anchor="ctr"/>
              <a:lstStyle/>
              <a:p>
                <a:pPr algn="ctr" defTabSz="1176655"/>
                <a:endParaRPr lang="zh-CN" altLang="zh-CN" sz="243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86" name="Freeform 12"/>
              <p:cNvSpPr>
                <a:spLocks noChangeArrowheads="1"/>
              </p:cNvSpPr>
              <p:nvPr/>
            </p:nvSpPr>
            <p:spPr bwMode="auto">
              <a:xfrm>
                <a:off x="1581" y="1253"/>
                <a:ext cx="273" cy="271"/>
              </a:xfrm>
              <a:custGeom>
                <a:avLst/>
                <a:gdLst>
                  <a:gd name="T0" fmla="*/ 398 w 465"/>
                  <a:gd name="T1" fmla="*/ 64 h 524"/>
                  <a:gd name="T2" fmla="*/ 389 w 465"/>
                  <a:gd name="T3" fmla="*/ 19 h 524"/>
                  <a:gd name="T4" fmla="*/ 356 w 465"/>
                  <a:gd name="T5" fmla="*/ 26 h 524"/>
                  <a:gd name="T6" fmla="*/ 330 w 465"/>
                  <a:gd name="T7" fmla="*/ 42 h 524"/>
                  <a:gd name="T8" fmla="*/ 306 w 465"/>
                  <a:gd name="T9" fmla="*/ 24 h 524"/>
                  <a:gd name="T10" fmla="*/ 262 w 465"/>
                  <a:gd name="T11" fmla="*/ 31 h 524"/>
                  <a:gd name="T12" fmla="*/ 126 w 465"/>
                  <a:gd name="T13" fmla="*/ 0 h 524"/>
                  <a:gd name="T14" fmla="*/ 136 w 465"/>
                  <a:gd name="T15" fmla="*/ 35 h 524"/>
                  <a:gd name="T16" fmla="*/ 74 w 465"/>
                  <a:gd name="T17" fmla="*/ 35 h 524"/>
                  <a:gd name="T18" fmla="*/ 21 w 465"/>
                  <a:gd name="T19" fmla="*/ 99 h 524"/>
                  <a:gd name="T20" fmla="*/ 43 w 465"/>
                  <a:gd name="T21" fmla="*/ 249 h 524"/>
                  <a:gd name="T22" fmla="*/ 4 w 465"/>
                  <a:gd name="T23" fmla="*/ 305 h 524"/>
                  <a:gd name="T24" fmla="*/ 57 w 465"/>
                  <a:gd name="T25" fmla="*/ 311 h 524"/>
                  <a:gd name="T26" fmla="*/ 67 w 465"/>
                  <a:gd name="T27" fmla="*/ 406 h 524"/>
                  <a:gd name="T28" fmla="*/ 112 w 465"/>
                  <a:gd name="T29" fmla="*/ 382 h 524"/>
                  <a:gd name="T30" fmla="*/ 129 w 465"/>
                  <a:gd name="T31" fmla="*/ 404 h 524"/>
                  <a:gd name="T32" fmla="*/ 172 w 465"/>
                  <a:gd name="T33" fmla="*/ 373 h 524"/>
                  <a:gd name="T34" fmla="*/ 217 w 465"/>
                  <a:gd name="T35" fmla="*/ 373 h 524"/>
                  <a:gd name="T36" fmla="*/ 238 w 465"/>
                  <a:gd name="T37" fmla="*/ 408 h 524"/>
                  <a:gd name="T38" fmla="*/ 212 w 465"/>
                  <a:gd name="T39" fmla="*/ 472 h 524"/>
                  <a:gd name="T40" fmla="*/ 212 w 465"/>
                  <a:gd name="T41" fmla="*/ 501 h 524"/>
                  <a:gd name="T42" fmla="*/ 256 w 465"/>
                  <a:gd name="T43" fmla="*/ 523 h 524"/>
                  <a:gd name="T44" fmla="*/ 289 w 465"/>
                  <a:gd name="T45" fmla="*/ 512 h 524"/>
                  <a:gd name="T46" fmla="*/ 306 w 465"/>
                  <a:gd name="T47" fmla="*/ 472 h 524"/>
                  <a:gd name="T48" fmla="*/ 337 w 465"/>
                  <a:gd name="T49" fmla="*/ 465 h 524"/>
                  <a:gd name="T50" fmla="*/ 380 w 465"/>
                  <a:gd name="T51" fmla="*/ 470 h 524"/>
                  <a:gd name="T52" fmla="*/ 374 w 465"/>
                  <a:gd name="T53" fmla="*/ 443 h 524"/>
                  <a:gd name="T54" fmla="*/ 440 w 465"/>
                  <a:gd name="T55" fmla="*/ 435 h 524"/>
                  <a:gd name="T56" fmla="*/ 456 w 465"/>
                  <a:gd name="T57" fmla="*/ 404 h 524"/>
                  <a:gd name="T58" fmla="*/ 461 w 465"/>
                  <a:gd name="T59" fmla="*/ 315 h 524"/>
                  <a:gd name="T60" fmla="*/ 433 w 465"/>
                  <a:gd name="T61" fmla="*/ 274 h 524"/>
                  <a:gd name="T62" fmla="*/ 427 w 465"/>
                  <a:gd name="T63" fmla="*/ 238 h 524"/>
                  <a:gd name="T64" fmla="*/ 409 w 465"/>
                  <a:gd name="T65" fmla="*/ 236 h 524"/>
                  <a:gd name="T66" fmla="*/ 433 w 465"/>
                  <a:gd name="T67" fmla="*/ 172 h 524"/>
                  <a:gd name="T68" fmla="*/ 444 w 465"/>
                  <a:gd name="T69" fmla="*/ 119 h 524"/>
                  <a:gd name="T70" fmla="*/ 418 w 465"/>
                  <a:gd name="T71" fmla="*/ 69 h 52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465"/>
                  <a:gd name="T109" fmla="*/ 0 h 524"/>
                  <a:gd name="T110" fmla="*/ 465 w 465"/>
                  <a:gd name="T111" fmla="*/ 524 h 52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465" h="524">
                    <a:moveTo>
                      <a:pt x="418" y="69"/>
                    </a:moveTo>
                    <a:lnTo>
                      <a:pt x="398" y="64"/>
                    </a:lnTo>
                    <a:lnTo>
                      <a:pt x="389" y="50"/>
                    </a:lnTo>
                    <a:lnTo>
                      <a:pt x="389" y="19"/>
                    </a:lnTo>
                    <a:lnTo>
                      <a:pt x="378" y="4"/>
                    </a:lnTo>
                    <a:lnTo>
                      <a:pt x="356" y="26"/>
                    </a:lnTo>
                    <a:lnTo>
                      <a:pt x="346" y="42"/>
                    </a:lnTo>
                    <a:lnTo>
                      <a:pt x="330" y="42"/>
                    </a:lnTo>
                    <a:lnTo>
                      <a:pt x="325" y="18"/>
                    </a:lnTo>
                    <a:lnTo>
                      <a:pt x="306" y="24"/>
                    </a:lnTo>
                    <a:lnTo>
                      <a:pt x="280" y="42"/>
                    </a:lnTo>
                    <a:lnTo>
                      <a:pt x="262" y="31"/>
                    </a:lnTo>
                    <a:lnTo>
                      <a:pt x="227" y="6"/>
                    </a:lnTo>
                    <a:lnTo>
                      <a:pt x="126" y="0"/>
                    </a:lnTo>
                    <a:lnTo>
                      <a:pt x="116" y="11"/>
                    </a:lnTo>
                    <a:lnTo>
                      <a:pt x="136" y="35"/>
                    </a:lnTo>
                    <a:lnTo>
                      <a:pt x="112" y="50"/>
                    </a:lnTo>
                    <a:lnTo>
                      <a:pt x="74" y="35"/>
                    </a:lnTo>
                    <a:lnTo>
                      <a:pt x="35" y="69"/>
                    </a:lnTo>
                    <a:lnTo>
                      <a:pt x="21" y="99"/>
                    </a:lnTo>
                    <a:lnTo>
                      <a:pt x="24" y="172"/>
                    </a:lnTo>
                    <a:lnTo>
                      <a:pt x="43" y="249"/>
                    </a:lnTo>
                    <a:lnTo>
                      <a:pt x="0" y="298"/>
                    </a:lnTo>
                    <a:lnTo>
                      <a:pt x="4" y="305"/>
                    </a:lnTo>
                    <a:lnTo>
                      <a:pt x="43" y="293"/>
                    </a:lnTo>
                    <a:lnTo>
                      <a:pt x="57" y="311"/>
                    </a:lnTo>
                    <a:lnTo>
                      <a:pt x="45" y="366"/>
                    </a:lnTo>
                    <a:lnTo>
                      <a:pt x="67" y="406"/>
                    </a:lnTo>
                    <a:lnTo>
                      <a:pt x="90" y="412"/>
                    </a:lnTo>
                    <a:lnTo>
                      <a:pt x="112" y="382"/>
                    </a:lnTo>
                    <a:lnTo>
                      <a:pt x="122" y="406"/>
                    </a:lnTo>
                    <a:lnTo>
                      <a:pt x="129" y="404"/>
                    </a:lnTo>
                    <a:lnTo>
                      <a:pt x="164" y="370"/>
                    </a:lnTo>
                    <a:lnTo>
                      <a:pt x="172" y="373"/>
                    </a:lnTo>
                    <a:lnTo>
                      <a:pt x="188" y="364"/>
                    </a:lnTo>
                    <a:lnTo>
                      <a:pt x="217" y="373"/>
                    </a:lnTo>
                    <a:lnTo>
                      <a:pt x="217" y="404"/>
                    </a:lnTo>
                    <a:lnTo>
                      <a:pt x="238" y="408"/>
                    </a:lnTo>
                    <a:lnTo>
                      <a:pt x="232" y="438"/>
                    </a:lnTo>
                    <a:lnTo>
                      <a:pt x="212" y="472"/>
                    </a:lnTo>
                    <a:lnTo>
                      <a:pt x="203" y="501"/>
                    </a:lnTo>
                    <a:lnTo>
                      <a:pt x="212" y="501"/>
                    </a:lnTo>
                    <a:lnTo>
                      <a:pt x="236" y="479"/>
                    </a:lnTo>
                    <a:lnTo>
                      <a:pt x="256" y="523"/>
                    </a:lnTo>
                    <a:lnTo>
                      <a:pt x="272" y="512"/>
                    </a:lnTo>
                    <a:lnTo>
                      <a:pt x="289" y="512"/>
                    </a:lnTo>
                    <a:lnTo>
                      <a:pt x="306" y="498"/>
                    </a:lnTo>
                    <a:lnTo>
                      <a:pt x="306" y="472"/>
                    </a:lnTo>
                    <a:lnTo>
                      <a:pt x="315" y="463"/>
                    </a:lnTo>
                    <a:lnTo>
                      <a:pt x="337" y="465"/>
                    </a:lnTo>
                    <a:lnTo>
                      <a:pt x="374" y="483"/>
                    </a:lnTo>
                    <a:lnTo>
                      <a:pt x="380" y="470"/>
                    </a:lnTo>
                    <a:lnTo>
                      <a:pt x="372" y="455"/>
                    </a:lnTo>
                    <a:lnTo>
                      <a:pt x="374" y="443"/>
                    </a:lnTo>
                    <a:lnTo>
                      <a:pt x="398" y="423"/>
                    </a:lnTo>
                    <a:lnTo>
                      <a:pt x="440" y="435"/>
                    </a:lnTo>
                    <a:lnTo>
                      <a:pt x="464" y="419"/>
                    </a:lnTo>
                    <a:lnTo>
                      <a:pt x="456" y="404"/>
                    </a:lnTo>
                    <a:lnTo>
                      <a:pt x="464" y="368"/>
                    </a:lnTo>
                    <a:lnTo>
                      <a:pt x="461" y="315"/>
                    </a:lnTo>
                    <a:lnTo>
                      <a:pt x="446" y="308"/>
                    </a:lnTo>
                    <a:lnTo>
                      <a:pt x="433" y="274"/>
                    </a:lnTo>
                    <a:lnTo>
                      <a:pt x="433" y="243"/>
                    </a:lnTo>
                    <a:lnTo>
                      <a:pt x="427" y="238"/>
                    </a:lnTo>
                    <a:lnTo>
                      <a:pt x="416" y="243"/>
                    </a:lnTo>
                    <a:lnTo>
                      <a:pt x="409" y="236"/>
                    </a:lnTo>
                    <a:lnTo>
                      <a:pt x="413" y="187"/>
                    </a:lnTo>
                    <a:lnTo>
                      <a:pt x="433" y="172"/>
                    </a:lnTo>
                    <a:lnTo>
                      <a:pt x="446" y="146"/>
                    </a:lnTo>
                    <a:lnTo>
                      <a:pt x="444" y="119"/>
                    </a:lnTo>
                    <a:lnTo>
                      <a:pt x="418" y="69"/>
                    </a:lnTo>
                  </a:path>
                </a:pathLst>
              </a:custGeom>
              <a:solidFill>
                <a:srgbClr val="FFFFFF">
                  <a:alpha val="56000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</a:ln>
            </p:spPr>
            <p:txBody>
              <a:bodyPr anchor="ctr"/>
              <a:lstStyle/>
              <a:p>
                <a:pPr algn="ctr" defTabSz="1176655"/>
                <a:endParaRPr lang="zh-CN" altLang="zh-CN" sz="243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87" name="Freeform 13"/>
              <p:cNvSpPr>
                <a:spLocks noChangeArrowheads="1"/>
              </p:cNvSpPr>
              <p:nvPr/>
            </p:nvSpPr>
            <p:spPr bwMode="auto">
              <a:xfrm>
                <a:off x="1317" y="1306"/>
                <a:ext cx="303" cy="237"/>
              </a:xfrm>
              <a:custGeom>
                <a:avLst/>
                <a:gdLst>
                  <a:gd name="T0" fmla="*/ 145 w 520"/>
                  <a:gd name="T1" fmla="*/ 153 h 459"/>
                  <a:gd name="T2" fmla="*/ 131 w 520"/>
                  <a:gd name="T3" fmla="*/ 190 h 459"/>
                  <a:gd name="T4" fmla="*/ 109 w 520"/>
                  <a:gd name="T5" fmla="*/ 197 h 459"/>
                  <a:gd name="T6" fmla="*/ 61 w 520"/>
                  <a:gd name="T7" fmla="*/ 190 h 459"/>
                  <a:gd name="T8" fmla="*/ 50 w 520"/>
                  <a:gd name="T9" fmla="*/ 201 h 459"/>
                  <a:gd name="T10" fmla="*/ 24 w 520"/>
                  <a:gd name="T11" fmla="*/ 192 h 459"/>
                  <a:gd name="T12" fmla="*/ 0 w 520"/>
                  <a:gd name="T13" fmla="*/ 226 h 459"/>
                  <a:gd name="T14" fmla="*/ 11 w 520"/>
                  <a:gd name="T15" fmla="*/ 236 h 459"/>
                  <a:gd name="T16" fmla="*/ 11 w 520"/>
                  <a:gd name="T17" fmla="*/ 258 h 459"/>
                  <a:gd name="T18" fmla="*/ 21 w 520"/>
                  <a:gd name="T19" fmla="*/ 279 h 459"/>
                  <a:gd name="T20" fmla="*/ 70 w 520"/>
                  <a:gd name="T21" fmla="*/ 263 h 459"/>
                  <a:gd name="T22" fmla="*/ 85 w 520"/>
                  <a:gd name="T23" fmla="*/ 276 h 459"/>
                  <a:gd name="T24" fmla="*/ 64 w 520"/>
                  <a:gd name="T25" fmla="*/ 369 h 459"/>
                  <a:gd name="T26" fmla="*/ 92 w 520"/>
                  <a:gd name="T27" fmla="*/ 398 h 459"/>
                  <a:gd name="T28" fmla="*/ 83 w 520"/>
                  <a:gd name="T29" fmla="*/ 451 h 459"/>
                  <a:gd name="T30" fmla="*/ 112 w 520"/>
                  <a:gd name="T31" fmla="*/ 453 h 459"/>
                  <a:gd name="T32" fmla="*/ 142 w 520"/>
                  <a:gd name="T33" fmla="*/ 424 h 459"/>
                  <a:gd name="T34" fmla="*/ 155 w 520"/>
                  <a:gd name="T35" fmla="*/ 433 h 459"/>
                  <a:gd name="T36" fmla="*/ 214 w 520"/>
                  <a:gd name="T37" fmla="*/ 458 h 459"/>
                  <a:gd name="T38" fmla="*/ 226 w 520"/>
                  <a:gd name="T39" fmla="*/ 451 h 459"/>
                  <a:gd name="T40" fmla="*/ 228 w 520"/>
                  <a:gd name="T41" fmla="*/ 431 h 459"/>
                  <a:gd name="T42" fmla="*/ 238 w 520"/>
                  <a:gd name="T43" fmla="*/ 419 h 459"/>
                  <a:gd name="T44" fmla="*/ 322 w 520"/>
                  <a:gd name="T45" fmla="*/ 364 h 459"/>
                  <a:gd name="T46" fmla="*/ 337 w 520"/>
                  <a:gd name="T47" fmla="*/ 383 h 459"/>
                  <a:gd name="T48" fmla="*/ 387 w 520"/>
                  <a:gd name="T49" fmla="*/ 398 h 459"/>
                  <a:gd name="T50" fmla="*/ 416 w 520"/>
                  <a:gd name="T51" fmla="*/ 361 h 459"/>
                  <a:gd name="T52" fmla="*/ 429 w 520"/>
                  <a:gd name="T53" fmla="*/ 369 h 459"/>
                  <a:gd name="T54" fmla="*/ 449 w 520"/>
                  <a:gd name="T55" fmla="*/ 369 h 459"/>
                  <a:gd name="T56" fmla="*/ 449 w 520"/>
                  <a:gd name="T57" fmla="*/ 358 h 459"/>
                  <a:gd name="T58" fmla="*/ 475 w 520"/>
                  <a:gd name="T59" fmla="*/ 349 h 459"/>
                  <a:gd name="T60" fmla="*/ 475 w 520"/>
                  <a:gd name="T61" fmla="*/ 340 h 459"/>
                  <a:gd name="T62" fmla="*/ 486 w 520"/>
                  <a:gd name="T63" fmla="*/ 329 h 459"/>
                  <a:gd name="T64" fmla="*/ 492 w 520"/>
                  <a:gd name="T65" fmla="*/ 332 h 459"/>
                  <a:gd name="T66" fmla="*/ 519 w 520"/>
                  <a:gd name="T67" fmla="*/ 305 h 459"/>
                  <a:gd name="T68" fmla="*/ 497 w 520"/>
                  <a:gd name="T69" fmla="*/ 265 h 459"/>
                  <a:gd name="T70" fmla="*/ 508 w 520"/>
                  <a:gd name="T71" fmla="*/ 209 h 459"/>
                  <a:gd name="T72" fmla="*/ 494 w 520"/>
                  <a:gd name="T73" fmla="*/ 192 h 459"/>
                  <a:gd name="T74" fmla="*/ 456 w 520"/>
                  <a:gd name="T75" fmla="*/ 204 h 459"/>
                  <a:gd name="T76" fmla="*/ 451 w 520"/>
                  <a:gd name="T77" fmla="*/ 197 h 459"/>
                  <a:gd name="T78" fmla="*/ 494 w 520"/>
                  <a:gd name="T79" fmla="*/ 148 h 459"/>
                  <a:gd name="T80" fmla="*/ 475 w 520"/>
                  <a:gd name="T81" fmla="*/ 71 h 459"/>
                  <a:gd name="T82" fmla="*/ 446 w 520"/>
                  <a:gd name="T83" fmla="*/ 93 h 459"/>
                  <a:gd name="T84" fmla="*/ 420 w 520"/>
                  <a:gd name="T85" fmla="*/ 66 h 459"/>
                  <a:gd name="T86" fmla="*/ 396 w 520"/>
                  <a:gd name="T87" fmla="*/ 33 h 459"/>
                  <a:gd name="T88" fmla="*/ 394 w 520"/>
                  <a:gd name="T89" fmla="*/ 13 h 459"/>
                  <a:gd name="T90" fmla="*/ 377 w 520"/>
                  <a:gd name="T91" fmla="*/ 9 h 459"/>
                  <a:gd name="T92" fmla="*/ 357 w 520"/>
                  <a:gd name="T93" fmla="*/ 16 h 459"/>
                  <a:gd name="T94" fmla="*/ 324 w 520"/>
                  <a:gd name="T95" fmla="*/ 0 h 459"/>
                  <a:gd name="T96" fmla="*/ 308 w 520"/>
                  <a:gd name="T97" fmla="*/ 38 h 459"/>
                  <a:gd name="T98" fmla="*/ 281 w 520"/>
                  <a:gd name="T99" fmla="*/ 40 h 459"/>
                  <a:gd name="T100" fmla="*/ 260 w 520"/>
                  <a:gd name="T101" fmla="*/ 71 h 459"/>
                  <a:gd name="T102" fmla="*/ 248 w 520"/>
                  <a:gd name="T103" fmla="*/ 64 h 459"/>
                  <a:gd name="T104" fmla="*/ 228 w 520"/>
                  <a:gd name="T105" fmla="*/ 71 h 459"/>
                  <a:gd name="T106" fmla="*/ 197 w 520"/>
                  <a:gd name="T107" fmla="*/ 53 h 459"/>
                  <a:gd name="T108" fmla="*/ 173 w 520"/>
                  <a:gd name="T109" fmla="*/ 81 h 459"/>
                  <a:gd name="T110" fmla="*/ 173 w 520"/>
                  <a:gd name="T111" fmla="*/ 95 h 459"/>
                  <a:gd name="T112" fmla="*/ 221 w 520"/>
                  <a:gd name="T113" fmla="*/ 122 h 459"/>
                  <a:gd name="T114" fmla="*/ 232 w 520"/>
                  <a:gd name="T115" fmla="*/ 141 h 459"/>
                  <a:gd name="T116" fmla="*/ 197 w 520"/>
                  <a:gd name="T117" fmla="*/ 154 h 459"/>
                  <a:gd name="T118" fmla="*/ 145 w 520"/>
                  <a:gd name="T119" fmla="*/ 153 h 459"/>
                  <a:gd name="T120" fmla="*/ 145 w 520"/>
                  <a:gd name="T121" fmla="*/ 153 h 459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520"/>
                  <a:gd name="T184" fmla="*/ 0 h 459"/>
                  <a:gd name="T185" fmla="*/ 520 w 520"/>
                  <a:gd name="T186" fmla="*/ 459 h 459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520" h="459">
                    <a:moveTo>
                      <a:pt x="145" y="153"/>
                    </a:moveTo>
                    <a:lnTo>
                      <a:pt x="131" y="190"/>
                    </a:lnTo>
                    <a:lnTo>
                      <a:pt x="109" y="197"/>
                    </a:lnTo>
                    <a:lnTo>
                      <a:pt x="61" y="190"/>
                    </a:lnTo>
                    <a:lnTo>
                      <a:pt x="50" y="201"/>
                    </a:lnTo>
                    <a:lnTo>
                      <a:pt x="24" y="192"/>
                    </a:lnTo>
                    <a:lnTo>
                      <a:pt x="0" y="226"/>
                    </a:lnTo>
                    <a:lnTo>
                      <a:pt x="11" y="236"/>
                    </a:lnTo>
                    <a:lnTo>
                      <a:pt x="11" y="258"/>
                    </a:lnTo>
                    <a:lnTo>
                      <a:pt x="21" y="279"/>
                    </a:lnTo>
                    <a:lnTo>
                      <a:pt x="70" y="263"/>
                    </a:lnTo>
                    <a:lnTo>
                      <a:pt x="85" y="276"/>
                    </a:lnTo>
                    <a:lnTo>
                      <a:pt x="64" y="369"/>
                    </a:lnTo>
                    <a:lnTo>
                      <a:pt x="92" y="398"/>
                    </a:lnTo>
                    <a:lnTo>
                      <a:pt x="83" y="451"/>
                    </a:lnTo>
                    <a:lnTo>
                      <a:pt x="112" y="453"/>
                    </a:lnTo>
                    <a:lnTo>
                      <a:pt x="142" y="424"/>
                    </a:lnTo>
                    <a:lnTo>
                      <a:pt x="155" y="433"/>
                    </a:lnTo>
                    <a:lnTo>
                      <a:pt x="214" y="458"/>
                    </a:lnTo>
                    <a:lnTo>
                      <a:pt x="226" y="451"/>
                    </a:lnTo>
                    <a:lnTo>
                      <a:pt x="228" y="431"/>
                    </a:lnTo>
                    <a:lnTo>
                      <a:pt x="238" y="419"/>
                    </a:lnTo>
                    <a:lnTo>
                      <a:pt x="322" y="364"/>
                    </a:lnTo>
                    <a:lnTo>
                      <a:pt x="337" y="383"/>
                    </a:lnTo>
                    <a:lnTo>
                      <a:pt x="387" y="398"/>
                    </a:lnTo>
                    <a:lnTo>
                      <a:pt x="416" y="361"/>
                    </a:lnTo>
                    <a:lnTo>
                      <a:pt x="429" y="369"/>
                    </a:lnTo>
                    <a:lnTo>
                      <a:pt x="449" y="369"/>
                    </a:lnTo>
                    <a:lnTo>
                      <a:pt x="449" y="358"/>
                    </a:lnTo>
                    <a:lnTo>
                      <a:pt x="475" y="349"/>
                    </a:lnTo>
                    <a:lnTo>
                      <a:pt x="475" y="340"/>
                    </a:lnTo>
                    <a:lnTo>
                      <a:pt x="486" y="329"/>
                    </a:lnTo>
                    <a:lnTo>
                      <a:pt x="492" y="332"/>
                    </a:lnTo>
                    <a:lnTo>
                      <a:pt x="519" y="305"/>
                    </a:lnTo>
                    <a:lnTo>
                      <a:pt x="497" y="265"/>
                    </a:lnTo>
                    <a:lnTo>
                      <a:pt x="508" y="209"/>
                    </a:lnTo>
                    <a:lnTo>
                      <a:pt x="494" y="192"/>
                    </a:lnTo>
                    <a:lnTo>
                      <a:pt x="456" y="204"/>
                    </a:lnTo>
                    <a:lnTo>
                      <a:pt x="451" y="197"/>
                    </a:lnTo>
                    <a:lnTo>
                      <a:pt x="494" y="148"/>
                    </a:lnTo>
                    <a:lnTo>
                      <a:pt x="475" y="71"/>
                    </a:lnTo>
                    <a:lnTo>
                      <a:pt x="446" y="93"/>
                    </a:lnTo>
                    <a:lnTo>
                      <a:pt x="420" y="66"/>
                    </a:lnTo>
                    <a:lnTo>
                      <a:pt x="396" y="33"/>
                    </a:lnTo>
                    <a:lnTo>
                      <a:pt x="394" y="13"/>
                    </a:lnTo>
                    <a:lnTo>
                      <a:pt x="377" y="9"/>
                    </a:lnTo>
                    <a:lnTo>
                      <a:pt x="357" y="16"/>
                    </a:lnTo>
                    <a:lnTo>
                      <a:pt x="324" y="0"/>
                    </a:lnTo>
                    <a:lnTo>
                      <a:pt x="308" y="38"/>
                    </a:lnTo>
                    <a:lnTo>
                      <a:pt x="281" y="40"/>
                    </a:lnTo>
                    <a:lnTo>
                      <a:pt x="260" y="71"/>
                    </a:lnTo>
                    <a:lnTo>
                      <a:pt x="248" y="64"/>
                    </a:lnTo>
                    <a:lnTo>
                      <a:pt x="228" y="71"/>
                    </a:lnTo>
                    <a:lnTo>
                      <a:pt x="197" y="53"/>
                    </a:lnTo>
                    <a:lnTo>
                      <a:pt x="173" y="81"/>
                    </a:lnTo>
                    <a:lnTo>
                      <a:pt x="173" y="95"/>
                    </a:lnTo>
                    <a:lnTo>
                      <a:pt x="221" y="122"/>
                    </a:lnTo>
                    <a:lnTo>
                      <a:pt x="232" y="141"/>
                    </a:lnTo>
                    <a:lnTo>
                      <a:pt x="197" y="154"/>
                    </a:lnTo>
                    <a:lnTo>
                      <a:pt x="145" y="153"/>
                    </a:lnTo>
                  </a:path>
                </a:pathLst>
              </a:custGeom>
              <a:solidFill>
                <a:srgbClr val="FFFFFF">
                  <a:alpha val="37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</a:ln>
            </p:spPr>
            <p:txBody>
              <a:bodyPr anchor="ctr"/>
              <a:lstStyle/>
              <a:p>
                <a:pPr algn="ctr" defTabSz="1176655"/>
                <a:endParaRPr lang="zh-CN" altLang="zh-CN" sz="243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88" name="Freeform 14"/>
              <p:cNvSpPr>
                <a:spLocks noChangeArrowheads="1"/>
              </p:cNvSpPr>
              <p:nvPr/>
            </p:nvSpPr>
            <p:spPr bwMode="auto">
              <a:xfrm>
                <a:off x="2029" y="1144"/>
                <a:ext cx="190" cy="198"/>
              </a:xfrm>
              <a:custGeom>
                <a:avLst/>
                <a:gdLst>
                  <a:gd name="T0" fmla="*/ 236 w 327"/>
                  <a:gd name="T1" fmla="*/ 361 h 381"/>
                  <a:gd name="T2" fmla="*/ 186 w 327"/>
                  <a:gd name="T3" fmla="*/ 380 h 381"/>
                  <a:gd name="T4" fmla="*/ 157 w 327"/>
                  <a:gd name="T5" fmla="*/ 351 h 381"/>
                  <a:gd name="T6" fmla="*/ 139 w 327"/>
                  <a:gd name="T7" fmla="*/ 375 h 381"/>
                  <a:gd name="T8" fmla="*/ 107 w 327"/>
                  <a:gd name="T9" fmla="*/ 375 h 381"/>
                  <a:gd name="T10" fmla="*/ 93 w 327"/>
                  <a:gd name="T11" fmla="*/ 348 h 381"/>
                  <a:gd name="T12" fmla="*/ 78 w 327"/>
                  <a:gd name="T13" fmla="*/ 308 h 381"/>
                  <a:gd name="T14" fmla="*/ 50 w 327"/>
                  <a:gd name="T15" fmla="*/ 305 h 381"/>
                  <a:gd name="T16" fmla="*/ 19 w 327"/>
                  <a:gd name="T17" fmla="*/ 247 h 381"/>
                  <a:gd name="T18" fmla="*/ 0 w 327"/>
                  <a:gd name="T19" fmla="*/ 218 h 381"/>
                  <a:gd name="T20" fmla="*/ 14 w 327"/>
                  <a:gd name="T21" fmla="*/ 204 h 381"/>
                  <a:gd name="T22" fmla="*/ 19 w 327"/>
                  <a:gd name="T23" fmla="*/ 199 h 381"/>
                  <a:gd name="T24" fmla="*/ 52 w 327"/>
                  <a:gd name="T25" fmla="*/ 152 h 381"/>
                  <a:gd name="T26" fmla="*/ 50 w 327"/>
                  <a:gd name="T27" fmla="*/ 115 h 381"/>
                  <a:gd name="T28" fmla="*/ 60 w 327"/>
                  <a:gd name="T29" fmla="*/ 99 h 381"/>
                  <a:gd name="T30" fmla="*/ 86 w 327"/>
                  <a:gd name="T31" fmla="*/ 95 h 381"/>
                  <a:gd name="T32" fmla="*/ 93 w 327"/>
                  <a:gd name="T33" fmla="*/ 84 h 381"/>
                  <a:gd name="T34" fmla="*/ 84 w 327"/>
                  <a:gd name="T35" fmla="*/ 66 h 381"/>
                  <a:gd name="T36" fmla="*/ 98 w 327"/>
                  <a:gd name="T37" fmla="*/ 48 h 381"/>
                  <a:gd name="T38" fmla="*/ 98 w 327"/>
                  <a:gd name="T39" fmla="*/ 13 h 381"/>
                  <a:gd name="T40" fmla="*/ 115 w 327"/>
                  <a:gd name="T41" fmla="*/ 4 h 381"/>
                  <a:gd name="T42" fmla="*/ 146 w 327"/>
                  <a:gd name="T43" fmla="*/ 21 h 381"/>
                  <a:gd name="T44" fmla="*/ 184 w 327"/>
                  <a:gd name="T45" fmla="*/ 28 h 381"/>
                  <a:gd name="T46" fmla="*/ 210 w 327"/>
                  <a:gd name="T47" fmla="*/ 0 h 381"/>
                  <a:gd name="T48" fmla="*/ 240 w 327"/>
                  <a:gd name="T49" fmla="*/ 24 h 381"/>
                  <a:gd name="T50" fmla="*/ 227 w 327"/>
                  <a:gd name="T51" fmla="*/ 35 h 381"/>
                  <a:gd name="T52" fmla="*/ 210 w 327"/>
                  <a:gd name="T53" fmla="*/ 59 h 381"/>
                  <a:gd name="T54" fmla="*/ 186 w 327"/>
                  <a:gd name="T55" fmla="*/ 66 h 381"/>
                  <a:gd name="T56" fmla="*/ 177 w 327"/>
                  <a:gd name="T57" fmla="*/ 72 h 381"/>
                  <a:gd name="T58" fmla="*/ 201 w 327"/>
                  <a:gd name="T59" fmla="*/ 86 h 381"/>
                  <a:gd name="T60" fmla="*/ 244 w 327"/>
                  <a:gd name="T61" fmla="*/ 66 h 381"/>
                  <a:gd name="T62" fmla="*/ 317 w 327"/>
                  <a:gd name="T63" fmla="*/ 97 h 381"/>
                  <a:gd name="T64" fmla="*/ 326 w 327"/>
                  <a:gd name="T65" fmla="*/ 158 h 381"/>
                  <a:gd name="T66" fmla="*/ 295 w 327"/>
                  <a:gd name="T67" fmla="*/ 158 h 381"/>
                  <a:gd name="T68" fmla="*/ 292 w 327"/>
                  <a:gd name="T69" fmla="*/ 177 h 381"/>
                  <a:gd name="T70" fmla="*/ 308 w 327"/>
                  <a:gd name="T71" fmla="*/ 202 h 381"/>
                  <a:gd name="T72" fmla="*/ 295 w 327"/>
                  <a:gd name="T73" fmla="*/ 218 h 381"/>
                  <a:gd name="T74" fmla="*/ 311 w 327"/>
                  <a:gd name="T75" fmla="*/ 242 h 381"/>
                  <a:gd name="T76" fmla="*/ 287 w 327"/>
                  <a:gd name="T77" fmla="*/ 271 h 381"/>
                  <a:gd name="T78" fmla="*/ 275 w 327"/>
                  <a:gd name="T79" fmla="*/ 257 h 381"/>
                  <a:gd name="T80" fmla="*/ 240 w 327"/>
                  <a:gd name="T81" fmla="*/ 348 h 381"/>
                  <a:gd name="T82" fmla="*/ 236 w 327"/>
                  <a:gd name="T83" fmla="*/ 361 h 381"/>
                  <a:gd name="T84" fmla="*/ 236 w 327"/>
                  <a:gd name="T85" fmla="*/ 361 h 381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27"/>
                  <a:gd name="T130" fmla="*/ 0 h 381"/>
                  <a:gd name="T131" fmla="*/ 327 w 327"/>
                  <a:gd name="T132" fmla="*/ 381 h 381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27" h="381">
                    <a:moveTo>
                      <a:pt x="236" y="361"/>
                    </a:moveTo>
                    <a:lnTo>
                      <a:pt x="186" y="380"/>
                    </a:lnTo>
                    <a:lnTo>
                      <a:pt x="157" y="351"/>
                    </a:lnTo>
                    <a:lnTo>
                      <a:pt x="139" y="375"/>
                    </a:lnTo>
                    <a:lnTo>
                      <a:pt x="107" y="375"/>
                    </a:lnTo>
                    <a:lnTo>
                      <a:pt x="93" y="348"/>
                    </a:lnTo>
                    <a:lnTo>
                      <a:pt x="78" y="308"/>
                    </a:lnTo>
                    <a:lnTo>
                      <a:pt x="50" y="305"/>
                    </a:lnTo>
                    <a:lnTo>
                      <a:pt x="19" y="247"/>
                    </a:lnTo>
                    <a:lnTo>
                      <a:pt x="0" y="218"/>
                    </a:lnTo>
                    <a:lnTo>
                      <a:pt x="14" y="204"/>
                    </a:lnTo>
                    <a:lnTo>
                      <a:pt x="19" y="199"/>
                    </a:lnTo>
                    <a:lnTo>
                      <a:pt x="52" y="152"/>
                    </a:lnTo>
                    <a:lnTo>
                      <a:pt x="50" y="115"/>
                    </a:lnTo>
                    <a:lnTo>
                      <a:pt x="60" y="99"/>
                    </a:lnTo>
                    <a:lnTo>
                      <a:pt x="86" y="95"/>
                    </a:lnTo>
                    <a:lnTo>
                      <a:pt x="93" y="84"/>
                    </a:lnTo>
                    <a:lnTo>
                      <a:pt x="84" y="66"/>
                    </a:lnTo>
                    <a:lnTo>
                      <a:pt x="98" y="48"/>
                    </a:lnTo>
                    <a:lnTo>
                      <a:pt x="98" y="13"/>
                    </a:lnTo>
                    <a:lnTo>
                      <a:pt x="115" y="4"/>
                    </a:lnTo>
                    <a:lnTo>
                      <a:pt x="146" y="21"/>
                    </a:lnTo>
                    <a:lnTo>
                      <a:pt x="184" y="28"/>
                    </a:lnTo>
                    <a:lnTo>
                      <a:pt x="210" y="0"/>
                    </a:lnTo>
                    <a:lnTo>
                      <a:pt x="240" y="24"/>
                    </a:lnTo>
                    <a:lnTo>
                      <a:pt x="227" y="35"/>
                    </a:lnTo>
                    <a:lnTo>
                      <a:pt x="210" y="59"/>
                    </a:lnTo>
                    <a:lnTo>
                      <a:pt x="186" y="66"/>
                    </a:lnTo>
                    <a:lnTo>
                      <a:pt x="177" y="72"/>
                    </a:lnTo>
                    <a:lnTo>
                      <a:pt x="201" y="86"/>
                    </a:lnTo>
                    <a:lnTo>
                      <a:pt x="244" y="66"/>
                    </a:lnTo>
                    <a:lnTo>
                      <a:pt x="317" y="97"/>
                    </a:lnTo>
                    <a:lnTo>
                      <a:pt x="326" y="158"/>
                    </a:lnTo>
                    <a:lnTo>
                      <a:pt x="295" y="158"/>
                    </a:lnTo>
                    <a:lnTo>
                      <a:pt x="292" y="177"/>
                    </a:lnTo>
                    <a:lnTo>
                      <a:pt x="308" y="202"/>
                    </a:lnTo>
                    <a:lnTo>
                      <a:pt x="295" y="218"/>
                    </a:lnTo>
                    <a:lnTo>
                      <a:pt x="311" y="242"/>
                    </a:lnTo>
                    <a:lnTo>
                      <a:pt x="287" y="271"/>
                    </a:lnTo>
                    <a:lnTo>
                      <a:pt x="275" y="257"/>
                    </a:lnTo>
                    <a:lnTo>
                      <a:pt x="240" y="348"/>
                    </a:lnTo>
                    <a:lnTo>
                      <a:pt x="236" y="361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</a:ln>
            </p:spPr>
            <p:txBody>
              <a:bodyPr anchor="ctr"/>
              <a:lstStyle/>
              <a:p>
                <a:pPr algn="ctr" defTabSz="1176655"/>
                <a:endParaRPr lang="zh-CN" altLang="zh-CN" sz="243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89" name="Freeform 15"/>
              <p:cNvSpPr>
                <a:spLocks noChangeArrowheads="1"/>
              </p:cNvSpPr>
              <p:nvPr/>
            </p:nvSpPr>
            <p:spPr bwMode="auto">
              <a:xfrm>
                <a:off x="1849" y="1000"/>
                <a:ext cx="238" cy="251"/>
              </a:xfrm>
              <a:custGeom>
                <a:avLst/>
                <a:gdLst>
                  <a:gd name="T0" fmla="*/ 96 w 406"/>
                  <a:gd name="T1" fmla="*/ 0 h 488"/>
                  <a:gd name="T2" fmla="*/ 165 w 406"/>
                  <a:gd name="T3" fmla="*/ 41 h 488"/>
                  <a:gd name="T4" fmla="*/ 220 w 406"/>
                  <a:gd name="T5" fmla="*/ 66 h 488"/>
                  <a:gd name="T6" fmla="*/ 247 w 406"/>
                  <a:gd name="T7" fmla="*/ 70 h 488"/>
                  <a:gd name="T8" fmla="*/ 261 w 406"/>
                  <a:gd name="T9" fmla="*/ 130 h 488"/>
                  <a:gd name="T10" fmla="*/ 304 w 406"/>
                  <a:gd name="T11" fmla="*/ 154 h 488"/>
                  <a:gd name="T12" fmla="*/ 337 w 406"/>
                  <a:gd name="T13" fmla="*/ 134 h 488"/>
                  <a:gd name="T14" fmla="*/ 347 w 406"/>
                  <a:gd name="T15" fmla="*/ 168 h 488"/>
                  <a:gd name="T16" fmla="*/ 308 w 406"/>
                  <a:gd name="T17" fmla="*/ 189 h 488"/>
                  <a:gd name="T18" fmla="*/ 292 w 406"/>
                  <a:gd name="T19" fmla="*/ 221 h 488"/>
                  <a:gd name="T20" fmla="*/ 337 w 406"/>
                  <a:gd name="T21" fmla="*/ 262 h 488"/>
                  <a:gd name="T22" fmla="*/ 405 w 406"/>
                  <a:gd name="T23" fmla="*/ 295 h 488"/>
                  <a:gd name="T24" fmla="*/ 391 w 406"/>
                  <a:gd name="T25" fmla="*/ 348 h 488"/>
                  <a:gd name="T26" fmla="*/ 393 w 406"/>
                  <a:gd name="T27" fmla="*/ 377 h 488"/>
                  <a:gd name="T28" fmla="*/ 356 w 406"/>
                  <a:gd name="T29" fmla="*/ 397 h 488"/>
                  <a:gd name="T30" fmla="*/ 326 w 406"/>
                  <a:gd name="T31" fmla="*/ 481 h 488"/>
                  <a:gd name="T32" fmla="*/ 302 w 406"/>
                  <a:gd name="T33" fmla="*/ 469 h 488"/>
                  <a:gd name="T34" fmla="*/ 235 w 406"/>
                  <a:gd name="T35" fmla="*/ 447 h 488"/>
                  <a:gd name="T36" fmla="*/ 185 w 406"/>
                  <a:gd name="T37" fmla="*/ 478 h 488"/>
                  <a:gd name="T38" fmla="*/ 199 w 406"/>
                  <a:gd name="T39" fmla="*/ 440 h 488"/>
                  <a:gd name="T40" fmla="*/ 141 w 406"/>
                  <a:gd name="T41" fmla="*/ 460 h 488"/>
                  <a:gd name="T42" fmla="*/ 113 w 406"/>
                  <a:gd name="T43" fmla="*/ 356 h 488"/>
                  <a:gd name="T44" fmla="*/ 86 w 406"/>
                  <a:gd name="T45" fmla="*/ 341 h 488"/>
                  <a:gd name="T46" fmla="*/ 65 w 406"/>
                  <a:gd name="T47" fmla="*/ 288 h 488"/>
                  <a:gd name="T48" fmla="*/ 91 w 406"/>
                  <a:gd name="T49" fmla="*/ 253 h 488"/>
                  <a:gd name="T50" fmla="*/ 77 w 406"/>
                  <a:gd name="T51" fmla="*/ 204 h 488"/>
                  <a:gd name="T52" fmla="*/ 24 w 406"/>
                  <a:gd name="T53" fmla="*/ 200 h 488"/>
                  <a:gd name="T54" fmla="*/ 24 w 406"/>
                  <a:gd name="T55" fmla="*/ 151 h 488"/>
                  <a:gd name="T56" fmla="*/ 45 w 406"/>
                  <a:gd name="T57" fmla="*/ 110 h 488"/>
                  <a:gd name="T58" fmla="*/ 53 w 406"/>
                  <a:gd name="T59" fmla="*/ 59 h 488"/>
                  <a:gd name="T60" fmla="*/ 86 w 406"/>
                  <a:gd name="T61" fmla="*/ 90 h 488"/>
                  <a:gd name="T62" fmla="*/ 122 w 406"/>
                  <a:gd name="T63" fmla="*/ 62 h 488"/>
                  <a:gd name="T64" fmla="*/ 86 w 406"/>
                  <a:gd name="T65" fmla="*/ 24 h 488"/>
                  <a:gd name="T66" fmla="*/ 80 w 406"/>
                  <a:gd name="T67" fmla="*/ 4 h 48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406"/>
                  <a:gd name="T103" fmla="*/ 0 h 488"/>
                  <a:gd name="T104" fmla="*/ 406 w 406"/>
                  <a:gd name="T105" fmla="*/ 488 h 488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406" h="488">
                    <a:moveTo>
                      <a:pt x="80" y="4"/>
                    </a:moveTo>
                    <a:lnTo>
                      <a:pt x="96" y="0"/>
                    </a:lnTo>
                    <a:lnTo>
                      <a:pt x="144" y="19"/>
                    </a:lnTo>
                    <a:lnTo>
                      <a:pt x="165" y="41"/>
                    </a:lnTo>
                    <a:lnTo>
                      <a:pt x="205" y="52"/>
                    </a:lnTo>
                    <a:lnTo>
                      <a:pt x="220" y="66"/>
                    </a:lnTo>
                    <a:lnTo>
                      <a:pt x="242" y="62"/>
                    </a:lnTo>
                    <a:lnTo>
                      <a:pt x="247" y="70"/>
                    </a:lnTo>
                    <a:lnTo>
                      <a:pt x="240" y="117"/>
                    </a:lnTo>
                    <a:lnTo>
                      <a:pt x="261" y="130"/>
                    </a:lnTo>
                    <a:lnTo>
                      <a:pt x="271" y="147"/>
                    </a:lnTo>
                    <a:lnTo>
                      <a:pt x="304" y="154"/>
                    </a:lnTo>
                    <a:lnTo>
                      <a:pt x="316" y="132"/>
                    </a:lnTo>
                    <a:lnTo>
                      <a:pt x="337" y="134"/>
                    </a:lnTo>
                    <a:lnTo>
                      <a:pt x="350" y="151"/>
                    </a:lnTo>
                    <a:lnTo>
                      <a:pt x="347" y="168"/>
                    </a:lnTo>
                    <a:lnTo>
                      <a:pt x="308" y="172"/>
                    </a:lnTo>
                    <a:lnTo>
                      <a:pt x="308" y="189"/>
                    </a:lnTo>
                    <a:lnTo>
                      <a:pt x="308" y="202"/>
                    </a:lnTo>
                    <a:lnTo>
                      <a:pt x="292" y="221"/>
                    </a:lnTo>
                    <a:lnTo>
                      <a:pt x="304" y="240"/>
                    </a:lnTo>
                    <a:lnTo>
                      <a:pt x="337" y="262"/>
                    </a:lnTo>
                    <a:lnTo>
                      <a:pt x="338" y="288"/>
                    </a:lnTo>
                    <a:lnTo>
                      <a:pt x="405" y="295"/>
                    </a:lnTo>
                    <a:lnTo>
                      <a:pt x="405" y="330"/>
                    </a:lnTo>
                    <a:lnTo>
                      <a:pt x="391" y="348"/>
                    </a:lnTo>
                    <a:lnTo>
                      <a:pt x="400" y="366"/>
                    </a:lnTo>
                    <a:lnTo>
                      <a:pt x="393" y="377"/>
                    </a:lnTo>
                    <a:lnTo>
                      <a:pt x="367" y="381"/>
                    </a:lnTo>
                    <a:lnTo>
                      <a:pt x="356" y="397"/>
                    </a:lnTo>
                    <a:lnTo>
                      <a:pt x="359" y="434"/>
                    </a:lnTo>
                    <a:lnTo>
                      <a:pt x="326" y="481"/>
                    </a:lnTo>
                    <a:lnTo>
                      <a:pt x="321" y="487"/>
                    </a:lnTo>
                    <a:lnTo>
                      <a:pt x="302" y="469"/>
                    </a:lnTo>
                    <a:lnTo>
                      <a:pt x="256" y="469"/>
                    </a:lnTo>
                    <a:lnTo>
                      <a:pt x="235" y="447"/>
                    </a:lnTo>
                    <a:lnTo>
                      <a:pt x="199" y="484"/>
                    </a:lnTo>
                    <a:lnTo>
                      <a:pt x="185" y="478"/>
                    </a:lnTo>
                    <a:lnTo>
                      <a:pt x="201" y="450"/>
                    </a:lnTo>
                    <a:lnTo>
                      <a:pt x="199" y="440"/>
                    </a:lnTo>
                    <a:lnTo>
                      <a:pt x="185" y="436"/>
                    </a:lnTo>
                    <a:lnTo>
                      <a:pt x="141" y="460"/>
                    </a:lnTo>
                    <a:lnTo>
                      <a:pt x="100" y="381"/>
                    </a:lnTo>
                    <a:lnTo>
                      <a:pt x="113" y="356"/>
                    </a:lnTo>
                    <a:lnTo>
                      <a:pt x="108" y="348"/>
                    </a:lnTo>
                    <a:lnTo>
                      <a:pt x="86" y="341"/>
                    </a:lnTo>
                    <a:lnTo>
                      <a:pt x="50" y="320"/>
                    </a:lnTo>
                    <a:lnTo>
                      <a:pt x="65" y="288"/>
                    </a:lnTo>
                    <a:lnTo>
                      <a:pt x="86" y="277"/>
                    </a:lnTo>
                    <a:lnTo>
                      <a:pt x="91" y="253"/>
                    </a:lnTo>
                    <a:lnTo>
                      <a:pt x="82" y="209"/>
                    </a:lnTo>
                    <a:lnTo>
                      <a:pt x="77" y="204"/>
                    </a:lnTo>
                    <a:lnTo>
                      <a:pt x="56" y="226"/>
                    </a:lnTo>
                    <a:lnTo>
                      <a:pt x="24" y="200"/>
                    </a:lnTo>
                    <a:lnTo>
                      <a:pt x="0" y="170"/>
                    </a:lnTo>
                    <a:lnTo>
                      <a:pt x="24" y="151"/>
                    </a:lnTo>
                    <a:lnTo>
                      <a:pt x="29" y="120"/>
                    </a:lnTo>
                    <a:lnTo>
                      <a:pt x="45" y="110"/>
                    </a:lnTo>
                    <a:lnTo>
                      <a:pt x="43" y="67"/>
                    </a:lnTo>
                    <a:lnTo>
                      <a:pt x="53" y="59"/>
                    </a:lnTo>
                    <a:lnTo>
                      <a:pt x="74" y="72"/>
                    </a:lnTo>
                    <a:lnTo>
                      <a:pt x="86" y="90"/>
                    </a:lnTo>
                    <a:lnTo>
                      <a:pt x="113" y="72"/>
                    </a:lnTo>
                    <a:lnTo>
                      <a:pt x="122" y="62"/>
                    </a:lnTo>
                    <a:lnTo>
                      <a:pt x="117" y="41"/>
                    </a:lnTo>
                    <a:lnTo>
                      <a:pt x="86" y="24"/>
                    </a:lnTo>
                    <a:lnTo>
                      <a:pt x="80" y="4"/>
                    </a:lnTo>
                  </a:path>
                </a:pathLst>
              </a:custGeom>
              <a:solidFill>
                <a:srgbClr val="FFFFFF">
                  <a:alpha val="56000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</a:ln>
            </p:spPr>
            <p:txBody>
              <a:bodyPr anchor="ctr"/>
              <a:lstStyle/>
              <a:p>
                <a:pPr algn="ctr" defTabSz="1176655"/>
                <a:endParaRPr lang="zh-CN" altLang="zh-CN" sz="243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90" name="Freeform 16"/>
              <p:cNvSpPr>
                <a:spLocks noChangeArrowheads="1"/>
              </p:cNvSpPr>
              <p:nvPr/>
            </p:nvSpPr>
            <p:spPr bwMode="auto">
              <a:xfrm>
                <a:off x="2153" y="1119"/>
                <a:ext cx="42" cy="39"/>
              </a:xfrm>
              <a:custGeom>
                <a:avLst/>
                <a:gdLst>
                  <a:gd name="T0" fmla="*/ 29 w 73"/>
                  <a:gd name="T1" fmla="*/ 75 h 76"/>
                  <a:gd name="T2" fmla="*/ 0 w 73"/>
                  <a:gd name="T3" fmla="*/ 50 h 76"/>
                  <a:gd name="T4" fmla="*/ 12 w 73"/>
                  <a:gd name="T5" fmla="*/ 33 h 76"/>
                  <a:gd name="T6" fmla="*/ 24 w 73"/>
                  <a:gd name="T7" fmla="*/ 0 h 76"/>
                  <a:gd name="T8" fmla="*/ 56 w 73"/>
                  <a:gd name="T9" fmla="*/ 13 h 76"/>
                  <a:gd name="T10" fmla="*/ 72 w 73"/>
                  <a:gd name="T11" fmla="*/ 35 h 76"/>
                  <a:gd name="T12" fmla="*/ 60 w 73"/>
                  <a:gd name="T13" fmla="*/ 50 h 76"/>
                  <a:gd name="T14" fmla="*/ 29 w 73"/>
                  <a:gd name="T15" fmla="*/ 75 h 76"/>
                  <a:gd name="T16" fmla="*/ 29 w 73"/>
                  <a:gd name="T17" fmla="*/ 75 h 7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3"/>
                  <a:gd name="T28" fmla="*/ 0 h 76"/>
                  <a:gd name="T29" fmla="*/ 73 w 73"/>
                  <a:gd name="T30" fmla="*/ 76 h 7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3" h="76">
                    <a:moveTo>
                      <a:pt x="29" y="75"/>
                    </a:moveTo>
                    <a:lnTo>
                      <a:pt x="0" y="50"/>
                    </a:lnTo>
                    <a:lnTo>
                      <a:pt x="12" y="33"/>
                    </a:lnTo>
                    <a:lnTo>
                      <a:pt x="24" y="0"/>
                    </a:lnTo>
                    <a:lnTo>
                      <a:pt x="56" y="13"/>
                    </a:lnTo>
                    <a:lnTo>
                      <a:pt x="72" y="35"/>
                    </a:lnTo>
                    <a:lnTo>
                      <a:pt x="60" y="50"/>
                    </a:lnTo>
                    <a:lnTo>
                      <a:pt x="29" y="75"/>
                    </a:lnTo>
                  </a:path>
                </a:pathLst>
              </a:custGeom>
              <a:solidFill>
                <a:srgbClr val="FFFFFF">
                  <a:alpha val="20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</a:ln>
            </p:spPr>
            <p:txBody>
              <a:bodyPr anchor="ctr"/>
              <a:lstStyle/>
              <a:p>
                <a:pPr algn="ctr" defTabSz="1176655"/>
                <a:endParaRPr lang="zh-CN" altLang="zh-CN" sz="243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91" name="Freeform 17"/>
              <p:cNvSpPr>
                <a:spLocks noChangeArrowheads="1"/>
              </p:cNvSpPr>
              <p:nvPr/>
            </p:nvSpPr>
            <p:spPr bwMode="auto">
              <a:xfrm>
                <a:off x="1905" y="964"/>
                <a:ext cx="282" cy="196"/>
              </a:xfrm>
              <a:custGeom>
                <a:avLst/>
                <a:gdLst>
                  <a:gd name="T0" fmla="*/ 444 w 478"/>
                  <a:gd name="T1" fmla="*/ 304 h 385"/>
                  <a:gd name="T2" fmla="*/ 433 w 478"/>
                  <a:gd name="T3" fmla="*/ 337 h 385"/>
                  <a:gd name="T4" fmla="*/ 420 w 478"/>
                  <a:gd name="T5" fmla="*/ 355 h 385"/>
                  <a:gd name="T6" fmla="*/ 394 w 478"/>
                  <a:gd name="T7" fmla="*/ 384 h 385"/>
                  <a:gd name="T8" fmla="*/ 356 w 478"/>
                  <a:gd name="T9" fmla="*/ 377 h 385"/>
                  <a:gd name="T10" fmla="*/ 326 w 478"/>
                  <a:gd name="T11" fmla="*/ 359 h 385"/>
                  <a:gd name="T12" fmla="*/ 308 w 478"/>
                  <a:gd name="T13" fmla="*/ 369 h 385"/>
                  <a:gd name="T14" fmla="*/ 242 w 478"/>
                  <a:gd name="T15" fmla="*/ 362 h 385"/>
                  <a:gd name="T16" fmla="*/ 241 w 478"/>
                  <a:gd name="T17" fmla="*/ 335 h 385"/>
                  <a:gd name="T18" fmla="*/ 208 w 478"/>
                  <a:gd name="T19" fmla="*/ 313 h 385"/>
                  <a:gd name="T20" fmla="*/ 196 w 478"/>
                  <a:gd name="T21" fmla="*/ 294 h 385"/>
                  <a:gd name="T22" fmla="*/ 212 w 478"/>
                  <a:gd name="T23" fmla="*/ 275 h 385"/>
                  <a:gd name="T24" fmla="*/ 212 w 478"/>
                  <a:gd name="T25" fmla="*/ 262 h 385"/>
                  <a:gd name="T26" fmla="*/ 212 w 478"/>
                  <a:gd name="T27" fmla="*/ 245 h 385"/>
                  <a:gd name="T28" fmla="*/ 251 w 478"/>
                  <a:gd name="T29" fmla="*/ 241 h 385"/>
                  <a:gd name="T30" fmla="*/ 253 w 478"/>
                  <a:gd name="T31" fmla="*/ 224 h 385"/>
                  <a:gd name="T32" fmla="*/ 241 w 478"/>
                  <a:gd name="T33" fmla="*/ 207 h 385"/>
                  <a:gd name="T34" fmla="*/ 220 w 478"/>
                  <a:gd name="T35" fmla="*/ 205 h 385"/>
                  <a:gd name="T36" fmla="*/ 208 w 478"/>
                  <a:gd name="T37" fmla="*/ 227 h 385"/>
                  <a:gd name="T38" fmla="*/ 175 w 478"/>
                  <a:gd name="T39" fmla="*/ 220 h 385"/>
                  <a:gd name="T40" fmla="*/ 165 w 478"/>
                  <a:gd name="T41" fmla="*/ 202 h 385"/>
                  <a:gd name="T42" fmla="*/ 144 w 478"/>
                  <a:gd name="T43" fmla="*/ 190 h 385"/>
                  <a:gd name="T44" fmla="*/ 150 w 478"/>
                  <a:gd name="T45" fmla="*/ 142 h 385"/>
                  <a:gd name="T46" fmla="*/ 146 w 478"/>
                  <a:gd name="T47" fmla="*/ 134 h 385"/>
                  <a:gd name="T48" fmla="*/ 124 w 478"/>
                  <a:gd name="T49" fmla="*/ 139 h 385"/>
                  <a:gd name="T50" fmla="*/ 109 w 478"/>
                  <a:gd name="T51" fmla="*/ 125 h 385"/>
                  <a:gd name="T52" fmla="*/ 69 w 478"/>
                  <a:gd name="T53" fmla="*/ 114 h 385"/>
                  <a:gd name="T54" fmla="*/ 48 w 478"/>
                  <a:gd name="T55" fmla="*/ 92 h 385"/>
                  <a:gd name="T56" fmla="*/ 0 w 478"/>
                  <a:gd name="T57" fmla="*/ 72 h 385"/>
                  <a:gd name="T58" fmla="*/ 4 w 478"/>
                  <a:gd name="T59" fmla="*/ 50 h 385"/>
                  <a:gd name="T60" fmla="*/ 24 w 478"/>
                  <a:gd name="T61" fmla="*/ 41 h 385"/>
                  <a:gd name="T62" fmla="*/ 59 w 478"/>
                  <a:gd name="T63" fmla="*/ 72 h 385"/>
                  <a:gd name="T64" fmla="*/ 69 w 478"/>
                  <a:gd name="T65" fmla="*/ 72 h 385"/>
                  <a:gd name="T66" fmla="*/ 102 w 478"/>
                  <a:gd name="T67" fmla="*/ 68 h 385"/>
                  <a:gd name="T68" fmla="*/ 122 w 478"/>
                  <a:gd name="T69" fmla="*/ 53 h 385"/>
                  <a:gd name="T70" fmla="*/ 148 w 478"/>
                  <a:gd name="T71" fmla="*/ 74 h 385"/>
                  <a:gd name="T72" fmla="*/ 160 w 478"/>
                  <a:gd name="T73" fmla="*/ 55 h 385"/>
                  <a:gd name="T74" fmla="*/ 162 w 478"/>
                  <a:gd name="T75" fmla="*/ 43 h 385"/>
                  <a:gd name="T76" fmla="*/ 184 w 478"/>
                  <a:gd name="T77" fmla="*/ 31 h 385"/>
                  <a:gd name="T78" fmla="*/ 189 w 478"/>
                  <a:gd name="T79" fmla="*/ 4 h 385"/>
                  <a:gd name="T80" fmla="*/ 212 w 478"/>
                  <a:gd name="T81" fmla="*/ 0 h 385"/>
                  <a:gd name="T82" fmla="*/ 267 w 478"/>
                  <a:gd name="T83" fmla="*/ 36 h 385"/>
                  <a:gd name="T84" fmla="*/ 306 w 478"/>
                  <a:gd name="T85" fmla="*/ 53 h 385"/>
                  <a:gd name="T86" fmla="*/ 383 w 478"/>
                  <a:gd name="T87" fmla="*/ 178 h 385"/>
                  <a:gd name="T88" fmla="*/ 378 w 478"/>
                  <a:gd name="T89" fmla="*/ 192 h 385"/>
                  <a:gd name="T90" fmla="*/ 428 w 478"/>
                  <a:gd name="T91" fmla="*/ 216 h 385"/>
                  <a:gd name="T92" fmla="*/ 442 w 478"/>
                  <a:gd name="T93" fmla="*/ 238 h 385"/>
                  <a:gd name="T94" fmla="*/ 466 w 478"/>
                  <a:gd name="T95" fmla="*/ 249 h 385"/>
                  <a:gd name="T96" fmla="*/ 477 w 478"/>
                  <a:gd name="T97" fmla="*/ 270 h 385"/>
                  <a:gd name="T98" fmla="*/ 462 w 478"/>
                  <a:gd name="T99" fmla="*/ 277 h 385"/>
                  <a:gd name="T100" fmla="*/ 438 w 478"/>
                  <a:gd name="T101" fmla="*/ 269 h 385"/>
                  <a:gd name="T102" fmla="*/ 400 w 478"/>
                  <a:gd name="T103" fmla="*/ 269 h 385"/>
                  <a:gd name="T104" fmla="*/ 368 w 478"/>
                  <a:gd name="T105" fmla="*/ 258 h 385"/>
                  <a:gd name="T106" fmla="*/ 354 w 478"/>
                  <a:gd name="T107" fmla="*/ 269 h 385"/>
                  <a:gd name="T108" fmla="*/ 385 w 478"/>
                  <a:gd name="T109" fmla="*/ 277 h 385"/>
                  <a:gd name="T110" fmla="*/ 416 w 478"/>
                  <a:gd name="T111" fmla="*/ 291 h 385"/>
                  <a:gd name="T112" fmla="*/ 444 w 478"/>
                  <a:gd name="T113" fmla="*/ 304 h 385"/>
                  <a:gd name="T114" fmla="*/ 444 w 478"/>
                  <a:gd name="T115" fmla="*/ 304 h 385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478"/>
                  <a:gd name="T175" fmla="*/ 0 h 385"/>
                  <a:gd name="T176" fmla="*/ 478 w 478"/>
                  <a:gd name="T177" fmla="*/ 385 h 385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478" h="385">
                    <a:moveTo>
                      <a:pt x="444" y="304"/>
                    </a:moveTo>
                    <a:lnTo>
                      <a:pt x="433" y="337"/>
                    </a:lnTo>
                    <a:lnTo>
                      <a:pt x="420" y="355"/>
                    </a:lnTo>
                    <a:lnTo>
                      <a:pt x="394" y="384"/>
                    </a:lnTo>
                    <a:lnTo>
                      <a:pt x="356" y="377"/>
                    </a:lnTo>
                    <a:lnTo>
                      <a:pt x="326" y="359"/>
                    </a:lnTo>
                    <a:lnTo>
                      <a:pt x="308" y="369"/>
                    </a:lnTo>
                    <a:lnTo>
                      <a:pt x="242" y="362"/>
                    </a:lnTo>
                    <a:lnTo>
                      <a:pt x="241" y="335"/>
                    </a:lnTo>
                    <a:lnTo>
                      <a:pt x="208" y="313"/>
                    </a:lnTo>
                    <a:lnTo>
                      <a:pt x="196" y="294"/>
                    </a:lnTo>
                    <a:lnTo>
                      <a:pt x="212" y="275"/>
                    </a:lnTo>
                    <a:lnTo>
                      <a:pt x="212" y="262"/>
                    </a:lnTo>
                    <a:lnTo>
                      <a:pt x="212" y="245"/>
                    </a:lnTo>
                    <a:lnTo>
                      <a:pt x="251" y="241"/>
                    </a:lnTo>
                    <a:lnTo>
                      <a:pt x="253" y="224"/>
                    </a:lnTo>
                    <a:lnTo>
                      <a:pt x="241" y="207"/>
                    </a:lnTo>
                    <a:lnTo>
                      <a:pt x="220" y="205"/>
                    </a:lnTo>
                    <a:lnTo>
                      <a:pt x="208" y="227"/>
                    </a:lnTo>
                    <a:lnTo>
                      <a:pt x="175" y="220"/>
                    </a:lnTo>
                    <a:lnTo>
                      <a:pt x="165" y="202"/>
                    </a:lnTo>
                    <a:lnTo>
                      <a:pt x="144" y="190"/>
                    </a:lnTo>
                    <a:lnTo>
                      <a:pt x="150" y="142"/>
                    </a:lnTo>
                    <a:lnTo>
                      <a:pt x="146" y="134"/>
                    </a:lnTo>
                    <a:lnTo>
                      <a:pt x="124" y="139"/>
                    </a:lnTo>
                    <a:lnTo>
                      <a:pt x="109" y="125"/>
                    </a:lnTo>
                    <a:lnTo>
                      <a:pt x="69" y="114"/>
                    </a:lnTo>
                    <a:lnTo>
                      <a:pt x="48" y="92"/>
                    </a:lnTo>
                    <a:lnTo>
                      <a:pt x="0" y="72"/>
                    </a:lnTo>
                    <a:lnTo>
                      <a:pt x="4" y="50"/>
                    </a:lnTo>
                    <a:lnTo>
                      <a:pt x="24" y="41"/>
                    </a:lnTo>
                    <a:lnTo>
                      <a:pt x="59" y="72"/>
                    </a:lnTo>
                    <a:lnTo>
                      <a:pt x="69" y="72"/>
                    </a:lnTo>
                    <a:lnTo>
                      <a:pt x="102" y="68"/>
                    </a:lnTo>
                    <a:lnTo>
                      <a:pt x="122" y="53"/>
                    </a:lnTo>
                    <a:lnTo>
                      <a:pt x="148" y="74"/>
                    </a:lnTo>
                    <a:lnTo>
                      <a:pt x="160" y="55"/>
                    </a:lnTo>
                    <a:lnTo>
                      <a:pt x="162" y="43"/>
                    </a:lnTo>
                    <a:lnTo>
                      <a:pt x="184" y="31"/>
                    </a:lnTo>
                    <a:lnTo>
                      <a:pt x="189" y="4"/>
                    </a:lnTo>
                    <a:lnTo>
                      <a:pt x="212" y="0"/>
                    </a:lnTo>
                    <a:lnTo>
                      <a:pt x="267" y="36"/>
                    </a:lnTo>
                    <a:lnTo>
                      <a:pt x="306" y="53"/>
                    </a:lnTo>
                    <a:lnTo>
                      <a:pt x="383" y="178"/>
                    </a:lnTo>
                    <a:lnTo>
                      <a:pt x="378" y="192"/>
                    </a:lnTo>
                    <a:lnTo>
                      <a:pt x="428" y="216"/>
                    </a:lnTo>
                    <a:lnTo>
                      <a:pt x="442" y="238"/>
                    </a:lnTo>
                    <a:lnTo>
                      <a:pt x="466" y="249"/>
                    </a:lnTo>
                    <a:lnTo>
                      <a:pt x="477" y="270"/>
                    </a:lnTo>
                    <a:lnTo>
                      <a:pt x="462" y="277"/>
                    </a:lnTo>
                    <a:lnTo>
                      <a:pt x="438" y="269"/>
                    </a:lnTo>
                    <a:lnTo>
                      <a:pt x="400" y="269"/>
                    </a:lnTo>
                    <a:lnTo>
                      <a:pt x="368" y="258"/>
                    </a:lnTo>
                    <a:lnTo>
                      <a:pt x="354" y="269"/>
                    </a:lnTo>
                    <a:lnTo>
                      <a:pt x="385" y="277"/>
                    </a:lnTo>
                    <a:lnTo>
                      <a:pt x="416" y="291"/>
                    </a:lnTo>
                    <a:lnTo>
                      <a:pt x="444" y="304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</a:ln>
            </p:spPr>
            <p:txBody>
              <a:bodyPr anchor="ctr"/>
              <a:lstStyle/>
              <a:p>
                <a:pPr algn="ctr" defTabSz="1176655"/>
                <a:endParaRPr lang="zh-CN" altLang="zh-CN" sz="243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92" name="Freeform 18"/>
              <p:cNvSpPr>
                <a:spLocks noChangeArrowheads="1"/>
              </p:cNvSpPr>
              <p:nvPr/>
            </p:nvSpPr>
            <p:spPr bwMode="auto">
              <a:xfrm>
                <a:off x="1550" y="1094"/>
                <a:ext cx="383" cy="211"/>
              </a:xfrm>
              <a:custGeom>
                <a:avLst/>
                <a:gdLst>
                  <a:gd name="T0" fmla="*/ 90 w 654"/>
                  <a:gd name="T1" fmla="*/ 380 h 411"/>
                  <a:gd name="T2" fmla="*/ 166 w 654"/>
                  <a:gd name="T3" fmla="*/ 361 h 411"/>
                  <a:gd name="T4" fmla="*/ 171 w 654"/>
                  <a:gd name="T5" fmla="*/ 322 h 411"/>
                  <a:gd name="T6" fmla="*/ 282 w 654"/>
                  <a:gd name="T7" fmla="*/ 317 h 411"/>
                  <a:gd name="T8" fmla="*/ 335 w 654"/>
                  <a:gd name="T9" fmla="*/ 353 h 411"/>
                  <a:gd name="T10" fmla="*/ 380 w 654"/>
                  <a:gd name="T11" fmla="*/ 329 h 411"/>
                  <a:gd name="T12" fmla="*/ 401 w 654"/>
                  <a:gd name="T13" fmla="*/ 353 h 411"/>
                  <a:gd name="T14" fmla="*/ 433 w 654"/>
                  <a:gd name="T15" fmla="*/ 315 h 411"/>
                  <a:gd name="T16" fmla="*/ 444 w 654"/>
                  <a:gd name="T17" fmla="*/ 361 h 411"/>
                  <a:gd name="T18" fmla="*/ 473 w 654"/>
                  <a:gd name="T19" fmla="*/ 380 h 411"/>
                  <a:gd name="T20" fmla="*/ 528 w 654"/>
                  <a:gd name="T21" fmla="*/ 346 h 411"/>
                  <a:gd name="T22" fmla="*/ 617 w 654"/>
                  <a:gd name="T23" fmla="*/ 291 h 411"/>
                  <a:gd name="T24" fmla="*/ 611 w 654"/>
                  <a:gd name="T25" fmla="*/ 200 h 411"/>
                  <a:gd name="T26" fmla="*/ 619 w 654"/>
                  <a:gd name="T27" fmla="*/ 168 h 411"/>
                  <a:gd name="T28" fmla="*/ 561 w 654"/>
                  <a:gd name="T29" fmla="*/ 139 h 411"/>
                  <a:gd name="T30" fmla="*/ 519 w 654"/>
                  <a:gd name="T31" fmla="*/ 139 h 411"/>
                  <a:gd name="T32" fmla="*/ 458 w 654"/>
                  <a:gd name="T33" fmla="*/ 117 h 411"/>
                  <a:gd name="T34" fmla="*/ 425 w 654"/>
                  <a:gd name="T35" fmla="*/ 79 h 411"/>
                  <a:gd name="T36" fmla="*/ 392 w 654"/>
                  <a:gd name="T37" fmla="*/ 77 h 411"/>
                  <a:gd name="T38" fmla="*/ 320 w 654"/>
                  <a:gd name="T39" fmla="*/ 77 h 411"/>
                  <a:gd name="T40" fmla="*/ 188 w 654"/>
                  <a:gd name="T41" fmla="*/ 0 h 411"/>
                  <a:gd name="T42" fmla="*/ 160 w 654"/>
                  <a:gd name="T43" fmla="*/ 9 h 411"/>
                  <a:gd name="T44" fmla="*/ 78 w 654"/>
                  <a:gd name="T45" fmla="*/ 9 h 411"/>
                  <a:gd name="T46" fmla="*/ 90 w 654"/>
                  <a:gd name="T47" fmla="*/ 38 h 411"/>
                  <a:gd name="T48" fmla="*/ 126 w 654"/>
                  <a:gd name="T49" fmla="*/ 48 h 411"/>
                  <a:gd name="T50" fmla="*/ 85 w 654"/>
                  <a:gd name="T51" fmla="*/ 77 h 411"/>
                  <a:gd name="T52" fmla="*/ 85 w 654"/>
                  <a:gd name="T53" fmla="*/ 112 h 411"/>
                  <a:gd name="T54" fmla="*/ 109 w 654"/>
                  <a:gd name="T55" fmla="*/ 147 h 411"/>
                  <a:gd name="T56" fmla="*/ 138 w 654"/>
                  <a:gd name="T57" fmla="*/ 225 h 411"/>
                  <a:gd name="T58" fmla="*/ 118 w 654"/>
                  <a:gd name="T59" fmla="*/ 238 h 411"/>
                  <a:gd name="T60" fmla="*/ 17 w 654"/>
                  <a:gd name="T61" fmla="*/ 278 h 411"/>
                  <a:gd name="T62" fmla="*/ 13 w 654"/>
                  <a:gd name="T63" fmla="*/ 313 h 411"/>
                  <a:gd name="T64" fmla="*/ 33 w 654"/>
                  <a:gd name="T65" fmla="*/ 355 h 411"/>
                  <a:gd name="T66" fmla="*/ 76 w 654"/>
                  <a:gd name="T67" fmla="*/ 410 h 411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654"/>
                  <a:gd name="T103" fmla="*/ 0 h 411"/>
                  <a:gd name="T104" fmla="*/ 654 w 654"/>
                  <a:gd name="T105" fmla="*/ 411 h 411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654" h="411">
                    <a:moveTo>
                      <a:pt x="76" y="410"/>
                    </a:moveTo>
                    <a:lnTo>
                      <a:pt x="90" y="380"/>
                    </a:lnTo>
                    <a:lnTo>
                      <a:pt x="129" y="346"/>
                    </a:lnTo>
                    <a:lnTo>
                      <a:pt x="166" y="361"/>
                    </a:lnTo>
                    <a:lnTo>
                      <a:pt x="190" y="346"/>
                    </a:lnTo>
                    <a:lnTo>
                      <a:pt x="171" y="322"/>
                    </a:lnTo>
                    <a:lnTo>
                      <a:pt x="181" y="310"/>
                    </a:lnTo>
                    <a:lnTo>
                      <a:pt x="282" y="317"/>
                    </a:lnTo>
                    <a:lnTo>
                      <a:pt x="317" y="342"/>
                    </a:lnTo>
                    <a:lnTo>
                      <a:pt x="335" y="353"/>
                    </a:lnTo>
                    <a:lnTo>
                      <a:pt x="361" y="335"/>
                    </a:lnTo>
                    <a:lnTo>
                      <a:pt x="380" y="329"/>
                    </a:lnTo>
                    <a:lnTo>
                      <a:pt x="385" y="353"/>
                    </a:lnTo>
                    <a:lnTo>
                      <a:pt x="401" y="353"/>
                    </a:lnTo>
                    <a:lnTo>
                      <a:pt x="411" y="337"/>
                    </a:lnTo>
                    <a:lnTo>
                      <a:pt x="433" y="315"/>
                    </a:lnTo>
                    <a:lnTo>
                      <a:pt x="444" y="330"/>
                    </a:lnTo>
                    <a:lnTo>
                      <a:pt x="444" y="361"/>
                    </a:lnTo>
                    <a:lnTo>
                      <a:pt x="454" y="375"/>
                    </a:lnTo>
                    <a:lnTo>
                      <a:pt x="473" y="380"/>
                    </a:lnTo>
                    <a:lnTo>
                      <a:pt x="495" y="357"/>
                    </a:lnTo>
                    <a:lnTo>
                      <a:pt x="528" y="346"/>
                    </a:lnTo>
                    <a:lnTo>
                      <a:pt x="588" y="289"/>
                    </a:lnTo>
                    <a:lnTo>
                      <a:pt x="617" y="291"/>
                    </a:lnTo>
                    <a:lnTo>
                      <a:pt x="653" y="279"/>
                    </a:lnTo>
                    <a:lnTo>
                      <a:pt x="611" y="200"/>
                    </a:lnTo>
                    <a:lnTo>
                      <a:pt x="624" y="176"/>
                    </a:lnTo>
                    <a:lnTo>
                      <a:pt x="619" y="168"/>
                    </a:lnTo>
                    <a:lnTo>
                      <a:pt x="598" y="161"/>
                    </a:lnTo>
                    <a:lnTo>
                      <a:pt x="561" y="139"/>
                    </a:lnTo>
                    <a:lnTo>
                      <a:pt x="543" y="127"/>
                    </a:lnTo>
                    <a:lnTo>
                      <a:pt x="519" y="139"/>
                    </a:lnTo>
                    <a:lnTo>
                      <a:pt x="492" y="117"/>
                    </a:lnTo>
                    <a:lnTo>
                      <a:pt x="458" y="117"/>
                    </a:lnTo>
                    <a:lnTo>
                      <a:pt x="432" y="101"/>
                    </a:lnTo>
                    <a:lnTo>
                      <a:pt x="425" y="79"/>
                    </a:lnTo>
                    <a:lnTo>
                      <a:pt x="411" y="66"/>
                    </a:lnTo>
                    <a:lnTo>
                      <a:pt x="392" y="77"/>
                    </a:lnTo>
                    <a:lnTo>
                      <a:pt x="375" y="69"/>
                    </a:lnTo>
                    <a:lnTo>
                      <a:pt x="320" y="77"/>
                    </a:lnTo>
                    <a:lnTo>
                      <a:pt x="260" y="64"/>
                    </a:lnTo>
                    <a:lnTo>
                      <a:pt x="188" y="0"/>
                    </a:lnTo>
                    <a:lnTo>
                      <a:pt x="169" y="16"/>
                    </a:lnTo>
                    <a:lnTo>
                      <a:pt x="160" y="9"/>
                    </a:lnTo>
                    <a:lnTo>
                      <a:pt x="145" y="9"/>
                    </a:lnTo>
                    <a:lnTo>
                      <a:pt x="78" y="9"/>
                    </a:lnTo>
                    <a:lnTo>
                      <a:pt x="69" y="17"/>
                    </a:lnTo>
                    <a:lnTo>
                      <a:pt x="90" y="38"/>
                    </a:lnTo>
                    <a:lnTo>
                      <a:pt x="109" y="42"/>
                    </a:lnTo>
                    <a:lnTo>
                      <a:pt x="126" y="48"/>
                    </a:lnTo>
                    <a:lnTo>
                      <a:pt x="118" y="62"/>
                    </a:lnTo>
                    <a:lnTo>
                      <a:pt x="85" y="77"/>
                    </a:lnTo>
                    <a:lnTo>
                      <a:pt x="78" y="103"/>
                    </a:lnTo>
                    <a:lnTo>
                      <a:pt x="85" y="112"/>
                    </a:lnTo>
                    <a:lnTo>
                      <a:pt x="90" y="146"/>
                    </a:lnTo>
                    <a:lnTo>
                      <a:pt x="109" y="147"/>
                    </a:lnTo>
                    <a:lnTo>
                      <a:pt x="129" y="173"/>
                    </a:lnTo>
                    <a:lnTo>
                      <a:pt x="138" y="225"/>
                    </a:lnTo>
                    <a:lnTo>
                      <a:pt x="131" y="243"/>
                    </a:lnTo>
                    <a:lnTo>
                      <a:pt x="118" y="238"/>
                    </a:lnTo>
                    <a:lnTo>
                      <a:pt x="81" y="267"/>
                    </a:lnTo>
                    <a:lnTo>
                      <a:pt x="17" y="278"/>
                    </a:lnTo>
                    <a:lnTo>
                      <a:pt x="0" y="295"/>
                    </a:lnTo>
                    <a:lnTo>
                      <a:pt x="13" y="313"/>
                    </a:lnTo>
                    <a:lnTo>
                      <a:pt x="16" y="351"/>
                    </a:lnTo>
                    <a:lnTo>
                      <a:pt x="33" y="355"/>
                    </a:lnTo>
                    <a:lnTo>
                      <a:pt x="76" y="410"/>
                    </a:lnTo>
                  </a:path>
                </a:pathLst>
              </a:custGeom>
              <a:solidFill>
                <a:srgbClr val="FFFFFF">
                  <a:alpha val="56000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</a:ln>
            </p:spPr>
            <p:txBody>
              <a:bodyPr anchor="ctr"/>
              <a:lstStyle/>
              <a:p>
                <a:pPr algn="ctr" defTabSz="1176655"/>
                <a:endParaRPr lang="zh-CN" altLang="zh-CN" sz="243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93" name="Freeform 19"/>
              <p:cNvSpPr>
                <a:spLocks noChangeArrowheads="1"/>
              </p:cNvSpPr>
              <p:nvPr/>
            </p:nvSpPr>
            <p:spPr bwMode="auto">
              <a:xfrm>
                <a:off x="1015" y="1062"/>
                <a:ext cx="615" cy="412"/>
              </a:xfrm>
              <a:custGeom>
                <a:avLst/>
                <a:gdLst>
                  <a:gd name="T0" fmla="*/ 409 w 1051"/>
                  <a:gd name="T1" fmla="*/ 67 h 799"/>
                  <a:gd name="T2" fmla="*/ 392 w 1051"/>
                  <a:gd name="T3" fmla="*/ 24 h 799"/>
                  <a:gd name="T4" fmla="*/ 459 w 1051"/>
                  <a:gd name="T5" fmla="*/ 0 h 799"/>
                  <a:gd name="T6" fmla="*/ 471 w 1051"/>
                  <a:gd name="T7" fmla="*/ 46 h 799"/>
                  <a:gd name="T8" fmla="*/ 533 w 1051"/>
                  <a:gd name="T9" fmla="*/ 99 h 799"/>
                  <a:gd name="T10" fmla="*/ 565 w 1051"/>
                  <a:gd name="T11" fmla="*/ 99 h 799"/>
                  <a:gd name="T12" fmla="*/ 591 w 1051"/>
                  <a:gd name="T13" fmla="*/ 149 h 799"/>
                  <a:gd name="T14" fmla="*/ 657 w 1051"/>
                  <a:gd name="T15" fmla="*/ 142 h 799"/>
                  <a:gd name="T16" fmla="*/ 688 w 1051"/>
                  <a:gd name="T17" fmla="*/ 118 h 799"/>
                  <a:gd name="T18" fmla="*/ 708 w 1051"/>
                  <a:gd name="T19" fmla="*/ 142 h 799"/>
                  <a:gd name="T20" fmla="*/ 780 w 1051"/>
                  <a:gd name="T21" fmla="*/ 133 h 799"/>
                  <a:gd name="T22" fmla="*/ 793 w 1051"/>
                  <a:gd name="T23" fmla="*/ 154 h 799"/>
                  <a:gd name="T24" fmla="*/ 868 w 1051"/>
                  <a:gd name="T25" fmla="*/ 184 h 799"/>
                  <a:gd name="T26" fmla="*/ 957 w 1051"/>
                  <a:gd name="T27" fmla="*/ 195 h 799"/>
                  <a:gd name="T28" fmla="*/ 1001 w 1051"/>
                  <a:gd name="T29" fmla="*/ 207 h 799"/>
                  <a:gd name="T30" fmla="*/ 1040 w 1051"/>
                  <a:gd name="T31" fmla="*/ 234 h 799"/>
                  <a:gd name="T32" fmla="*/ 1043 w 1051"/>
                  <a:gd name="T33" fmla="*/ 304 h 799"/>
                  <a:gd name="T34" fmla="*/ 992 w 1051"/>
                  <a:gd name="T35" fmla="*/ 328 h 799"/>
                  <a:gd name="T36" fmla="*/ 911 w 1051"/>
                  <a:gd name="T37" fmla="*/ 356 h 799"/>
                  <a:gd name="T38" fmla="*/ 927 w 1051"/>
                  <a:gd name="T39" fmla="*/ 412 h 799"/>
                  <a:gd name="T40" fmla="*/ 988 w 1051"/>
                  <a:gd name="T41" fmla="*/ 470 h 799"/>
                  <a:gd name="T42" fmla="*/ 961 w 1051"/>
                  <a:gd name="T43" fmla="*/ 566 h 799"/>
                  <a:gd name="T44" fmla="*/ 911 w 1051"/>
                  <a:gd name="T45" fmla="*/ 506 h 799"/>
                  <a:gd name="T46" fmla="*/ 892 w 1051"/>
                  <a:gd name="T47" fmla="*/ 482 h 799"/>
                  <a:gd name="T48" fmla="*/ 839 w 1051"/>
                  <a:gd name="T49" fmla="*/ 473 h 799"/>
                  <a:gd name="T50" fmla="*/ 796 w 1051"/>
                  <a:gd name="T51" fmla="*/ 513 h 799"/>
                  <a:gd name="T52" fmla="*/ 762 w 1051"/>
                  <a:gd name="T53" fmla="*/ 537 h 799"/>
                  <a:gd name="T54" fmla="*/ 712 w 1051"/>
                  <a:gd name="T55" fmla="*/ 526 h 799"/>
                  <a:gd name="T56" fmla="*/ 688 w 1051"/>
                  <a:gd name="T57" fmla="*/ 568 h 799"/>
                  <a:gd name="T58" fmla="*/ 746 w 1051"/>
                  <a:gd name="T59" fmla="*/ 614 h 799"/>
                  <a:gd name="T60" fmla="*/ 659 w 1051"/>
                  <a:gd name="T61" fmla="*/ 626 h 799"/>
                  <a:gd name="T62" fmla="*/ 633 w 1051"/>
                  <a:gd name="T63" fmla="*/ 597 h 799"/>
                  <a:gd name="T64" fmla="*/ 578 w 1051"/>
                  <a:gd name="T65" fmla="*/ 605 h 799"/>
                  <a:gd name="T66" fmla="*/ 565 w 1051"/>
                  <a:gd name="T67" fmla="*/ 564 h 799"/>
                  <a:gd name="T68" fmla="*/ 535 w 1051"/>
                  <a:gd name="T69" fmla="*/ 542 h 799"/>
                  <a:gd name="T70" fmla="*/ 530 w 1051"/>
                  <a:gd name="T71" fmla="*/ 573 h 799"/>
                  <a:gd name="T72" fmla="*/ 499 w 1051"/>
                  <a:gd name="T73" fmla="*/ 599 h 799"/>
                  <a:gd name="T74" fmla="*/ 451 w 1051"/>
                  <a:gd name="T75" fmla="*/ 682 h 799"/>
                  <a:gd name="T76" fmla="*/ 433 w 1051"/>
                  <a:gd name="T77" fmla="*/ 780 h 799"/>
                  <a:gd name="T78" fmla="*/ 368 w 1051"/>
                  <a:gd name="T79" fmla="*/ 798 h 799"/>
                  <a:gd name="T80" fmla="*/ 272 w 1051"/>
                  <a:gd name="T81" fmla="*/ 639 h 799"/>
                  <a:gd name="T82" fmla="*/ 217 w 1051"/>
                  <a:gd name="T83" fmla="*/ 610 h 799"/>
                  <a:gd name="T84" fmla="*/ 219 w 1051"/>
                  <a:gd name="T85" fmla="*/ 568 h 799"/>
                  <a:gd name="T86" fmla="*/ 171 w 1051"/>
                  <a:gd name="T87" fmla="*/ 573 h 799"/>
                  <a:gd name="T88" fmla="*/ 126 w 1051"/>
                  <a:gd name="T89" fmla="*/ 497 h 799"/>
                  <a:gd name="T90" fmla="*/ 118 w 1051"/>
                  <a:gd name="T91" fmla="*/ 350 h 799"/>
                  <a:gd name="T92" fmla="*/ 112 w 1051"/>
                  <a:gd name="T93" fmla="*/ 272 h 799"/>
                  <a:gd name="T94" fmla="*/ 0 w 1051"/>
                  <a:gd name="T95" fmla="*/ 131 h 799"/>
                  <a:gd name="T96" fmla="*/ 16 w 1051"/>
                  <a:gd name="T97" fmla="*/ 94 h 799"/>
                  <a:gd name="T98" fmla="*/ 164 w 1051"/>
                  <a:gd name="T99" fmla="*/ 99 h 799"/>
                  <a:gd name="T100" fmla="*/ 212 w 1051"/>
                  <a:gd name="T101" fmla="*/ 109 h 799"/>
                  <a:gd name="T102" fmla="*/ 291 w 1051"/>
                  <a:gd name="T103" fmla="*/ 147 h 799"/>
                  <a:gd name="T104" fmla="*/ 300 w 1051"/>
                  <a:gd name="T105" fmla="*/ 103 h 799"/>
                  <a:gd name="T106" fmla="*/ 348 w 1051"/>
                  <a:gd name="T107" fmla="*/ 111 h 799"/>
                  <a:gd name="T108" fmla="*/ 396 w 1051"/>
                  <a:gd name="T109" fmla="*/ 101 h 799"/>
                  <a:gd name="T110" fmla="*/ 396 w 1051"/>
                  <a:gd name="T111" fmla="*/ 99 h 799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051"/>
                  <a:gd name="T169" fmla="*/ 0 h 799"/>
                  <a:gd name="T170" fmla="*/ 1051 w 1051"/>
                  <a:gd name="T171" fmla="*/ 799 h 799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051" h="799">
                    <a:moveTo>
                      <a:pt x="396" y="99"/>
                    </a:moveTo>
                    <a:lnTo>
                      <a:pt x="409" y="67"/>
                    </a:lnTo>
                    <a:lnTo>
                      <a:pt x="394" y="50"/>
                    </a:lnTo>
                    <a:lnTo>
                      <a:pt x="392" y="24"/>
                    </a:lnTo>
                    <a:lnTo>
                      <a:pt x="447" y="0"/>
                    </a:lnTo>
                    <a:lnTo>
                      <a:pt x="459" y="0"/>
                    </a:lnTo>
                    <a:lnTo>
                      <a:pt x="468" y="19"/>
                    </a:lnTo>
                    <a:lnTo>
                      <a:pt x="471" y="46"/>
                    </a:lnTo>
                    <a:lnTo>
                      <a:pt x="497" y="63"/>
                    </a:lnTo>
                    <a:lnTo>
                      <a:pt x="533" y="99"/>
                    </a:lnTo>
                    <a:lnTo>
                      <a:pt x="552" y="85"/>
                    </a:lnTo>
                    <a:lnTo>
                      <a:pt x="565" y="99"/>
                    </a:lnTo>
                    <a:lnTo>
                      <a:pt x="569" y="133"/>
                    </a:lnTo>
                    <a:lnTo>
                      <a:pt x="591" y="149"/>
                    </a:lnTo>
                    <a:lnTo>
                      <a:pt x="648" y="154"/>
                    </a:lnTo>
                    <a:lnTo>
                      <a:pt x="657" y="142"/>
                    </a:lnTo>
                    <a:lnTo>
                      <a:pt x="655" y="127"/>
                    </a:lnTo>
                    <a:lnTo>
                      <a:pt x="688" y="118"/>
                    </a:lnTo>
                    <a:lnTo>
                      <a:pt x="705" y="123"/>
                    </a:lnTo>
                    <a:lnTo>
                      <a:pt x="708" y="142"/>
                    </a:lnTo>
                    <a:lnTo>
                      <a:pt x="722" y="145"/>
                    </a:lnTo>
                    <a:lnTo>
                      <a:pt x="780" y="133"/>
                    </a:lnTo>
                    <a:lnTo>
                      <a:pt x="791" y="138"/>
                    </a:lnTo>
                    <a:lnTo>
                      <a:pt x="793" y="154"/>
                    </a:lnTo>
                    <a:lnTo>
                      <a:pt x="817" y="160"/>
                    </a:lnTo>
                    <a:lnTo>
                      <a:pt x="868" y="184"/>
                    </a:lnTo>
                    <a:lnTo>
                      <a:pt x="896" y="173"/>
                    </a:lnTo>
                    <a:lnTo>
                      <a:pt x="957" y="195"/>
                    </a:lnTo>
                    <a:lnTo>
                      <a:pt x="971" y="213"/>
                    </a:lnTo>
                    <a:lnTo>
                      <a:pt x="1001" y="207"/>
                    </a:lnTo>
                    <a:lnTo>
                      <a:pt x="1021" y="208"/>
                    </a:lnTo>
                    <a:lnTo>
                      <a:pt x="1040" y="234"/>
                    </a:lnTo>
                    <a:lnTo>
                      <a:pt x="1050" y="286"/>
                    </a:lnTo>
                    <a:lnTo>
                      <a:pt x="1043" y="304"/>
                    </a:lnTo>
                    <a:lnTo>
                      <a:pt x="1030" y="299"/>
                    </a:lnTo>
                    <a:lnTo>
                      <a:pt x="992" y="328"/>
                    </a:lnTo>
                    <a:lnTo>
                      <a:pt x="928" y="339"/>
                    </a:lnTo>
                    <a:lnTo>
                      <a:pt x="911" y="356"/>
                    </a:lnTo>
                    <a:lnTo>
                      <a:pt x="925" y="374"/>
                    </a:lnTo>
                    <a:lnTo>
                      <a:pt x="927" y="412"/>
                    </a:lnTo>
                    <a:lnTo>
                      <a:pt x="944" y="416"/>
                    </a:lnTo>
                    <a:lnTo>
                      <a:pt x="988" y="470"/>
                    </a:lnTo>
                    <a:lnTo>
                      <a:pt x="990" y="544"/>
                    </a:lnTo>
                    <a:lnTo>
                      <a:pt x="961" y="566"/>
                    </a:lnTo>
                    <a:lnTo>
                      <a:pt x="935" y="540"/>
                    </a:lnTo>
                    <a:lnTo>
                      <a:pt x="911" y="506"/>
                    </a:lnTo>
                    <a:lnTo>
                      <a:pt x="909" y="487"/>
                    </a:lnTo>
                    <a:lnTo>
                      <a:pt x="892" y="482"/>
                    </a:lnTo>
                    <a:lnTo>
                      <a:pt x="872" y="489"/>
                    </a:lnTo>
                    <a:lnTo>
                      <a:pt x="839" y="473"/>
                    </a:lnTo>
                    <a:lnTo>
                      <a:pt x="823" y="511"/>
                    </a:lnTo>
                    <a:lnTo>
                      <a:pt x="796" y="513"/>
                    </a:lnTo>
                    <a:lnTo>
                      <a:pt x="775" y="544"/>
                    </a:lnTo>
                    <a:lnTo>
                      <a:pt x="762" y="537"/>
                    </a:lnTo>
                    <a:lnTo>
                      <a:pt x="743" y="544"/>
                    </a:lnTo>
                    <a:lnTo>
                      <a:pt x="712" y="526"/>
                    </a:lnTo>
                    <a:lnTo>
                      <a:pt x="688" y="555"/>
                    </a:lnTo>
                    <a:lnTo>
                      <a:pt x="688" y="568"/>
                    </a:lnTo>
                    <a:lnTo>
                      <a:pt x="736" y="595"/>
                    </a:lnTo>
                    <a:lnTo>
                      <a:pt x="746" y="614"/>
                    </a:lnTo>
                    <a:lnTo>
                      <a:pt x="712" y="627"/>
                    </a:lnTo>
                    <a:lnTo>
                      <a:pt x="659" y="626"/>
                    </a:lnTo>
                    <a:lnTo>
                      <a:pt x="653" y="603"/>
                    </a:lnTo>
                    <a:lnTo>
                      <a:pt x="633" y="597"/>
                    </a:lnTo>
                    <a:lnTo>
                      <a:pt x="600" y="617"/>
                    </a:lnTo>
                    <a:lnTo>
                      <a:pt x="578" y="605"/>
                    </a:lnTo>
                    <a:lnTo>
                      <a:pt x="576" y="576"/>
                    </a:lnTo>
                    <a:lnTo>
                      <a:pt x="565" y="564"/>
                    </a:lnTo>
                    <a:lnTo>
                      <a:pt x="565" y="548"/>
                    </a:lnTo>
                    <a:lnTo>
                      <a:pt x="535" y="542"/>
                    </a:lnTo>
                    <a:lnTo>
                      <a:pt x="526" y="550"/>
                    </a:lnTo>
                    <a:lnTo>
                      <a:pt x="530" y="573"/>
                    </a:lnTo>
                    <a:lnTo>
                      <a:pt x="506" y="583"/>
                    </a:lnTo>
                    <a:lnTo>
                      <a:pt x="499" y="599"/>
                    </a:lnTo>
                    <a:lnTo>
                      <a:pt x="506" y="619"/>
                    </a:lnTo>
                    <a:lnTo>
                      <a:pt x="451" y="682"/>
                    </a:lnTo>
                    <a:lnTo>
                      <a:pt x="459" y="757"/>
                    </a:lnTo>
                    <a:lnTo>
                      <a:pt x="433" y="780"/>
                    </a:lnTo>
                    <a:lnTo>
                      <a:pt x="420" y="766"/>
                    </a:lnTo>
                    <a:lnTo>
                      <a:pt x="368" y="798"/>
                    </a:lnTo>
                    <a:lnTo>
                      <a:pt x="348" y="786"/>
                    </a:lnTo>
                    <a:lnTo>
                      <a:pt x="272" y="639"/>
                    </a:lnTo>
                    <a:lnTo>
                      <a:pt x="241" y="617"/>
                    </a:lnTo>
                    <a:lnTo>
                      <a:pt x="217" y="610"/>
                    </a:lnTo>
                    <a:lnTo>
                      <a:pt x="205" y="590"/>
                    </a:lnTo>
                    <a:lnTo>
                      <a:pt x="219" y="568"/>
                    </a:lnTo>
                    <a:lnTo>
                      <a:pt x="197" y="550"/>
                    </a:lnTo>
                    <a:lnTo>
                      <a:pt x="171" y="573"/>
                    </a:lnTo>
                    <a:lnTo>
                      <a:pt x="145" y="576"/>
                    </a:lnTo>
                    <a:lnTo>
                      <a:pt x="126" y="497"/>
                    </a:lnTo>
                    <a:lnTo>
                      <a:pt x="122" y="477"/>
                    </a:lnTo>
                    <a:lnTo>
                      <a:pt x="118" y="350"/>
                    </a:lnTo>
                    <a:lnTo>
                      <a:pt x="93" y="286"/>
                    </a:lnTo>
                    <a:lnTo>
                      <a:pt x="112" y="272"/>
                    </a:lnTo>
                    <a:lnTo>
                      <a:pt x="61" y="180"/>
                    </a:lnTo>
                    <a:lnTo>
                      <a:pt x="0" y="131"/>
                    </a:lnTo>
                    <a:lnTo>
                      <a:pt x="9" y="103"/>
                    </a:lnTo>
                    <a:lnTo>
                      <a:pt x="16" y="94"/>
                    </a:lnTo>
                    <a:lnTo>
                      <a:pt x="105" y="80"/>
                    </a:lnTo>
                    <a:lnTo>
                      <a:pt x="164" y="99"/>
                    </a:lnTo>
                    <a:lnTo>
                      <a:pt x="199" y="87"/>
                    </a:lnTo>
                    <a:lnTo>
                      <a:pt x="212" y="109"/>
                    </a:lnTo>
                    <a:lnTo>
                      <a:pt x="256" y="154"/>
                    </a:lnTo>
                    <a:lnTo>
                      <a:pt x="291" y="147"/>
                    </a:lnTo>
                    <a:lnTo>
                      <a:pt x="291" y="120"/>
                    </a:lnTo>
                    <a:lnTo>
                      <a:pt x="300" y="103"/>
                    </a:lnTo>
                    <a:lnTo>
                      <a:pt x="335" y="89"/>
                    </a:lnTo>
                    <a:lnTo>
                      <a:pt x="348" y="111"/>
                    </a:lnTo>
                    <a:lnTo>
                      <a:pt x="368" y="96"/>
                    </a:lnTo>
                    <a:lnTo>
                      <a:pt x="396" y="101"/>
                    </a:lnTo>
                    <a:lnTo>
                      <a:pt x="396" y="99"/>
                    </a:lnTo>
                  </a:path>
                </a:pathLst>
              </a:custGeom>
              <a:solidFill>
                <a:srgbClr val="FFFFFF">
                  <a:alpha val="37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</a:ln>
            </p:spPr>
            <p:txBody>
              <a:bodyPr anchor="ctr"/>
              <a:lstStyle/>
              <a:p>
                <a:pPr algn="ctr" defTabSz="1176655"/>
                <a:endParaRPr lang="zh-CN" altLang="zh-CN" sz="243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94" name="Freeform 20"/>
              <p:cNvSpPr>
                <a:spLocks noChangeArrowheads="1"/>
              </p:cNvSpPr>
              <p:nvPr/>
            </p:nvSpPr>
            <p:spPr bwMode="auto">
              <a:xfrm>
                <a:off x="119" y="905"/>
                <a:ext cx="968" cy="465"/>
              </a:xfrm>
              <a:custGeom>
                <a:avLst/>
                <a:gdLst>
                  <a:gd name="T0" fmla="*/ 1005 w 1652"/>
                  <a:gd name="T1" fmla="*/ 860 h 902"/>
                  <a:gd name="T2" fmla="*/ 1031 w 1652"/>
                  <a:gd name="T3" fmla="*/ 889 h 902"/>
                  <a:gd name="T4" fmla="*/ 1114 w 1652"/>
                  <a:gd name="T5" fmla="*/ 860 h 902"/>
                  <a:gd name="T6" fmla="*/ 1167 w 1652"/>
                  <a:gd name="T7" fmla="*/ 821 h 902"/>
                  <a:gd name="T8" fmla="*/ 1231 w 1652"/>
                  <a:gd name="T9" fmla="*/ 797 h 902"/>
                  <a:gd name="T10" fmla="*/ 1296 w 1652"/>
                  <a:gd name="T11" fmla="*/ 774 h 902"/>
                  <a:gd name="T12" fmla="*/ 1404 w 1652"/>
                  <a:gd name="T13" fmla="*/ 756 h 902"/>
                  <a:gd name="T14" fmla="*/ 1406 w 1652"/>
                  <a:gd name="T15" fmla="*/ 797 h 902"/>
                  <a:gd name="T16" fmla="*/ 1439 w 1652"/>
                  <a:gd name="T17" fmla="*/ 803 h 902"/>
                  <a:gd name="T18" fmla="*/ 1418 w 1652"/>
                  <a:gd name="T19" fmla="*/ 853 h 902"/>
                  <a:gd name="T20" fmla="*/ 1439 w 1652"/>
                  <a:gd name="T21" fmla="*/ 860 h 902"/>
                  <a:gd name="T22" fmla="*/ 1530 w 1652"/>
                  <a:gd name="T23" fmla="*/ 853 h 902"/>
                  <a:gd name="T24" fmla="*/ 1585 w 1652"/>
                  <a:gd name="T25" fmla="*/ 872 h 902"/>
                  <a:gd name="T26" fmla="*/ 1609 w 1652"/>
                  <a:gd name="T27" fmla="*/ 882 h 902"/>
                  <a:gd name="T28" fmla="*/ 1614 w 1652"/>
                  <a:gd name="T29" fmla="*/ 821 h 902"/>
                  <a:gd name="T30" fmla="*/ 1651 w 1652"/>
                  <a:gd name="T31" fmla="*/ 781 h 902"/>
                  <a:gd name="T32" fmla="*/ 1622 w 1652"/>
                  <a:gd name="T33" fmla="*/ 589 h 902"/>
                  <a:gd name="T34" fmla="*/ 1590 w 1652"/>
                  <a:gd name="T35" fmla="*/ 483 h 902"/>
                  <a:gd name="T36" fmla="*/ 1511 w 1652"/>
                  <a:gd name="T37" fmla="*/ 445 h 902"/>
                  <a:gd name="T38" fmla="*/ 1461 w 1652"/>
                  <a:gd name="T39" fmla="*/ 542 h 902"/>
                  <a:gd name="T40" fmla="*/ 1366 w 1652"/>
                  <a:gd name="T41" fmla="*/ 491 h 902"/>
                  <a:gd name="T42" fmla="*/ 1191 w 1652"/>
                  <a:gd name="T43" fmla="*/ 428 h 902"/>
                  <a:gd name="T44" fmla="*/ 1119 w 1652"/>
                  <a:gd name="T45" fmla="*/ 417 h 902"/>
                  <a:gd name="T46" fmla="*/ 978 w 1652"/>
                  <a:gd name="T47" fmla="*/ 357 h 902"/>
                  <a:gd name="T48" fmla="*/ 911 w 1652"/>
                  <a:gd name="T49" fmla="*/ 194 h 902"/>
                  <a:gd name="T50" fmla="*/ 937 w 1652"/>
                  <a:gd name="T51" fmla="*/ 141 h 902"/>
                  <a:gd name="T52" fmla="*/ 935 w 1652"/>
                  <a:gd name="T53" fmla="*/ 70 h 902"/>
                  <a:gd name="T54" fmla="*/ 945 w 1652"/>
                  <a:gd name="T55" fmla="*/ 35 h 902"/>
                  <a:gd name="T56" fmla="*/ 823 w 1652"/>
                  <a:gd name="T57" fmla="*/ 0 h 902"/>
                  <a:gd name="T58" fmla="*/ 734 w 1652"/>
                  <a:gd name="T59" fmla="*/ 11 h 902"/>
                  <a:gd name="T60" fmla="*/ 621 w 1652"/>
                  <a:gd name="T61" fmla="*/ 48 h 902"/>
                  <a:gd name="T62" fmla="*/ 512 w 1652"/>
                  <a:gd name="T63" fmla="*/ 62 h 902"/>
                  <a:gd name="T64" fmla="*/ 437 w 1652"/>
                  <a:gd name="T65" fmla="*/ 21 h 902"/>
                  <a:gd name="T66" fmla="*/ 317 w 1652"/>
                  <a:gd name="T67" fmla="*/ 43 h 902"/>
                  <a:gd name="T68" fmla="*/ 268 w 1652"/>
                  <a:gd name="T69" fmla="*/ 16 h 902"/>
                  <a:gd name="T70" fmla="*/ 177 w 1652"/>
                  <a:gd name="T71" fmla="*/ 28 h 902"/>
                  <a:gd name="T72" fmla="*/ 133 w 1652"/>
                  <a:gd name="T73" fmla="*/ 86 h 902"/>
                  <a:gd name="T74" fmla="*/ 109 w 1652"/>
                  <a:gd name="T75" fmla="*/ 117 h 902"/>
                  <a:gd name="T76" fmla="*/ 78 w 1652"/>
                  <a:gd name="T77" fmla="*/ 132 h 902"/>
                  <a:gd name="T78" fmla="*/ 62 w 1652"/>
                  <a:gd name="T79" fmla="*/ 156 h 902"/>
                  <a:gd name="T80" fmla="*/ 89 w 1652"/>
                  <a:gd name="T81" fmla="*/ 207 h 902"/>
                  <a:gd name="T82" fmla="*/ 83 w 1652"/>
                  <a:gd name="T83" fmla="*/ 260 h 902"/>
                  <a:gd name="T84" fmla="*/ 24 w 1652"/>
                  <a:gd name="T85" fmla="*/ 243 h 902"/>
                  <a:gd name="T86" fmla="*/ 0 w 1652"/>
                  <a:gd name="T87" fmla="*/ 262 h 902"/>
                  <a:gd name="T88" fmla="*/ 12 w 1652"/>
                  <a:gd name="T89" fmla="*/ 311 h 902"/>
                  <a:gd name="T90" fmla="*/ 9 w 1652"/>
                  <a:gd name="T91" fmla="*/ 356 h 902"/>
                  <a:gd name="T92" fmla="*/ 34 w 1652"/>
                  <a:gd name="T93" fmla="*/ 373 h 902"/>
                  <a:gd name="T94" fmla="*/ 109 w 1652"/>
                  <a:gd name="T95" fmla="*/ 443 h 902"/>
                  <a:gd name="T96" fmla="*/ 153 w 1652"/>
                  <a:gd name="T97" fmla="*/ 508 h 902"/>
                  <a:gd name="T98" fmla="*/ 181 w 1652"/>
                  <a:gd name="T99" fmla="*/ 530 h 902"/>
                  <a:gd name="T100" fmla="*/ 232 w 1652"/>
                  <a:gd name="T101" fmla="*/ 525 h 902"/>
                  <a:gd name="T102" fmla="*/ 349 w 1652"/>
                  <a:gd name="T103" fmla="*/ 655 h 902"/>
                  <a:gd name="T104" fmla="*/ 385 w 1652"/>
                  <a:gd name="T105" fmla="*/ 642 h 902"/>
                  <a:gd name="T106" fmla="*/ 396 w 1652"/>
                  <a:gd name="T107" fmla="*/ 693 h 902"/>
                  <a:gd name="T108" fmla="*/ 468 w 1652"/>
                  <a:gd name="T109" fmla="*/ 723 h 902"/>
                  <a:gd name="T110" fmla="*/ 528 w 1652"/>
                  <a:gd name="T111" fmla="*/ 785 h 902"/>
                  <a:gd name="T112" fmla="*/ 538 w 1652"/>
                  <a:gd name="T113" fmla="*/ 812 h 902"/>
                  <a:gd name="T114" fmla="*/ 607 w 1652"/>
                  <a:gd name="T115" fmla="*/ 809 h 902"/>
                  <a:gd name="T116" fmla="*/ 720 w 1652"/>
                  <a:gd name="T117" fmla="*/ 834 h 902"/>
                  <a:gd name="T118" fmla="*/ 772 w 1652"/>
                  <a:gd name="T119" fmla="*/ 850 h 902"/>
                  <a:gd name="T120" fmla="*/ 775 w 1652"/>
                  <a:gd name="T121" fmla="*/ 901 h 902"/>
                  <a:gd name="T122" fmla="*/ 873 w 1652"/>
                  <a:gd name="T123" fmla="*/ 823 h 902"/>
                  <a:gd name="T124" fmla="*/ 952 w 1652"/>
                  <a:gd name="T125" fmla="*/ 853 h 902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652"/>
                  <a:gd name="T190" fmla="*/ 0 h 902"/>
                  <a:gd name="T191" fmla="*/ 1652 w 1652"/>
                  <a:gd name="T192" fmla="*/ 902 h 902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652" h="902">
                    <a:moveTo>
                      <a:pt x="952" y="853"/>
                    </a:moveTo>
                    <a:lnTo>
                      <a:pt x="1005" y="860"/>
                    </a:lnTo>
                    <a:lnTo>
                      <a:pt x="1023" y="884"/>
                    </a:lnTo>
                    <a:lnTo>
                      <a:pt x="1031" y="889"/>
                    </a:lnTo>
                    <a:lnTo>
                      <a:pt x="1110" y="874"/>
                    </a:lnTo>
                    <a:lnTo>
                      <a:pt x="1114" y="860"/>
                    </a:lnTo>
                    <a:lnTo>
                      <a:pt x="1129" y="851"/>
                    </a:lnTo>
                    <a:lnTo>
                      <a:pt x="1167" y="821"/>
                    </a:lnTo>
                    <a:lnTo>
                      <a:pt x="1200" y="816"/>
                    </a:lnTo>
                    <a:lnTo>
                      <a:pt x="1231" y="797"/>
                    </a:lnTo>
                    <a:lnTo>
                      <a:pt x="1289" y="763"/>
                    </a:lnTo>
                    <a:lnTo>
                      <a:pt x="1296" y="774"/>
                    </a:lnTo>
                    <a:lnTo>
                      <a:pt x="1340" y="790"/>
                    </a:lnTo>
                    <a:lnTo>
                      <a:pt x="1404" y="756"/>
                    </a:lnTo>
                    <a:lnTo>
                      <a:pt x="1423" y="770"/>
                    </a:lnTo>
                    <a:lnTo>
                      <a:pt x="1406" y="797"/>
                    </a:lnTo>
                    <a:lnTo>
                      <a:pt x="1413" y="803"/>
                    </a:lnTo>
                    <a:lnTo>
                      <a:pt x="1439" y="803"/>
                    </a:lnTo>
                    <a:lnTo>
                      <a:pt x="1440" y="814"/>
                    </a:lnTo>
                    <a:lnTo>
                      <a:pt x="1418" y="853"/>
                    </a:lnTo>
                    <a:lnTo>
                      <a:pt x="1425" y="860"/>
                    </a:lnTo>
                    <a:lnTo>
                      <a:pt x="1439" y="860"/>
                    </a:lnTo>
                    <a:lnTo>
                      <a:pt x="1502" y="877"/>
                    </a:lnTo>
                    <a:lnTo>
                      <a:pt x="1530" y="853"/>
                    </a:lnTo>
                    <a:lnTo>
                      <a:pt x="1572" y="887"/>
                    </a:lnTo>
                    <a:lnTo>
                      <a:pt x="1585" y="872"/>
                    </a:lnTo>
                    <a:lnTo>
                      <a:pt x="1596" y="882"/>
                    </a:lnTo>
                    <a:lnTo>
                      <a:pt x="1609" y="882"/>
                    </a:lnTo>
                    <a:lnTo>
                      <a:pt x="1616" y="872"/>
                    </a:lnTo>
                    <a:lnTo>
                      <a:pt x="1614" y="821"/>
                    </a:lnTo>
                    <a:lnTo>
                      <a:pt x="1624" y="814"/>
                    </a:lnTo>
                    <a:lnTo>
                      <a:pt x="1651" y="781"/>
                    </a:lnTo>
                    <a:lnTo>
                      <a:pt x="1647" y="653"/>
                    </a:lnTo>
                    <a:lnTo>
                      <a:pt x="1622" y="589"/>
                    </a:lnTo>
                    <a:lnTo>
                      <a:pt x="1640" y="576"/>
                    </a:lnTo>
                    <a:lnTo>
                      <a:pt x="1590" y="483"/>
                    </a:lnTo>
                    <a:lnTo>
                      <a:pt x="1528" y="434"/>
                    </a:lnTo>
                    <a:lnTo>
                      <a:pt x="1511" y="445"/>
                    </a:lnTo>
                    <a:lnTo>
                      <a:pt x="1513" y="474"/>
                    </a:lnTo>
                    <a:lnTo>
                      <a:pt x="1461" y="542"/>
                    </a:lnTo>
                    <a:lnTo>
                      <a:pt x="1373" y="525"/>
                    </a:lnTo>
                    <a:lnTo>
                      <a:pt x="1366" y="491"/>
                    </a:lnTo>
                    <a:lnTo>
                      <a:pt x="1311" y="448"/>
                    </a:lnTo>
                    <a:lnTo>
                      <a:pt x="1191" y="428"/>
                    </a:lnTo>
                    <a:lnTo>
                      <a:pt x="1138" y="419"/>
                    </a:lnTo>
                    <a:lnTo>
                      <a:pt x="1119" y="417"/>
                    </a:lnTo>
                    <a:lnTo>
                      <a:pt x="1073" y="380"/>
                    </a:lnTo>
                    <a:lnTo>
                      <a:pt x="978" y="357"/>
                    </a:lnTo>
                    <a:lnTo>
                      <a:pt x="913" y="229"/>
                    </a:lnTo>
                    <a:lnTo>
                      <a:pt x="911" y="194"/>
                    </a:lnTo>
                    <a:lnTo>
                      <a:pt x="937" y="180"/>
                    </a:lnTo>
                    <a:lnTo>
                      <a:pt x="937" y="141"/>
                    </a:lnTo>
                    <a:lnTo>
                      <a:pt x="956" y="93"/>
                    </a:lnTo>
                    <a:lnTo>
                      <a:pt x="935" y="70"/>
                    </a:lnTo>
                    <a:lnTo>
                      <a:pt x="963" y="46"/>
                    </a:lnTo>
                    <a:lnTo>
                      <a:pt x="945" y="35"/>
                    </a:lnTo>
                    <a:lnTo>
                      <a:pt x="902" y="35"/>
                    </a:lnTo>
                    <a:lnTo>
                      <a:pt x="823" y="0"/>
                    </a:lnTo>
                    <a:lnTo>
                      <a:pt x="772" y="0"/>
                    </a:lnTo>
                    <a:lnTo>
                      <a:pt x="734" y="11"/>
                    </a:lnTo>
                    <a:lnTo>
                      <a:pt x="689" y="11"/>
                    </a:lnTo>
                    <a:lnTo>
                      <a:pt x="621" y="48"/>
                    </a:lnTo>
                    <a:lnTo>
                      <a:pt x="567" y="42"/>
                    </a:lnTo>
                    <a:lnTo>
                      <a:pt x="512" y="62"/>
                    </a:lnTo>
                    <a:lnTo>
                      <a:pt x="466" y="46"/>
                    </a:lnTo>
                    <a:lnTo>
                      <a:pt x="437" y="21"/>
                    </a:lnTo>
                    <a:lnTo>
                      <a:pt x="365" y="11"/>
                    </a:lnTo>
                    <a:lnTo>
                      <a:pt x="317" y="43"/>
                    </a:lnTo>
                    <a:lnTo>
                      <a:pt x="291" y="33"/>
                    </a:lnTo>
                    <a:lnTo>
                      <a:pt x="268" y="16"/>
                    </a:lnTo>
                    <a:lnTo>
                      <a:pt x="217" y="2"/>
                    </a:lnTo>
                    <a:lnTo>
                      <a:pt x="177" y="28"/>
                    </a:lnTo>
                    <a:lnTo>
                      <a:pt x="164" y="69"/>
                    </a:lnTo>
                    <a:lnTo>
                      <a:pt x="133" y="86"/>
                    </a:lnTo>
                    <a:lnTo>
                      <a:pt x="129" y="110"/>
                    </a:lnTo>
                    <a:lnTo>
                      <a:pt x="109" y="117"/>
                    </a:lnTo>
                    <a:lnTo>
                      <a:pt x="86" y="115"/>
                    </a:lnTo>
                    <a:lnTo>
                      <a:pt x="78" y="132"/>
                    </a:lnTo>
                    <a:lnTo>
                      <a:pt x="74" y="156"/>
                    </a:lnTo>
                    <a:lnTo>
                      <a:pt x="62" y="156"/>
                    </a:lnTo>
                    <a:lnTo>
                      <a:pt x="62" y="180"/>
                    </a:lnTo>
                    <a:lnTo>
                      <a:pt x="89" y="207"/>
                    </a:lnTo>
                    <a:lnTo>
                      <a:pt x="89" y="245"/>
                    </a:lnTo>
                    <a:lnTo>
                      <a:pt x="83" y="260"/>
                    </a:lnTo>
                    <a:lnTo>
                      <a:pt x="43" y="265"/>
                    </a:lnTo>
                    <a:lnTo>
                      <a:pt x="24" y="243"/>
                    </a:lnTo>
                    <a:lnTo>
                      <a:pt x="2" y="245"/>
                    </a:lnTo>
                    <a:lnTo>
                      <a:pt x="0" y="262"/>
                    </a:lnTo>
                    <a:lnTo>
                      <a:pt x="10" y="291"/>
                    </a:lnTo>
                    <a:lnTo>
                      <a:pt x="12" y="311"/>
                    </a:lnTo>
                    <a:lnTo>
                      <a:pt x="12" y="337"/>
                    </a:lnTo>
                    <a:lnTo>
                      <a:pt x="9" y="356"/>
                    </a:lnTo>
                    <a:lnTo>
                      <a:pt x="10" y="371"/>
                    </a:lnTo>
                    <a:lnTo>
                      <a:pt x="34" y="373"/>
                    </a:lnTo>
                    <a:lnTo>
                      <a:pt x="50" y="397"/>
                    </a:lnTo>
                    <a:lnTo>
                      <a:pt x="109" y="443"/>
                    </a:lnTo>
                    <a:lnTo>
                      <a:pt x="109" y="459"/>
                    </a:lnTo>
                    <a:lnTo>
                      <a:pt x="153" y="508"/>
                    </a:lnTo>
                    <a:lnTo>
                      <a:pt x="165" y="525"/>
                    </a:lnTo>
                    <a:lnTo>
                      <a:pt x="181" y="530"/>
                    </a:lnTo>
                    <a:lnTo>
                      <a:pt x="208" y="503"/>
                    </a:lnTo>
                    <a:lnTo>
                      <a:pt x="232" y="525"/>
                    </a:lnTo>
                    <a:lnTo>
                      <a:pt x="332" y="611"/>
                    </a:lnTo>
                    <a:lnTo>
                      <a:pt x="349" y="655"/>
                    </a:lnTo>
                    <a:lnTo>
                      <a:pt x="372" y="655"/>
                    </a:lnTo>
                    <a:lnTo>
                      <a:pt x="385" y="642"/>
                    </a:lnTo>
                    <a:lnTo>
                      <a:pt x="396" y="653"/>
                    </a:lnTo>
                    <a:lnTo>
                      <a:pt x="396" y="693"/>
                    </a:lnTo>
                    <a:lnTo>
                      <a:pt x="455" y="725"/>
                    </a:lnTo>
                    <a:lnTo>
                      <a:pt x="468" y="723"/>
                    </a:lnTo>
                    <a:lnTo>
                      <a:pt x="476" y="756"/>
                    </a:lnTo>
                    <a:lnTo>
                      <a:pt x="528" y="785"/>
                    </a:lnTo>
                    <a:lnTo>
                      <a:pt x="529" y="805"/>
                    </a:lnTo>
                    <a:lnTo>
                      <a:pt x="538" y="812"/>
                    </a:lnTo>
                    <a:lnTo>
                      <a:pt x="581" y="809"/>
                    </a:lnTo>
                    <a:lnTo>
                      <a:pt x="607" y="809"/>
                    </a:lnTo>
                    <a:lnTo>
                      <a:pt x="641" y="836"/>
                    </a:lnTo>
                    <a:lnTo>
                      <a:pt x="720" y="834"/>
                    </a:lnTo>
                    <a:lnTo>
                      <a:pt x="762" y="831"/>
                    </a:lnTo>
                    <a:lnTo>
                      <a:pt x="772" y="850"/>
                    </a:lnTo>
                    <a:lnTo>
                      <a:pt x="763" y="887"/>
                    </a:lnTo>
                    <a:lnTo>
                      <a:pt x="775" y="901"/>
                    </a:lnTo>
                    <a:lnTo>
                      <a:pt x="818" y="862"/>
                    </a:lnTo>
                    <a:lnTo>
                      <a:pt x="873" y="823"/>
                    </a:lnTo>
                    <a:lnTo>
                      <a:pt x="913" y="829"/>
                    </a:lnTo>
                    <a:lnTo>
                      <a:pt x="952" y="853"/>
                    </a:lnTo>
                  </a:path>
                </a:pathLst>
              </a:custGeom>
              <a:solidFill>
                <a:srgbClr val="FFFFFF">
                  <a:alpha val="37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</a:ln>
            </p:spPr>
            <p:txBody>
              <a:bodyPr anchor="ctr"/>
              <a:lstStyle/>
              <a:p>
                <a:pPr algn="ctr" defTabSz="1176655"/>
                <a:endParaRPr lang="zh-CN" altLang="zh-CN" sz="243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95" name="Freeform 21"/>
              <p:cNvSpPr>
                <a:spLocks noChangeArrowheads="1"/>
              </p:cNvSpPr>
              <p:nvPr/>
            </p:nvSpPr>
            <p:spPr bwMode="auto">
              <a:xfrm>
                <a:off x="652" y="788"/>
                <a:ext cx="626" cy="396"/>
              </a:xfrm>
              <a:custGeom>
                <a:avLst/>
                <a:gdLst>
                  <a:gd name="T0" fmla="*/ 86 w 1067"/>
                  <a:gd name="T1" fmla="*/ 286 h 770"/>
                  <a:gd name="T2" fmla="*/ 138 w 1067"/>
                  <a:gd name="T3" fmla="*/ 255 h 770"/>
                  <a:gd name="T4" fmla="*/ 115 w 1067"/>
                  <a:gd name="T5" fmla="*/ 238 h 770"/>
                  <a:gd name="T6" fmla="*/ 148 w 1067"/>
                  <a:gd name="T7" fmla="*/ 209 h 770"/>
                  <a:gd name="T8" fmla="*/ 107 w 1067"/>
                  <a:gd name="T9" fmla="*/ 125 h 770"/>
                  <a:gd name="T10" fmla="*/ 133 w 1067"/>
                  <a:gd name="T11" fmla="*/ 50 h 770"/>
                  <a:gd name="T12" fmla="*/ 347 w 1067"/>
                  <a:gd name="T13" fmla="*/ 0 h 770"/>
                  <a:gd name="T14" fmla="*/ 478 w 1067"/>
                  <a:gd name="T15" fmla="*/ 28 h 770"/>
                  <a:gd name="T16" fmla="*/ 554 w 1067"/>
                  <a:gd name="T17" fmla="*/ 72 h 770"/>
                  <a:gd name="T18" fmla="*/ 626 w 1067"/>
                  <a:gd name="T19" fmla="*/ 43 h 770"/>
                  <a:gd name="T20" fmla="*/ 719 w 1067"/>
                  <a:gd name="T21" fmla="*/ 33 h 770"/>
                  <a:gd name="T22" fmla="*/ 838 w 1067"/>
                  <a:gd name="T23" fmla="*/ 65 h 770"/>
                  <a:gd name="T24" fmla="*/ 912 w 1067"/>
                  <a:gd name="T25" fmla="*/ 151 h 770"/>
                  <a:gd name="T26" fmla="*/ 980 w 1067"/>
                  <a:gd name="T27" fmla="*/ 176 h 770"/>
                  <a:gd name="T28" fmla="*/ 1046 w 1067"/>
                  <a:gd name="T29" fmla="*/ 295 h 770"/>
                  <a:gd name="T30" fmla="*/ 1059 w 1067"/>
                  <a:gd name="T31" fmla="*/ 378 h 770"/>
                  <a:gd name="T32" fmla="*/ 1023 w 1067"/>
                  <a:gd name="T33" fmla="*/ 436 h 770"/>
                  <a:gd name="T34" fmla="*/ 984 w 1067"/>
                  <a:gd name="T35" fmla="*/ 474 h 770"/>
                  <a:gd name="T36" fmla="*/ 965 w 1067"/>
                  <a:gd name="T37" fmla="*/ 527 h 770"/>
                  <a:gd name="T38" fmla="*/ 920 w 1067"/>
                  <a:gd name="T39" fmla="*/ 500 h 770"/>
                  <a:gd name="T40" fmla="*/ 923 w 1067"/>
                  <a:gd name="T41" fmla="*/ 542 h 770"/>
                  <a:gd name="T42" fmla="*/ 991 w 1067"/>
                  <a:gd name="T43" fmla="*/ 580 h 770"/>
                  <a:gd name="T44" fmla="*/ 1026 w 1067"/>
                  <a:gd name="T45" fmla="*/ 597 h 770"/>
                  <a:gd name="T46" fmla="*/ 1013 w 1067"/>
                  <a:gd name="T47" fmla="*/ 630 h 770"/>
                  <a:gd name="T48" fmla="*/ 965 w 1067"/>
                  <a:gd name="T49" fmla="*/ 641 h 770"/>
                  <a:gd name="T50" fmla="*/ 917 w 1067"/>
                  <a:gd name="T51" fmla="*/ 633 h 770"/>
                  <a:gd name="T52" fmla="*/ 908 w 1067"/>
                  <a:gd name="T53" fmla="*/ 676 h 770"/>
                  <a:gd name="T54" fmla="*/ 829 w 1067"/>
                  <a:gd name="T55" fmla="*/ 638 h 770"/>
                  <a:gd name="T56" fmla="*/ 781 w 1067"/>
                  <a:gd name="T57" fmla="*/ 628 h 770"/>
                  <a:gd name="T58" fmla="*/ 632 w 1067"/>
                  <a:gd name="T59" fmla="*/ 623 h 770"/>
                  <a:gd name="T60" fmla="*/ 616 w 1067"/>
                  <a:gd name="T61" fmla="*/ 660 h 770"/>
                  <a:gd name="T62" fmla="*/ 602 w 1067"/>
                  <a:gd name="T63" fmla="*/ 701 h 770"/>
                  <a:gd name="T64" fmla="*/ 461 w 1067"/>
                  <a:gd name="T65" fmla="*/ 751 h 770"/>
                  <a:gd name="T66" fmla="*/ 399 w 1067"/>
                  <a:gd name="T67" fmla="*/ 674 h 770"/>
                  <a:gd name="T68" fmla="*/ 227 w 1067"/>
                  <a:gd name="T69" fmla="*/ 645 h 770"/>
                  <a:gd name="T70" fmla="*/ 162 w 1067"/>
                  <a:gd name="T71" fmla="*/ 606 h 770"/>
                  <a:gd name="T72" fmla="*/ 2 w 1067"/>
                  <a:gd name="T73" fmla="*/ 455 h 770"/>
                  <a:gd name="T74" fmla="*/ 26 w 1067"/>
                  <a:gd name="T75" fmla="*/ 407 h 770"/>
                  <a:gd name="T76" fmla="*/ 45 w 1067"/>
                  <a:gd name="T77" fmla="*/ 320 h 770"/>
                  <a:gd name="T78" fmla="*/ 52 w 1067"/>
                  <a:gd name="T79" fmla="*/ 272 h 770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1067"/>
                  <a:gd name="T121" fmla="*/ 0 h 770"/>
                  <a:gd name="T122" fmla="*/ 1067 w 1067"/>
                  <a:gd name="T123" fmla="*/ 770 h 770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1067" h="770">
                    <a:moveTo>
                      <a:pt x="52" y="272"/>
                    </a:moveTo>
                    <a:lnTo>
                      <a:pt x="86" y="286"/>
                    </a:lnTo>
                    <a:lnTo>
                      <a:pt x="146" y="267"/>
                    </a:lnTo>
                    <a:lnTo>
                      <a:pt x="138" y="255"/>
                    </a:lnTo>
                    <a:lnTo>
                      <a:pt x="122" y="255"/>
                    </a:lnTo>
                    <a:lnTo>
                      <a:pt x="115" y="238"/>
                    </a:lnTo>
                    <a:lnTo>
                      <a:pt x="119" y="222"/>
                    </a:lnTo>
                    <a:lnTo>
                      <a:pt x="148" y="209"/>
                    </a:lnTo>
                    <a:lnTo>
                      <a:pt x="167" y="176"/>
                    </a:lnTo>
                    <a:lnTo>
                      <a:pt x="107" y="125"/>
                    </a:lnTo>
                    <a:lnTo>
                      <a:pt x="105" y="72"/>
                    </a:lnTo>
                    <a:lnTo>
                      <a:pt x="133" y="50"/>
                    </a:lnTo>
                    <a:lnTo>
                      <a:pt x="334" y="10"/>
                    </a:lnTo>
                    <a:lnTo>
                      <a:pt x="347" y="0"/>
                    </a:lnTo>
                    <a:lnTo>
                      <a:pt x="378" y="4"/>
                    </a:lnTo>
                    <a:lnTo>
                      <a:pt x="478" y="28"/>
                    </a:lnTo>
                    <a:lnTo>
                      <a:pt x="509" y="46"/>
                    </a:lnTo>
                    <a:lnTo>
                      <a:pt x="554" y="72"/>
                    </a:lnTo>
                    <a:lnTo>
                      <a:pt x="581" y="70"/>
                    </a:lnTo>
                    <a:lnTo>
                      <a:pt x="626" y="43"/>
                    </a:lnTo>
                    <a:lnTo>
                      <a:pt x="683" y="52"/>
                    </a:lnTo>
                    <a:lnTo>
                      <a:pt x="719" y="33"/>
                    </a:lnTo>
                    <a:lnTo>
                      <a:pt x="796" y="81"/>
                    </a:lnTo>
                    <a:lnTo>
                      <a:pt x="838" y="65"/>
                    </a:lnTo>
                    <a:lnTo>
                      <a:pt x="860" y="118"/>
                    </a:lnTo>
                    <a:lnTo>
                      <a:pt x="912" y="151"/>
                    </a:lnTo>
                    <a:lnTo>
                      <a:pt x="951" y="187"/>
                    </a:lnTo>
                    <a:lnTo>
                      <a:pt x="980" y="176"/>
                    </a:lnTo>
                    <a:lnTo>
                      <a:pt x="1035" y="248"/>
                    </a:lnTo>
                    <a:lnTo>
                      <a:pt x="1046" y="295"/>
                    </a:lnTo>
                    <a:lnTo>
                      <a:pt x="1066" y="323"/>
                    </a:lnTo>
                    <a:lnTo>
                      <a:pt x="1059" y="378"/>
                    </a:lnTo>
                    <a:lnTo>
                      <a:pt x="1015" y="414"/>
                    </a:lnTo>
                    <a:lnTo>
                      <a:pt x="1023" y="436"/>
                    </a:lnTo>
                    <a:lnTo>
                      <a:pt x="1006" y="453"/>
                    </a:lnTo>
                    <a:lnTo>
                      <a:pt x="984" y="474"/>
                    </a:lnTo>
                    <a:lnTo>
                      <a:pt x="984" y="511"/>
                    </a:lnTo>
                    <a:lnTo>
                      <a:pt x="965" y="527"/>
                    </a:lnTo>
                    <a:lnTo>
                      <a:pt x="941" y="520"/>
                    </a:lnTo>
                    <a:lnTo>
                      <a:pt x="920" y="500"/>
                    </a:lnTo>
                    <a:lnTo>
                      <a:pt x="910" y="522"/>
                    </a:lnTo>
                    <a:lnTo>
                      <a:pt x="923" y="542"/>
                    </a:lnTo>
                    <a:lnTo>
                      <a:pt x="958" y="546"/>
                    </a:lnTo>
                    <a:lnTo>
                      <a:pt x="991" y="580"/>
                    </a:lnTo>
                    <a:lnTo>
                      <a:pt x="1011" y="580"/>
                    </a:lnTo>
                    <a:lnTo>
                      <a:pt x="1026" y="597"/>
                    </a:lnTo>
                    <a:lnTo>
                      <a:pt x="1013" y="628"/>
                    </a:lnTo>
                    <a:lnTo>
                      <a:pt x="1013" y="630"/>
                    </a:lnTo>
                    <a:lnTo>
                      <a:pt x="984" y="626"/>
                    </a:lnTo>
                    <a:lnTo>
                      <a:pt x="965" y="641"/>
                    </a:lnTo>
                    <a:lnTo>
                      <a:pt x="951" y="619"/>
                    </a:lnTo>
                    <a:lnTo>
                      <a:pt x="917" y="633"/>
                    </a:lnTo>
                    <a:lnTo>
                      <a:pt x="908" y="650"/>
                    </a:lnTo>
                    <a:lnTo>
                      <a:pt x="908" y="676"/>
                    </a:lnTo>
                    <a:lnTo>
                      <a:pt x="872" y="683"/>
                    </a:lnTo>
                    <a:lnTo>
                      <a:pt x="829" y="638"/>
                    </a:lnTo>
                    <a:lnTo>
                      <a:pt x="815" y="617"/>
                    </a:lnTo>
                    <a:lnTo>
                      <a:pt x="781" y="628"/>
                    </a:lnTo>
                    <a:lnTo>
                      <a:pt x="722" y="610"/>
                    </a:lnTo>
                    <a:lnTo>
                      <a:pt x="632" y="623"/>
                    </a:lnTo>
                    <a:lnTo>
                      <a:pt x="626" y="633"/>
                    </a:lnTo>
                    <a:lnTo>
                      <a:pt x="616" y="660"/>
                    </a:lnTo>
                    <a:lnTo>
                      <a:pt x="599" y="672"/>
                    </a:lnTo>
                    <a:lnTo>
                      <a:pt x="602" y="701"/>
                    </a:lnTo>
                    <a:lnTo>
                      <a:pt x="549" y="769"/>
                    </a:lnTo>
                    <a:lnTo>
                      <a:pt x="461" y="751"/>
                    </a:lnTo>
                    <a:lnTo>
                      <a:pt x="454" y="718"/>
                    </a:lnTo>
                    <a:lnTo>
                      <a:pt x="399" y="674"/>
                    </a:lnTo>
                    <a:lnTo>
                      <a:pt x="279" y="655"/>
                    </a:lnTo>
                    <a:lnTo>
                      <a:pt x="227" y="645"/>
                    </a:lnTo>
                    <a:lnTo>
                      <a:pt x="207" y="643"/>
                    </a:lnTo>
                    <a:lnTo>
                      <a:pt x="162" y="606"/>
                    </a:lnTo>
                    <a:lnTo>
                      <a:pt x="67" y="583"/>
                    </a:lnTo>
                    <a:lnTo>
                      <a:pt x="2" y="455"/>
                    </a:lnTo>
                    <a:lnTo>
                      <a:pt x="0" y="421"/>
                    </a:lnTo>
                    <a:lnTo>
                      <a:pt x="26" y="407"/>
                    </a:lnTo>
                    <a:lnTo>
                      <a:pt x="26" y="368"/>
                    </a:lnTo>
                    <a:lnTo>
                      <a:pt x="45" y="320"/>
                    </a:lnTo>
                    <a:lnTo>
                      <a:pt x="23" y="297"/>
                    </a:lnTo>
                    <a:lnTo>
                      <a:pt x="52" y="272"/>
                    </a:lnTo>
                  </a:path>
                </a:pathLst>
              </a:custGeom>
              <a:solidFill>
                <a:srgbClr val="FFFFFF">
                  <a:alpha val="37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</a:ln>
            </p:spPr>
            <p:txBody>
              <a:bodyPr anchor="ctr"/>
              <a:lstStyle/>
              <a:p>
                <a:pPr algn="ctr" defTabSz="1176655"/>
                <a:endParaRPr lang="zh-CN" altLang="zh-CN" sz="243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96" name="Freeform 22"/>
              <p:cNvSpPr>
                <a:spLocks noChangeArrowheads="1"/>
              </p:cNvSpPr>
              <p:nvPr/>
            </p:nvSpPr>
            <p:spPr bwMode="auto">
              <a:xfrm>
                <a:off x="867" y="629"/>
                <a:ext cx="679" cy="513"/>
              </a:xfrm>
              <a:custGeom>
                <a:avLst/>
                <a:gdLst>
                  <a:gd name="T0" fmla="*/ 5 w 1155"/>
                  <a:gd name="T1" fmla="*/ 158 h 994"/>
                  <a:gd name="T2" fmla="*/ 177 w 1155"/>
                  <a:gd name="T3" fmla="*/ 63 h 994"/>
                  <a:gd name="T4" fmla="*/ 225 w 1155"/>
                  <a:gd name="T5" fmla="*/ 0 h 994"/>
                  <a:gd name="T6" fmla="*/ 291 w 1155"/>
                  <a:gd name="T7" fmla="*/ 34 h 994"/>
                  <a:gd name="T8" fmla="*/ 341 w 1155"/>
                  <a:gd name="T9" fmla="*/ 202 h 994"/>
                  <a:gd name="T10" fmla="*/ 481 w 1155"/>
                  <a:gd name="T11" fmla="*/ 188 h 994"/>
                  <a:gd name="T12" fmla="*/ 503 w 1155"/>
                  <a:gd name="T13" fmla="*/ 233 h 994"/>
                  <a:gd name="T14" fmla="*/ 514 w 1155"/>
                  <a:gd name="T15" fmla="*/ 323 h 994"/>
                  <a:gd name="T16" fmla="*/ 536 w 1155"/>
                  <a:gd name="T17" fmla="*/ 347 h 994"/>
                  <a:gd name="T18" fmla="*/ 674 w 1155"/>
                  <a:gd name="T19" fmla="*/ 374 h 994"/>
                  <a:gd name="T20" fmla="*/ 792 w 1155"/>
                  <a:gd name="T21" fmla="*/ 368 h 994"/>
                  <a:gd name="T22" fmla="*/ 755 w 1155"/>
                  <a:gd name="T23" fmla="*/ 434 h 994"/>
                  <a:gd name="T24" fmla="*/ 797 w 1155"/>
                  <a:gd name="T25" fmla="*/ 522 h 994"/>
                  <a:gd name="T26" fmla="*/ 890 w 1155"/>
                  <a:gd name="T27" fmla="*/ 646 h 994"/>
                  <a:gd name="T28" fmla="*/ 926 w 1155"/>
                  <a:gd name="T29" fmla="*/ 711 h 994"/>
                  <a:gd name="T30" fmla="*/ 974 w 1155"/>
                  <a:gd name="T31" fmla="*/ 690 h 994"/>
                  <a:gd name="T32" fmla="*/ 990 w 1155"/>
                  <a:gd name="T33" fmla="*/ 632 h 994"/>
                  <a:gd name="T34" fmla="*/ 996 w 1155"/>
                  <a:gd name="T35" fmla="*/ 537 h 994"/>
                  <a:gd name="T36" fmla="*/ 1040 w 1155"/>
                  <a:gd name="T37" fmla="*/ 557 h 994"/>
                  <a:gd name="T38" fmla="*/ 1154 w 1155"/>
                  <a:gd name="T39" fmla="*/ 639 h 994"/>
                  <a:gd name="T40" fmla="*/ 1139 w 1155"/>
                  <a:gd name="T41" fmla="*/ 716 h 994"/>
                  <a:gd name="T42" fmla="*/ 1079 w 1155"/>
                  <a:gd name="T43" fmla="*/ 736 h 994"/>
                  <a:gd name="T44" fmla="*/ 1016 w 1155"/>
                  <a:gd name="T45" fmla="*/ 745 h 994"/>
                  <a:gd name="T46" fmla="*/ 988 w 1155"/>
                  <a:gd name="T47" fmla="*/ 767 h 994"/>
                  <a:gd name="T48" fmla="*/ 996 w 1155"/>
                  <a:gd name="T49" fmla="*/ 822 h 994"/>
                  <a:gd name="T50" fmla="*/ 983 w 1155"/>
                  <a:gd name="T51" fmla="*/ 891 h 994"/>
                  <a:gd name="T52" fmla="*/ 948 w 1155"/>
                  <a:gd name="T53" fmla="*/ 926 h 994"/>
                  <a:gd name="T54" fmla="*/ 906 w 1155"/>
                  <a:gd name="T55" fmla="*/ 981 h 994"/>
                  <a:gd name="T56" fmla="*/ 818 w 1155"/>
                  <a:gd name="T57" fmla="*/ 972 h 994"/>
                  <a:gd name="T58" fmla="*/ 782 w 1155"/>
                  <a:gd name="T59" fmla="*/ 937 h 994"/>
                  <a:gd name="T60" fmla="*/ 718 w 1155"/>
                  <a:gd name="T61" fmla="*/ 858 h 994"/>
                  <a:gd name="T62" fmla="*/ 641 w 1155"/>
                  <a:gd name="T63" fmla="*/ 862 h 994"/>
                  <a:gd name="T64" fmla="*/ 591 w 1155"/>
                  <a:gd name="T65" fmla="*/ 855 h 994"/>
                  <a:gd name="T66" fmla="*/ 553 w 1155"/>
                  <a:gd name="T67" fmla="*/ 809 h 994"/>
                  <a:gd name="T68" fmla="*/ 617 w 1155"/>
                  <a:gd name="T69" fmla="*/ 820 h 994"/>
                  <a:gd name="T70" fmla="*/ 656 w 1155"/>
                  <a:gd name="T71" fmla="*/ 745 h 994"/>
                  <a:gd name="T72" fmla="*/ 698 w 1155"/>
                  <a:gd name="T73" fmla="*/ 632 h 994"/>
                  <a:gd name="T74" fmla="*/ 613 w 1155"/>
                  <a:gd name="T75" fmla="*/ 484 h 994"/>
                  <a:gd name="T76" fmla="*/ 492 w 1155"/>
                  <a:gd name="T77" fmla="*/ 427 h 994"/>
                  <a:gd name="T78" fmla="*/ 352 w 1155"/>
                  <a:gd name="T79" fmla="*/ 342 h 994"/>
                  <a:gd name="T80" fmla="*/ 213 w 1155"/>
                  <a:gd name="T81" fmla="*/ 378 h 994"/>
                  <a:gd name="T82" fmla="*/ 110 w 1155"/>
                  <a:gd name="T83" fmla="*/ 337 h 99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155"/>
                  <a:gd name="T127" fmla="*/ 0 h 994"/>
                  <a:gd name="T128" fmla="*/ 1155 w 1155"/>
                  <a:gd name="T129" fmla="*/ 994 h 994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155" h="994">
                    <a:moveTo>
                      <a:pt x="10" y="313"/>
                    </a:moveTo>
                    <a:lnTo>
                      <a:pt x="0" y="185"/>
                    </a:lnTo>
                    <a:lnTo>
                      <a:pt x="5" y="158"/>
                    </a:lnTo>
                    <a:lnTo>
                      <a:pt x="43" y="140"/>
                    </a:lnTo>
                    <a:lnTo>
                      <a:pt x="96" y="96"/>
                    </a:lnTo>
                    <a:lnTo>
                      <a:pt x="177" y="63"/>
                    </a:lnTo>
                    <a:lnTo>
                      <a:pt x="210" y="48"/>
                    </a:lnTo>
                    <a:lnTo>
                      <a:pt x="210" y="17"/>
                    </a:lnTo>
                    <a:lnTo>
                      <a:pt x="225" y="0"/>
                    </a:lnTo>
                    <a:lnTo>
                      <a:pt x="239" y="2"/>
                    </a:lnTo>
                    <a:lnTo>
                      <a:pt x="292" y="10"/>
                    </a:lnTo>
                    <a:lnTo>
                      <a:pt x="291" y="34"/>
                    </a:lnTo>
                    <a:lnTo>
                      <a:pt x="301" y="72"/>
                    </a:lnTo>
                    <a:lnTo>
                      <a:pt x="295" y="134"/>
                    </a:lnTo>
                    <a:lnTo>
                      <a:pt x="341" y="202"/>
                    </a:lnTo>
                    <a:lnTo>
                      <a:pt x="365" y="217"/>
                    </a:lnTo>
                    <a:lnTo>
                      <a:pt x="402" y="188"/>
                    </a:lnTo>
                    <a:lnTo>
                      <a:pt x="481" y="188"/>
                    </a:lnTo>
                    <a:lnTo>
                      <a:pt x="500" y="195"/>
                    </a:lnTo>
                    <a:lnTo>
                      <a:pt x="512" y="213"/>
                    </a:lnTo>
                    <a:lnTo>
                      <a:pt x="503" y="233"/>
                    </a:lnTo>
                    <a:lnTo>
                      <a:pt x="459" y="268"/>
                    </a:lnTo>
                    <a:lnTo>
                      <a:pt x="464" y="286"/>
                    </a:lnTo>
                    <a:lnTo>
                      <a:pt x="514" y="323"/>
                    </a:lnTo>
                    <a:lnTo>
                      <a:pt x="534" y="323"/>
                    </a:lnTo>
                    <a:lnTo>
                      <a:pt x="540" y="332"/>
                    </a:lnTo>
                    <a:lnTo>
                      <a:pt x="536" y="347"/>
                    </a:lnTo>
                    <a:lnTo>
                      <a:pt x="567" y="372"/>
                    </a:lnTo>
                    <a:lnTo>
                      <a:pt x="639" y="383"/>
                    </a:lnTo>
                    <a:lnTo>
                      <a:pt x="674" y="374"/>
                    </a:lnTo>
                    <a:lnTo>
                      <a:pt x="718" y="330"/>
                    </a:lnTo>
                    <a:lnTo>
                      <a:pt x="770" y="335"/>
                    </a:lnTo>
                    <a:lnTo>
                      <a:pt x="792" y="368"/>
                    </a:lnTo>
                    <a:lnTo>
                      <a:pt x="780" y="398"/>
                    </a:lnTo>
                    <a:lnTo>
                      <a:pt x="784" y="417"/>
                    </a:lnTo>
                    <a:lnTo>
                      <a:pt x="755" y="434"/>
                    </a:lnTo>
                    <a:lnTo>
                      <a:pt x="742" y="449"/>
                    </a:lnTo>
                    <a:lnTo>
                      <a:pt x="746" y="487"/>
                    </a:lnTo>
                    <a:lnTo>
                      <a:pt x="797" y="522"/>
                    </a:lnTo>
                    <a:lnTo>
                      <a:pt x="818" y="518"/>
                    </a:lnTo>
                    <a:lnTo>
                      <a:pt x="878" y="590"/>
                    </a:lnTo>
                    <a:lnTo>
                      <a:pt x="890" y="646"/>
                    </a:lnTo>
                    <a:lnTo>
                      <a:pt x="885" y="672"/>
                    </a:lnTo>
                    <a:lnTo>
                      <a:pt x="926" y="694"/>
                    </a:lnTo>
                    <a:lnTo>
                      <a:pt x="926" y="711"/>
                    </a:lnTo>
                    <a:lnTo>
                      <a:pt x="964" y="721"/>
                    </a:lnTo>
                    <a:lnTo>
                      <a:pt x="974" y="721"/>
                    </a:lnTo>
                    <a:lnTo>
                      <a:pt x="974" y="690"/>
                    </a:lnTo>
                    <a:lnTo>
                      <a:pt x="1003" y="685"/>
                    </a:lnTo>
                    <a:lnTo>
                      <a:pt x="1009" y="648"/>
                    </a:lnTo>
                    <a:lnTo>
                      <a:pt x="990" y="632"/>
                    </a:lnTo>
                    <a:lnTo>
                      <a:pt x="974" y="617"/>
                    </a:lnTo>
                    <a:lnTo>
                      <a:pt x="981" y="547"/>
                    </a:lnTo>
                    <a:lnTo>
                      <a:pt x="996" y="537"/>
                    </a:lnTo>
                    <a:lnTo>
                      <a:pt x="1022" y="549"/>
                    </a:lnTo>
                    <a:lnTo>
                      <a:pt x="1033" y="544"/>
                    </a:lnTo>
                    <a:lnTo>
                      <a:pt x="1040" y="557"/>
                    </a:lnTo>
                    <a:lnTo>
                      <a:pt x="1110" y="593"/>
                    </a:lnTo>
                    <a:lnTo>
                      <a:pt x="1148" y="617"/>
                    </a:lnTo>
                    <a:lnTo>
                      <a:pt x="1154" y="639"/>
                    </a:lnTo>
                    <a:lnTo>
                      <a:pt x="1134" y="668"/>
                    </a:lnTo>
                    <a:lnTo>
                      <a:pt x="1145" y="701"/>
                    </a:lnTo>
                    <a:lnTo>
                      <a:pt x="1139" y="716"/>
                    </a:lnTo>
                    <a:lnTo>
                      <a:pt x="1086" y="721"/>
                    </a:lnTo>
                    <a:lnTo>
                      <a:pt x="1075" y="728"/>
                    </a:lnTo>
                    <a:lnTo>
                      <a:pt x="1079" y="736"/>
                    </a:lnTo>
                    <a:lnTo>
                      <a:pt x="1079" y="752"/>
                    </a:lnTo>
                    <a:lnTo>
                      <a:pt x="1038" y="756"/>
                    </a:lnTo>
                    <a:lnTo>
                      <a:pt x="1016" y="745"/>
                    </a:lnTo>
                    <a:lnTo>
                      <a:pt x="988" y="745"/>
                    </a:lnTo>
                    <a:lnTo>
                      <a:pt x="983" y="752"/>
                    </a:lnTo>
                    <a:lnTo>
                      <a:pt x="988" y="767"/>
                    </a:lnTo>
                    <a:lnTo>
                      <a:pt x="974" y="783"/>
                    </a:lnTo>
                    <a:lnTo>
                      <a:pt x="969" y="800"/>
                    </a:lnTo>
                    <a:lnTo>
                      <a:pt x="996" y="822"/>
                    </a:lnTo>
                    <a:lnTo>
                      <a:pt x="976" y="862"/>
                    </a:lnTo>
                    <a:lnTo>
                      <a:pt x="985" y="882"/>
                    </a:lnTo>
                    <a:lnTo>
                      <a:pt x="983" y="891"/>
                    </a:lnTo>
                    <a:lnTo>
                      <a:pt x="952" y="891"/>
                    </a:lnTo>
                    <a:lnTo>
                      <a:pt x="930" y="901"/>
                    </a:lnTo>
                    <a:lnTo>
                      <a:pt x="948" y="926"/>
                    </a:lnTo>
                    <a:lnTo>
                      <a:pt x="937" y="957"/>
                    </a:lnTo>
                    <a:lnTo>
                      <a:pt x="904" y="966"/>
                    </a:lnTo>
                    <a:lnTo>
                      <a:pt x="906" y="981"/>
                    </a:lnTo>
                    <a:lnTo>
                      <a:pt x="897" y="993"/>
                    </a:lnTo>
                    <a:lnTo>
                      <a:pt x="840" y="988"/>
                    </a:lnTo>
                    <a:lnTo>
                      <a:pt x="818" y="972"/>
                    </a:lnTo>
                    <a:lnTo>
                      <a:pt x="814" y="937"/>
                    </a:lnTo>
                    <a:lnTo>
                      <a:pt x="801" y="923"/>
                    </a:lnTo>
                    <a:lnTo>
                      <a:pt x="782" y="937"/>
                    </a:lnTo>
                    <a:lnTo>
                      <a:pt x="746" y="901"/>
                    </a:lnTo>
                    <a:lnTo>
                      <a:pt x="720" y="884"/>
                    </a:lnTo>
                    <a:lnTo>
                      <a:pt x="718" y="858"/>
                    </a:lnTo>
                    <a:lnTo>
                      <a:pt x="709" y="838"/>
                    </a:lnTo>
                    <a:lnTo>
                      <a:pt x="696" y="838"/>
                    </a:lnTo>
                    <a:lnTo>
                      <a:pt x="641" y="862"/>
                    </a:lnTo>
                    <a:lnTo>
                      <a:pt x="643" y="889"/>
                    </a:lnTo>
                    <a:lnTo>
                      <a:pt x="624" y="889"/>
                    </a:lnTo>
                    <a:lnTo>
                      <a:pt x="591" y="855"/>
                    </a:lnTo>
                    <a:lnTo>
                      <a:pt x="555" y="851"/>
                    </a:lnTo>
                    <a:lnTo>
                      <a:pt x="543" y="831"/>
                    </a:lnTo>
                    <a:lnTo>
                      <a:pt x="553" y="809"/>
                    </a:lnTo>
                    <a:lnTo>
                      <a:pt x="574" y="829"/>
                    </a:lnTo>
                    <a:lnTo>
                      <a:pt x="598" y="836"/>
                    </a:lnTo>
                    <a:lnTo>
                      <a:pt x="617" y="820"/>
                    </a:lnTo>
                    <a:lnTo>
                      <a:pt x="617" y="783"/>
                    </a:lnTo>
                    <a:lnTo>
                      <a:pt x="639" y="762"/>
                    </a:lnTo>
                    <a:lnTo>
                      <a:pt x="656" y="745"/>
                    </a:lnTo>
                    <a:lnTo>
                      <a:pt x="648" y="723"/>
                    </a:lnTo>
                    <a:lnTo>
                      <a:pt x="691" y="687"/>
                    </a:lnTo>
                    <a:lnTo>
                      <a:pt x="698" y="632"/>
                    </a:lnTo>
                    <a:lnTo>
                      <a:pt x="679" y="604"/>
                    </a:lnTo>
                    <a:lnTo>
                      <a:pt x="667" y="557"/>
                    </a:lnTo>
                    <a:lnTo>
                      <a:pt x="613" y="484"/>
                    </a:lnTo>
                    <a:lnTo>
                      <a:pt x="584" y="496"/>
                    </a:lnTo>
                    <a:lnTo>
                      <a:pt x="545" y="460"/>
                    </a:lnTo>
                    <a:lnTo>
                      <a:pt x="492" y="427"/>
                    </a:lnTo>
                    <a:lnTo>
                      <a:pt x="471" y="374"/>
                    </a:lnTo>
                    <a:lnTo>
                      <a:pt x="428" y="390"/>
                    </a:lnTo>
                    <a:lnTo>
                      <a:pt x="352" y="342"/>
                    </a:lnTo>
                    <a:lnTo>
                      <a:pt x="315" y="361"/>
                    </a:lnTo>
                    <a:lnTo>
                      <a:pt x="258" y="352"/>
                    </a:lnTo>
                    <a:lnTo>
                      <a:pt x="213" y="378"/>
                    </a:lnTo>
                    <a:lnTo>
                      <a:pt x="186" y="381"/>
                    </a:lnTo>
                    <a:lnTo>
                      <a:pt x="141" y="354"/>
                    </a:lnTo>
                    <a:lnTo>
                      <a:pt x="110" y="337"/>
                    </a:lnTo>
                    <a:lnTo>
                      <a:pt x="10" y="313"/>
                    </a:lnTo>
                  </a:path>
                </a:pathLst>
              </a:custGeom>
              <a:solidFill>
                <a:srgbClr val="FFFFFF">
                  <a:alpha val="37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</a:ln>
            </p:spPr>
            <p:txBody>
              <a:bodyPr anchor="ctr"/>
              <a:lstStyle/>
              <a:p>
                <a:pPr algn="ctr" defTabSz="1176655"/>
                <a:endParaRPr lang="zh-CN" altLang="zh-CN" sz="243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97" name="Freeform 23"/>
              <p:cNvSpPr>
                <a:spLocks noChangeArrowheads="1"/>
              </p:cNvSpPr>
              <p:nvPr/>
            </p:nvSpPr>
            <p:spPr bwMode="auto">
              <a:xfrm>
                <a:off x="0" y="265"/>
                <a:ext cx="1001" cy="673"/>
              </a:xfrm>
              <a:custGeom>
                <a:avLst/>
                <a:gdLst>
                  <a:gd name="T0" fmla="*/ 1172 w 1707"/>
                  <a:gd name="T1" fmla="*/ 43 h 1305"/>
                  <a:gd name="T2" fmla="*/ 1224 w 1707"/>
                  <a:gd name="T3" fmla="*/ 110 h 1305"/>
                  <a:gd name="T4" fmla="*/ 1298 w 1707"/>
                  <a:gd name="T5" fmla="*/ 158 h 1305"/>
                  <a:gd name="T6" fmla="*/ 1361 w 1707"/>
                  <a:gd name="T7" fmla="*/ 284 h 1305"/>
                  <a:gd name="T8" fmla="*/ 1327 w 1707"/>
                  <a:gd name="T9" fmla="*/ 383 h 1305"/>
                  <a:gd name="T10" fmla="*/ 1511 w 1707"/>
                  <a:gd name="T11" fmla="*/ 467 h 1305"/>
                  <a:gd name="T12" fmla="*/ 1640 w 1707"/>
                  <a:gd name="T13" fmla="*/ 562 h 1305"/>
                  <a:gd name="T14" fmla="*/ 1706 w 1707"/>
                  <a:gd name="T15" fmla="*/ 706 h 1305"/>
                  <a:gd name="T16" fmla="*/ 1657 w 1707"/>
                  <a:gd name="T17" fmla="*/ 769 h 1305"/>
                  <a:gd name="T18" fmla="*/ 1486 w 1707"/>
                  <a:gd name="T19" fmla="*/ 865 h 1305"/>
                  <a:gd name="T20" fmla="*/ 1460 w 1707"/>
                  <a:gd name="T21" fmla="*/ 1014 h 1305"/>
                  <a:gd name="T22" fmla="*/ 1217 w 1707"/>
                  <a:gd name="T23" fmla="*/ 1087 h 1305"/>
                  <a:gd name="T24" fmla="*/ 1261 w 1707"/>
                  <a:gd name="T25" fmla="*/ 1224 h 1305"/>
                  <a:gd name="T26" fmla="*/ 1234 w 1707"/>
                  <a:gd name="T27" fmla="*/ 1270 h 1305"/>
                  <a:gd name="T28" fmla="*/ 1199 w 1707"/>
                  <a:gd name="T29" fmla="*/ 1301 h 1305"/>
                  <a:gd name="T30" fmla="*/ 1103 w 1707"/>
                  <a:gd name="T31" fmla="*/ 1277 h 1305"/>
                  <a:gd name="T32" fmla="*/ 935 w 1707"/>
                  <a:gd name="T33" fmla="*/ 1253 h 1305"/>
                  <a:gd name="T34" fmla="*/ 768 w 1707"/>
                  <a:gd name="T35" fmla="*/ 1284 h 1305"/>
                  <a:gd name="T36" fmla="*/ 639 w 1707"/>
                  <a:gd name="T37" fmla="*/ 1263 h 1305"/>
                  <a:gd name="T38" fmla="*/ 492 w 1707"/>
                  <a:gd name="T39" fmla="*/ 1275 h 1305"/>
                  <a:gd name="T40" fmla="*/ 409 w 1707"/>
                  <a:gd name="T41" fmla="*/ 1234 h 1305"/>
                  <a:gd name="T42" fmla="*/ 321 w 1707"/>
                  <a:gd name="T43" fmla="*/ 1173 h 1305"/>
                  <a:gd name="T44" fmla="*/ 131 w 1707"/>
                  <a:gd name="T45" fmla="*/ 1138 h 1305"/>
                  <a:gd name="T46" fmla="*/ 105 w 1707"/>
                  <a:gd name="T47" fmla="*/ 1065 h 1305"/>
                  <a:gd name="T48" fmla="*/ 65 w 1707"/>
                  <a:gd name="T49" fmla="*/ 1012 h 1305"/>
                  <a:gd name="T50" fmla="*/ 38 w 1707"/>
                  <a:gd name="T51" fmla="*/ 961 h 1305"/>
                  <a:gd name="T52" fmla="*/ 65 w 1707"/>
                  <a:gd name="T53" fmla="*/ 901 h 1305"/>
                  <a:gd name="T54" fmla="*/ 10 w 1707"/>
                  <a:gd name="T55" fmla="*/ 829 h 1305"/>
                  <a:gd name="T56" fmla="*/ 5 w 1707"/>
                  <a:gd name="T57" fmla="*/ 752 h 1305"/>
                  <a:gd name="T58" fmla="*/ 38 w 1707"/>
                  <a:gd name="T59" fmla="*/ 701 h 1305"/>
                  <a:gd name="T60" fmla="*/ 134 w 1707"/>
                  <a:gd name="T61" fmla="*/ 668 h 1305"/>
                  <a:gd name="T62" fmla="*/ 181 w 1707"/>
                  <a:gd name="T63" fmla="*/ 672 h 1305"/>
                  <a:gd name="T64" fmla="*/ 235 w 1707"/>
                  <a:gd name="T65" fmla="*/ 699 h 1305"/>
                  <a:gd name="T66" fmla="*/ 409 w 1707"/>
                  <a:gd name="T67" fmla="*/ 639 h 1305"/>
                  <a:gd name="T68" fmla="*/ 555 w 1707"/>
                  <a:gd name="T69" fmla="*/ 544 h 1305"/>
                  <a:gd name="T70" fmla="*/ 601 w 1707"/>
                  <a:gd name="T71" fmla="*/ 501 h 1305"/>
                  <a:gd name="T72" fmla="*/ 575 w 1707"/>
                  <a:gd name="T73" fmla="*/ 342 h 1305"/>
                  <a:gd name="T74" fmla="*/ 704 w 1707"/>
                  <a:gd name="T75" fmla="*/ 313 h 1305"/>
                  <a:gd name="T76" fmla="*/ 761 w 1707"/>
                  <a:gd name="T77" fmla="*/ 342 h 1305"/>
                  <a:gd name="T78" fmla="*/ 827 w 1707"/>
                  <a:gd name="T79" fmla="*/ 163 h 1305"/>
                  <a:gd name="T80" fmla="*/ 930 w 1707"/>
                  <a:gd name="T81" fmla="*/ 187 h 1305"/>
                  <a:gd name="T82" fmla="*/ 1019 w 1707"/>
                  <a:gd name="T83" fmla="*/ 84 h 1305"/>
                  <a:gd name="T84" fmla="*/ 1098 w 1707"/>
                  <a:gd name="T85" fmla="*/ 36 h 1305"/>
                  <a:gd name="T86" fmla="*/ 1165 w 1707"/>
                  <a:gd name="T87" fmla="*/ 10 h 1305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707"/>
                  <a:gd name="T133" fmla="*/ 0 h 1305"/>
                  <a:gd name="T134" fmla="*/ 1707 w 1707"/>
                  <a:gd name="T135" fmla="*/ 1305 h 1305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707" h="1305">
                    <a:moveTo>
                      <a:pt x="1165" y="10"/>
                    </a:moveTo>
                    <a:lnTo>
                      <a:pt x="1182" y="10"/>
                    </a:lnTo>
                    <a:lnTo>
                      <a:pt x="1172" y="43"/>
                    </a:lnTo>
                    <a:lnTo>
                      <a:pt x="1186" y="63"/>
                    </a:lnTo>
                    <a:lnTo>
                      <a:pt x="1189" y="77"/>
                    </a:lnTo>
                    <a:lnTo>
                      <a:pt x="1224" y="110"/>
                    </a:lnTo>
                    <a:lnTo>
                      <a:pt x="1232" y="138"/>
                    </a:lnTo>
                    <a:lnTo>
                      <a:pt x="1278" y="140"/>
                    </a:lnTo>
                    <a:lnTo>
                      <a:pt x="1298" y="158"/>
                    </a:lnTo>
                    <a:lnTo>
                      <a:pt x="1309" y="158"/>
                    </a:lnTo>
                    <a:lnTo>
                      <a:pt x="1335" y="215"/>
                    </a:lnTo>
                    <a:lnTo>
                      <a:pt x="1361" y="284"/>
                    </a:lnTo>
                    <a:lnTo>
                      <a:pt x="1349" y="326"/>
                    </a:lnTo>
                    <a:lnTo>
                      <a:pt x="1351" y="342"/>
                    </a:lnTo>
                    <a:lnTo>
                      <a:pt x="1327" y="383"/>
                    </a:lnTo>
                    <a:lnTo>
                      <a:pt x="1333" y="417"/>
                    </a:lnTo>
                    <a:lnTo>
                      <a:pt x="1418" y="453"/>
                    </a:lnTo>
                    <a:lnTo>
                      <a:pt x="1511" y="467"/>
                    </a:lnTo>
                    <a:lnTo>
                      <a:pt x="1607" y="533"/>
                    </a:lnTo>
                    <a:lnTo>
                      <a:pt x="1638" y="544"/>
                    </a:lnTo>
                    <a:lnTo>
                      <a:pt x="1640" y="562"/>
                    </a:lnTo>
                    <a:lnTo>
                      <a:pt x="1660" y="604"/>
                    </a:lnTo>
                    <a:lnTo>
                      <a:pt x="1679" y="658"/>
                    </a:lnTo>
                    <a:lnTo>
                      <a:pt x="1706" y="706"/>
                    </a:lnTo>
                    <a:lnTo>
                      <a:pt x="1691" y="723"/>
                    </a:lnTo>
                    <a:lnTo>
                      <a:pt x="1691" y="754"/>
                    </a:lnTo>
                    <a:lnTo>
                      <a:pt x="1657" y="769"/>
                    </a:lnTo>
                    <a:lnTo>
                      <a:pt x="1576" y="802"/>
                    </a:lnTo>
                    <a:lnTo>
                      <a:pt x="1524" y="846"/>
                    </a:lnTo>
                    <a:lnTo>
                      <a:pt x="1486" y="865"/>
                    </a:lnTo>
                    <a:lnTo>
                      <a:pt x="1480" y="891"/>
                    </a:lnTo>
                    <a:lnTo>
                      <a:pt x="1491" y="1019"/>
                    </a:lnTo>
                    <a:lnTo>
                      <a:pt x="1460" y="1014"/>
                    </a:lnTo>
                    <a:lnTo>
                      <a:pt x="1447" y="1025"/>
                    </a:lnTo>
                    <a:lnTo>
                      <a:pt x="1246" y="1065"/>
                    </a:lnTo>
                    <a:lnTo>
                      <a:pt x="1217" y="1087"/>
                    </a:lnTo>
                    <a:lnTo>
                      <a:pt x="1220" y="1140"/>
                    </a:lnTo>
                    <a:lnTo>
                      <a:pt x="1280" y="1191"/>
                    </a:lnTo>
                    <a:lnTo>
                      <a:pt x="1261" y="1224"/>
                    </a:lnTo>
                    <a:lnTo>
                      <a:pt x="1232" y="1237"/>
                    </a:lnTo>
                    <a:lnTo>
                      <a:pt x="1228" y="1253"/>
                    </a:lnTo>
                    <a:lnTo>
                      <a:pt x="1234" y="1270"/>
                    </a:lnTo>
                    <a:lnTo>
                      <a:pt x="1250" y="1270"/>
                    </a:lnTo>
                    <a:lnTo>
                      <a:pt x="1258" y="1282"/>
                    </a:lnTo>
                    <a:lnTo>
                      <a:pt x="1199" y="1301"/>
                    </a:lnTo>
                    <a:lnTo>
                      <a:pt x="1165" y="1287"/>
                    </a:lnTo>
                    <a:lnTo>
                      <a:pt x="1146" y="1277"/>
                    </a:lnTo>
                    <a:lnTo>
                      <a:pt x="1103" y="1277"/>
                    </a:lnTo>
                    <a:lnTo>
                      <a:pt x="1024" y="1241"/>
                    </a:lnTo>
                    <a:lnTo>
                      <a:pt x="974" y="1241"/>
                    </a:lnTo>
                    <a:lnTo>
                      <a:pt x="935" y="1253"/>
                    </a:lnTo>
                    <a:lnTo>
                      <a:pt x="890" y="1253"/>
                    </a:lnTo>
                    <a:lnTo>
                      <a:pt x="823" y="1290"/>
                    </a:lnTo>
                    <a:lnTo>
                      <a:pt x="768" y="1284"/>
                    </a:lnTo>
                    <a:lnTo>
                      <a:pt x="713" y="1304"/>
                    </a:lnTo>
                    <a:lnTo>
                      <a:pt x="667" y="1287"/>
                    </a:lnTo>
                    <a:lnTo>
                      <a:pt x="639" y="1263"/>
                    </a:lnTo>
                    <a:lnTo>
                      <a:pt x="567" y="1253"/>
                    </a:lnTo>
                    <a:lnTo>
                      <a:pt x="519" y="1285"/>
                    </a:lnTo>
                    <a:lnTo>
                      <a:pt x="492" y="1275"/>
                    </a:lnTo>
                    <a:lnTo>
                      <a:pt x="469" y="1257"/>
                    </a:lnTo>
                    <a:lnTo>
                      <a:pt x="418" y="1244"/>
                    </a:lnTo>
                    <a:lnTo>
                      <a:pt x="409" y="1234"/>
                    </a:lnTo>
                    <a:lnTo>
                      <a:pt x="387" y="1232"/>
                    </a:lnTo>
                    <a:lnTo>
                      <a:pt x="354" y="1181"/>
                    </a:lnTo>
                    <a:lnTo>
                      <a:pt x="321" y="1173"/>
                    </a:lnTo>
                    <a:lnTo>
                      <a:pt x="235" y="1200"/>
                    </a:lnTo>
                    <a:lnTo>
                      <a:pt x="203" y="1191"/>
                    </a:lnTo>
                    <a:lnTo>
                      <a:pt x="131" y="1138"/>
                    </a:lnTo>
                    <a:lnTo>
                      <a:pt x="110" y="1135"/>
                    </a:lnTo>
                    <a:lnTo>
                      <a:pt x="93" y="1101"/>
                    </a:lnTo>
                    <a:lnTo>
                      <a:pt x="105" y="1065"/>
                    </a:lnTo>
                    <a:lnTo>
                      <a:pt x="102" y="1048"/>
                    </a:lnTo>
                    <a:lnTo>
                      <a:pt x="76" y="1029"/>
                    </a:lnTo>
                    <a:lnTo>
                      <a:pt x="65" y="1012"/>
                    </a:lnTo>
                    <a:lnTo>
                      <a:pt x="10" y="981"/>
                    </a:lnTo>
                    <a:lnTo>
                      <a:pt x="10" y="972"/>
                    </a:lnTo>
                    <a:lnTo>
                      <a:pt x="38" y="961"/>
                    </a:lnTo>
                    <a:lnTo>
                      <a:pt x="53" y="971"/>
                    </a:lnTo>
                    <a:lnTo>
                      <a:pt x="69" y="954"/>
                    </a:lnTo>
                    <a:lnTo>
                      <a:pt x="65" y="901"/>
                    </a:lnTo>
                    <a:lnTo>
                      <a:pt x="69" y="858"/>
                    </a:lnTo>
                    <a:lnTo>
                      <a:pt x="32" y="822"/>
                    </a:lnTo>
                    <a:lnTo>
                      <a:pt x="10" y="829"/>
                    </a:lnTo>
                    <a:lnTo>
                      <a:pt x="0" y="802"/>
                    </a:lnTo>
                    <a:lnTo>
                      <a:pt x="14" y="776"/>
                    </a:lnTo>
                    <a:lnTo>
                      <a:pt x="5" y="752"/>
                    </a:lnTo>
                    <a:lnTo>
                      <a:pt x="29" y="730"/>
                    </a:lnTo>
                    <a:lnTo>
                      <a:pt x="38" y="721"/>
                    </a:lnTo>
                    <a:lnTo>
                      <a:pt x="38" y="701"/>
                    </a:lnTo>
                    <a:lnTo>
                      <a:pt x="72" y="685"/>
                    </a:lnTo>
                    <a:lnTo>
                      <a:pt x="105" y="679"/>
                    </a:lnTo>
                    <a:lnTo>
                      <a:pt x="134" y="668"/>
                    </a:lnTo>
                    <a:lnTo>
                      <a:pt x="158" y="675"/>
                    </a:lnTo>
                    <a:lnTo>
                      <a:pt x="177" y="668"/>
                    </a:lnTo>
                    <a:lnTo>
                      <a:pt x="181" y="672"/>
                    </a:lnTo>
                    <a:lnTo>
                      <a:pt x="185" y="694"/>
                    </a:lnTo>
                    <a:lnTo>
                      <a:pt x="201" y="701"/>
                    </a:lnTo>
                    <a:lnTo>
                      <a:pt x="235" y="699"/>
                    </a:lnTo>
                    <a:lnTo>
                      <a:pt x="280" y="653"/>
                    </a:lnTo>
                    <a:lnTo>
                      <a:pt x="365" y="670"/>
                    </a:lnTo>
                    <a:lnTo>
                      <a:pt x="409" y="639"/>
                    </a:lnTo>
                    <a:lnTo>
                      <a:pt x="536" y="610"/>
                    </a:lnTo>
                    <a:lnTo>
                      <a:pt x="545" y="593"/>
                    </a:lnTo>
                    <a:lnTo>
                      <a:pt x="555" y="544"/>
                    </a:lnTo>
                    <a:lnTo>
                      <a:pt x="591" y="516"/>
                    </a:lnTo>
                    <a:lnTo>
                      <a:pt x="601" y="516"/>
                    </a:lnTo>
                    <a:lnTo>
                      <a:pt x="601" y="501"/>
                    </a:lnTo>
                    <a:lnTo>
                      <a:pt x="603" y="378"/>
                    </a:lnTo>
                    <a:lnTo>
                      <a:pt x="610" y="352"/>
                    </a:lnTo>
                    <a:lnTo>
                      <a:pt x="575" y="342"/>
                    </a:lnTo>
                    <a:lnTo>
                      <a:pt x="574" y="330"/>
                    </a:lnTo>
                    <a:lnTo>
                      <a:pt x="610" y="320"/>
                    </a:lnTo>
                    <a:lnTo>
                      <a:pt x="704" y="313"/>
                    </a:lnTo>
                    <a:lnTo>
                      <a:pt x="720" y="330"/>
                    </a:lnTo>
                    <a:lnTo>
                      <a:pt x="753" y="339"/>
                    </a:lnTo>
                    <a:lnTo>
                      <a:pt x="761" y="342"/>
                    </a:lnTo>
                    <a:lnTo>
                      <a:pt x="775" y="323"/>
                    </a:lnTo>
                    <a:lnTo>
                      <a:pt x="756" y="306"/>
                    </a:lnTo>
                    <a:lnTo>
                      <a:pt x="827" y="163"/>
                    </a:lnTo>
                    <a:lnTo>
                      <a:pt x="838" y="154"/>
                    </a:lnTo>
                    <a:lnTo>
                      <a:pt x="902" y="187"/>
                    </a:lnTo>
                    <a:lnTo>
                      <a:pt x="930" y="187"/>
                    </a:lnTo>
                    <a:lnTo>
                      <a:pt x="943" y="205"/>
                    </a:lnTo>
                    <a:lnTo>
                      <a:pt x="1005" y="185"/>
                    </a:lnTo>
                    <a:lnTo>
                      <a:pt x="1019" y="84"/>
                    </a:lnTo>
                    <a:lnTo>
                      <a:pt x="1046" y="65"/>
                    </a:lnTo>
                    <a:lnTo>
                      <a:pt x="1077" y="63"/>
                    </a:lnTo>
                    <a:lnTo>
                      <a:pt x="1098" y="36"/>
                    </a:lnTo>
                    <a:lnTo>
                      <a:pt x="1107" y="10"/>
                    </a:lnTo>
                    <a:lnTo>
                      <a:pt x="1125" y="0"/>
                    </a:lnTo>
                    <a:lnTo>
                      <a:pt x="1165" y="10"/>
                    </a:lnTo>
                  </a:path>
                </a:pathLst>
              </a:custGeom>
              <a:solidFill>
                <a:srgbClr val="FFFFFF">
                  <a:alpha val="37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</a:ln>
            </p:spPr>
            <p:txBody>
              <a:bodyPr anchor="ctr"/>
              <a:lstStyle/>
              <a:p>
                <a:pPr algn="ctr" defTabSz="1176655"/>
                <a:endParaRPr lang="zh-CN" altLang="zh-CN" sz="243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98" name="Freeform 24"/>
              <p:cNvSpPr>
                <a:spLocks noChangeArrowheads="1"/>
              </p:cNvSpPr>
              <p:nvPr/>
            </p:nvSpPr>
            <p:spPr bwMode="auto">
              <a:xfrm>
                <a:off x="1413" y="780"/>
                <a:ext cx="249" cy="391"/>
              </a:xfrm>
              <a:custGeom>
                <a:avLst/>
                <a:gdLst>
                  <a:gd name="T0" fmla="*/ 349 w 420"/>
                  <a:gd name="T1" fmla="*/ 453 h 761"/>
                  <a:gd name="T2" fmla="*/ 340 w 420"/>
                  <a:gd name="T3" fmla="*/ 255 h 761"/>
                  <a:gd name="T4" fmla="*/ 368 w 420"/>
                  <a:gd name="T5" fmla="*/ 191 h 761"/>
                  <a:gd name="T6" fmla="*/ 366 w 420"/>
                  <a:gd name="T7" fmla="*/ 101 h 761"/>
                  <a:gd name="T8" fmla="*/ 383 w 420"/>
                  <a:gd name="T9" fmla="*/ 39 h 761"/>
                  <a:gd name="T10" fmla="*/ 370 w 420"/>
                  <a:gd name="T11" fmla="*/ 0 h 761"/>
                  <a:gd name="T12" fmla="*/ 306 w 420"/>
                  <a:gd name="T13" fmla="*/ 21 h 761"/>
                  <a:gd name="T14" fmla="*/ 285 w 420"/>
                  <a:gd name="T15" fmla="*/ 77 h 761"/>
                  <a:gd name="T16" fmla="*/ 261 w 420"/>
                  <a:gd name="T17" fmla="*/ 96 h 761"/>
                  <a:gd name="T18" fmla="*/ 179 w 420"/>
                  <a:gd name="T19" fmla="*/ 193 h 761"/>
                  <a:gd name="T20" fmla="*/ 117 w 420"/>
                  <a:gd name="T21" fmla="*/ 191 h 761"/>
                  <a:gd name="T22" fmla="*/ 103 w 420"/>
                  <a:gd name="T23" fmla="*/ 253 h 761"/>
                  <a:gd name="T24" fmla="*/ 179 w 420"/>
                  <a:gd name="T25" fmla="*/ 301 h 761"/>
                  <a:gd name="T26" fmla="*/ 223 w 420"/>
                  <a:gd name="T27" fmla="*/ 347 h 761"/>
                  <a:gd name="T28" fmla="*/ 215 w 420"/>
                  <a:gd name="T29" fmla="*/ 409 h 761"/>
                  <a:gd name="T30" fmla="*/ 155 w 420"/>
                  <a:gd name="T31" fmla="*/ 429 h 761"/>
                  <a:gd name="T32" fmla="*/ 148 w 420"/>
                  <a:gd name="T33" fmla="*/ 444 h 761"/>
                  <a:gd name="T34" fmla="*/ 107 w 420"/>
                  <a:gd name="T35" fmla="*/ 465 h 761"/>
                  <a:gd name="T36" fmla="*/ 57 w 420"/>
                  <a:gd name="T37" fmla="*/ 453 h 761"/>
                  <a:gd name="T38" fmla="*/ 57 w 420"/>
                  <a:gd name="T39" fmla="*/ 475 h 761"/>
                  <a:gd name="T40" fmla="*/ 38 w 420"/>
                  <a:gd name="T41" fmla="*/ 508 h 761"/>
                  <a:gd name="T42" fmla="*/ 45 w 420"/>
                  <a:gd name="T43" fmla="*/ 571 h 761"/>
                  <a:gd name="T44" fmla="*/ 52 w 420"/>
                  <a:gd name="T45" fmla="*/ 599 h 761"/>
                  <a:gd name="T46" fmla="*/ 0 w 420"/>
                  <a:gd name="T47" fmla="*/ 610 h 761"/>
                  <a:gd name="T48" fmla="*/ 6 w 420"/>
                  <a:gd name="T49" fmla="*/ 665 h 761"/>
                  <a:gd name="T50" fmla="*/ 26 w 420"/>
                  <a:gd name="T51" fmla="*/ 689 h 761"/>
                  <a:gd name="T52" fmla="*/ 98 w 420"/>
                  <a:gd name="T53" fmla="*/ 680 h 761"/>
                  <a:gd name="T54" fmla="*/ 112 w 420"/>
                  <a:gd name="T55" fmla="*/ 701 h 761"/>
                  <a:gd name="T56" fmla="*/ 186 w 420"/>
                  <a:gd name="T57" fmla="*/ 731 h 761"/>
                  <a:gd name="T58" fmla="*/ 275 w 420"/>
                  <a:gd name="T59" fmla="*/ 742 h 761"/>
                  <a:gd name="T60" fmla="*/ 320 w 420"/>
                  <a:gd name="T61" fmla="*/ 754 h 761"/>
                  <a:gd name="T62" fmla="*/ 309 w 420"/>
                  <a:gd name="T63" fmla="*/ 711 h 761"/>
                  <a:gd name="T64" fmla="*/ 349 w 420"/>
                  <a:gd name="T65" fmla="*/ 670 h 761"/>
                  <a:gd name="T66" fmla="*/ 340 w 420"/>
                  <a:gd name="T67" fmla="*/ 650 h 761"/>
                  <a:gd name="T68" fmla="*/ 299 w 420"/>
                  <a:gd name="T69" fmla="*/ 625 h 761"/>
                  <a:gd name="T70" fmla="*/ 375 w 420"/>
                  <a:gd name="T71" fmla="*/ 617 h 761"/>
                  <a:gd name="T72" fmla="*/ 399 w 420"/>
                  <a:gd name="T73" fmla="*/ 624 h 761"/>
                  <a:gd name="T74" fmla="*/ 419 w 420"/>
                  <a:gd name="T75" fmla="*/ 581 h 761"/>
                  <a:gd name="T76" fmla="*/ 359 w 420"/>
                  <a:gd name="T77" fmla="*/ 480 h 761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420"/>
                  <a:gd name="T118" fmla="*/ 0 h 761"/>
                  <a:gd name="T119" fmla="*/ 420 w 420"/>
                  <a:gd name="T120" fmla="*/ 761 h 761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420" h="761">
                    <a:moveTo>
                      <a:pt x="359" y="480"/>
                    </a:moveTo>
                    <a:lnTo>
                      <a:pt x="349" y="453"/>
                    </a:lnTo>
                    <a:lnTo>
                      <a:pt x="368" y="385"/>
                    </a:lnTo>
                    <a:lnTo>
                      <a:pt x="340" y="255"/>
                    </a:lnTo>
                    <a:lnTo>
                      <a:pt x="359" y="222"/>
                    </a:lnTo>
                    <a:lnTo>
                      <a:pt x="368" y="191"/>
                    </a:lnTo>
                    <a:lnTo>
                      <a:pt x="342" y="138"/>
                    </a:lnTo>
                    <a:lnTo>
                      <a:pt x="366" y="101"/>
                    </a:lnTo>
                    <a:lnTo>
                      <a:pt x="370" y="65"/>
                    </a:lnTo>
                    <a:lnTo>
                      <a:pt x="383" y="39"/>
                    </a:lnTo>
                    <a:lnTo>
                      <a:pt x="381" y="8"/>
                    </a:lnTo>
                    <a:lnTo>
                      <a:pt x="370" y="0"/>
                    </a:lnTo>
                    <a:lnTo>
                      <a:pt x="352" y="19"/>
                    </a:lnTo>
                    <a:lnTo>
                      <a:pt x="306" y="21"/>
                    </a:lnTo>
                    <a:lnTo>
                      <a:pt x="282" y="56"/>
                    </a:lnTo>
                    <a:lnTo>
                      <a:pt x="285" y="77"/>
                    </a:lnTo>
                    <a:lnTo>
                      <a:pt x="280" y="89"/>
                    </a:lnTo>
                    <a:lnTo>
                      <a:pt x="261" y="96"/>
                    </a:lnTo>
                    <a:lnTo>
                      <a:pt x="188" y="200"/>
                    </a:lnTo>
                    <a:lnTo>
                      <a:pt x="179" y="193"/>
                    </a:lnTo>
                    <a:lnTo>
                      <a:pt x="160" y="188"/>
                    </a:lnTo>
                    <a:lnTo>
                      <a:pt x="117" y="191"/>
                    </a:lnTo>
                    <a:lnTo>
                      <a:pt x="105" y="210"/>
                    </a:lnTo>
                    <a:lnTo>
                      <a:pt x="103" y="253"/>
                    </a:lnTo>
                    <a:lnTo>
                      <a:pt x="109" y="266"/>
                    </a:lnTo>
                    <a:lnTo>
                      <a:pt x="179" y="301"/>
                    </a:lnTo>
                    <a:lnTo>
                      <a:pt x="217" y="325"/>
                    </a:lnTo>
                    <a:lnTo>
                      <a:pt x="223" y="347"/>
                    </a:lnTo>
                    <a:lnTo>
                      <a:pt x="203" y="376"/>
                    </a:lnTo>
                    <a:lnTo>
                      <a:pt x="215" y="409"/>
                    </a:lnTo>
                    <a:lnTo>
                      <a:pt x="208" y="424"/>
                    </a:lnTo>
                    <a:lnTo>
                      <a:pt x="155" y="429"/>
                    </a:lnTo>
                    <a:lnTo>
                      <a:pt x="144" y="436"/>
                    </a:lnTo>
                    <a:lnTo>
                      <a:pt x="148" y="444"/>
                    </a:lnTo>
                    <a:lnTo>
                      <a:pt x="148" y="460"/>
                    </a:lnTo>
                    <a:lnTo>
                      <a:pt x="107" y="465"/>
                    </a:lnTo>
                    <a:lnTo>
                      <a:pt x="85" y="453"/>
                    </a:lnTo>
                    <a:lnTo>
                      <a:pt x="57" y="453"/>
                    </a:lnTo>
                    <a:lnTo>
                      <a:pt x="52" y="460"/>
                    </a:lnTo>
                    <a:lnTo>
                      <a:pt x="57" y="475"/>
                    </a:lnTo>
                    <a:lnTo>
                      <a:pt x="43" y="491"/>
                    </a:lnTo>
                    <a:lnTo>
                      <a:pt x="38" y="508"/>
                    </a:lnTo>
                    <a:lnTo>
                      <a:pt x="65" y="530"/>
                    </a:lnTo>
                    <a:lnTo>
                      <a:pt x="45" y="571"/>
                    </a:lnTo>
                    <a:lnTo>
                      <a:pt x="54" y="590"/>
                    </a:lnTo>
                    <a:lnTo>
                      <a:pt x="52" y="599"/>
                    </a:lnTo>
                    <a:lnTo>
                      <a:pt x="21" y="599"/>
                    </a:lnTo>
                    <a:lnTo>
                      <a:pt x="0" y="610"/>
                    </a:lnTo>
                    <a:lnTo>
                      <a:pt x="17" y="634"/>
                    </a:lnTo>
                    <a:lnTo>
                      <a:pt x="6" y="665"/>
                    </a:lnTo>
                    <a:lnTo>
                      <a:pt x="24" y="670"/>
                    </a:lnTo>
                    <a:lnTo>
                      <a:pt x="26" y="689"/>
                    </a:lnTo>
                    <a:lnTo>
                      <a:pt x="41" y="692"/>
                    </a:lnTo>
                    <a:lnTo>
                      <a:pt x="98" y="680"/>
                    </a:lnTo>
                    <a:lnTo>
                      <a:pt x="109" y="685"/>
                    </a:lnTo>
                    <a:lnTo>
                      <a:pt x="112" y="701"/>
                    </a:lnTo>
                    <a:lnTo>
                      <a:pt x="136" y="707"/>
                    </a:lnTo>
                    <a:lnTo>
                      <a:pt x="186" y="731"/>
                    </a:lnTo>
                    <a:lnTo>
                      <a:pt x="215" y="720"/>
                    </a:lnTo>
                    <a:lnTo>
                      <a:pt x="275" y="742"/>
                    </a:lnTo>
                    <a:lnTo>
                      <a:pt x="289" y="760"/>
                    </a:lnTo>
                    <a:lnTo>
                      <a:pt x="320" y="754"/>
                    </a:lnTo>
                    <a:lnTo>
                      <a:pt x="315" y="720"/>
                    </a:lnTo>
                    <a:lnTo>
                      <a:pt x="309" y="711"/>
                    </a:lnTo>
                    <a:lnTo>
                      <a:pt x="315" y="685"/>
                    </a:lnTo>
                    <a:lnTo>
                      <a:pt x="349" y="670"/>
                    </a:lnTo>
                    <a:lnTo>
                      <a:pt x="357" y="656"/>
                    </a:lnTo>
                    <a:lnTo>
                      <a:pt x="340" y="650"/>
                    </a:lnTo>
                    <a:lnTo>
                      <a:pt x="320" y="646"/>
                    </a:lnTo>
                    <a:lnTo>
                      <a:pt x="299" y="625"/>
                    </a:lnTo>
                    <a:lnTo>
                      <a:pt x="309" y="617"/>
                    </a:lnTo>
                    <a:lnTo>
                      <a:pt x="375" y="617"/>
                    </a:lnTo>
                    <a:lnTo>
                      <a:pt x="390" y="617"/>
                    </a:lnTo>
                    <a:lnTo>
                      <a:pt x="399" y="624"/>
                    </a:lnTo>
                    <a:lnTo>
                      <a:pt x="419" y="608"/>
                    </a:lnTo>
                    <a:lnTo>
                      <a:pt x="419" y="581"/>
                    </a:lnTo>
                    <a:lnTo>
                      <a:pt x="359" y="491"/>
                    </a:lnTo>
                    <a:lnTo>
                      <a:pt x="359" y="480"/>
                    </a:lnTo>
                  </a:path>
                </a:pathLst>
              </a:custGeom>
              <a:solidFill>
                <a:srgbClr val="FFFFFF">
                  <a:alpha val="37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</a:ln>
            </p:spPr>
            <p:txBody>
              <a:bodyPr anchor="ctr"/>
              <a:lstStyle/>
              <a:p>
                <a:pPr algn="ctr" defTabSz="1176655"/>
                <a:endParaRPr lang="zh-CN" altLang="zh-CN" sz="243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99" name="Freeform 25"/>
              <p:cNvSpPr>
                <a:spLocks noChangeArrowheads="1"/>
              </p:cNvSpPr>
              <p:nvPr/>
            </p:nvSpPr>
            <p:spPr bwMode="auto">
              <a:xfrm>
                <a:off x="1624" y="928"/>
                <a:ext cx="299" cy="237"/>
              </a:xfrm>
              <a:custGeom>
                <a:avLst/>
                <a:gdLst>
                  <a:gd name="T0" fmla="*/ 59 w 506"/>
                  <a:gd name="T1" fmla="*/ 319 h 460"/>
                  <a:gd name="T2" fmla="*/ 131 w 506"/>
                  <a:gd name="T3" fmla="*/ 384 h 460"/>
                  <a:gd name="T4" fmla="*/ 191 w 506"/>
                  <a:gd name="T5" fmla="*/ 396 h 460"/>
                  <a:gd name="T6" fmla="*/ 246 w 506"/>
                  <a:gd name="T7" fmla="*/ 388 h 460"/>
                  <a:gd name="T8" fmla="*/ 263 w 506"/>
                  <a:gd name="T9" fmla="*/ 396 h 460"/>
                  <a:gd name="T10" fmla="*/ 282 w 506"/>
                  <a:gd name="T11" fmla="*/ 386 h 460"/>
                  <a:gd name="T12" fmla="*/ 296 w 506"/>
                  <a:gd name="T13" fmla="*/ 399 h 460"/>
                  <a:gd name="T14" fmla="*/ 303 w 506"/>
                  <a:gd name="T15" fmla="*/ 421 h 460"/>
                  <a:gd name="T16" fmla="*/ 329 w 506"/>
                  <a:gd name="T17" fmla="*/ 437 h 460"/>
                  <a:gd name="T18" fmla="*/ 364 w 506"/>
                  <a:gd name="T19" fmla="*/ 437 h 460"/>
                  <a:gd name="T20" fmla="*/ 390 w 506"/>
                  <a:gd name="T21" fmla="*/ 459 h 460"/>
                  <a:gd name="T22" fmla="*/ 414 w 506"/>
                  <a:gd name="T23" fmla="*/ 447 h 460"/>
                  <a:gd name="T24" fmla="*/ 432 w 506"/>
                  <a:gd name="T25" fmla="*/ 459 h 460"/>
                  <a:gd name="T26" fmla="*/ 447 w 506"/>
                  <a:gd name="T27" fmla="*/ 427 h 460"/>
                  <a:gd name="T28" fmla="*/ 469 w 506"/>
                  <a:gd name="T29" fmla="*/ 416 h 460"/>
                  <a:gd name="T30" fmla="*/ 474 w 506"/>
                  <a:gd name="T31" fmla="*/ 392 h 460"/>
                  <a:gd name="T32" fmla="*/ 464 w 506"/>
                  <a:gd name="T33" fmla="*/ 348 h 460"/>
                  <a:gd name="T34" fmla="*/ 460 w 506"/>
                  <a:gd name="T35" fmla="*/ 343 h 460"/>
                  <a:gd name="T36" fmla="*/ 438 w 506"/>
                  <a:gd name="T37" fmla="*/ 365 h 460"/>
                  <a:gd name="T38" fmla="*/ 406 w 506"/>
                  <a:gd name="T39" fmla="*/ 339 h 460"/>
                  <a:gd name="T40" fmla="*/ 382 w 506"/>
                  <a:gd name="T41" fmla="*/ 309 h 460"/>
                  <a:gd name="T42" fmla="*/ 406 w 506"/>
                  <a:gd name="T43" fmla="*/ 291 h 460"/>
                  <a:gd name="T44" fmla="*/ 412 w 506"/>
                  <a:gd name="T45" fmla="*/ 259 h 460"/>
                  <a:gd name="T46" fmla="*/ 428 w 506"/>
                  <a:gd name="T47" fmla="*/ 249 h 460"/>
                  <a:gd name="T48" fmla="*/ 425 w 506"/>
                  <a:gd name="T49" fmla="*/ 207 h 460"/>
                  <a:gd name="T50" fmla="*/ 436 w 506"/>
                  <a:gd name="T51" fmla="*/ 199 h 460"/>
                  <a:gd name="T52" fmla="*/ 456 w 506"/>
                  <a:gd name="T53" fmla="*/ 211 h 460"/>
                  <a:gd name="T54" fmla="*/ 469 w 506"/>
                  <a:gd name="T55" fmla="*/ 230 h 460"/>
                  <a:gd name="T56" fmla="*/ 495 w 506"/>
                  <a:gd name="T57" fmla="*/ 211 h 460"/>
                  <a:gd name="T58" fmla="*/ 505 w 506"/>
                  <a:gd name="T59" fmla="*/ 201 h 460"/>
                  <a:gd name="T60" fmla="*/ 500 w 506"/>
                  <a:gd name="T61" fmla="*/ 180 h 460"/>
                  <a:gd name="T62" fmla="*/ 469 w 506"/>
                  <a:gd name="T63" fmla="*/ 163 h 460"/>
                  <a:gd name="T64" fmla="*/ 462 w 506"/>
                  <a:gd name="T65" fmla="*/ 143 h 460"/>
                  <a:gd name="T66" fmla="*/ 407 w 506"/>
                  <a:gd name="T67" fmla="*/ 150 h 460"/>
                  <a:gd name="T68" fmla="*/ 373 w 506"/>
                  <a:gd name="T69" fmla="*/ 119 h 460"/>
                  <a:gd name="T70" fmla="*/ 357 w 506"/>
                  <a:gd name="T71" fmla="*/ 115 h 460"/>
                  <a:gd name="T72" fmla="*/ 357 w 506"/>
                  <a:gd name="T73" fmla="*/ 95 h 460"/>
                  <a:gd name="T74" fmla="*/ 434 w 506"/>
                  <a:gd name="T75" fmla="*/ 9 h 460"/>
                  <a:gd name="T76" fmla="*/ 406 w 506"/>
                  <a:gd name="T77" fmla="*/ 16 h 460"/>
                  <a:gd name="T78" fmla="*/ 388 w 506"/>
                  <a:gd name="T79" fmla="*/ 28 h 460"/>
                  <a:gd name="T80" fmla="*/ 382 w 506"/>
                  <a:gd name="T81" fmla="*/ 18 h 460"/>
                  <a:gd name="T82" fmla="*/ 382 w 506"/>
                  <a:gd name="T83" fmla="*/ 4 h 460"/>
                  <a:gd name="T84" fmla="*/ 368 w 506"/>
                  <a:gd name="T85" fmla="*/ 0 h 460"/>
                  <a:gd name="T86" fmla="*/ 333 w 506"/>
                  <a:gd name="T87" fmla="*/ 13 h 460"/>
                  <a:gd name="T88" fmla="*/ 246 w 506"/>
                  <a:gd name="T89" fmla="*/ 2 h 460"/>
                  <a:gd name="T90" fmla="*/ 241 w 506"/>
                  <a:gd name="T91" fmla="*/ 75 h 460"/>
                  <a:gd name="T92" fmla="*/ 199 w 506"/>
                  <a:gd name="T93" fmla="*/ 108 h 460"/>
                  <a:gd name="T94" fmla="*/ 143 w 506"/>
                  <a:gd name="T95" fmla="*/ 119 h 460"/>
                  <a:gd name="T96" fmla="*/ 64 w 506"/>
                  <a:gd name="T97" fmla="*/ 174 h 460"/>
                  <a:gd name="T98" fmla="*/ 0 w 506"/>
                  <a:gd name="T99" fmla="*/ 192 h 460"/>
                  <a:gd name="T100" fmla="*/ 0 w 506"/>
                  <a:gd name="T101" fmla="*/ 203 h 460"/>
                  <a:gd name="T102" fmla="*/ 59 w 506"/>
                  <a:gd name="T103" fmla="*/ 293 h 460"/>
                  <a:gd name="T104" fmla="*/ 59 w 506"/>
                  <a:gd name="T105" fmla="*/ 319 h 460"/>
                  <a:gd name="T106" fmla="*/ 59 w 506"/>
                  <a:gd name="T107" fmla="*/ 319 h 460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506"/>
                  <a:gd name="T163" fmla="*/ 0 h 460"/>
                  <a:gd name="T164" fmla="*/ 506 w 506"/>
                  <a:gd name="T165" fmla="*/ 460 h 460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506" h="460">
                    <a:moveTo>
                      <a:pt x="59" y="319"/>
                    </a:moveTo>
                    <a:lnTo>
                      <a:pt x="131" y="384"/>
                    </a:lnTo>
                    <a:lnTo>
                      <a:pt x="191" y="396"/>
                    </a:lnTo>
                    <a:lnTo>
                      <a:pt x="246" y="388"/>
                    </a:lnTo>
                    <a:lnTo>
                      <a:pt x="263" y="396"/>
                    </a:lnTo>
                    <a:lnTo>
                      <a:pt x="282" y="386"/>
                    </a:lnTo>
                    <a:lnTo>
                      <a:pt x="296" y="399"/>
                    </a:lnTo>
                    <a:lnTo>
                      <a:pt x="303" y="421"/>
                    </a:lnTo>
                    <a:lnTo>
                      <a:pt x="329" y="437"/>
                    </a:lnTo>
                    <a:lnTo>
                      <a:pt x="364" y="437"/>
                    </a:lnTo>
                    <a:lnTo>
                      <a:pt x="390" y="459"/>
                    </a:lnTo>
                    <a:lnTo>
                      <a:pt x="414" y="447"/>
                    </a:lnTo>
                    <a:lnTo>
                      <a:pt x="432" y="459"/>
                    </a:lnTo>
                    <a:lnTo>
                      <a:pt x="447" y="427"/>
                    </a:lnTo>
                    <a:lnTo>
                      <a:pt x="469" y="416"/>
                    </a:lnTo>
                    <a:lnTo>
                      <a:pt x="474" y="392"/>
                    </a:lnTo>
                    <a:lnTo>
                      <a:pt x="464" y="348"/>
                    </a:lnTo>
                    <a:lnTo>
                      <a:pt x="460" y="343"/>
                    </a:lnTo>
                    <a:lnTo>
                      <a:pt x="438" y="365"/>
                    </a:lnTo>
                    <a:lnTo>
                      <a:pt x="406" y="339"/>
                    </a:lnTo>
                    <a:lnTo>
                      <a:pt x="382" y="309"/>
                    </a:lnTo>
                    <a:lnTo>
                      <a:pt x="406" y="291"/>
                    </a:lnTo>
                    <a:lnTo>
                      <a:pt x="412" y="259"/>
                    </a:lnTo>
                    <a:lnTo>
                      <a:pt x="428" y="249"/>
                    </a:lnTo>
                    <a:lnTo>
                      <a:pt x="425" y="207"/>
                    </a:lnTo>
                    <a:lnTo>
                      <a:pt x="436" y="199"/>
                    </a:lnTo>
                    <a:lnTo>
                      <a:pt x="456" y="211"/>
                    </a:lnTo>
                    <a:lnTo>
                      <a:pt x="469" y="230"/>
                    </a:lnTo>
                    <a:lnTo>
                      <a:pt x="495" y="211"/>
                    </a:lnTo>
                    <a:lnTo>
                      <a:pt x="505" y="201"/>
                    </a:lnTo>
                    <a:lnTo>
                      <a:pt x="500" y="180"/>
                    </a:lnTo>
                    <a:lnTo>
                      <a:pt x="469" y="163"/>
                    </a:lnTo>
                    <a:lnTo>
                      <a:pt x="462" y="143"/>
                    </a:lnTo>
                    <a:lnTo>
                      <a:pt x="407" y="150"/>
                    </a:lnTo>
                    <a:lnTo>
                      <a:pt x="373" y="119"/>
                    </a:lnTo>
                    <a:lnTo>
                      <a:pt x="357" y="115"/>
                    </a:lnTo>
                    <a:lnTo>
                      <a:pt x="357" y="95"/>
                    </a:lnTo>
                    <a:lnTo>
                      <a:pt x="434" y="9"/>
                    </a:lnTo>
                    <a:lnTo>
                      <a:pt x="406" y="16"/>
                    </a:lnTo>
                    <a:lnTo>
                      <a:pt x="388" y="28"/>
                    </a:lnTo>
                    <a:lnTo>
                      <a:pt x="382" y="18"/>
                    </a:lnTo>
                    <a:lnTo>
                      <a:pt x="382" y="4"/>
                    </a:lnTo>
                    <a:lnTo>
                      <a:pt x="368" y="0"/>
                    </a:lnTo>
                    <a:lnTo>
                      <a:pt x="333" y="13"/>
                    </a:lnTo>
                    <a:lnTo>
                      <a:pt x="246" y="2"/>
                    </a:lnTo>
                    <a:lnTo>
                      <a:pt x="241" y="75"/>
                    </a:lnTo>
                    <a:lnTo>
                      <a:pt x="199" y="108"/>
                    </a:lnTo>
                    <a:lnTo>
                      <a:pt x="143" y="119"/>
                    </a:lnTo>
                    <a:lnTo>
                      <a:pt x="64" y="174"/>
                    </a:lnTo>
                    <a:lnTo>
                      <a:pt x="0" y="192"/>
                    </a:lnTo>
                    <a:lnTo>
                      <a:pt x="0" y="203"/>
                    </a:lnTo>
                    <a:lnTo>
                      <a:pt x="59" y="293"/>
                    </a:lnTo>
                    <a:lnTo>
                      <a:pt x="59" y="319"/>
                    </a:lnTo>
                  </a:path>
                </a:pathLst>
              </a:custGeom>
              <a:solidFill>
                <a:srgbClr val="FFFFFF">
                  <a:alpha val="56000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</a:ln>
            </p:spPr>
            <p:txBody>
              <a:bodyPr anchor="ctr"/>
              <a:lstStyle/>
              <a:p>
                <a:pPr algn="ctr" defTabSz="1176655"/>
                <a:endParaRPr lang="zh-CN" altLang="zh-CN" sz="243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00" name="Freeform 26"/>
              <p:cNvSpPr>
                <a:spLocks noChangeArrowheads="1"/>
              </p:cNvSpPr>
              <p:nvPr/>
            </p:nvSpPr>
            <p:spPr bwMode="auto">
              <a:xfrm>
                <a:off x="1613" y="716"/>
                <a:ext cx="172" cy="312"/>
              </a:xfrm>
              <a:custGeom>
                <a:avLst/>
                <a:gdLst>
                  <a:gd name="T0" fmla="*/ 19 w 292"/>
                  <a:gd name="T1" fmla="*/ 605 h 606"/>
                  <a:gd name="T2" fmla="*/ 83 w 292"/>
                  <a:gd name="T3" fmla="*/ 587 h 606"/>
                  <a:gd name="T4" fmla="*/ 162 w 292"/>
                  <a:gd name="T5" fmla="*/ 532 h 606"/>
                  <a:gd name="T6" fmla="*/ 217 w 292"/>
                  <a:gd name="T7" fmla="*/ 520 h 606"/>
                  <a:gd name="T8" fmla="*/ 260 w 292"/>
                  <a:gd name="T9" fmla="*/ 488 h 606"/>
                  <a:gd name="T10" fmla="*/ 264 w 292"/>
                  <a:gd name="T11" fmla="*/ 414 h 606"/>
                  <a:gd name="T12" fmla="*/ 244 w 292"/>
                  <a:gd name="T13" fmla="*/ 388 h 606"/>
                  <a:gd name="T14" fmla="*/ 251 w 292"/>
                  <a:gd name="T15" fmla="*/ 366 h 606"/>
                  <a:gd name="T16" fmla="*/ 264 w 292"/>
                  <a:gd name="T17" fmla="*/ 346 h 606"/>
                  <a:gd name="T18" fmla="*/ 269 w 292"/>
                  <a:gd name="T19" fmla="*/ 315 h 606"/>
                  <a:gd name="T20" fmla="*/ 281 w 292"/>
                  <a:gd name="T21" fmla="*/ 293 h 606"/>
                  <a:gd name="T22" fmla="*/ 260 w 292"/>
                  <a:gd name="T23" fmla="*/ 250 h 606"/>
                  <a:gd name="T24" fmla="*/ 229 w 292"/>
                  <a:gd name="T25" fmla="*/ 214 h 606"/>
                  <a:gd name="T26" fmla="*/ 246 w 292"/>
                  <a:gd name="T27" fmla="*/ 156 h 606"/>
                  <a:gd name="T28" fmla="*/ 284 w 292"/>
                  <a:gd name="T29" fmla="*/ 132 h 606"/>
                  <a:gd name="T30" fmla="*/ 291 w 292"/>
                  <a:gd name="T31" fmla="*/ 95 h 606"/>
                  <a:gd name="T32" fmla="*/ 275 w 292"/>
                  <a:gd name="T33" fmla="*/ 62 h 606"/>
                  <a:gd name="T34" fmla="*/ 275 w 292"/>
                  <a:gd name="T35" fmla="*/ 21 h 606"/>
                  <a:gd name="T36" fmla="*/ 251 w 292"/>
                  <a:gd name="T37" fmla="*/ 0 h 606"/>
                  <a:gd name="T38" fmla="*/ 194 w 292"/>
                  <a:gd name="T39" fmla="*/ 28 h 606"/>
                  <a:gd name="T40" fmla="*/ 186 w 292"/>
                  <a:gd name="T41" fmla="*/ 20 h 606"/>
                  <a:gd name="T42" fmla="*/ 155 w 292"/>
                  <a:gd name="T43" fmla="*/ 42 h 606"/>
                  <a:gd name="T44" fmla="*/ 131 w 292"/>
                  <a:gd name="T45" fmla="*/ 40 h 606"/>
                  <a:gd name="T46" fmla="*/ 83 w 292"/>
                  <a:gd name="T47" fmla="*/ 110 h 606"/>
                  <a:gd name="T48" fmla="*/ 67 w 292"/>
                  <a:gd name="T49" fmla="*/ 110 h 606"/>
                  <a:gd name="T50" fmla="*/ 41 w 292"/>
                  <a:gd name="T51" fmla="*/ 132 h 606"/>
                  <a:gd name="T52" fmla="*/ 43 w 292"/>
                  <a:gd name="T53" fmla="*/ 163 h 606"/>
                  <a:gd name="T54" fmla="*/ 30 w 292"/>
                  <a:gd name="T55" fmla="*/ 190 h 606"/>
                  <a:gd name="T56" fmla="*/ 26 w 292"/>
                  <a:gd name="T57" fmla="*/ 225 h 606"/>
                  <a:gd name="T58" fmla="*/ 2 w 292"/>
                  <a:gd name="T59" fmla="*/ 262 h 606"/>
                  <a:gd name="T60" fmla="*/ 28 w 292"/>
                  <a:gd name="T61" fmla="*/ 315 h 606"/>
                  <a:gd name="T62" fmla="*/ 19 w 292"/>
                  <a:gd name="T63" fmla="*/ 346 h 606"/>
                  <a:gd name="T64" fmla="*/ 0 w 292"/>
                  <a:gd name="T65" fmla="*/ 380 h 606"/>
                  <a:gd name="T66" fmla="*/ 28 w 292"/>
                  <a:gd name="T67" fmla="*/ 510 h 606"/>
                  <a:gd name="T68" fmla="*/ 9 w 292"/>
                  <a:gd name="T69" fmla="*/ 578 h 606"/>
                  <a:gd name="T70" fmla="*/ 19 w 292"/>
                  <a:gd name="T71" fmla="*/ 605 h 606"/>
                  <a:gd name="T72" fmla="*/ 19 w 292"/>
                  <a:gd name="T73" fmla="*/ 605 h 60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92"/>
                  <a:gd name="T112" fmla="*/ 0 h 606"/>
                  <a:gd name="T113" fmla="*/ 292 w 292"/>
                  <a:gd name="T114" fmla="*/ 606 h 60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92" h="606">
                    <a:moveTo>
                      <a:pt x="19" y="605"/>
                    </a:moveTo>
                    <a:lnTo>
                      <a:pt x="83" y="587"/>
                    </a:lnTo>
                    <a:lnTo>
                      <a:pt x="162" y="532"/>
                    </a:lnTo>
                    <a:lnTo>
                      <a:pt x="217" y="520"/>
                    </a:lnTo>
                    <a:lnTo>
                      <a:pt x="260" y="488"/>
                    </a:lnTo>
                    <a:lnTo>
                      <a:pt x="264" y="414"/>
                    </a:lnTo>
                    <a:lnTo>
                      <a:pt x="244" y="388"/>
                    </a:lnTo>
                    <a:lnTo>
                      <a:pt x="251" y="366"/>
                    </a:lnTo>
                    <a:lnTo>
                      <a:pt x="264" y="346"/>
                    </a:lnTo>
                    <a:lnTo>
                      <a:pt x="269" y="315"/>
                    </a:lnTo>
                    <a:lnTo>
                      <a:pt x="281" y="293"/>
                    </a:lnTo>
                    <a:lnTo>
                      <a:pt x="260" y="250"/>
                    </a:lnTo>
                    <a:lnTo>
                      <a:pt x="229" y="214"/>
                    </a:lnTo>
                    <a:lnTo>
                      <a:pt x="246" y="156"/>
                    </a:lnTo>
                    <a:lnTo>
                      <a:pt x="284" y="132"/>
                    </a:lnTo>
                    <a:lnTo>
                      <a:pt x="291" y="95"/>
                    </a:lnTo>
                    <a:lnTo>
                      <a:pt x="275" y="62"/>
                    </a:lnTo>
                    <a:lnTo>
                      <a:pt x="275" y="21"/>
                    </a:lnTo>
                    <a:lnTo>
                      <a:pt x="251" y="0"/>
                    </a:lnTo>
                    <a:lnTo>
                      <a:pt x="194" y="28"/>
                    </a:lnTo>
                    <a:lnTo>
                      <a:pt x="186" y="20"/>
                    </a:lnTo>
                    <a:lnTo>
                      <a:pt x="155" y="42"/>
                    </a:lnTo>
                    <a:lnTo>
                      <a:pt x="131" y="40"/>
                    </a:lnTo>
                    <a:lnTo>
                      <a:pt x="83" y="110"/>
                    </a:lnTo>
                    <a:lnTo>
                      <a:pt x="67" y="110"/>
                    </a:lnTo>
                    <a:lnTo>
                      <a:pt x="41" y="132"/>
                    </a:lnTo>
                    <a:lnTo>
                      <a:pt x="43" y="163"/>
                    </a:lnTo>
                    <a:lnTo>
                      <a:pt x="30" y="190"/>
                    </a:lnTo>
                    <a:lnTo>
                      <a:pt x="26" y="225"/>
                    </a:lnTo>
                    <a:lnTo>
                      <a:pt x="2" y="262"/>
                    </a:lnTo>
                    <a:lnTo>
                      <a:pt x="28" y="315"/>
                    </a:lnTo>
                    <a:lnTo>
                      <a:pt x="19" y="346"/>
                    </a:lnTo>
                    <a:lnTo>
                      <a:pt x="0" y="380"/>
                    </a:lnTo>
                    <a:lnTo>
                      <a:pt x="28" y="510"/>
                    </a:lnTo>
                    <a:lnTo>
                      <a:pt x="9" y="578"/>
                    </a:lnTo>
                    <a:lnTo>
                      <a:pt x="19" y="605"/>
                    </a:lnTo>
                  </a:path>
                </a:pathLst>
              </a:custGeom>
              <a:solidFill>
                <a:srgbClr val="FFFFFF">
                  <a:alpha val="56000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</a:ln>
            </p:spPr>
            <p:txBody>
              <a:bodyPr anchor="ctr"/>
              <a:lstStyle/>
              <a:p>
                <a:pPr algn="ctr" defTabSz="1176655"/>
                <a:endParaRPr lang="zh-CN" altLang="zh-CN" sz="243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01" name="Freeform 27"/>
              <p:cNvSpPr>
                <a:spLocks noChangeArrowheads="1"/>
              </p:cNvSpPr>
              <p:nvPr/>
            </p:nvSpPr>
            <p:spPr bwMode="auto">
              <a:xfrm>
                <a:off x="1745" y="596"/>
                <a:ext cx="266" cy="339"/>
              </a:xfrm>
              <a:custGeom>
                <a:avLst/>
                <a:gdLst>
                  <a:gd name="T0" fmla="*/ 179 w 455"/>
                  <a:gd name="T1" fmla="*/ 637 h 658"/>
                  <a:gd name="T2" fmla="*/ 219 w 455"/>
                  <a:gd name="T3" fmla="*/ 513 h 658"/>
                  <a:gd name="T4" fmla="*/ 303 w 455"/>
                  <a:gd name="T5" fmla="*/ 460 h 658"/>
                  <a:gd name="T6" fmla="*/ 322 w 455"/>
                  <a:gd name="T7" fmla="*/ 409 h 658"/>
                  <a:gd name="T8" fmla="*/ 284 w 455"/>
                  <a:gd name="T9" fmla="*/ 390 h 658"/>
                  <a:gd name="T10" fmla="*/ 241 w 455"/>
                  <a:gd name="T11" fmla="*/ 368 h 658"/>
                  <a:gd name="T12" fmla="*/ 217 w 455"/>
                  <a:gd name="T13" fmla="*/ 306 h 658"/>
                  <a:gd name="T14" fmla="*/ 176 w 455"/>
                  <a:gd name="T15" fmla="*/ 310 h 658"/>
                  <a:gd name="T16" fmla="*/ 131 w 455"/>
                  <a:gd name="T17" fmla="*/ 300 h 658"/>
                  <a:gd name="T18" fmla="*/ 164 w 455"/>
                  <a:gd name="T19" fmla="*/ 233 h 658"/>
                  <a:gd name="T20" fmla="*/ 200 w 455"/>
                  <a:gd name="T21" fmla="*/ 167 h 658"/>
                  <a:gd name="T22" fmla="*/ 263 w 455"/>
                  <a:gd name="T23" fmla="*/ 194 h 658"/>
                  <a:gd name="T24" fmla="*/ 287 w 455"/>
                  <a:gd name="T25" fmla="*/ 238 h 658"/>
                  <a:gd name="T26" fmla="*/ 291 w 455"/>
                  <a:gd name="T27" fmla="*/ 277 h 658"/>
                  <a:gd name="T28" fmla="*/ 327 w 455"/>
                  <a:gd name="T29" fmla="*/ 317 h 658"/>
                  <a:gd name="T30" fmla="*/ 416 w 455"/>
                  <a:gd name="T31" fmla="*/ 293 h 658"/>
                  <a:gd name="T32" fmla="*/ 454 w 455"/>
                  <a:gd name="T33" fmla="*/ 218 h 658"/>
                  <a:gd name="T34" fmla="*/ 408 w 455"/>
                  <a:gd name="T35" fmla="*/ 178 h 658"/>
                  <a:gd name="T36" fmla="*/ 384 w 455"/>
                  <a:gd name="T37" fmla="*/ 115 h 658"/>
                  <a:gd name="T38" fmla="*/ 303 w 455"/>
                  <a:gd name="T39" fmla="*/ 72 h 658"/>
                  <a:gd name="T40" fmla="*/ 256 w 455"/>
                  <a:gd name="T41" fmla="*/ 0 h 658"/>
                  <a:gd name="T42" fmla="*/ 200 w 455"/>
                  <a:gd name="T43" fmla="*/ 42 h 658"/>
                  <a:gd name="T44" fmla="*/ 202 w 455"/>
                  <a:gd name="T45" fmla="*/ 74 h 658"/>
                  <a:gd name="T46" fmla="*/ 147 w 455"/>
                  <a:gd name="T47" fmla="*/ 93 h 658"/>
                  <a:gd name="T48" fmla="*/ 116 w 455"/>
                  <a:gd name="T49" fmla="*/ 101 h 658"/>
                  <a:gd name="T50" fmla="*/ 66 w 455"/>
                  <a:gd name="T51" fmla="*/ 117 h 658"/>
                  <a:gd name="T52" fmla="*/ 52 w 455"/>
                  <a:gd name="T53" fmla="*/ 74 h 658"/>
                  <a:gd name="T54" fmla="*/ 9 w 455"/>
                  <a:gd name="T55" fmla="*/ 134 h 658"/>
                  <a:gd name="T56" fmla="*/ 28 w 455"/>
                  <a:gd name="T57" fmla="*/ 231 h 658"/>
                  <a:gd name="T58" fmla="*/ 52 w 455"/>
                  <a:gd name="T59" fmla="*/ 293 h 658"/>
                  <a:gd name="T60" fmla="*/ 61 w 455"/>
                  <a:gd name="T61" fmla="*/ 363 h 658"/>
                  <a:gd name="T62" fmla="*/ 6 w 455"/>
                  <a:gd name="T63" fmla="*/ 445 h 658"/>
                  <a:gd name="T64" fmla="*/ 59 w 455"/>
                  <a:gd name="T65" fmla="*/ 524 h 658"/>
                  <a:gd name="T66" fmla="*/ 42 w 455"/>
                  <a:gd name="T67" fmla="*/ 577 h 658"/>
                  <a:gd name="T68" fmla="*/ 21 w 455"/>
                  <a:gd name="T69" fmla="*/ 619 h 658"/>
                  <a:gd name="T70" fmla="*/ 129 w 455"/>
                  <a:gd name="T71" fmla="*/ 657 h 658"/>
                  <a:gd name="T72" fmla="*/ 178 w 455"/>
                  <a:gd name="T73" fmla="*/ 647 h 65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55"/>
                  <a:gd name="T112" fmla="*/ 0 h 658"/>
                  <a:gd name="T113" fmla="*/ 455 w 455"/>
                  <a:gd name="T114" fmla="*/ 658 h 65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55" h="658">
                    <a:moveTo>
                      <a:pt x="178" y="647"/>
                    </a:moveTo>
                    <a:lnTo>
                      <a:pt x="179" y="637"/>
                    </a:lnTo>
                    <a:lnTo>
                      <a:pt x="166" y="610"/>
                    </a:lnTo>
                    <a:lnTo>
                      <a:pt x="219" y="513"/>
                    </a:lnTo>
                    <a:lnTo>
                      <a:pt x="267" y="469"/>
                    </a:lnTo>
                    <a:lnTo>
                      <a:pt x="303" y="460"/>
                    </a:lnTo>
                    <a:lnTo>
                      <a:pt x="335" y="418"/>
                    </a:lnTo>
                    <a:lnTo>
                      <a:pt x="322" y="409"/>
                    </a:lnTo>
                    <a:lnTo>
                      <a:pt x="311" y="379"/>
                    </a:lnTo>
                    <a:lnTo>
                      <a:pt x="284" y="390"/>
                    </a:lnTo>
                    <a:lnTo>
                      <a:pt x="243" y="379"/>
                    </a:lnTo>
                    <a:lnTo>
                      <a:pt x="241" y="368"/>
                    </a:lnTo>
                    <a:lnTo>
                      <a:pt x="239" y="298"/>
                    </a:lnTo>
                    <a:lnTo>
                      <a:pt x="217" y="306"/>
                    </a:lnTo>
                    <a:lnTo>
                      <a:pt x="203" y="319"/>
                    </a:lnTo>
                    <a:lnTo>
                      <a:pt x="176" y="310"/>
                    </a:lnTo>
                    <a:lnTo>
                      <a:pt x="138" y="317"/>
                    </a:lnTo>
                    <a:lnTo>
                      <a:pt x="131" y="300"/>
                    </a:lnTo>
                    <a:lnTo>
                      <a:pt x="136" y="266"/>
                    </a:lnTo>
                    <a:lnTo>
                      <a:pt x="164" y="233"/>
                    </a:lnTo>
                    <a:lnTo>
                      <a:pt x="171" y="196"/>
                    </a:lnTo>
                    <a:lnTo>
                      <a:pt x="200" y="167"/>
                    </a:lnTo>
                    <a:lnTo>
                      <a:pt x="250" y="194"/>
                    </a:lnTo>
                    <a:lnTo>
                      <a:pt x="263" y="194"/>
                    </a:lnTo>
                    <a:lnTo>
                      <a:pt x="272" y="231"/>
                    </a:lnTo>
                    <a:lnTo>
                      <a:pt x="287" y="238"/>
                    </a:lnTo>
                    <a:lnTo>
                      <a:pt x="293" y="262"/>
                    </a:lnTo>
                    <a:lnTo>
                      <a:pt x="291" y="277"/>
                    </a:lnTo>
                    <a:lnTo>
                      <a:pt x="322" y="300"/>
                    </a:lnTo>
                    <a:lnTo>
                      <a:pt x="327" y="317"/>
                    </a:lnTo>
                    <a:lnTo>
                      <a:pt x="353" y="329"/>
                    </a:lnTo>
                    <a:lnTo>
                      <a:pt x="416" y="293"/>
                    </a:lnTo>
                    <a:lnTo>
                      <a:pt x="416" y="273"/>
                    </a:lnTo>
                    <a:lnTo>
                      <a:pt x="454" y="218"/>
                    </a:lnTo>
                    <a:lnTo>
                      <a:pt x="427" y="180"/>
                    </a:lnTo>
                    <a:lnTo>
                      <a:pt x="408" y="178"/>
                    </a:lnTo>
                    <a:lnTo>
                      <a:pt x="370" y="154"/>
                    </a:lnTo>
                    <a:lnTo>
                      <a:pt x="384" y="115"/>
                    </a:lnTo>
                    <a:lnTo>
                      <a:pt x="327" y="110"/>
                    </a:lnTo>
                    <a:lnTo>
                      <a:pt x="303" y="72"/>
                    </a:lnTo>
                    <a:lnTo>
                      <a:pt x="305" y="52"/>
                    </a:lnTo>
                    <a:lnTo>
                      <a:pt x="256" y="0"/>
                    </a:lnTo>
                    <a:lnTo>
                      <a:pt x="226" y="16"/>
                    </a:lnTo>
                    <a:lnTo>
                      <a:pt x="200" y="42"/>
                    </a:lnTo>
                    <a:lnTo>
                      <a:pt x="208" y="62"/>
                    </a:lnTo>
                    <a:lnTo>
                      <a:pt x="202" y="74"/>
                    </a:lnTo>
                    <a:lnTo>
                      <a:pt x="164" y="77"/>
                    </a:lnTo>
                    <a:lnTo>
                      <a:pt x="147" y="93"/>
                    </a:lnTo>
                    <a:lnTo>
                      <a:pt x="131" y="86"/>
                    </a:lnTo>
                    <a:lnTo>
                      <a:pt x="116" y="101"/>
                    </a:lnTo>
                    <a:lnTo>
                      <a:pt x="81" y="127"/>
                    </a:lnTo>
                    <a:lnTo>
                      <a:pt x="66" y="117"/>
                    </a:lnTo>
                    <a:lnTo>
                      <a:pt x="66" y="81"/>
                    </a:lnTo>
                    <a:lnTo>
                      <a:pt x="52" y="74"/>
                    </a:lnTo>
                    <a:lnTo>
                      <a:pt x="33" y="83"/>
                    </a:lnTo>
                    <a:lnTo>
                      <a:pt x="9" y="134"/>
                    </a:lnTo>
                    <a:lnTo>
                      <a:pt x="0" y="182"/>
                    </a:lnTo>
                    <a:lnTo>
                      <a:pt x="28" y="231"/>
                    </a:lnTo>
                    <a:lnTo>
                      <a:pt x="52" y="253"/>
                    </a:lnTo>
                    <a:lnTo>
                      <a:pt x="52" y="293"/>
                    </a:lnTo>
                    <a:lnTo>
                      <a:pt x="68" y="326"/>
                    </a:lnTo>
                    <a:lnTo>
                      <a:pt x="61" y="363"/>
                    </a:lnTo>
                    <a:lnTo>
                      <a:pt x="24" y="387"/>
                    </a:lnTo>
                    <a:lnTo>
                      <a:pt x="6" y="445"/>
                    </a:lnTo>
                    <a:lnTo>
                      <a:pt x="37" y="480"/>
                    </a:lnTo>
                    <a:lnTo>
                      <a:pt x="59" y="524"/>
                    </a:lnTo>
                    <a:lnTo>
                      <a:pt x="46" y="546"/>
                    </a:lnTo>
                    <a:lnTo>
                      <a:pt x="42" y="577"/>
                    </a:lnTo>
                    <a:lnTo>
                      <a:pt x="28" y="597"/>
                    </a:lnTo>
                    <a:lnTo>
                      <a:pt x="21" y="619"/>
                    </a:lnTo>
                    <a:lnTo>
                      <a:pt x="42" y="645"/>
                    </a:lnTo>
                    <a:lnTo>
                      <a:pt x="129" y="657"/>
                    </a:lnTo>
                    <a:lnTo>
                      <a:pt x="164" y="643"/>
                    </a:lnTo>
                    <a:lnTo>
                      <a:pt x="178" y="647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</a:ln>
            </p:spPr>
            <p:txBody>
              <a:bodyPr anchor="ctr"/>
              <a:lstStyle/>
              <a:p>
                <a:pPr algn="ctr" defTabSz="1176655"/>
                <a:endParaRPr lang="zh-CN" altLang="zh-CN" sz="243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02" name="Freeform 28"/>
              <p:cNvSpPr>
                <a:spLocks noChangeArrowheads="1"/>
              </p:cNvSpPr>
              <p:nvPr/>
            </p:nvSpPr>
            <p:spPr bwMode="auto">
              <a:xfrm>
                <a:off x="1884" y="716"/>
                <a:ext cx="53" cy="82"/>
              </a:xfrm>
              <a:custGeom>
                <a:avLst/>
                <a:gdLst>
                  <a:gd name="T0" fmla="*/ 72 w 89"/>
                  <a:gd name="T1" fmla="*/ 148 h 160"/>
                  <a:gd name="T2" fmla="*/ 45 w 89"/>
                  <a:gd name="T3" fmla="*/ 159 h 160"/>
                  <a:gd name="T4" fmla="*/ 4 w 89"/>
                  <a:gd name="T5" fmla="*/ 148 h 160"/>
                  <a:gd name="T6" fmla="*/ 2 w 89"/>
                  <a:gd name="T7" fmla="*/ 137 h 160"/>
                  <a:gd name="T8" fmla="*/ 0 w 89"/>
                  <a:gd name="T9" fmla="*/ 66 h 160"/>
                  <a:gd name="T10" fmla="*/ 28 w 89"/>
                  <a:gd name="T11" fmla="*/ 53 h 160"/>
                  <a:gd name="T12" fmla="*/ 24 w 89"/>
                  <a:gd name="T13" fmla="*/ 40 h 160"/>
                  <a:gd name="T14" fmla="*/ 30 w 89"/>
                  <a:gd name="T15" fmla="*/ 13 h 160"/>
                  <a:gd name="T16" fmla="*/ 33 w 89"/>
                  <a:gd name="T17" fmla="*/ 0 h 160"/>
                  <a:gd name="T18" fmla="*/ 48 w 89"/>
                  <a:gd name="T19" fmla="*/ 6 h 160"/>
                  <a:gd name="T20" fmla="*/ 54 w 89"/>
                  <a:gd name="T21" fmla="*/ 31 h 160"/>
                  <a:gd name="T22" fmla="*/ 52 w 89"/>
                  <a:gd name="T23" fmla="*/ 46 h 160"/>
                  <a:gd name="T24" fmla="*/ 83 w 89"/>
                  <a:gd name="T25" fmla="*/ 69 h 160"/>
                  <a:gd name="T26" fmla="*/ 88 w 89"/>
                  <a:gd name="T27" fmla="*/ 86 h 160"/>
                  <a:gd name="T28" fmla="*/ 69 w 89"/>
                  <a:gd name="T29" fmla="*/ 99 h 160"/>
                  <a:gd name="T30" fmla="*/ 64 w 89"/>
                  <a:gd name="T31" fmla="*/ 127 h 160"/>
                  <a:gd name="T32" fmla="*/ 72 w 89"/>
                  <a:gd name="T33" fmla="*/ 148 h 160"/>
                  <a:gd name="T34" fmla="*/ 72 w 89"/>
                  <a:gd name="T35" fmla="*/ 148 h 16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89"/>
                  <a:gd name="T55" fmla="*/ 0 h 160"/>
                  <a:gd name="T56" fmla="*/ 89 w 89"/>
                  <a:gd name="T57" fmla="*/ 160 h 16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89" h="160">
                    <a:moveTo>
                      <a:pt x="72" y="148"/>
                    </a:moveTo>
                    <a:lnTo>
                      <a:pt x="45" y="159"/>
                    </a:lnTo>
                    <a:lnTo>
                      <a:pt x="4" y="148"/>
                    </a:lnTo>
                    <a:lnTo>
                      <a:pt x="2" y="137"/>
                    </a:lnTo>
                    <a:lnTo>
                      <a:pt x="0" y="66"/>
                    </a:lnTo>
                    <a:lnTo>
                      <a:pt x="28" y="53"/>
                    </a:lnTo>
                    <a:lnTo>
                      <a:pt x="24" y="40"/>
                    </a:lnTo>
                    <a:lnTo>
                      <a:pt x="30" y="13"/>
                    </a:lnTo>
                    <a:lnTo>
                      <a:pt x="33" y="0"/>
                    </a:lnTo>
                    <a:lnTo>
                      <a:pt x="48" y="6"/>
                    </a:lnTo>
                    <a:lnTo>
                      <a:pt x="54" y="31"/>
                    </a:lnTo>
                    <a:lnTo>
                      <a:pt x="52" y="46"/>
                    </a:lnTo>
                    <a:lnTo>
                      <a:pt x="83" y="69"/>
                    </a:lnTo>
                    <a:lnTo>
                      <a:pt x="88" y="86"/>
                    </a:lnTo>
                    <a:lnTo>
                      <a:pt x="69" y="99"/>
                    </a:lnTo>
                    <a:lnTo>
                      <a:pt x="64" y="127"/>
                    </a:lnTo>
                    <a:lnTo>
                      <a:pt x="72" y="148"/>
                    </a:lnTo>
                  </a:path>
                </a:pathLst>
              </a:custGeom>
              <a:solidFill>
                <a:srgbClr val="FFFFFF">
                  <a:alpha val="20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</a:ln>
            </p:spPr>
            <p:txBody>
              <a:bodyPr anchor="ctr"/>
              <a:lstStyle/>
              <a:p>
                <a:pPr algn="ctr" defTabSz="1176655"/>
                <a:endParaRPr lang="zh-CN" altLang="zh-CN" sz="243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03" name="Freeform 29"/>
              <p:cNvSpPr>
                <a:spLocks noChangeArrowheads="1"/>
              </p:cNvSpPr>
              <p:nvPr/>
            </p:nvSpPr>
            <p:spPr bwMode="auto">
              <a:xfrm>
                <a:off x="1820" y="682"/>
                <a:ext cx="83" cy="79"/>
              </a:xfrm>
              <a:custGeom>
                <a:avLst/>
                <a:gdLst>
                  <a:gd name="T0" fmla="*/ 107 w 142"/>
                  <a:gd name="T1" fmla="*/ 130 h 153"/>
                  <a:gd name="T2" fmla="*/ 105 w 142"/>
                  <a:gd name="T3" fmla="*/ 108 h 153"/>
                  <a:gd name="T4" fmla="*/ 98 w 142"/>
                  <a:gd name="T5" fmla="*/ 92 h 153"/>
                  <a:gd name="T6" fmla="*/ 138 w 142"/>
                  <a:gd name="T7" fmla="*/ 77 h 153"/>
                  <a:gd name="T8" fmla="*/ 141 w 142"/>
                  <a:gd name="T9" fmla="*/ 63 h 153"/>
                  <a:gd name="T10" fmla="*/ 131 w 142"/>
                  <a:gd name="T11" fmla="*/ 26 h 153"/>
                  <a:gd name="T12" fmla="*/ 119 w 142"/>
                  <a:gd name="T13" fmla="*/ 26 h 153"/>
                  <a:gd name="T14" fmla="*/ 68 w 142"/>
                  <a:gd name="T15" fmla="*/ 0 h 153"/>
                  <a:gd name="T16" fmla="*/ 40 w 142"/>
                  <a:gd name="T17" fmla="*/ 28 h 153"/>
                  <a:gd name="T18" fmla="*/ 33 w 142"/>
                  <a:gd name="T19" fmla="*/ 65 h 153"/>
                  <a:gd name="T20" fmla="*/ 4 w 142"/>
                  <a:gd name="T21" fmla="*/ 99 h 153"/>
                  <a:gd name="T22" fmla="*/ 0 w 142"/>
                  <a:gd name="T23" fmla="*/ 132 h 153"/>
                  <a:gd name="T24" fmla="*/ 6 w 142"/>
                  <a:gd name="T25" fmla="*/ 149 h 153"/>
                  <a:gd name="T26" fmla="*/ 44 w 142"/>
                  <a:gd name="T27" fmla="*/ 142 h 153"/>
                  <a:gd name="T28" fmla="*/ 72 w 142"/>
                  <a:gd name="T29" fmla="*/ 152 h 153"/>
                  <a:gd name="T30" fmla="*/ 85 w 142"/>
                  <a:gd name="T31" fmla="*/ 138 h 153"/>
                  <a:gd name="T32" fmla="*/ 107 w 142"/>
                  <a:gd name="T33" fmla="*/ 130 h 153"/>
                  <a:gd name="T34" fmla="*/ 107 w 142"/>
                  <a:gd name="T35" fmla="*/ 130 h 15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42"/>
                  <a:gd name="T55" fmla="*/ 0 h 153"/>
                  <a:gd name="T56" fmla="*/ 142 w 142"/>
                  <a:gd name="T57" fmla="*/ 153 h 153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42" h="153">
                    <a:moveTo>
                      <a:pt x="107" y="130"/>
                    </a:moveTo>
                    <a:lnTo>
                      <a:pt x="105" y="108"/>
                    </a:lnTo>
                    <a:lnTo>
                      <a:pt x="98" y="92"/>
                    </a:lnTo>
                    <a:lnTo>
                      <a:pt x="138" y="77"/>
                    </a:lnTo>
                    <a:lnTo>
                      <a:pt x="141" y="63"/>
                    </a:lnTo>
                    <a:lnTo>
                      <a:pt x="131" y="26"/>
                    </a:lnTo>
                    <a:lnTo>
                      <a:pt x="119" y="26"/>
                    </a:lnTo>
                    <a:lnTo>
                      <a:pt x="68" y="0"/>
                    </a:lnTo>
                    <a:lnTo>
                      <a:pt x="40" y="28"/>
                    </a:lnTo>
                    <a:lnTo>
                      <a:pt x="33" y="65"/>
                    </a:lnTo>
                    <a:lnTo>
                      <a:pt x="4" y="99"/>
                    </a:lnTo>
                    <a:lnTo>
                      <a:pt x="0" y="132"/>
                    </a:lnTo>
                    <a:lnTo>
                      <a:pt x="6" y="149"/>
                    </a:lnTo>
                    <a:lnTo>
                      <a:pt x="44" y="142"/>
                    </a:lnTo>
                    <a:lnTo>
                      <a:pt x="72" y="152"/>
                    </a:lnTo>
                    <a:lnTo>
                      <a:pt x="85" y="138"/>
                    </a:lnTo>
                    <a:lnTo>
                      <a:pt x="107" y="130"/>
                    </a:lnTo>
                  </a:path>
                </a:pathLst>
              </a:custGeom>
              <a:solidFill>
                <a:srgbClr val="FFFFFF">
                  <a:alpha val="20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</a:ln>
            </p:spPr>
            <p:txBody>
              <a:bodyPr anchor="ctr"/>
              <a:lstStyle/>
              <a:p>
                <a:pPr algn="ctr" defTabSz="1176655"/>
                <a:endParaRPr lang="zh-CN" altLang="zh-CN" sz="243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04" name="Freeform 30"/>
              <p:cNvSpPr>
                <a:spLocks noChangeArrowheads="1"/>
              </p:cNvSpPr>
              <p:nvPr/>
            </p:nvSpPr>
            <p:spPr bwMode="auto">
              <a:xfrm>
                <a:off x="1347" y="795"/>
                <a:ext cx="137" cy="206"/>
              </a:xfrm>
              <a:custGeom>
                <a:avLst/>
                <a:gdLst>
                  <a:gd name="T0" fmla="*/ 214 w 230"/>
                  <a:gd name="T1" fmla="*/ 223 h 400"/>
                  <a:gd name="T2" fmla="*/ 216 w 230"/>
                  <a:gd name="T3" fmla="*/ 180 h 400"/>
                  <a:gd name="T4" fmla="*/ 229 w 230"/>
                  <a:gd name="T5" fmla="*/ 160 h 400"/>
                  <a:gd name="T6" fmla="*/ 223 w 230"/>
                  <a:gd name="T7" fmla="*/ 141 h 400"/>
                  <a:gd name="T8" fmla="*/ 152 w 230"/>
                  <a:gd name="T9" fmla="*/ 114 h 400"/>
                  <a:gd name="T10" fmla="*/ 157 w 230"/>
                  <a:gd name="T11" fmla="*/ 86 h 400"/>
                  <a:gd name="T12" fmla="*/ 178 w 230"/>
                  <a:gd name="T13" fmla="*/ 55 h 400"/>
                  <a:gd name="T14" fmla="*/ 166 w 230"/>
                  <a:gd name="T15" fmla="*/ 6 h 400"/>
                  <a:gd name="T16" fmla="*/ 159 w 230"/>
                  <a:gd name="T17" fmla="*/ 0 h 400"/>
                  <a:gd name="T18" fmla="*/ 113 w 230"/>
                  <a:gd name="T19" fmla="*/ 31 h 400"/>
                  <a:gd name="T20" fmla="*/ 92 w 230"/>
                  <a:gd name="T21" fmla="*/ 101 h 400"/>
                  <a:gd name="T22" fmla="*/ 85 w 230"/>
                  <a:gd name="T23" fmla="*/ 150 h 400"/>
                  <a:gd name="T24" fmla="*/ 47 w 230"/>
                  <a:gd name="T25" fmla="*/ 180 h 400"/>
                  <a:gd name="T26" fmla="*/ 26 w 230"/>
                  <a:gd name="T27" fmla="*/ 189 h 400"/>
                  <a:gd name="T28" fmla="*/ 0 w 230"/>
                  <a:gd name="T29" fmla="*/ 196 h 400"/>
                  <a:gd name="T30" fmla="*/ 59 w 230"/>
                  <a:gd name="T31" fmla="*/ 269 h 400"/>
                  <a:gd name="T32" fmla="*/ 71 w 230"/>
                  <a:gd name="T33" fmla="*/ 324 h 400"/>
                  <a:gd name="T34" fmla="*/ 66 w 230"/>
                  <a:gd name="T35" fmla="*/ 350 h 400"/>
                  <a:gd name="T36" fmla="*/ 107 w 230"/>
                  <a:gd name="T37" fmla="*/ 372 h 400"/>
                  <a:gd name="T38" fmla="*/ 107 w 230"/>
                  <a:gd name="T39" fmla="*/ 389 h 400"/>
                  <a:gd name="T40" fmla="*/ 144 w 230"/>
                  <a:gd name="T41" fmla="*/ 399 h 400"/>
                  <a:gd name="T42" fmla="*/ 154 w 230"/>
                  <a:gd name="T43" fmla="*/ 399 h 400"/>
                  <a:gd name="T44" fmla="*/ 154 w 230"/>
                  <a:gd name="T45" fmla="*/ 367 h 400"/>
                  <a:gd name="T46" fmla="*/ 183 w 230"/>
                  <a:gd name="T47" fmla="*/ 363 h 400"/>
                  <a:gd name="T48" fmla="*/ 190 w 230"/>
                  <a:gd name="T49" fmla="*/ 326 h 400"/>
                  <a:gd name="T50" fmla="*/ 170 w 230"/>
                  <a:gd name="T51" fmla="*/ 310 h 400"/>
                  <a:gd name="T52" fmla="*/ 154 w 230"/>
                  <a:gd name="T53" fmla="*/ 295 h 400"/>
                  <a:gd name="T54" fmla="*/ 161 w 230"/>
                  <a:gd name="T55" fmla="*/ 225 h 400"/>
                  <a:gd name="T56" fmla="*/ 176 w 230"/>
                  <a:gd name="T57" fmla="*/ 216 h 400"/>
                  <a:gd name="T58" fmla="*/ 202 w 230"/>
                  <a:gd name="T59" fmla="*/ 227 h 400"/>
                  <a:gd name="T60" fmla="*/ 214 w 230"/>
                  <a:gd name="T61" fmla="*/ 223 h 400"/>
                  <a:gd name="T62" fmla="*/ 214 w 230"/>
                  <a:gd name="T63" fmla="*/ 223 h 40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30"/>
                  <a:gd name="T97" fmla="*/ 0 h 400"/>
                  <a:gd name="T98" fmla="*/ 230 w 230"/>
                  <a:gd name="T99" fmla="*/ 400 h 40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30" h="400">
                    <a:moveTo>
                      <a:pt x="214" y="223"/>
                    </a:moveTo>
                    <a:lnTo>
                      <a:pt x="216" y="180"/>
                    </a:lnTo>
                    <a:lnTo>
                      <a:pt x="229" y="160"/>
                    </a:lnTo>
                    <a:lnTo>
                      <a:pt x="223" y="141"/>
                    </a:lnTo>
                    <a:lnTo>
                      <a:pt x="152" y="114"/>
                    </a:lnTo>
                    <a:lnTo>
                      <a:pt x="157" y="86"/>
                    </a:lnTo>
                    <a:lnTo>
                      <a:pt x="178" y="55"/>
                    </a:lnTo>
                    <a:lnTo>
                      <a:pt x="166" y="6"/>
                    </a:lnTo>
                    <a:lnTo>
                      <a:pt x="159" y="0"/>
                    </a:lnTo>
                    <a:lnTo>
                      <a:pt x="113" y="31"/>
                    </a:lnTo>
                    <a:lnTo>
                      <a:pt x="92" y="101"/>
                    </a:lnTo>
                    <a:lnTo>
                      <a:pt x="85" y="150"/>
                    </a:lnTo>
                    <a:lnTo>
                      <a:pt x="47" y="180"/>
                    </a:lnTo>
                    <a:lnTo>
                      <a:pt x="26" y="189"/>
                    </a:lnTo>
                    <a:lnTo>
                      <a:pt x="0" y="196"/>
                    </a:lnTo>
                    <a:lnTo>
                      <a:pt x="59" y="269"/>
                    </a:lnTo>
                    <a:lnTo>
                      <a:pt x="71" y="324"/>
                    </a:lnTo>
                    <a:lnTo>
                      <a:pt x="66" y="350"/>
                    </a:lnTo>
                    <a:lnTo>
                      <a:pt x="107" y="372"/>
                    </a:lnTo>
                    <a:lnTo>
                      <a:pt x="107" y="389"/>
                    </a:lnTo>
                    <a:lnTo>
                      <a:pt x="144" y="399"/>
                    </a:lnTo>
                    <a:lnTo>
                      <a:pt x="154" y="399"/>
                    </a:lnTo>
                    <a:lnTo>
                      <a:pt x="154" y="367"/>
                    </a:lnTo>
                    <a:lnTo>
                      <a:pt x="183" y="363"/>
                    </a:lnTo>
                    <a:lnTo>
                      <a:pt x="190" y="326"/>
                    </a:lnTo>
                    <a:lnTo>
                      <a:pt x="170" y="310"/>
                    </a:lnTo>
                    <a:lnTo>
                      <a:pt x="154" y="295"/>
                    </a:lnTo>
                    <a:lnTo>
                      <a:pt x="161" y="225"/>
                    </a:lnTo>
                    <a:lnTo>
                      <a:pt x="176" y="216"/>
                    </a:lnTo>
                    <a:lnTo>
                      <a:pt x="202" y="227"/>
                    </a:lnTo>
                    <a:lnTo>
                      <a:pt x="214" y="223"/>
                    </a:lnTo>
                  </a:path>
                </a:pathLst>
              </a:custGeom>
              <a:solidFill>
                <a:srgbClr val="FFFFFF">
                  <a:alpha val="20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</a:ln>
            </p:spPr>
            <p:txBody>
              <a:bodyPr anchor="ctr"/>
              <a:lstStyle/>
              <a:p>
                <a:pPr algn="ctr" defTabSz="1176655"/>
                <a:endParaRPr lang="zh-CN" altLang="zh-CN" sz="243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05" name="Freeform 31"/>
              <p:cNvSpPr>
                <a:spLocks noChangeArrowheads="1"/>
              </p:cNvSpPr>
              <p:nvPr/>
            </p:nvSpPr>
            <p:spPr bwMode="auto">
              <a:xfrm>
                <a:off x="1040" y="23"/>
                <a:ext cx="1098" cy="876"/>
              </a:xfrm>
              <a:custGeom>
                <a:avLst/>
                <a:gdLst>
                  <a:gd name="T0" fmla="*/ 613 w 1876"/>
                  <a:gd name="T1" fmla="*/ 1648 h 1700"/>
                  <a:gd name="T2" fmla="*/ 694 w 1876"/>
                  <a:gd name="T3" fmla="*/ 1504 h 1700"/>
                  <a:gd name="T4" fmla="*/ 751 w 1876"/>
                  <a:gd name="T5" fmla="*/ 1639 h 1700"/>
                  <a:gd name="T6" fmla="*/ 828 w 1876"/>
                  <a:gd name="T7" fmla="*/ 1667 h 1700"/>
                  <a:gd name="T8" fmla="*/ 922 w 1876"/>
                  <a:gd name="T9" fmla="*/ 1523 h 1700"/>
                  <a:gd name="T10" fmla="*/ 1020 w 1876"/>
                  <a:gd name="T11" fmla="*/ 1475 h 1700"/>
                  <a:gd name="T12" fmla="*/ 1134 w 1876"/>
                  <a:gd name="T13" fmla="*/ 1385 h 1700"/>
                  <a:gd name="T14" fmla="*/ 1202 w 1876"/>
                  <a:gd name="T15" fmla="*/ 1294 h 1700"/>
                  <a:gd name="T16" fmla="*/ 1268 w 1876"/>
                  <a:gd name="T17" fmla="*/ 1193 h 1700"/>
                  <a:gd name="T18" fmla="*/ 1333 w 1876"/>
                  <a:gd name="T19" fmla="*/ 1197 h 1700"/>
                  <a:gd name="T20" fmla="*/ 1410 w 1876"/>
                  <a:gd name="T21" fmla="*/ 1173 h 1700"/>
                  <a:gd name="T22" fmla="*/ 1507 w 1876"/>
                  <a:gd name="T23" fmla="*/ 1164 h 1700"/>
                  <a:gd name="T24" fmla="*/ 1599 w 1876"/>
                  <a:gd name="T25" fmla="*/ 1200 h 1700"/>
                  <a:gd name="T26" fmla="*/ 1647 w 1876"/>
                  <a:gd name="T27" fmla="*/ 1162 h 1700"/>
                  <a:gd name="T28" fmla="*/ 1744 w 1876"/>
                  <a:gd name="T29" fmla="*/ 1072 h 1700"/>
                  <a:gd name="T30" fmla="*/ 1829 w 1876"/>
                  <a:gd name="T31" fmla="*/ 1025 h 1700"/>
                  <a:gd name="T32" fmla="*/ 1850 w 1876"/>
                  <a:gd name="T33" fmla="*/ 947 h 1700"/>
                  <a:gd name="T34" fmla="*/ 1748 w 1876"/>
                  <a:gd name="T35" fmla="*/ 891 h 1700"/>
                  <a:gd name="T36" fmla="*/ 1723 w 1876"/>
                  <a:gd name="T37" fmla="*/ 778 h 1700"/>
                  <a:gd name="T38" fmla="*/ 1754 w 1876"/>
                  <a:gd name="T39" fmla="*/ 740 h 1700"/>
                  <a:gd name="T40" fmla="*/ 1766 w 1876"/>
                  <a:gd name="T41" fmla="*/ 653 h 1700"/>
                  <a:gd name="T42" fmla="*/ 1766 w 1876"/>
                  <a:gd name="T43" fmla="*/ 631 h 1700"/>
                  <a:gd name="T44" fmla="*/ 1790 w 1876"/>
                  <a:gd name="T45" fmla="*/ 463 h 1700"/>
                  <a:gd name="T46" fmla="*/ 1826 w 1876"/>
                  <a:gd name="T47" fmla="*/ 480 h 1700"/>
                  <a:gd name="T48" fmla="*/ 1840 w 1876"/>
                  <a:gd name="T49" fmla="*/ 264 h 1700"/>
                  <a:gd name="T50" fmla="*/ 1719 w 1876"/>
                  <a:gd name="T51" fmla="*/ 171 h 1700"/>
                  <a:gd name="T52" fmla="*/ 1627 w 1876"/>
                  <a:gd name="T53" fmla="*/ 114 h 1700"/>
                  <a:gd name="T54" fmla="*/ 1537 w 1876"/>
                  <a:gd name="T55" fmla="*/ 87 h 1700"/>
                  <a:gd name="T56" fmla="*/ 1520 w 1876"/>
                  <a:gd name="T57" fmla="*/ 0 h 1700"/>
                  <a:gd name="T58" fmla="*/ 1484 w 1876"/>
                  <a:gd name="T59" fmla="*/ 87 h 1700"/>
                  <a:gd name="T60" fmla="*/ 1439 w 1876"/>
                  <a:gd name="T61" fmla="*/ 320 h 1700"/>
                  <a:gd name="T62" fmla="*/ 1316 w 1876"/>
                  <a:gd name="T63" fmla="*/ 412 h 1700"/>
                  <a:gd name="T64" fmla="*/ 1235 w 1876"/>
                  <a:gd name="T65" fmla="*/ 578 h 1700"/>
                  <a:gd name="T66" fmla="*/ 1362 w 1876"/>
                  <a:gd name="T67" fmla="*/ 607 h 1700"/>
                  <a:gd name="T68" fmla="*/ 1542 w 1876"/>
                  <a:gd name="T69" fmla="*/ 668 h 1700"/>
                  <a:gd name="T70" fmla="*/ 1415 w 1876"/>
                  <a:gd name="T71" fmla="*/ 721 h 1700"/>
                  <a:gd name="T72" fmla="*/ 1312 w 1876"/>
                  <a:gd name="T73" fmla="*/ 790 h 1700"/>
                  <a:gd name="T74" fmla="*/ 1176 w 1876"/>
                  <a:gd name="T75" fmla="*/ 915 h 1700"/>
                  <a:gd name="T76" fmla="*/ 1014 w 1876"/>
                  <a:gd name="T77" fmla="*/ 939 h 1700"/>
                  <a:gd name="T78" fmla="*/ 979 w 1876"/>
                  <a:gd name="T79" fmla="*/ 1096 h 1700"/>
                  <a:gd name="T80" fmla="*/ 728 w 1876"/>
                  <a:gd name="T81" fmla="*/ 1202 h 1700"/>
                  <a:gd name="T82" fmla="*/ 517 w 1876"/>
                  <a:gd name="T83" fmla="*/ 1268 h 1700"/>
                  <a:gd name="T84" fmla="*/ 187 w 1876"/>
                  <a:gd name="T85" fmla="*/ 1191 h 1700"/>
                  <a:gd name="T86" fmla="*/ 10 w 1876"/>
                  <a:gd name="T87" fmla="*/ 1248 h 1700"/>
                  <a:gd name="T88" fmla="*/ 110 w 1876"/>
                  <a:gd name="T89" fmla="*/ 1364 h 1700"/>
                  <a:gd name="T90" fmla="*/ 211 w 1876"/>
                  <a:gd name="T91" fmla="*/ 1409 h 1700"/>
                  <a:gd name="T92" fmla="*/ 242 w 1876"/>
                  <a:gd name="T93" fmla="*/ 1499 h 1700"/>
                  <a:gd name="T94" fmla="*/ 347 w 1876"/>
                  <a:gd name="T95" fmla="*/ 1559 h 1700"/>
                  <a:gd name="T96" fmla="*/ 501 w 1876"/>
                  <a:gd name="T97" fmla="*/ 1544 h 1700"/>
                  <a:gd name="T98" fmla="*/ 450 w 1876"/>
                  <a:gd name="T99" fmla="*/ 1625 h 1700"/>
                  <a:gd name="T100" fmla="*/ 527 w 1876"/>
                  <a:gd name="T101" fmla="*/ 1694 h 170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876"/>
                  <a:gd name="T154" fmla="*/ 0 h 1700"/>
                  <a:gd name="T155" fmla="*/ 1876 w 1876"/>
                  <a:gd name="T156" fmla="*/ 1700 h 1700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876" h="1700">
                    <a:moveTo>
                      <a:pt x="527" y="1694"/>
                    </a:moveTo>
                    <a:lnTo>
                      <a:pt x="553" y="1687"/>
                    </a:lnTo>
                    <a:lnTo>
                      <a:pt x="575" y="1678"/>
                    </a:lnTo>
                    <a:lnTo>
                      <a:pt x="613" y="1648"/>
                    </a:lnTo>
                    <a:lnTo>
                      <a:pt x="620" y="1598"/>
                    </a:lnTo>
                    <a:lnTo>
                      <a:pt x="641" y="1528"/>
                    </a:lnTo>
                    <a:lnTo>
                      <a:pt x="687" y="1497"/>
                    </a:lnTo>
                    <a:lnTo>
                      <a:pt x="694" y="1504"/>
                    </a:lnTo>
                    <a:lnTo>
                      <a:pt x="706" y="1552"/>
                    </a:lnTo>
                    <a:lnTo>
                      <a:pt x="685" y="1583"/>
                    </a:lnTo>
                    <a:lnTo>
                      <a:pt x="680" y="1612"/>
                    </a:lnTo>
                    <a:lnTo>
                      <a:pt x="751" y="1639"/>
                    </a:lnTo>
                    <a:lnTo>
                      <a:pt x="757" y="1658"/>
                    </a:lnTo>
                    <a:lnTo>
                      <a:pt x="799" y="1656"/>
                    </a:lnTo>
                    <a:lnTo>
                      <a:pt x="819" y="1660"/>
                    </a:lnTo>
                    <a:lnTo>
                      <a:pt x="828" y="1667"/>
                    </a:lnTo>
                    <a:lnTo>
                      <a:pt x="900" y="1564"/>
                    </a:lnTo>
                    <a:lnTo>
                      <a:pt x="919" y="1557"/>
                    </a:lnTo>
                    <a:lnTo>
                      <a:pt x="924" y="1544"/>
                    </a:lnTo>
                    <a:lnTo>
                      <a:pt x="922" y="1523"/>
                    </a:lnTo>
                    <a:lnTo>
                      <a:pt x="946" y="1489"/>
                    </a:lnTo>
                    <a:lnTo>
                      <a:pt x="991" y="1487"/>
                    </a:lnTo>
                    <a:lnTo>
                      <a:pt x="1010" y="1467"/>
                    </a:lnTo>
                    <a:lnTo>
                      <a:pt x="1020" y="1475"/>
                    </a:lnTo>
                    <a:lnTo>
                      <a:pt x="1046" y="1453"/>
                    </a:lnTo>
                    <a:lnTo>
                      <a:pt x="1062" y="1453"/>
                    </a:lnTo>
                    <a:lnTo>
                      <a:pt x="1110" y="1383"/>
                    </a:lnTo>
                    <a:lnTo>
                      <a:pt x="1134" y="1385"/>
                    </a:lnTo>
                    <a:lnTo>
                      <a:pt x="1165" y="1363"/>
                    </a:lnTo>
                    <a:lnTo>
                      <a:pt x="1173" y="1371"/>
                    </a:lnTo>
                    <a:lnTo>
                      <a:pt x="1230" y="1343"/>
                    </a:lnTo>
                    <a:lnTo>
                      <a:pt x="1202" y="1294"/>
                    </a:lnTo>
                    <a:lnTo>
                      <a:pt x="1211" y="1246"/>
                    </a:lnTo>
                    <a:lnTo>
                      <a:pt x="1235" y="1195"/>
                    </a:lnTo>
                    <a:lnTo>
                      <a:pt x="1254" y="1186"/>
                    </a:lnTo>
                    <a:lnTo>
                      <a:pt x="1268" y="1193"/>
                    </a:lnTo>
                    <a:lnTo>
                      <a:pt x="1268" y="1229"/>
                    </a:lnTo>
                    <a:lnTo>
                      <a:pt x="1283" y="1239"/>
                    </a:lnTo>
                    <a:lnTo>
                      <a:pt x="1319" y="1212"/>
                    </a:lnTo>
                    <a:lnTo>
                      <a:pt x="1333" y="1197"/>
                    </a:lnTo>
                    <a:lnTo>
                      <a:pt x="1349" y="1204"/>
                    </a:lnTo>
                    <a:lnTo>
                      <a:pt x="1367" y="1188"/>
                    </a:lnTo>
                    <a:lnTo>
                      <a:pt x="1404" y="1186"/>
                    </a:lnTo>
                    <a:lnTo>
                      <a:pt x="1410" y="1173"/>
                    </a:lnTo>
                    <a:lnTo>
                      <a:pt x="1402" y="1154"/>
                    </a:lnTo>
                    <a:lnTo>
                      <a:pt x="1428" y="1127"/>
                    </a:lnTo>
                    <a:lnTo>
                      <a:pt x="1458" y="1111"/>
                    </a:lnTo>
                    <a:lnTo>
                      <a:pt x="1507" y="1164"/>
                    </a:lnTo>
                    <a:lnTo>
                      <a:pt x="1505" y="1184"/>
                    </a:lnTo>
                    <a:lnTo>
                      <a:pt x="1529" y="1222"/>
                    </a:lnTo>
                    <a:lnTo>
                      <a:pt x="1586" y="1226"/>
                    </a:lnTo>
                    <a:lnTo>
                      <a:pt x="1599" y="1200"/>
                    </a:lnTo>
                    <a:lnTo>
                      <a:pt x="1584" y="1123"/>
                    </a:lnTo>
                    <a:lnTo>
                      <a:pt x="1597" y="1109"/>
                    </a:lnTo>
                    <a:lnTo>
                      <a:pt x="1623" y="1127"/>
                    </a:lnTo>
                    <a:lnTo>
                      <a:pt x="1647" y="1162"/>
                    </a:lnTo>
                    <a:lnTo>
                      <a:pt x="1685" y="1104"/>
                    </a:lnTo>
                    <a:lnTo>
                      <a:pt x="1702" y="1101"/>
                    </a:lnTo>
                    <a:lnTo>
                      <a:pt x="1730" y="1072"/>
                    </a:lnTo>
                    <a:lnTo>
                      <a:pt x="1744" y="1072"/>
                    </a:lnTo>
                    <a:lnTo>
                      <a:pt x="1768" y="1048"/>
                    </a:lnTo>
                    <a:lnTo>
                      <a:pt x="1781" y="1048"/>
                    </a:lnTo>
                    <a:lnTo>
                      <a:pt x="1794" y="1025"/>
                    </a:lnTo>
                    <a:lnTo>
                      <a:pt x="1829" y="1025"/>
                    </a:lnTo>
                    <a:lnTo>
                      <a:pt x="1860" y="995"/>
                    </a:lnTo>
                    <a:lnTo>
                      <a:pt x="1875" y="979"/>
                    </a:lnTo>
                    <a:lnTo>
                      <a:pt x="1875" y="961"/>
                    </a:lnTo>
                    <a:lnTo>
                      <a:pt x="1850" y="947"/>
                    </a:lnTo>
                    <a:lnTo>
                      <a:pt x="1850" y="915"/>
                    </a:lnTo>
                    <a:lnTo>
                      <a:pt x="1805" y="858"/>
                    </a:lnTo>
                    <a:lnTo>
                      <a:pt x="1761" y="899"/>
                    </a:lnTo>
                    <a:lnTo>
                      <a:pt x="1748" y="891"/>
                    </a:lnTo>
                    <a:lnTo>
                      <a:pt x="1745" y="867"/>
                    </a:lnTo>
                    <a:lnTo>
                      <a:pt x="1728" y="840"/>
                    </a:lnTo>
                    <a:lnTo>
                      <a:pt x="1723" y="809"/>
                    </a:lnTo>
                    <a:lnTo>
                      <a:pt x="1723" y="778"/>
                    </a:lnTo>
                    <a:lnTo>
                      <a:pt x="1693" y="756"/>
                    </a:lnTo>
                    <a:lnTo>
                      <a:pt x="1689" y="742"/>
                    </a:lnTo>
                    <a:lnTo>
                      <a:pt x="1697" y="723"/>
                    </a:lnTo>
                    <a:lnTo>
                      <a:pt x="1754" y="740"/>
                    </a:lnTo>
                    <a:lnTo>
                      <a:pt x="1757" y="711"/>
                    </a:lnTo>
                    <a:lnTo>
                      <a:pt x="1776" y="689"/>
                    </a:lnTo>
                    <a:lnTo>
                      <a:pt x="1764" y="677"/>
                    </a:lnTo>
                    <a:lnTo>
                      <a:pt x="1766" y="653"/>
                    </a:lnTo>
                    <a:lnTo>
                      <a:pt x="1794" y="639"/>
                    </a:lnTo>
                    <a:lnTo>
                      <a:pt x="1800" y="631"/>
                    </a:lnTo>
                    <a:lnTo>
                      <a:pt x="1797" y="622"/>
                    </a:lnTo>
                    <a:lnTo>
                      <a:pt x="1766" y="631"/>
                    </a:lnTo>
                    <a:lnTo>
                      <a:pt x="1711" y="590"/>
                    </a:lnTo>
                    <a:lnTo>
                      <a:pt x="1709" y="580"/>
                    </a:lnTo>
                    <a:lnTo>
                      <a:pt x="1735" y="547"/>
                    </a:lnTo>
                    <a:lnTo>
                      <a:pt x="1790" y="463"/>
                    </a:lnTo>
                    <a:lnTo>
                      <a:pt x="1794" y="456"/>
                    </a:lnTo>
                    <a:lnTo>
                      <a:pt x="1802" y="456"/>
                    </a:lnTo>
                    <a:lnTo>
                      <a:pt x="1821" y="478"/>
                    </a:lnTo>
                    <a:lnTo>
                      <a:pt x="1826" y="480"/>
                    </a:lnTo>
                    <a:lnTo>
                      <a:pt x="1826" y="378"/>
                    </a:lnTo>
                    <a:lnTo>
                      <a:pt x="1845" y="370"/>
                    </a:lnTo>
                    <a:lnTo>
                      <a:pt x="1845" y="330"/>
                    </a:lnTo>
                    <a:lnTo>
                      <a:pt x="1840" y="264"/>
                    </a:lnTo>
                    <a:lnTo>
                      <a:pt x="1862" y="176"/>
                    </a:lnTo>
                    <a:lnTo>
                      <a:pt x="1797" y="125"/>
                    </a:lnTo>
                    <a:lnTo>
                      <a:pt x="1745" y="169"/>
                    </a:lnTo>
                    <a:lnTo>
                      <a:pt x="1719" y="171"/>
                    </a:lnTo>
                    <a:lnTo>
                      <a:pt x="1706" y="187"/>
                    </a:lnTo>
                    <a:lnTo>
                      <a:pt x="1663" y="180"/>
                    </a:lnTo>
                    <a:lnTo>
                      <a:pt x="1640" y="154"/>
                    </a:lnTo>
                    <a:lnTo>
                      <a:pt x="1627" y="114"/>
                    </a:lnTo>
                    <a:lnTo>
                      <a:pt x="1630" y="99"/>
                    </a:lnTo>
                    <a:lnTo>
                      <a:pt x="1594" y="77"/>
                    </a:lnTo>
                    <a:lnTo>
                      <a:pt x="1575" y="110"/>
                    </a:lnTo>
                    <a:lnTo>
                      <a:pt x="1537" y="87"/>
                    </a:lnTo>
                    <a:lnTo>
                      <a:pt x="1531" y="81"/>
                    </a:lnTo>
                    <a:lnTo>
                      <a:pt x="1553" y="21"/>
                    </a:lnTo>
                    <a:lnTo>
                      <a:pt x="1536" y="0"/>
                    </a:lnTo>
                    <a:lnTo>
                      <a:pt x="1520" y="0"/>
                    </a:lnTo>
                    <a:lnTo>
                      <a:pt x="1481" y="26"/>
                    </a:lnTo>
                    <a:lnTo>
                      <a:pt x="1448" y="77"/>
                    </a:lnTo>
                    <a:lnTo>
                      <a:pt x="1460" y="84"/>
                    </a:lnTo>
                    <a:lnTo>
                      <a:pt x="1484" y="87"/>
                    </a:lnTo>
                    <a:lnTo>
                      <a:pt x="1505" y="137"/>
                    </a:lnTo>
                    <a:lnTo>
                      <a:pt x="1494" y="158"/>
                    </a:lnTo>
                    <a:lnTo>
                      <a:pt x="1474" y="187"/>
                    </a:lnTo>
                    <a:lnTo>
                      <a:pt x="1439" y="320"/>
                    </a:lnTo>
                    <a:lnTo>
                      <a:pt x="1452" y="342"/>
                    </a:lnTo>
                    <a:lnTo>
                      <a:pt x="1441" y="359"/>
                    </a:lnTo>
                    <a:lnTo>
                      <a:pt x="1360" y="419"/>
                    </a:lnTo>
                    <a:lnTo>
                      <a:pt x="1316" y="412"/>
                    </a:lnTo>
                    <a:lnTo>
                      <a:pt x="1292" y="403"/>
                    </a:lnTo>
                    <a:lnTo>
                      <a:pt x="1288" y="414"/>
                    </a:lnTo>
                    <a:lnTo>
                      <a:pt x="1252" y="557"/>
                    </a:lnTo>
                    <a:lnTo>
                      <a:pt x="1235" y="578"/>
                    </a:lnTo>
                    <a:lnTo>
                      <a:pt x="1244" y="602"/>
                    </a:lnTo>
                    <a:lnTo>
                      <a:pt x="1266" y="622"/>
                    </a:lnTo>
                    <a:lnTo>
                      <a:pt x="1303" y="602"/>
                    </a:lnTo>
                    <a:lnTo>
                      <a:pt x="1362" y="607"/>
                    </a:lnTo>
                    <a:lnTo>
                      <a:pt x="1380" y="578"/>
                    </a:lnTo>
                    <a:lnTo>
                      <a:pt x="1410" y="569"/>
                    </a:lnTo>
                    <a:lnTo>
                      <a:pt x="1470" y="590"/>
                    </a:lnTo>
                    <a:lnTo>
                      <a:pt x="1542" y="668"/>
                    </a:lnTo>
                    <a:lnTo>
                      <a:pt x="1542" y="684"/>
                    </a:lnTo>
                    <a:lnTo>
                      <a:pt x="1527" y="694"/>
                    </a:lnTo>
                    <a:lnTo>
                      <a:pt x="1443" y="699"/>
                    </a:lnTo>
                    <a:lnTo>
                      <a:pt x="1415" y="721"/>
                    </a:lnTo>
                    <a:lnTo>
                      <a:pt x="1393" y="718"/>
                    </a:lnTo>
                    <a:lnTo>
                      <a:pt x="1378" y="742"/>
                    </a:lnTo>
                    <a:lnTo>
                      <a:pt x="1338" y="752"/>
                    </a:lnTo>
                    <a:lnTo>
                      <a:pt x="1312" y="790"/>
                    </a:lnTo>
                    <a:lnTo>
                      <a:pt x="1307" y="820"/>
                    </a:lnTo>
                    <a:lnTo>
                      <a:pt x="1250" y="858"/>
                    </a:lnTo>
                    <a:lnTo>
                      <a:pt x="1216" y="862"/>
                    </a:lnTo>
                    <a:lnTo>
                      <a:pt x="1176" y="915"/>
                    </a:lnTo>
                    <a:lnTo>
                      <a:pt x="1139" y="937"/>
                    </a:lnTo>
                    <a:lnTo>
                      <a:pt x="1067" y="921"/>
                    </a:lnTo>
                    <a:lnTo>
                      <a:pt x="1042" y="911"/>
                    </a:lnTo>
                    <a:lnTo>
                      <a:pt x="1014" y="939"/>
                    </a:lnTo>
                    <a:lnTo>
                      <a:pt x="1000" y="990"/>
                    </a:lnTo>
                    <a:lnTo>
                      <a:pt x="1041" y="1048"/>
                    </a:lnTo>
                    <a:lnTo>
                      <a:pt x="1014" y="1074"/>
                    </a:lnTo>
                    <a:lnTo>
                      <a:pt x="979" y="1096"/>
                    </a:lnTo>
                    <a:lnTo>
                      <a:pt x="926" y="1162"/>
                    </a:lnTo>
                    <a:lnTo>
                      <a:pt x="859" y="1193"/>
                    </a:lnTo>
                    <a:lnTo>
                      <a:pt x="747" y="1204"/>
                    </a:lnTo>
                    <a:lnTo>
                      <a:pt x="728" y="1202"/>
                    </a:lnTo>
                    <a:lnTo>
                      <a:pt x="599" y="1257"/>
                    </a:lnTo>
                    <a:lnTo>
                      <a:pt x="541" y="1294"/>
                    </a:lnTo>
                    <a:lnTo>
                      <a:pt x="522" y="1285"/>
                    </a:lnTo>
                    <a:lnTo>
                      <a:pt x="517" y="1268"/>
                    </a:lnTo>
                    <a:lnTo>
                      <a:pt x="438" y="1263"/>
                    </a:lnTo>
                    <a:lnTo>
                      <a:pt x="345" y="1234"/>
                    </a:lnTo>
                    <a:lnTo>
                      <a:pt x="321" y="1207"/>
                    </a:lnTo>
                    <a:lnTo>
                      <a:pt x="187" y="1191"/>
                    </a:lnTo>
                    <a:lnTo>
                      <a:pt x="163" y="1202"/>
                    </a:lnTo>
                    <a:lnTo>
                      <a:pt x="1" y="1186"/>
                    </a:lnTo>
                    <a:lnTo>
                      <a:pt x="0" y="1210"/>
                    </a:lnTo>
                    <a:lnTo>
                      <a:pt x="10" y="1248"/>
                    </a:lnTo>
                    <a:lnTo>
                      <a:pt x="3" y="1310"/>
                    </a:lnTo>
                    <a:lnTo>
                      <a:pt x="50" y="1378"/>
                    </a:lnTo>
                    <a:lnTo>
                      <a:pt x="74" y="1393"/>
                    </a:lnTo>
                    <a:lnTo>
                      <a:pt x="110" y="1364"/>
                    </a:lnTo>
                    <a:lnTo>
                      <a:pt x="189" y="1364"/>
                    </a:lnTo>
                    <a:lnTo>
                      <a:pt x="209" y="1371"/>
                    </a:lnTo>
                    <a:lnTo>
                      <a:pt x="220" y="1389"/>
                    </a:lnTo>
                    <a:lnTo>
                      <a:pt x="211" y="1409"/>
                    </a:lnTo>
                    <a:lnTo>
                      <a:pt x="168" y="1444"/>
                    </a:lnTo>
                    <a:lnTo>
                      <a:pt x="172" y="1462"/>
                    </a:lnTo>
                    <a:lnTo>
                      <a:pt x="223" y="1499"/>
                    </a:lnTo>
                    <a:lnTo>
                      <a:pt x="242" y="1499"/>
                    </a:lnTo>
                    <a:lnTo>
                      <a:pt x="249" y="1508"/>
                    </a:lnTo>
                    <a:lnTo>
                      <a:pt x="244" y="1523"/>
                    </a:lnTo>
                    <a:lnTo>
                      <a:pt x="275" y="1548"/>
                    </a:lnTo>
                    <a:lnTo>
                      <a:pt x="347" y="1559"/>
                    </a:lnTo>
                    <a:lnTo>
                      <a:pt x="383" y="1550"/>
                    </a:lnTo>
                    <a:lnTo>
                      <a:pt x="426" y="1506"/>
                    </a:lnTo>
                    <a:lnTo>
                      <a:pt x="479" y="1511"/>
                    </a:lnTo>
                    <a:lnTo>
                      <a:pt x="501" y="1544"/>
                    </a:lnTo>
                    <a:lnTo>
                      <a:pt x="488" y="1574"/>
                    </a:lnTo>
                    <a:lnTo>
                      <a:pt x="493" y="1593"/>
                    </a:lnTo>
                    <a:lnTo>
                      <a:pt x="464" y="1610"/>
                    </a:lnTo>
                    <a:lnTo>
                      <a:pt x="450" y="1625"/>
                    </a:lnTo>
                    <a:lnTo>
                      <a:pt x="455" y="1663"/>
                    </a:lnTo>
                    <a:lnTo>
                      <a:pt x="505" y="1699"/>
                    </a:lnTo>
                    <a:lnTo>
                      <a:pt x="527" y="1694"/>
                    </a:lnTo>
                  </a:path>
                </a:pathLst>
              </a:custGeom>
              <a:solidFill>
                <a:srgbClr val="FFFFFF">
                  <a:alpha val="56000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</a:ln>
            </p:spPr>
            <p:txBody>
              <a:bodyPr anchor="ctr"/>
              <a:lstStyle/>
              <a:p>
                <a:pPr algn="ctr" defTabSz="1176655"/>
                <a:endParaRPr lang="zh-CN" altLang="zh-CN" sz="243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06" name="Freeform 32"/>
              <p:cNvSpPr>
                <a:spLocks noChangeArrowheads="1"/>
              </p:cNvSpPr>
              <p:nvPr/>
            </p:nvSpPr>
            <p:spPr bwMode="auto">
              <a:xfrm>
                <a:off x="1962" y="513"/>
                <a:ext cx="288" cy="246"/>
              </a:xfrm>
              <a:custGeom>
                <a:avLst/>
                <a:gdLst>
                  <a:gd name="T0" fmla="*/ 406 w 491"/>
                  <a:gd name="T1" fmla="*/ 331 h 478"/>
                  <a:gd name="T2" fmla="*/ 458 w 491"/>
                  <a:gd name="T3" fmla="*/ 254 h 478"/>
                  <a:gd name="T4" fmla="*/ 490 w 491"/>
                  <a:gd name="T5" fmla="*/ 216 h 478"/>
                  <a:gd name="T6" fmla="*/ 485 w 491"/>
                  <a:gd name="T7" fmla="*/ 178 h 478"/>
                  <a:gd name="T8" fmla="*/ 451 w 491"/>
                  <a:gd name="T9" fmla="*/ 139 h 478"/>
                  <a:gd name="T10" fmla="*/ 446 w 491"/>
                  <a:gd name="T11" fmla="*/ 106 h 478"/>
                  <a:gd name="T12" fmla="*/ 384 w 491"/>
                  <a:gd name="T13" fmla="*/ 20 h 478"/>
                  <a:gd name="T14" fmla="*/ 380 w 491"/>
                  <a:gd name="T15" fmla="*/ 28 h 478"/>
                  <a:gd name="T16" fmla="*/ 367 w 491"/>
                  <a:gd name="T17" fmla="*/ 42 h 478"/>
                  <a:gd name="T18" fmla="*/ 341 w 491"/>
                  <a:gd name="T19" fmla="*/ 11 h 478"/>
                  <a:gd name="T20" fmla="*/ 303 w 491"/>
                  <a:gd name="T21" fmla="*/ 0 h 478"/>
                  <a:gd name="T22" fmla="*/ 301 w 491"/>
                  <a:gd name="T23" fmla="*/ 11 h 478"/>
                  <a:gd name="T24" fmla="*/ 301 w 491"/>
                  <a:gd name="T25" fmla="*/ 28 h 478"/>
                  <a:gd name="T26" fmla="*/ 286 w 491"/>
                  <a:gd name="T27" fmla="*/ 44 h 478"/>
                  <a:gd name="T28" fmla="*/ 255 w 491"/>
                  <a:gd name="T29" fmla="*/ 74 h 478"/>
                  <a:gd name="T30" fmla="*/ 221 w 491"/>
                  <a:gd name="T31" fmla="*/ 74 h 478"/>
                  <a:gd name="T32" fmla="*/ 207 w 491"/>
                  <a:gd name="T33" fmla="*/ 97 h 478"/>
                  <a:gd name="T34" fmla="*/ 195 w 491"/>
                  <a:gd name="T35" fmla="*/ 97 h 478"/>
                  <a:gd name="T36" fmla="*/ 171 w 491"/>
                  <a:gd name="T37" fmla="*/ 122 h 478"/>
                  <a:gd name="T38" fmla="*/ 157 w 491"/>
                  <a:gd name="T39" fmla="*/ 122 h 478"/>
                  <a:gd name="T40" fmla="*/ 129 w 491"/>
                  <a:gd name="T41" fmla="*/ 150 h 478"/>
                  <a:gd name="T42" fmla="*/ 111 w 491"/>
                  <a:gd name="T43" fmla="*/ 154 h 478"/>
                  <a:gd name="T44" fmla="*/ 74 w 491"/>
                  <a:gd name="T45" fmla="*/ 212 h 478"/>
                  <a:gd name="T46" fmla="*/ 50 w 491"/>
                  <a:gd name="T47" fmla="*/ 177 h 478"/>
                  <a:gd name="T48" fmla="*/ 23 w 491"/>
                  <a:gd name="T49" fmla="*/ 159 h 478"/>
                  <a:gd name="T50" fmla="*/ 11 w 491"/>
                  <a:gd name="T51" fmla="*/ 172 h 478"/>
                  <a:gd name="T52" fmla="*/ 26 w 491"/>
                  <a:gd name="T53" fmla="*/ 250 h 478"/>
                  <a:gd name="T54" fmla="*/ 13 w 491"/>
                  <a:gd name="T55" fmla="*/ 276 h 478"/>
                  <a:gd name="T56" fmla="*/ 0 w 491"/>
                  <a:gd name="T57" fmla="*/ 315 h 478"/>
                  <a:gd name="T58" fmla="*/ 37 w 491"/>
                  <a:gd name="T59" fmla="*/ 339 h 478"/>
                  <a:gd name="T60" fmla="*/ 57 w 491"/>
                  <a:gd name="T61" fmla="*/ 342 h 478"/>
                  <a:gd name="T62" fmla="*/ 83 w 491"/>
                  <a:gd name="T63" fmla="*/ 380 h 478"/>
                  <a:gd name="T64" fmla="*/ 102 w 491"/>
                  <a:gd name="T65" fmla="*/ 368 h 478"/>
                  <a:gd name="T66" fmla="*/ 133 w 491"/>
                  <a:gd name="T67" fmla="*/ 331 h 478"/>
                  <a:gd name="T68" fmla="*/ 164 w 491"/>
                  <a:gd name="T69" fmla="*/ 278 h 478"/>
                  <a:gd name="T70" fmla="*/ 217 w 491"/>
                  <a:gd name="T71" fmla="*/ 267 h 478"/>
                  <a:gd name="T72" fmla="*/ 250 w 491"/>
                  <a:gd name="T73" fmla="*/ 300 h 478"/>
                  <a:gd name="T74" fmla="*/ 225 w 491"/>
                  <a:gd name="T75" fmla="*/ 353 h 478"/>
                  <a:gd name="T76" fmla="*/ 195 w 491"/>
                  <a:gd name="T77" fmla="*/ 402 h 478"/>
                  <a:gd name="T78" fmla="*/ 223 w 491"/>
                  <a:gd name="T79" fmla="*/ 421 h 478"/>
                  <a:gd name="T80" fmla="*/ 221 w 491"/>
                  <a:gd name="T81" fmla="*/ 445 h 478"/>
                  <a:gd name="T82" fmla="*/ 198 w 491"/>
                  <a:gd name="T83" fmla="*/ 467 h 478"/>
                  <a:gd name="T84" fmla="*/ 203 w 491"/>
                  <a:gd name="T85" fmla="*/ 477 h 478"/>
                  <a:gd name="T86" fmla="*/ 243 w 491"/>
                  <a:gd name="T87" fmla="*/ 457 h 478"/>
                  <a:gd name="T88" fmla="*/ 298 w 491"/>
                  <a:gd name="T89" fmla="*/ 384 h 478"/>
                  <a:gd name="T90" fmla="*/ 379 w 491"/>
                  <a:gd name="T91" fmla="*/ 337 h 478"/>
                  <a:gd name="T92" fmla="*/ 406 w 491"/>
                  <a:gd name="T93" fmla="*/ 331 h 478"/>
                  <a:gd name="T94" fmla="*/ 406 w 491"/>
                  <a:gd name="T95" fmla="*/ 331 h 478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491"/>
                  <a:gd name="T145" fmla="*/ 0 h 478"/>
                  <a:gd name="T146" fmla="*/ 491 w 491"/>
                  <a:gd name="T147" fmla="*/ 478 h 478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491" h="478">
                    <a:moveTo>
                      <a:pt x="406" y="331"/>
                    </a:moveTo>
                    <a:lnTo>
                      <a:pt x="458" y="254"/>
                    </a:lnTo>
                    <a:lnTo>
                      <a:pt x="490" y="216"/>
                    </a:lnTo>
                    <a:lnTo>
                      <a:pt x="485" y="178"/>
                    </a:lnTo>
                    <a:lnTo>
                      <a:pt x="451" y="139"/>
                    </a:lnTo>
                    <a:lnTo>
                      <a:pt x="446" y="106"/>
                    </a:lnTo>
                    <a:lnTo>
                      <a:pt x="384" y="20"/>
                    </a:lnTo>
                    <a:lnTo>
                      <a:pt x="380" y="28"/>
                    </a:lnTo>
                    <a:lnTo>
                      <a:pt x="367" y="42"/>
                    </a:lnTo>
                    <a:lnTo>
                      <a:pt x="341" y="11"/>
                    </a:lnTo>
                    <a:lnTo>
                      <a:pt x="303" y="0"/>
                    </a:lnTo>
                    <a:lnTo>
                      <a:pt x="301" y="11"/>
                    </a:lnTo>
                    <a:lnTo>
                      <a:pt x="301" y="28"/>
                    </a:lnTo>
                    <a:lnTo>
                      <a:pt x="286" y="44"/>
                    </a:lnTo>
                    <a:lnTo>
                      <a:pt x="255" y="74"/>
                    </a:lnTo>
                    <a:lnTo>
                      <a:pt x="221" y="74"/>
                    </a:lnTo>
                    <a:lnTo>
                      <a:pt x="207" y="97"/>
                    </a:lnTo>
                    <a:lnTo>
                      <a:pt x="195" y="97"/>
                    </a:lnTo>
                    <a:lnTo>
                      <a:pt x="171" y="122"/>
                    </a:lnTo>
                    <a:lnTo>
                      <a:pt x="157" y="122"/>
                    </a:lnTo>
                    <a:lnTo>
                      <a:pt x="129" y="150"/>
                    </a:lnTo>
                    <a:lnTo>
                      <a:pt x="111" y="154"/>
                    </a:lnTo>
                    <a:lnTo>
                      <a:pt x="74" y="212"/>
                    </a:lnTo>
                    <a:lnTo>
                      <a:pt x="50" y="177"/>
                    </a:lnTo>
                    <a:lnTo>
                      <a:pt x="23" y="159"/>
                    </a:lnTo>
                    <a:lnTo>
                      <a:pt x="11" y="172"/>
                    </a:lnTo>
                    <a:lnTo>
                      <a:pt x="26" y="250"/>
                    </a:lnTo>
                    <a:lnTo>
                      <a:pt x="13" y="276"/>
                    </a:lnTo>
                    <a:lnTo>
                      <a:pt x="0" y="315"/>
                    </a:lnTo>
                    <a:lnTo>
                      <a:pt x="37" y="339"/>
                    </a:lnTo>
                    <a:lnTo>
                      <a:pt x="57" y="342"/>
                    </a:lnTo>
                    <a:lnTo>
                      <a:pt x="83" y="380"/>
                    </a:lnTo>
                    <a:lnTo>
                      <a:pt x="102" y="368"/>
                    </a:lnTo>
                    <a:lnTo>
                      <a:pt x="133" y="331"/>
                    </a:lnTo>
                    <a:lnTo>
                      <a:pt x="164" y="278"/>
                    </a:lnTo>
                    <a:lnTo>
                      <a:pt x="217" y="267"/>
                    </a:lnTo>
                    <a:lnTo>
                      <a:pt x="250" y="300"/>
                    </a:lnTo>
                    <a:lnTo>
                      <a:pt x="225" y="353"/>
                    </a:lnTo>
                    <a:lnTo>
                      <a:pt x="195" y="402"/>
                    </a:lnTo>
                    <a:lnTo>
                      <a:pt x="223" y="421"/>
                    </a:lnTo>
                    <a:lnTo>
                      <a:pt x="221" y="445"/>
                    </a:lnTo>
                    <a:lnTo>
                      <a:pt x="198" y="467"/>
                    </a:lnTo>
                    <a:lnTo>
                      <a:pt x="203" y="477"/>
                    </a:lnTo>
                    <a:lnTo>
                      <a:pt x="243" y="457"/>
                    </a:lnTo>
                    <a:lnTo>
                      <a:pt x="298" y="384"/>
                    </a:lnTo>
                    <a:lnTo>
                      <a:pt x="379" y="337"/>
                    </a:lnTo>
                    <a:lnTo>
                      <a:pt x="406" y="331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</a:ln>
            </p:spPr>
            <p:txBody>
              <a:bodyPr anchor="ctr"/>
              <a:lstStyle/>
              <a:p>
                <a:pPr algn="ctr" defTabSz="1176655"/>
                <a:endParaRPr lang="zh-CN" altLang="zh-CN" sz="243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07" name="Freeform 33"/>
              <p:cNvSpPr>
                <a:spLocks noChangeArrowheads="1"/>
              </p:cNvSpPr>
              <p:nvPr/>
            </p:nvSpPr>
            <p:spPr bwMode="auto">
              <a:xfrm>
                <a:off x="2030" y="373"/>
                <a:ext cx="416" cy="253"/>
              </a:xfrm>
              <a:custGeom>
                <a:avLst/>
                <a:gdLst>
                  <a:gd name="T0" fmla="*/ 686 w 709"/>
                  <a:gd name="T1" fmla="*/ 135 h 488"/>
                  <a:gd name="T2" fmla="*/ 631 w 709"/>
                  <a:gd name="T3" fmla="*/ 125 h 488"/>
                  <a:gd name="T4" fmla="*/ 609 w 709"/>
                  <a:gd name="T5" fmla="*/ 120 h 488"/>
                  <a:gd name="T6" fmla="*/ 561 w 709"/>
                  <a:gd name="T7" fmla="*/ 149 h 488"/>
                  <a:gd name="T8" fmla="*/ 539 w 709"/>
                  <a:gd name="T9" fmla="*/ 162 h 488"/>
                  <a:gd name="T10" fmla="*/ 496 w 709"/>
                  <a:gd name="T11" fmla="*/ 130 h 488"/>
                  <a:gd name="T12" fmla="*/ 458 w 709"/>
                  <a:gd name="T13" fmla="*/ 96 h 488"/>
                  <a:gd name="T14" fmla="*/ 451 w 709"/>
                  <a:gd name="T15" fmla="*/ 142 h 488"/>
                  <a:gd name="T16" fmla="*/ 412 w 709"/>
                  <a:gd name="T17" fmla="*/ 96 h 488"/>
                  <a:gd name="T18" fmla="*/ 379 w 709"/>
                  <a:gd name="T19" fmla="*/ 63 h 488"/>
                  <a:gd name="T20" fmla="*/ 307 w 709"/>
                  <a:gd name="T21" fmla="*/ 63 h 488"/>
                  <a:gd name="T22" fmla="*/ 269 w 709"/>
                  <a:gd name="T23" fmla="*/ 36 h 488"/>
                  <a:gd name="T24" fmla="*/ 216 w 709"/>
                  <a:gd name="T25" fmla="*/ 55 h 488"/>
                  <a:gd name="T26" fmla="*/ 161 w 709"/>
                  <a:gd name="T27" fmla="*/ 41 h 488"/>
                  <a:gd name="T28" fmla="*/ 87 w 709"/>
                  <a:gd name="T29" fmla="*/ 10 h 488"/>
                  <a:gd name="T30" fmla="*/ 65 w 709"/>
                  <a:gd name="T31" fmla="*/ 61 h 488"/>
                  <a:gd name="T32" fmla="*/ 0 w 709"/>
                  <a:gd name="T33" fmla="*/ 63 h 488"/>
                  <a:gd name="T34" fmla="*/ 34 w 709"/>
                  <a:gd name="T35" fmla="*/ 99 h 488"/>
                  <a:gd name="T36" fmla="*/ 38 w 709"/>
                  <a:gd name="T37" fmla="*/ 161 h 488"/>
                  <a:gd name="T38" fmla="*/ 58 w 709"/>
                  <a:gd name="T39" fmla="*/ 211 h 488"/>
                  <a:gd name="T40" fmla="*/ 115 w 709"/>
                  <a:gd name="T41" fmla="*/ 178 h 488"/>
                  <a:gd name="T42" fmla="*/ 161 w 709"/>
                  <a:gd name="T43" fmla="*/ 268 h 488"/>
                  <a:gd name="T44" fmla="*/ 187 w 709"/>
                  <a:gd name="T45" fmla="*/ 270 h 488"/>
                  <a:gd name="T46" fmla="*/ 252 w 709"/>
                  <a:gd name="T47" fmla="*/ 313 h 488"/>
                  <a:gd name="T48" fmla="*/ 269 w 709"/>
                  <a:gd name="T49" fmla="*/ 291 h 488"/>
                  <a:gd name="T50" fmla="*/ 335 w 709"/>
                  <a:gd name="T51" fmla="*/ 409 h 488"/>
                  <a:gd name="T52" fmla="*/ 374 w 709"/>
                  <a:gd name="T53" fmla="*/ 487 h 488"/>
                  <a:gd name="T54" fmla="*/ 434 w 709"/>
                  <a:gd name="T55" fmla="*/ 385 h 488"/>
                  <a:gd name="T56" fmla="*/ 477 w 709"/>
                  <a:gd name="T57" fmla="*/ 398 h 488"/>
                  <a:gd name="T58" fmla="*/ 546 w 709"/>
                  <a:gd name="T59" fmla="*/ 376 h 488"/>
                  <a:gd name="T60" fmla="*/ 528 w 709"/>
                  <a:gd name="T61" fmla="*/ 330 h 488"/>
                  <a:gd name="T62" fmla="*/ 594 w 709"/>
                  <a:gd name="T63" fmla="*/ 277 h 488"/>
                  <a:gd name="T64" fmla="*/ 620 w 709"/>
                  <a:gd name="T65" fmla="*/ 229 h 488"/>
                  <a:gd name="T66" fmla="*/ 642 w 709"/>
                  <a:gd name="T67" fmla="*/ 200 h 488"/>
                  <a:gd name="T68" fmla="*/ 666 w 709"/>
                  <a:gd name="T69" fmla="*/ 224 h 488"/>
                  <a:gd name="T70" fmla="*/ 708 w 709"/>
                  <a:gd name="T71" fmla="*/ 147 h 488"/>
                  <a:gd name="T72" fmla="*/ 704 w 709"/>
                  <a:gd name="T73" fmla="*/ 135 h 48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709"/>
                  <a:gd name="T112" fmla="*/ 0 h 488"/>
                  <a:gd name="T113" fmla="*/ 709 w 709"/>
                  <a:gd name="T114" fmla="*/ 488 h 48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709" h="488">
                    <a:moveTo>
                      <a:pt x="704" y="135"/>
                    </a:moveTo>
                    <a:lnTo>
                      <a:pt x="686" y="135"/>
                    </a:lnTo>
                    <a:lnTo>
                      <a:pt x="664" y="135"/>
                    </a:lnTo>
                    <a:lnTo>
                      <a:pt x="631" y="125"/>
                    </a:lnTo>
                    <a:lnTo>
                      <a:pt x="620" y="105"/>
                    </a:lnTo>
                    <a:lnTo>
                      <a:pt x="609" y="120"/>
                    </a:lnTo>
                    <a:lnTo>
                      <a:pt x="594" y="110"/>
                    </a:lnTo>
                    <a:lnTo>
                      <a:pt x="561" y="149"/>
                    </a:lnTo>
                    <a:lnTo>
                      <a:pt x="554" y="161"/>
                    </a:lnTo>
                    <a:lnTo>
                      <a:pt x="539" y="162"/>
                    </a:lnTo>
                    <a:lnTo>
                      <a:pt x="517" y="138"/>
                    </a:lnTo>
                    <a:lnTo>
                      <a:pt x="496" y="130"/>
                    </a:lnTo>
                    <a:lnTo>
                      <a:pt x="473" y="85"/>
                    </a:lnTo>
                    <a:lnTo>
                      <a:pt x="458" y="96"/>
                    </a:lnTo>
                    <a:lnTo>
                      <a:pt x="462" y="135"/>
                    </a:lnTo>
                    <a:lnTo>
                      <a:pt x="451" y="142"/>
                    </a:lnTo>
                    <a:lnTo>
                      <a:pt x="422" y="110"/>
                    </a:lnTo>
                    <a:lnTo>
                      <a:pt x="412" y="96"/>
                    </a:lnTo>
                    <a:lnTo>
                      <a:pt x="390" y="96"/>
                    </a:lnTo>
                    <a:lnTo>
                      <a:pt x="379" y="63"/>
                    </a:lnTo>
                    <a:lnTo>
                      <a:pt x="348" y="48"/>
                    </a:lnTo>
                    <a:lnTo>
                      <a:pt x="307" y="63"/>
                    </a:lnTo>
                    <a:lnTo>
                      <a:pt x="290" y="61"/>
                    </a:lnTo>
                    <a:lnTo>
                      <a:pt x="269" y="36"/>
                    </a:lnTo>
                    <a:lnTo>
                      <a:pt x="237" y="55"/>
                    </a:lnTo>
                    <a:lnTo>
                      <a:pt x="216" y="55"/>
                    </a:lnTo>
                    <a:lnTo>
                      <a:pt x="194" y="65"/>
                    </a:lnTo>
                    <a:lnTo>
                      <a:pt x="161" y="41"/>
                    </a:lnTo>
                    <a:lnTo>
                      <a:pt x="139" y="0"/>
                    </a:lnTo>
                    <a:lnTo>
                      <a:pt x="87" y="10"/>
                    </a:lnTo>
                    <a:lnTo>
                      <a:pt x="67" y="32"/>
                    </a:lnTo>
                    <a:lnTo>
                      <a:pt x="65" y="61"/>
                    </a:lnTo>
                    <a:lnTo>
                      <a:pt x="8" y="43"/>
                    </a:lnTo>
                    <a:lnTo>
                      <a:pt x="0" y="63"/>
                    </a:lnTo>
                    <a:lnTo>
                      <a:pt x="3" y="77"/>
                    </a:lnTo>
                    <a:lnTo>
                      <a:pt x="34" y="99"/>
                    </a:lnTo>
                    <a:lnTo>
                      <a:pt x="34" y="130"/>
                    </a:lnTo>
                    <a:lnTo>
                      <a:pt x="38" y="161"/>
                    </a:lnTo>
                    <a:lnTo>
                      <a:pt x="56" y="187"/>
                    </a:lnTo>
                    <a:lnTo>
                      <a:pt x="58" y="211"/>
                    </a:lnTo>
                    <a:lnTo>
                      <a:pt x="72" y="219"/>
                    </a:lnTo>
                    <a:lnTo>
                      <a:pt x="115" y="178"/>
                    </a:lnTo>
                    <a:lnTo>
                      <a:pt x="161" y="236"/>
                    </a:lnTo>
                    <a:lnTo>
                      <a:pt x="161" y="268"/>
                    </a:lnTo>
                    <a:lnTo>
                      <a:pt x="185" y="282"/>
                    </a:lnTo>
                    <a:lnTo>
                      <a:pt x="187" y="270"/>
                    </a:lnTo>
                    <a:lnTo>
                      <a:pt x="225" y="282"/>
                    </a:lnTo>
                    <a:lnTo>
                      <a:pt x="252" y="313"/>
                    </a:lnTo>
                    <a:lnTo>
                      <a:pt x="264" y="299"/>
                    </a:lnTo>
                    <a:lnTo>
                      <a:pt x="269" y="291"/>
                    </a:lnTo>
                    <a:lnTo>
                      <a:pt x="331" y="376"/>
                    </a:lnTo>
                    <a:lnTo>
                      <a:pt x="335" y="409"/>
                    </a:lnTo>
                    <a:lnTo>
                      <a:pt x="370" y="449"/>
                    </a:lnTo>
                    <a:lnTo>
                      <a:pt x="374" y="487"/>
                    </a:lnTo>
                    <a:lnTo>
                      <a:pt x="405" y="467"/>
                    </a:lnTo>
                    <a:lnTo>
                      <a:pt x="434" y="385"/>
                    </a:lnTo>
                    <a:lnTo>
                      <a:pt x="446" y="381"/>
                    </a:lnTo>
                    <a:lnTo>
                      <a:pt x="477" y="398"/>
                    </a:lnTo>
                    <a:lnTo>
                      <a:pt x="528" y="392"/>
                    </a:lnTo>
                    <a:lnTo>
                      <a:pt x="546" y="376"/>
                    </a:lnTo>
                    <a:lnTo>
                      <a:pt x="522" y="339"/>
                    </a:lnTo>
                    <a:lnTo>
                      <a:pt x="528" y="330"/>
                    </a:lnTo>
                    <a:lnTo>
                      <a:pt x="577" y="315"/>
                    </a:lnTo>
                    <a:lnTo>
                      <a:pt x="594" y="277"/>
                    </a:lnTo>
                    <a:lnTo>
                      <a:pt x="620" y="265"/>
                    </a:lnTo>
                    <a:lnTo>
                      <a:pt x="620" y="229"/>
                    </a:lnTo>
                    <a:lnTo>
                      <a:pt x="627" y="204"/>
                    </a:lnTo>
                    <a:lnTo>
                      <a:pt x="642" y="200"/>
                    </a:lnTo>
                    <a:lnTo>
                      <a:pt x="654" y="214"/>
                    </a:lnTo>
                    <a:lnTo>
                      <a:pt x="666" y="224"/>
                    </a:lnTo>
                    <a:lnTo>
                      <a:pt x="699" y="180"/>
                    </a:lnTo>
                    <a:lnTo>
                      <a:pt x="708" y="147"/>
                    </a:lnTo>
                    <a:lnTo>
                      <a:pt x="704" y="135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</a:ln>
            </p:spPr>
            <p:txBody>
              <a:bodyPr anchor="ctr"/>
              <a:lstStyle/>
              <a:p>
                <a:pPr algn="ctr" defTabSz="1176655"/>
                <a:endParaRPr lang="zh-CN" altLang="zh-CN" sz="243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08" name="Freeform 34"/>
              <p:cNvSpPr>
                <a:spLocks noChangeArrowheads="1"/>
              </p:cNvSpPr>
              <p:nvPr/>
            </p:nvSpPr>
            <p:spPr bwMode="auto">
              <a:xfrm>
                <a:off x="1938" y="0"/>
                <a:ext cx="569" cy="457"/>
              </a:xfrm>
              <a:custGeom>
                <a:avLst/>
                <a:gdLst>
                  <a:gd name="T0" fmla="*/ 297 w 970"/>
                  <a:gd name="T1" fmla="*/ 724 h 888"/>
                  <a:gd name="T2" fmla="*/ 351 w 970"/>
                  <a:gd name="T3" fmla="*/ 790 h 888"/>
                  <a:gd name="T4" fmla="*/ 394 w 970"/>
                  <a:gd name="T5" fmla="*/ 779 h 888"/>
                  <a:gd name="T6" fmla="*/ 447 w 970"/>
                  <a:gd name="T7" fmla="*/ 785 h 888"/>
                  <a:gd name="T8" fmla="*/ 505 w 970"/>
                  <a:gd name="T9" fmla="*/ 772 h 888"/>
                  <a:gd name="T10" fmla="*/ 547 w 970"/>
                  <a:gd name="T11" fmla="*/ 821 h 888"/>
                  <a:gd name="T12" fmla="*/ 579 w 970"/>
                  <a:gd name="T13" fmla="*/ 835 h 888"/>
                  <a:gd name="T14" fmla="*/ 619 w 970"/>
                  <a:gd name="T15" fmla="*/ 860 h 888"/>
                  <a:gd name="T16" fmla="*/ 629 w 970"/>
                  <a:gd name="T17" fmla="*/ 809 h 888"/>
                  <a:gd name="T18" fmla="*/ 674 w 970"/>
                  <a:gd name="T19" fmla="*/ 862 h 888"/>
                  <a:gd name="T20" fmla="*/ 710 w 970"/>
                  <a:gd name="T21" fmla="*/ 885 h 888"/>
                  <a:gd name="T22" fmla="*/ 750 w 970"/>
                  <a:gd name="T23" fmla="*/ 835 h 888"/>
                  <a:gd name="T24" fmla="*/ 777 w 970"/>
                  <a:gd name="T25" fmla="*/ 830 h 888"/>
                  <a:gd name="T26" fmla="*/ 820 w 970"/>
                  <a:gd name="T27" fmla="*/ 860 h 888"/>
                  <a:gd name="T28" fmla="*/ 860 w 970"/>
                  <a:gd name="T29" fmla="*/ 860 h 888"/>
                  <a:gd name="T30" fmla="*/ 844 w 970"/>
                  <a:gd name="T31" fmla="*/ 790 h 888"/>
                  <a:gd name="T32" fmla="*/ 827 w 970"/>
                  <a:gd name="T33" fmla="*/ 708 h 888"/>
                  <a:gd name="T34" fmla="*/ 921 w 970"/>
                  <a:gd name="T35" fmla="*/ 669 h 888"/>
                  <a:gd name="T36" fmla="*/ 930 w 970"/>
                  <a:gd name="T37" fmla="*/ 628 h 888"/>
                  <a:gd name="T38" fmla="*/ 941 w 970"/>
                  <a:gd name="T39" fmla="*/ 585 h 888"/>
                  <a:gd name="T40" fmla="*/ 947 w 970"/>
                  <a:gd name="T41" fmla="*/ 419 h 888"/>
                  <a:gd name="T42" fmla="*/ 942 w 970"/>
                  <a:gd name="T43" fmla="*/ 349 h 888"/>
                  <a:gd name="T44" fmla="*/ 937 w 970"/>
                  <a:gd name="T45" fmla="*/ 315 h 888"/>
                  <a:gd name="T46" fmla="*/ 875 w 970"/>
                  <a:gd name="T47" fmla="*/ 365 h 888"/>
                  <a:gd name="T48" fmla="*/ 810 w 970"/>
                  <a:gd name="T49" fmla="*/ 426 h 888"/>
                  <a:gd name="T50" fmla="*/ 691 w 970"/>
                  <a:gd name="T51" fmla="*/ 426 h 888"/>
                  <a:gd name="T52" fmla="*/ 678 w 970"/>
                  <a:gd name="T53" fmla="*/ 380 h 888"/>
                  <a:gd name="T54" fmla="*/ 636 w 970"/>
                  <a:gd name="T55" fmla="*/ 349 h 888"/>
                  <a:gd name="T56" fmla="*/ 559 w 970"/>
                  <a:gd name="T57" fmla="*/ 327 h 888"/>
                  <a:gd name="T58" fmla="*/ 497 w 970"/>
                  <a:gd name="T59" fmla="*/ 320 h 888"/>
                  <a:gd name="T60" fmla="*/ 444 w 970"/>
                  <a:gd name="T61" fmla="*/ 283 h 888"/>
                  <a:gd name="T62" fmla="*/ 418 w 970"/>
                  <a:gd name="T63" fmla="*/ 238 h 888"/>
                  <a:gd name="T64" fmla="*/ 375 w 970"/>
                  <a:gd name="T65" fmla="*/ 187 h 888"/>
                  <a:gd name="T66" fmla="*/ 330 w 970"/>
                  <a:gd name="T67" fmla="*/ 110 h 888"/>
                  <a:gd name="T68" fmla="*/ 279 w 970"/>
                  <a:gd name="T69" fmla="*/ 33 h 888"/>
                  <a:gd name="T70" fmla="*/ 196 w 970"/>
                  <a:gd name="T71" fmla="*/ 18 h 888"/>
                  <a:gd name="T72" fmla="*/ 105 w 970"/>
                  <a:gd name="T73" fmla="*/ 0 h 888"/>
                  <a:gd name="T74" fmla="*/ 4 w 970"/>
                  <a:gd name="T75" fmla="*/ 44 h 888"/>
                  <a:gd name="T76" fmla="*/ 0 w 970"/>
                  <a:gd name="T77" fmla="*/ 126 h 888"/>
                  <a:gd name="T78" fmla="*/ 43 w 970"/>
                  <a:gd name="T79" fmla="*/ 155 h 888"/>
                  <a:gd name="T80" fmla="*/ 98 w 970"/>
                  <a:gd name="T81" fmla="*/ 143 h 888"/>
                  <a:gd name="T82" fmla="*/ 108 w 970"/>
                  <a:gd name="T83" fmla="*/ 199 h 888"/>
                  <a:gd name="T84" fmla="*/ 174 w 970"/>
                  <a:gd name="T85" fmla="*/ 232 h 888"/>
                  <a:gd name="T86" fmla="*/ 213 w 970"/>
                  <a:gd name="T87" fmla="*/ 214 h 888"/>
                  <a:gd name="T88" fmla="*/ 330 w 970"/>
                  <a:gd name="T89" fmla="*/ 221 h 888"/>
                  <a:gd name="T90" fmla="*/ 313 w 970"/>
                  <a:gd name="T91" fmla="*/ 375 h 888"/>
                  <a:gd name="T92" fmla="*/ 294 w 970"/>
                  <a:gd name="T93" fmla="*/ 423 h 888"/>
                  <a:gd name="T94" fmla="*/ 289 w 970"/>
                  <a:gd name="T95" fmla="*/ 522 h 888"/>
                  <a:gd name="T96" fmla="*/ 262 w 970"/>
                  <a:gd name="T97" fmla="*/ 501 h 888"/>
                  <a:gd name="T98" fmla="*/ 203 w 970"/>
                  <a:gd name="T99" fmla="*/ 592 h 888"/>
                  <a:gd name="T100" fmla="*/ 179 w 970"/>
                  <a:gd name="T101" fmla="*/ 635 h 888"/>
                  <a:gd name="T102" fmla="*/ 265 w 970"/>
                  <a:gd name="T103" fmla="*/ 666 h 888"/>
                  <a:gd name="T104" fmla="*/ 262 w 970"/>
                  <a:gd name="T105" fmla="*/ 684 h 888"/>
                  <a:gd name="T106" fmla="*/ 231 w 970"/>
                  <a:gd name="T107" fmla="*/ 722 h 888"/>
                  <a:gd name="T108" fmla="*/ 244 w 970"/>
                  <a:gd name="T109" fmla="*/ 734 h 88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970"/>
                  <a:gd name="T166" fmla="*/ 0 h 888"/>
                  <a:gd name="T167" fmla="*/ 970 w 970"/>
                  <a:gd name="T168" fmla="*/ 888 h 888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970" h="888">
                    <a:moveTo>
                      <a:pt x="244" y="734"/>
                    </a:moveTo>
                    <a:lnTo>
                      <a:pt x="297" y="724"/>
                    </a:lnTo>
                    <a:lnTo>
                      <a:pt x="318" y="766"/>
                    </a:lnTo>
                    <a:lnTo>
                      <a:pt x="351" y="790"/>
                    </a:lnTo>
                    <a:lnTo>
                      <a:pt x="373" y="779"/>
                    </a:lnTo>
                    <a:lnTo>
                      <a:pt x="394" y="779"/>
                    </a:lnTo>
                    <a:lnTo>
                      <a:pt x="426" y="761"/>
                    </a:lnTo>
                    <a:lnTo>
                      <a:pt x="447" y="785"/>
                    </a:lnTo>
                    <a:lnTo>
                      <a:pt x="463" y="787"/>
                    </a:lnTo>
                    <a:lnTo>
                      <a:pt x="505" y="772"/>
                    </a:lnTo>
                    <a:lnTo>
                      <a:pt x="535" y="787"/>
                    </a:lnTo>
                    <a:lnTo>
                      <a:pt x="547" y="821"/>
                    </a:lnTo>
                    <a:lnTo>
                      <a:pt x="569" y="821"/>
                    </a:lnTo>
                    <a:lnTo>
                      <a:pt x="579" y="835"/>
                    </a:lnTo>
                    <a:lnTo>
                      <a:pt x="607" y="867"/>
                    </a:lnTo>
                    <a:lnTo>
                      <a:pt x="619" y="860"/>
                    </a:lnTo>
                    <a:lnTo>
                      <a:pt x="614" y="821"/>
                    </a:lnTo>
                    <a:lnTo>
                      <a:pt x="629" y="809"/>
                    </a:lnTo>
                    <a:lnTo>
                      <a:pt x="652" y="854"/>
                    </a:lnTo>
                    <a:lnTo>
                      <a:pt x="674" y="862"/>
                    </a:lnTo>
                    <a:lnTo>
                      <a:pt x="695" y="887"/>
                    </a:lnTo>
                    <a:lnTo>
                      <a:pt x="710" y="885"/>
                    </a:lnTo>
                    <a:lnTo>
                      <a:pt x="717" y="874"/>
                    </a:lnTo>
                    <a:lnTo>
                      <a:pt x="750" y="835"/>
                    </a:lnTo>
                    <a:lnTo>
                      <a:pt x="765" y="845"/>
                    </a:lnTo>
                    <a:lnTo>
                      <a:pt x="777" y="830"/>
                    </a:lnTo>
                    <a:lnTo>
                      <a:pt x="787" y="850"/>
                    </a:lnTo>
                    <a:lnTo>
                      <a:pt x="820" y="860"/>
                    </a:lnTo>
                    <a:lnTo>
                      <a:pt x="842" y="860"/>
                    </a:lnTo>
                    <a:lnTo>
                      <a:pt x="860" y="860"/>
                    </a:lnTo>
                    <a:lnTo>
                      <a:pt x="849" y="845"/>
                    </a:lnTo>
                    <a:lnTo>
                      <a:pt x="844" y="790"/>
                    </a:lnTo>
                    <a:lnTo>
                      <a:pt x="805" y="730"/>
                    </a:lnTo>
                    <a:lnTo>
                      <a:pt x="827" y="708"/>
                    </a:lnTo>
                    <a:lnTo>
                      <a:pt x="849" y="669"/>
                    </a:lnTo>
                    <a:lnTo>
                      <a:pt x="921" y="669"/>
                    </a:lnTo>
                    <a:lnTo>
                      <a:pt x="937" y="657"/>
                    </a:lnTo>
                    <a:lnTo>
                      <a:pt x="930" y="628"/>
                    </a:lnTo>
                    <a:lnTo>
                      <a:pt x="947" y="600"/>
                    </a:lnTo>
                    <a:lnTo>
                      <a:pt x="941" y="585"/>
                    </a:lnTo>
                    <a:lnTo>
                      <a:pt x="947" y="558"/>
                    </a:lnTo>
                    <a:lnTo>
                      <a:pt x="947" y="419"/>
                    </a:lnTo>
                    <a:lnTo>
                      <a:pt x="969" y="375"/>
                    </a:lnTo>
                    <a:lnTo>
                      <a:pt x="942" y="349"/>
                    </a:lnTo>
                    <a:lnTo>
                      <a:pt x="947" y="331"/>
                    </a:lnTo>
                    <a:lnTo>
                      <a:pt x="937" y="315"/>
                    </a:lnTo>
                    <a:lnTo>
                      <a:pt x="908" y="327"/>
                    </a:lnTo>
                    <a:lnTo>
                      <a:pt x="875" y="365"/>
                    </a:lnTo>
                    <a:lnTo>
                      <a:pt x="842" y="380"/>
                    </a:lnTo>
                    <a:lnTo>
                      <a:pt x="810" y="426"/>
                    </a:lnTo>
                    <a:lnTo>
                      <a:pt x="729" y="452"/>
                    </a:lnTo>
                    <a:lnTo>
                      <a:pt x="691" y="426"/>
                    </a:lnTo>
                    <a:lnTo>
                      <a:pt x="695" y="408"/>
                    </a:lnTo>
                    <a:lnTo>
                      <a:pt x="678" y="380"/>
                    </a:lnTo>
                    <a:lnTo>
                      <a:pt x="667" y="349"/>
                    </a:lnTo>
                    <a:lnTo>
                      <a:pt x="636" y="349"/>
                    </a:lnTo>
                    <a:lnTo>
                      <a:pt x="581" y="320"/>
                    </a:lnTo>
                    <a:lnTo>
                      <a:pt x="559" y="327"/>
                    </a:lnTo>
                    <a:lnTo>
                      <a:pt x="535" y="315"/>
                    </a:lnTo>
                    <a:lnTo>
                      <a:pt x="497" y="320"/>
                    </a:lnTo>
                    <a:lnTo>
                      <a:pt x="463" y="309"/>
                    </a:lnTo>
                    <a:lnTo>
                      <a:pt x="444" y="283"/>
                    </a:lnTo>
                    <a:lnTo>
                      <a:pt x="426" y="261"/>
                    </a:lnTo>
                    <a:lnTo>
                      <a:pt x="418" y="238"/>
                    </a:lnTo>
                    <a:lnTo>
                      <a:pt x="394" y="209"/>
                    </a:lnTo>
                    <a:lnTo>
                      <a:pt x="375" y="187"/>
                    </a:lnTo>
                    <a:lnTo>
                      <a:pt x="341" y="137"/>
                    </a:lnTo>
                    <a:lnTo>
                      <a:pt x="330" y="110"/>
                    </a:lnTo>
                    <a:lnTo>
                      <a:pt x="291" y="59"/>
                    </a:lnTo>
                    <a:lnTo>
                      <a:pt x="279" y="33"/>
                    </a:lnTo>
                    <a:lnTo>
                      <a:pt x="229" y="6"/>
                    </a:lnTo>
                    <a:lnTo>
                      <a:pt x="196" y="18"/>
                    </a:lnTo>
                    <a:lnTo>
                      <a:pt x="167" y="11"/>
                    </a:lnTo>
                    <a:lnTo>
                      <a:pt x="105" y="0"/>
                    </a:lnTo>
                    <a:lnTo>
                      <a:pt x="19" y="28"/>
                    </a:lnTo>
                    <a:lnTo>
                      <a:pt x="4" y="44"/>
                    </a:lnTo>
                    <a:lnTo>
                      <a:pt x="21" y="66"/>
                    </a:lnTo>
                    <a:lnTo>
                      <a:pt x="0" y="126"/>
                    </a:lnTo>
                    <a:lnTo>
                      <a:pt x="5" y="132"/>
                    </a:lnTo>
                    <a:lnTo>
                      <a:pt x="43" y="155"/>
                    </a:lnTo>
                    <a:lnTo>
                      <a:pt x="62" y="122"/>
                    </a:lnTo>
                    <a:lnTo>
                      <a:pt x="98" y="143"/>
                    </a:lnTo>
                    <a:lnTo>
                      <a:pt x="95" y="158"/>
                    </a:lnTo>
                    <a:lnTo>
                      <a:pt x="108" y="199"/>
                    </a:lnTo>
                    <a:lnTo>
                      <a:pt x="131" y="225"/>
                    </a:lnTo>
                    <a:lnTo>
                      <a:pt x="174" y="232"/>
                    </a:lnTo>
                    <a:lnTo>
                      <a:pt x="187" y="216"/>
                    </a:lnTo>
                    <a:lnTo>
                      <a:pt x="213" y="214"/>
                    </a:lnTo>
                    <a:lnTo>
                      <a:pt x="265" y="170"/>
                    </a:lnTo>
                    <a:lnTo>
                      <a:pt x="330" y="221"/>
                    </a:lnTo>
                    <a:lnTo>
                      <a:pt x="308" y="309"/>
                    </a:lnTo>
                    <a:lnTo>
                      <a:pt x="313" y="375"/>
                    </a:lnTo>
                    <a:lnTo>
                      <a:pt x="313" y="415"/>
                    </a:lnTo>
                    <a:lnTo>
                      <a:pt x="294" y="423"/>
                    </a:lnTo>
                    <a:lnTo>
                      <a:pt x="294" y="525"/>
                    </a:lnTo>
                    <a:lnTo>
                      <a:pt x="289" y="522"/>
                    </a:lnTo>
                    <a:lnTo>
                      <a:pt x="270" y="501"/>
                    </a:lnTo>
                    <a:lnTo>
                      <a:pt x="262" y="501"/>
                    </a:lnTo>
                    <a:lnTo>
                      <a:pt x="258" y="508"/>
                    </a:lnTo>
                    <a:lnTo>
                      <a:pt x="203" y="592"/>
                    </a:lnTo>
                    <a:lnTo>
                      <a:pt x="177" y="625"/>
                    </a:lnTo>
                    <a:lnTo>
                      <a:pt x="179" y="635"/>
                    </a:lnTo>
                    <a:lnTo>
                      <a:pt x="234" y="676"/>
                    </a:lnTo>
                    <a:lnTo>
                      <a:pt x="265" y="666"/>
                    </a:lnTo>
                    <a:lnTo>
                      <a:pt x="268" y="676"/>
                    </a:lnTo>
                    <a:lnTo>
                      <a:pt x="262" y="684"/>
                    </a:lnTo>
                    <a:lnTo>
                      <a:pt x="234" y="698"/>
                    </a:lnTo>
                    <a:lnTo>
                      <a:pt x="231" y="722"/>
                    </a:lnTo>
                    <a:lnTo>
                      <a:pt x="244" y="734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</a:ln>
            </p:spPr>
            <p:txBody>
              <a:bodyPr anchor="ctr"/>
              <a:lstStyle/>
              <a:p>
                <a:pPr algn="ctr" defTabSz="1176655"/>
                <a:endParaRPr lang="zh-CN" altLang="zh-CN" sz="243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09" name="Freeform 35"/>
              <p:cNvSpPr>
                <a:spLocks noChangeArrowheads="1"/>
              </p:cNvSpPr>
              <p:nvPr/>
            </p:nvSpPr>
            <p:spPr bwMode="auto">
              <a:xfrm>
                <a:off x="1878" y="723"/>
                <a:ext cx="25" cy="27"/>
              </a:xfrm>
              <a:custGeom>
                <a:avLst/>
                <a:gdLst>
                  <a:gd name="T0" fmla="*/ 41 w 42"/>
                  <a:gd name="T1" fmla="*/ 0 h 54"/>
                  <a:gd name="T2" fmla="*/ 33 w 42"/>
                  <a:gd name="T3" fmla="*/ 26 h 54"/>
                  <a:gd name="T4" fmla="*/ 38 w 42"/>
                  <a:gd name="T5" fmla="*/ 39 h 54"/>
                  <a:gd name="T6" fmla="*/ 9 w 42"/>
                  <a:gd name="T7" fmla="*/ 53 h 54"/>
                  <a:gd name="T8" fmla="*/ 7 w 42"/>
                  <a:gd name="T9" fmla="*/ 31 h 54"/>
                  <a:gd name="T10" fmla="*/ 0 w 42"/>
                  <a:gd name="T11" fmla="*/ 14 h 54"/>
                  <a:gd name="T12" fmla="*/ 41 w 42"/>
                  <a:gd name="T13" fmla="*/ 0 h 54"/>
                  <a:gd name="T14" fmla="*/ 41 w 42"/>
                  <a:gd name="T15" fmla="*/ 0 h 5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2"/>
                  <a:gd name="T25" fmla="*/ 0 h 54"/>
                  <a:gd name="T26" fmla="*/ 42 w 42"/>
                  <a:gd name="T27" fmla="*/ 54 h 5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2" h="54">
                    <a:moveTo>
                      <a:pt x="41" y="0"/>
                    </a:moveTo>
                    <a:lnTo>
                      <a:pt x="33" y="26"/>
                    </a:lnTo>
                    <a:lnTo>
                      <a:pt x="38" y="39"/>
                    </a:lnTo>
                    <a:lnTo>
                      <a:pt x="9" y="53"/>
                    </a:lnTo>
                    <a:lnTo>
                      <a:pt x="7" y="31"/>
                    </a:lnTo>
                    <a:lnTo>
                      <a:pt x="0" y="14"/>
                    </a:lnTo>
                    <a:lnTo>
                      <a:pt x="41" y="0"/>
                    </a:lnTo>
                  </a:path>
                </a:pathLst>
              </a:custGeom>
              <a:solidFill>
                <a:srgbClr val="FFFFFF">
                  <a:alpha val="20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</a:ln>
            </p:spPr>
            <p:txBody>
              <a:bodyPr anchor="ctr"/>
              <a:lstStyle/>
              <a:p>
                <a:pPr algn="ctr" defTabSz="1176655"/>
                <a:endParaRPr lang="zh-CN" altLang="zh-CN" sz="243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210" name="椭圆 169"/>
            <p:cNvSpPr>
              <a:spLocks noChangeArrowheads="1"/>
            </p:cNvSpPr>
            <p:nvPr/>
          </p:nvSpPr>
          <p:spPr bwMode="auto">
            <a:xfrm>
              <a:off x="5443537" y="3840163"/>
              <a:ext cx="76200" cy="44450"/>
            </a:xfrm>
            <a:prstGeom prst="ellipse">
              <a:avLst/>
            </a:prstGeom>
            <a:solidFill>
              <a:srgbClr val="FFFFFF">
                <a:alpha val="20999"/>
              </a:srgbClr>
            </a:solidFill>
            <a:ln w="6350" cap="flat" cmpd="sng">
              <a:solidFill>
                <a:srgbClr val="FFFFFF">
                  <a:alpha val="48999"/>
                </a:srgbClr>
              </a:solidFill>
              <a:bevel/>
            </a:ln>
          </p:spPr>
          <p:txBody>
            <a:bodyPr anchor="ctr"/>
            <a:lstStyle/>
            <a:p>
              <a:pPr algn="ctr" defTabSz="1176655"/>
              <a:endParaRPr lang="zh-CN" altLang="zh-CN" sz="243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7211" name="椭圆 170"/>
            <p:cNvSpPr>
              <a:spLocks noChangeArrowheads="1"/>
            </p:cNvSpPr>
            <p:nvPr/>
          </p:nvSpPr>
          <p:spPr bwMode="auto">
            <a:xfrm>
              <a:off x="5372100" y="3916363"/>
              <a:ext cx="74612" cy="46037"/>
            </a:xfrm>
            <a:prstGeom prst="ellipse">
              <a:avLst/>
            </a:prstGeom>
            <a:solidFill>
              <a:srgbClr val="FFFFFF">
                <a:alpha val="20999"/>
              </a:srgbClr>
            </a:solidFill>
            <a:ln w="6350" cap="flat" cmpd="sng">
              <a:solidFill>
                <a:srgbClr val="FFFFFF">
                  <a:alpha val="48999"/>
                </a:srgbClr>
              </a:solidFill>
              <a:bevel/>
            </a:ln>
          </p:spPr>
          <p:txBody>
            <a:bodyPr anchor="ctr"/>
            <a:lstStyle/>
            <a:p>
              <a:pPr algn="ctr" defTabSz="1176655"/>
              <a:endParaRPr lang="zh-CN" altLang="zh-CN" sz="243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7212" name="椭圆 171"/>
            <p:cNvSpPr>
              <a:spLocks noChangeArrowheads="1"/>
            </p:cNvSpPr>
            <p:nvPr/>
          </p:nvSpPr>
          <p:spPr bwMode="auto">
            <a:xfrm>
              <a:off x="4624387" y="4659313"/>
              <a:ext cx="74613" cy="44450"/>
            </a:xfrm>
            <a:prstGeom prst="ellipse">
              <a:avLst/>
            </a:prstGeom>
            <a:solidFill>
              <a:srgbClr val="FFFFFF">
                <a:alpha val="20999"/>
              </a:srgbClr>
            </a:solidFill>
            <a:ln w="6350" cap="flat" cmpd="sng">
              <a:solidFill>
                <a:srgbClr val="FFFFFF">
                  <a:alpha val="48999"/>
                </a:srgbClr>
              </a:solidFill>
              <a:bevel/>
            </a:ln>
          </p:spPr>
          <p:txBody>
            <a:bodyPr anchor="ctr"/>
            <a:lstStyle/>
            <a:p>
              <a:pPr algn="ctr" defTabSz="1176655"/>
              <a:endParaRPr lang="zh-CN" altLang="zh-CN" sz="243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213" name="组合 205"/>
          <p:cNvGrpSpPr/>
          <p:nvPr/>
        </p:nvGrpSpPr>
        <p:grpSpPr bwMode="auto">
          <a:xfrm>
            <a:off x="7218843" y="2607045"/>
            <a:ext cx="4385107" cy="1220721"/>
            <a:chOff x="0" y="0"/>
            <a:chExt cx="4384713" cy="474562"/>
          </a:xfrm>
        </p:grpSpPr>
        <p:sp>
          <p:nvSpPr>
            <p:cNvPr id="7214" name="直接连接符 206"/>
            <p:cNvSpPr>
              <a:spLocks noChangeShapeType="1"/>
            </p:cNvSpPr>
            <p:nvPr/>
          </p:nvSpPr>
          <p:spPr bwMode="auto">
            <a:xfrm>
              <a:off x="0" y="0"/>
              <a:ext cx="1" cy="474562"/>
            </a:xfrm>
            <a:prstGeom prst="line">
              <a:avLst/>
            </a:prstGeom>
            <a:noFill/>
            <a:ln w="6350" cap="flat" cmpd="sng">
              <a:solidFill>
                <a:srgbClr val="D8D8D8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176655"/>
              <a:endParaRPr lang="zh-CN" altLang="en-US" sz="243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7215" name="直接连接符 207"/>
            <p:cNvSpPr>
              <a:spLocks noChangeShapeType="1"/>
            </p:cNvSpPr>
            <p:nvPr/>
          </p:nvSpPr>
          <p:spPr bwMode="auto">
            <a:xfrm>
              <a:off x="1461571" y="0"/>
              <a:ext cx="1" cy="474562"/>
            </a:xfrm>
            <a:prstGeom prst="line">
              <a:avLst/>
            </a:prstGeom>
            <a:noFill/>
            <a:ln w="6350" cap="flat" cmpd="sng">
              <a:solidFill>
                <a:srgbClr val="D8D8D8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176655"/>
              <a:endParaRPr lang="zh-CN" altLang="en-US" sz="243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7216" name="直接连接符 208"/>
            <p:cNvSpPr>
              <a:spLocks noChangeShapeType="1"/>
            </p:cNvSpPr>
            <p:nvPr/>
          </p:nvSpPr>
          <p:spPr bwMode="auto">
            <a:xfrm>
              <a:off x="2923142" y="0"/>
              <a:ext cx="1" cy="474562"/>
            </a:xfrm>
            <a:prstGeom prst="line">
              <a:avLst/>
            </a:prstGeom>
            <a:noFill/>
            <a:ln w="6350" cap="flat" cmpd="sng">
              <a:solidFill>
                <a:srgbClr val="D8D8D8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176655"/>
              <a:endParaRPr lang="zh-CN" altLang="en-US" sz="243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7217" name="直接连接符 209"/>
            <p:cNvSpPr>
              <a:spLocks noChangeShapeType="1"/>
            </p:cNvSpPr>
            <p:nvPr/>
          </p:nvSpPr>
          <p:spPr bwMode="auto">
            <a:xfrm>
              <a:off x="4384713" y="0"/>
              <a:ext cx="1" cy="474562"/>
            </a:xfrm>
            <a:prstGeom prst="line">
              <a:avLst/>
            </a:prstGeom>
            <a:noFill/>
            <a:ln w="6350" cap="flat" cmpd="sng">
              <a:solidFill>
                <a:srgbClr val="D8D8D8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176655"/>
              <a:endParaRPr lang="zh-CN" altLang="en-US" sz="243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218" name="矩形 210"/>
          <p:cNvSpPr>
            <a:spLocks noChangeArrowheads="1"/>
          </p:cNvSpPr>
          <p:nvPr/>
        </p:nvSpPr>
        <p:spPr bwMode="auto">
          <a:xfrm>
            <a:off x="7107707" y="4187430"/>
            <a:ext cx="4551811" cy="1557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4" tIns="45721" rIns="91444" bIns="45721" anchor="ctr">
            <a:spAutoFit/>
          </a:bodyPr>
          <a:lstStyle/>
          <a:p>
            <a:pPr defTabSz="1176655">
              <a:lnSpc>
                <a:spcPct val="150000"/>
              </a:lnSpc>
              <a:defRPr sz="1800" spc="0" baseline="0"/>
            </a:pPr>
            <a:r>
              <a:rPr lang="zh-CN" altLang="en-US" sz="106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6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200</a:t>
            </a:r>
            <a:r>
              <a:rPr lang="zh-CN" altLang="en-US" sz="106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字以内，据统计每页幻灯片的最好控制在</a:t>
            </a:r>
            <a:r>
              <a:rPr lang="en-US" altLang="zh-CN" sz="106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5</a:t>
            </a:r>
            <a:r>
              <a:rPr lang="zh-CN" altLang="en-US" sz="106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06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200</a:t>
            </a:r>
            <a:r>
              <a:rPr lang="zh-CN" altLang="en-US" sz="106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字以内，据统计每页幻灯片的最好控制在</a:t>
            </a:r>
            <a:r>
              <a:rPr lang="en-US" altLang="zh-CN" sz="106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5</a:t>
            </a:r>
            <a:r>
              <a:rPr lang="zh-CN" altLang="en-US" sz="106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分钟之内。</a:t>
            </a:r>
          </a:p>
          <a:p>
            <a:pPr defTabSz="1176655">
              <a:lnSpc>
                <a:spcPct val="150000"/>
              </a:lnSpc>
              <a:defRPr sz="1800" spc="0" baseline="0"/>
            </a:pPr>
            <a:endParaRPr lang="zh-CN" altLang="en-US" sz="106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7219" name="组合 211"/>
          <p:cNvGrpSpPr/>
          <p:nvPr/>
        </p:nvGrpSpPr>
        <p:grpSpPr bwMode="auto">
          <a:xfrm>
            <a:off x="7384333" y="2654666"/>
            <a:ext cx="1129665" cy="1141053"/>
            <a:chOff x="-44112" y="0"/>
            <a:chExt cx="1130503" cy="1141154"/>
          </a:xfrm>
        </p:grpSpPr>
        <p:sp>
          <p:nvSpPr>
            <p:cNvPr id="7220" name="文本框 212"/>
            <p:cNvSpPr>
              <a:spLocks noChangeArrowheads="1"/>
            </p:cNvSpPr>
            <p:nvPr/>
          </p:nvSpPr>
          <p:spPr bwMode="auto">
            <a:xfrm>
              <a:off x="-44112" y="675023"/>
              <a:ext cx="1130503" cy="466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1176655"/>
              <a:r>
                <a:rPr lang="en-US" sz="2435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Calibri" panose="020F0502020204030204" charset="0"/>
                  <a:sym typeface="Arial" panose="020B0604020202020204" pitchFamily="34" charset="0"/>
                </a:rPr>
                <a:t>23,456</a:t>
              </a:r>
              <a:endParaRPr lang="zh-CN" altLang="en-US" sz="2435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7221" name="Freeform 24"/>
            <p:cNvSpPr>
              <a:spLocks noEditPoints="1" noChangeArrowheads="1"/>
            </p:cNvSpPr>
            <p:nvPr/>
          </p:nvSpPr>
          <p:spPr bwMode="auto">
            <a:xfrm>
              <a:off x="192524" y="0"/>
              <a:ext cx="657225" cy="679450"/>
            </a:xfrm>
            <a:custGeom>
              <a:avLst/>
              <a:gdLst>
                <a:gd name="T0" fmla="*/ 35 w 89"/>
                <a:gd name="T1" fmla="*/ 11 h 92"/>
                <a:gd name="T2" fmla="*/ 56 w 89"/>
                <a:gd name="T3" fmla="*/ 11 h 92"/>
                <a:gd name="T4" fmla="*/ 70 w 89"/>
                <a:gd name="T5" fmla="*/ 10 h 92"/>
                <a:gd name="T6" fmla="*/ 70 w 89"/>
                <a:gd name="T7" fmla="*/ 27 h 92"/>
                <a:gd name="T8" fmla="*/ 70 w 89"/>
                <a:gd name="T9" fmla="*/ 10 h 92"/>
                <a:gd name="T10" fmla="*/ 30 w 89"/>
                <a:gd name="T11" fmla="*/ 55 h 92"/>
                <a:gd name="T12" fmla="*/ 32 w 89"/>
                <a:gd name="T13" fmla="*/ 85 h 92"/>
                <a:gd name="T14" fmla="*/ 22 w 89"/>
                <a:gd name="T15" fmla="*/ 59 h 92"/>
                <a:gd name="T16" fmla="*/ 17 w 89"/>
                <a:gd name="T17" fmla="*/ 85 h 92"/>
                <a:gd name="T18" fmla="*/ 11 w 89"/>
                <a:gd name="T19" fmla="*/ 55 h 92"/>
                <a:gd name="T20" fmla="*/ 4 w 89"/>
                <a:gd name="T21" fmla="*/ 53 h 92"/>
                <a:gd name="T22" fmla="*/ 10 w 89"/>
                <a:gd name="T23" fmla="*/ 28 h 92"/>
                <a:gd name="T24" fmla="*/ 21 w 89"/>
                <a:gd name="T25" fmla="*/ 35 h 92"/>
                <a:gd name="T26" fmla="*/ 31 w 89"/>
                <a:gd name="T27" fmla="*/ 28 h 92"/>
                <a:gd name="T28" fmla="*/ 44 w 89"/>
                <a:gd name="T29" fmla="*/ 24 h 92"/>
                <a:gd name="T30" fmla="*/ 44 w 89"/>
                <a:gd name="T31" fmla="*/ 27 h 92"/>
                <a:gd name="T32" fmla="*/ 45 w 89"/>
                <a:gd name="T33" fmla="*/ 48 h 92"/>
                <a:gd name="T34" fmla="*/ 45 w 89"/>
                <a:gd name="T35" fmla="*/ 48 h 92"/>
                <a:gd name="T36" fmla="*/ 45 w 89"/>
                <a:gd name="T37" fmla="*/ 48 h 92"/>
                <a:gd name="T38" fmla="*/ 47 w 89"/>
                <a:gd name="T39" fmla="*/ 27 h 92"/>
                <a:gd name="T40" fmla="*/ 47 w 89"/>
                <a:gd name="T41" fmla="*/ 24 h 92"/>
                <a:gd name="T42" fmla="*/ 59 w 89"/>
                <a:gd name="T43" fmla="*/ 28 h 92"/>
                <a:gd name="T44" fmla="*/ 70 w 89"/>
                <a:gd name="T45" fmla="*/ 35 h 92"/>
                <a:gd name="T46" fmla="*/ 80 w 89"/>
                <a:gd name="T47" fmla="*/ 28 h 92"/>
                <a:gd name="T48" fmla="*/ 85 w 89"/>
                <a:gd name="T49" fmla="*/ 51 h 92"/>
                <a:gd name="T50" fmla="*/ 79 w 89"/>
                <a:gd name="T51" fmla="*/ 55 h 92"/>
                <a:gd name="T52" fmla="*/ 80 w 89"/>
                <a:gd name="T53" fmla="*/ 85 h 92"/>
                <a:gd name="T54" fmla="*/ 71 w 89"/>
                <a:gd name="T55" fmla="*/ 59 h 92"/>
                <a:gd name="T56" fmla="*/ 66 w 89"/>
                <a:gd name="T57" fmla="*/ 85 h 92"/>
                <a:gd name="T58" fmla="*/ 60 w 89"/>
                <a:gd name="T59" fmla="*/ 55 h 92"/>
                <a:gd name="T60" fmla="*/ 57 w 89"/>
                <a:gd name="T61" fmla="*/ 55 h 92"/>
                <a:gd name="T62" fmla="*/ 49 w 89"/>
                <a:gd name="T63" fmla="*/ 92 h 92"/>
                <a:gd name="T64" fmla="*/ 43 w 89"/>
                <a:gd name="T65" fmla="*/ 61 h 92"/>
                <a:gd name="T66" fmla="*/ 32 w 89"/>
                <a:gd name="T67" fmla="*/ 92 h 92"/>
                <a:gd name="T68" fmla="*/ 30 w 89"/>
                <a:gd name="T69" fmla="*/ 52 h 92"/>
                <a:gd name="T70" fmla="*/ 13 w 89"/>
                <a:gd name="T71" fmla="*/ 18 h 92"/>
                <a:gd name="T72" fmla="*/ 29 w 89"/>
                <a:gd name="T73" fmla="*/ 18 h 9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89"/>
                <a:gd name="T112" fmla="*/ 0 h 92"/>
                <a:gd name="T113" fmla="*/ 89 w 89"/>
                <a:gd name="T114" fmla="*/ 92 h 9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89" h="92">
                  <a:moveTo>
                    <a:pt x="45" y="0"/>
                  </a:moveTo>
                  <a:cubicBezTo>
                    <a:pt x="40" y="0"/>
                    <a:pt x="35" y="5"/>
                    <a:pt x="35" y="11"/>
                  </a:cubicBezTo>
                  <a:cubicBezTo>
                    <a:pt x="35" y="16"/>
                    <a:pt x="40" y="21"/>
                    <a:pt x="45" y="21"/>
                  </a:cubicBezTo>
                  <a:cubicBezTo>
                    <a:pt x="51" y="21"/>
                    <a:pt x="56" y="16"/>
                    <a:pt x="56" y="11"/>
                  </a:cubicBezTo>
                  <a:cubicBezTo>
                    <a:pt x="56" y="5"/>
                    <a:pt x="51" y="0"/>
                    <a:pt x="45" y="0"/>
                  </a:cubicBezTo>
                  <a:close/>
                  <a:moveTo>
                    <a:pt x="70" y="10"/>
                  </a:moveTo>
                  <a:cubicBezTo>
                    <a:pt x="65" y="10"/>
                    <a:pt x="61" y="14"/>
                    <a:pt x="61" y="18"/>
                  </a:cubicBezTo>
                  <a:cubicBezTo>
                    <a:pt x="61" y="23"/>
                    <a:pt x="65" y="27"/>
                    <a:pt x="70" y="27"/>
                  </a:cubicBezTo>
                  <a:cubicBezTo>
                    <a:pt x="74" y="27"/>
                    <a:pt x="78" y="23"/>
                    <a:pt x="78" y="18"/>
                  </a:cubicBezTo>
                  <a:cubicBezTo>
                    <a:pt x="78" y="14"/>
                    <a:pt x="74" y="10"/>
                    <a:pt x="70" y="10"/>
                  </a:cubicBezTo>
                  <a:close/>
                  <a:moveTo>
                    <a:pt x="30" y="52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80" y="85"/>
                    <a:pt x="80" y="85"/>
                    <a:pt x="80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1" y="59"/>
                    <a:pt x="71" y="59"/>
                    <a:pt x="71" y="59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8" y="92"/>
                    <a:pt x="58" y="92"/>
                    <a:pt x="58" y="92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2"/>
                    <a:pt x="30" y="52"/>
                    <a:pt x="30" y="52"/>
                  </a:cubicBezTo>
                  <a:close/>
                  <a:moveTo>
                    <a:pt x="21" y="10"/>
                  </a:moveTo>
                  <a:cubicBezTo>
                    <a:pt x="16" y="10"/>
                    <a:pt x="13" y="14"/>
                    <a:pt x="13" y="18"/>
                  </a:cubicBezTo>
                  <a:cubicBezTo>
                    <a:pt x="13" y="23"/>
                    <a:pt x="16" y="27"/>
                    <a:pt x="21" y="27"/>
                  </a:cubicBezTo>
                  <a:cubicBezTo>
                    <a:pt x="25" y="27"/>
                    <a:pt x="29" y="23"/>
                    <a:pt x="29" y="18"/>
                  </a:cubicBezTo>
                  <a:cubicBezTo>
                    <a:pt x="29" y="14"/>
                    <a:pt x="25" y="10"/>
                    <a:pt x="21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defTabSz="1176655"/>
              <a:endParaRPr lang="zh-CN" altLang="zh-CN" sz="127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222" name="组合 214"/>
          <p:cNvGrpSpPr/>
          <p:nvPr/>
        </p:nvGrpSpPr>
        <p:grpSpPr bwMode="auto">
          <a:xfrm>
            <a:off x="8932607" y="2770547"/>
            <a:ext cx="957580" cy="1025271"/>
            <a:chOff x="-35869" y="0"/>
            <a:chExt cx="958517" cy="1025574"/>
          </a:xfrm>
        </p:grpSpPr>
        <p:sp>
          <p:nvSpPr>
            <p:cNvPr id="7223" name="文本框 215"/>
            <p:cNvSpPr>
              <a:spLocks noChangeArrowheads="1"/>
            </p:cNvSpPr>
            <p:nvPr/>
          </p:nvSpPr>
          <p:spPr bwMode="auto">
            <a:xfrm>
              <a:off x="-35869" y="559346"/>
              <a:ext cx="958517" cy="466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1176655"/>
              <a:r>
                <a:rPr lang="en-US" sz="2435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Calibri" panose="020F0502020204030204" charset="0"/>
                  <a:sym typeface="Arial" panose="020B0604020202020204" pitchFamily="34" charset="0"/>
                </a:rPr>
                <a:t>6,789</a:t>
              </a:r>
              <a:endParaRPr lang="zh-CN" altLang="en-US" sz="2435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7224" name="Freeform 27"/>
            <p:cNvSpPr>
              <a:spLocks noEditPoints="1" noChangeArrowheads="1"/>
            </p:cNvSpPr>
            <p:nvPr/>
          </p:nvSpPr>
          <p:spPr bwMode="auto">
            <a:xfrm>
              <a:off x="59238" y="0"/>
              <a:ext cx="717550" cy="554038"/>
            </a:xfrm>
            <a:custGeom>
              <a:avLst/>
              <a:gdLst>
                <a:gd name="T0" fmla="*/ 33 w 97"/>
                <a:gd name="T1" fmla="*/ 75 h 75"/>
                <a:gd name="T2" fmla="*/ 44 w 97"/>
                <a:gd name="T3" fmla="*/ 75 h 75"/>
                <a:gd name="T4" fmla="*/ 47 w 97"/>
                <a:gd name="T5" fmla="*/ 73 h 75"/>
                <a:gd name="T6" fmla="*/ 47 w 97"/>
                <a:gd name="T7" fmla="*/ 49 h 75"/>
                <a:gd name="T8" fmla="*/ 39 w 97"/>
                <a:gd name="T9" fmla="*/ 45 h 75"/>
                <a:gd name="T10" fmla="*/ 30 w 97"/>
                <a:gd name="T11" fmla="*/ 50 h 75"/>
                <a:gd name="T12" fmla="*/ 30 w 97"/>
                <a:gd name="T13" fmla="*/ 73 h 75"/>
                <a:gd name="T14" fmla="*/ 33 w 97"/>
                <a:gd name="T15" fmla="*/ 75 h 75"/>
                <a:gd name="T16" fmla="*/ 0 w 97"/>
                <a:gd name="T17" fmla="*/ 49 h 75"/>
                <a:gd name="T18" fmla="*/ 37 w 97"/>
                <a:gd name="T19" fmla="*/ 28 h 75"/>
                <a:gd name="T20" fmla="*/ 39 w 97"/>
                <a:gd name="T21" fmla="*/ 26 h 75"/>
                <a:gd name="T22" fmla="*/ 41 w 97"/>
                <a:gd name="T23" fmla="*/ 28 h 75"/>
                <a:gd name="T24" fmla="*/ 52 w 97"/>
                <a:gd name="T25" fmla="*/ 34 h 75"/>
                <a:gd name="T26" fmla="*/ 81 w 97"/>
                <a:gd name="T27" fmla="*/ 9 h 75"/>
                <a:gd name="T28" fmla="*/ 77 w 97"/>
                <a:gd name="T29" fmla="*/ 4 h 75"/>
                <a:gd name="T30" fmla="*/ 87 w 97"/>
                <a:gd name="T31" fmla="*/ 2 h 75"/>
                <a:gd name="T32" fmla="*/ 97 w 97"/>
                <a:gd name="T33" fmla="*/ 0 h 75"/>
                <a:gd name="T34" fmla="*/ 94 w 97"/>
                <a:gd name="T35" fmla="*/ 10 h 75"/>
                <a:gd name="T36" fmla="*/ 91 w 97"/>
                <a:gd name="T37" fmla="*/ 19 h 75"/>
                <a:gd name="T38" fmla="*/ 87 w 97"/>
                <a:gd name="T39" fmla="*/ 15 h 75"/>
                <a:gd name="T40" fmla="*/ 55 w 97"/>
                <a:gd name="T41" fmla="*/ 42 h 75"/>
                <a:gd name="T42" fmla="*/ 53 w 97"/>
                <a:gd name="T43" fmla="*/ 44 h 75"/>
                <a:gd name="T44" fmla="*/ 50 w 97"/>
                <a:gd name="T45" fmla="*/ 43 h 75"/>
                <a:gd name="T46" fmla="*/ 39 w 97"/>
                <a:gd name="T47" fmla="*/ 36 h 75"/>
                <a:gd name="T48" fmla="*/ 5 w 97"/>
                <a:gd name="T49" fmla="*/ 57 h 75"/>
                <a:gd name="T50" fmla="*/ 0 w 97"/>
                <a:gd name="T51" fmla="*/ 49 h 75"/>
                <a:gd name="T52" fmla="*/ 10 w 97"/>
                <a:gd name="T53" fmla="*/ 75 h 75"/>
                <a:gd name="T54" fmla="*/ 21 w 97"/>
                <a:gd name="T55" fmla="*/ 75 h 75"/>
                <a:gd name="T56" fmla="*/ 23 w 97"/>
                <a:gd name="T57" fmla="*/ 73 h 75"/>
                <a:gd name="T58" fmla="*/ 23 w 97"/>
                <a:gd name="T59" fmla="*/ 54 h 75"/>
                <a:gd name="T60" fmla="*/ 7 w 97"/>
                <a:gd name="T61" fmla="*/ 64 h 75"/>
                <a:gd name="T62" fmla="*/ 7 w 97"/>
                <a:gd name="T63" fmla="*/ 73 h 75"/>
                <a:gd name="T64" fmla="*/ 10 w 97"/>
                <a:gd name="T65" fmla="*/ 75 h 75"/>
                <a:gd name="T66" fmla="*/ 56 w 97"/>
                <a:gd name="T67" fmla="*/ 75 h 75"/>
                <a:gd name="T68" fmla="*/ 67 w 97"/>
                <a:gd name="T69" fmla="*/ 75 h 75"/>
                <a:gd name="T70" fmla="*/ 70 w 97"/>
                <a:gd name="T71" fmla="*/ 73 h 75"/>
                <a:gd name="T72" fmla="*/ 70 w 97"/>
                <a:gd name="T73" fmla="*/ 39 h 75"/>
                <a:gd name="T74" fmla="*/ 70 w 97"/>
                <a:gd name="T75" fmla="*/ 39 h 75"/>
                <a:gd name="T76" fmla="*/ 54 w 97"/>
                <a:gd name="T77" fmla="*/ 53 h 75"/>
                <a:gd name="T78" fmla="*/ 53 w 97"/>
                <a:gd name="T79" fmla="*/ 52 h 75"/>
                <a:gd name="T80" fmla="*/ 53 w 97"/>
                <a:gd name="T81" fmla="*/ 73 h 75"/>
                <a:gd name="T82" fmla="*/ 56 w 97"/>
                <a:gd name="T83" fmla="*/ 75 h 75"/>
                <a:gd name="T84" fmla="*/ 79 w 97"/>
                <a:gd name="T85" fmla="*/ 75 h 75"/>
                <a:gd name="T86" fmla="*/ 90 w 97"/>
                <a:gd name="T87" fmla="*/ 75 h 75"/>
                <a:gd name="T88" fmla="*/ 93 w 97"/>
                <a:gd name="T89" fmla="*/ 73 h 75"/>
                <a:gd name="T90" fmla="*/ 93 w 97"/>
                <a:gd name="T91" fmla="*/ 32 h 75"/>
                <a:gd name="T92" fmla="*/ 86 w 97"/>
                <a:gd name="T93" fmla="*/ 24 h 75"/>
                <a:gd name="T94" fmla="*/ 77 w 97"/>
                <a:gd name="T95" fmla="*/ 33 h 75"/>
                <a:gd name="T96" fmla="*/ 77 w 97"/>
                <a:gd name="T97" fmla="*/ 73 h 75"/>
                <a:gd name="T98" fmla="*/ 79 w 97"/>
                <a:gd name="T99" fmla="*/ 75 h 7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97"/>
                <a:gd name="T151" fmla="*/ 0 h 75"/>
                <a:gd name="T152" fmla="*/ 97 w 97"/>
                <a:gd name="T153" fmla="*/ 75 h 7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97" h="75">
                  <a:moveTo>
                    <a:pt x="33" y="75"/>
                  </a:moveTo>
                  <a:cubicBezTo>
                    <a:pt x="37" y="75"/>
                    <a:pt x="40" y="75"/>
                    <a:pt x="44" y="75"/>
                  </a:cubicBezTo>
                  <a:cubicBezTo>
                    <a:pt x="45" y="75"/>
                    <a:pt x="47" y="74"/>
                    <a:pt x="47" y="73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0" y="74"/>
                    <a:pt x="31" y="75"/>
                    <a:pt x="33" y="75"/>
                  </a:cubicBezTo>
                  <a:close/>
                  <a:moveTo>
                    <a:pt x="0" y="49"/>
                  </a:moveTo>
                  <a:cubicBezTo>
                    <a:pt x="37" y="28"/>
                    <a:pt x="37" y="28"/>
                    <a:pt x="37" y="28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87" y="2"/>
                    <a:pt x="87" y="2"/>
                    <a:pt x="87" y="2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4" y="10"/>
                    <a:pt x="94" y="10"/>
                    <a:pt x="94" y="10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0" y="49"/>
                    <a:pt x="0" y="49"/>
                    <a:pt x="0" y="49"/>
                  </a:cubicBezTo>
                  <a:close/>
                  <a:moveTo>
                    <a:pt x="10" y="75"/>
                  </a:moveTo>
                  <a:cubicBezTo>
                    <a:pt x="21" y="75"/>
                    <a:pt x="21" y="75"/>
                    <a:pt x="21" y="75"/>
                  </a:cubicBezTo>
                  <a:cubicBezTo>
                    <a:pt x="22" y="75"/>
                    <a:pt x="23" y="74"/>
                    <a:pt x="23" y="73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8" y="75"/>
                    <a:pt x="10" y="75"/>
                  </a:cubicBezTo>
                  <a:close/>
                  <a:moveTo>
                    <a:pt x="56" y="75"/>
                  </a:moveTo>
                  <a:cubicBezTo>
                    <a:pt x="60" y="75"/>
                    <a:pt x="63" y="75"/>
                    <a:pt x="67" y="75"/>
                  </a:cubicBezTo>
                  <a:cubicBezTo>
                    <a:pt x="69" y="75"/>
                    <a:pt x="70" y="74"/>
                    <a:pt x="70" y="73"/>
                  </a:cubicBezTo>
                  <a:cubicBezTo>
                    <a:pt x="70" y="62"/>
                    <a:pt x="70" y="50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3" y="73"/>
                    <a:pt x="53" y="73"/>
                    <a:pt x="53" y="73"/>
                  </a:cubicBezTo>
                  <a:cubicBezTo>
                    <a:pt x="53" y="74"/>
                    <a:pt x="55" y="75"/>
                    <a:pt x="56" y="75"/>
                  </a:cubicBezTo>
                  <a:close/>
                  <a:moveTo>
                    <a:pt x="79" y="75"/>
                  </a:moveTo>
                  <a:cubicBezTo>
                    <a:pt x="90" y="75"/>
                    <a:pt x="90" y="75"/>
                    <a:pt x="90" y="75"/>
                  </a:cubicBezTo>
                  <a:cubicBezTo>
                    <a:pt x="92" y="75"/>
                    <a:pt x="93" y="74"/>
                    <a:pt x="93" y="73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77" y="74"/>
                    <a:pt x="78" y="75"/>
                    <a:pt x="79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defTabSz="1176655"/>
              <a:endParaRPr lang="zh-CN" altLang="zh-CN" sz="127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225" name="组合 217"/>
          <p:cNvGrpSpPr/>
          <p:nvPr/>
        </p:nvGrpSpPr>
        <p:grpSpPr bwMode="auto">
          <a:xfrm>
            <a:off x="10308003" y="2653079"/>
            <a:ext cx="1129665" cy="1142573"/>
            <a:chOff x="-43252" y="0"/>
            <a:chExt cx="1128781" cy="1142508"/>
          </a:xfrm>
        </p:grpSpPr>
        <p:sp>
          <p:nvSpPr>
            <p:cNvPr id="7226" name="文本框 218"/>
            <p:cNvSpPr>
              <a:spLocks noChangeArrowheads="1"/>
            </p:cNvSpPr>
            <p:nvPr/>
          </p:nvSpPr>
          <p:spPr bwMode="auto">
            <a:xfrm>
              <a:off x="-43252" y="676445"/>
              <a:ext cx="1128781" cy="46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1176655"/>
              <a:r>
                <a:rPr lang="en-US" sz="2435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Calibri" panose="020F0502020204030204" charset="0"/>
                  <a:sym typeface="Arial" panose="020B0604020202020204" pitchFamily="34" charset="0"/>
                </a:rPr>
                <a:t>10,251</a:t>
              </a:r>
              <a:endParaRPr lang="zh-CN" altLang="en-US" sz="2435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7227" name="Freeform 25"/>
            <p:cNvSpPr>
              <a:spLocks noEditPoints="1" noChangeArrowheads="1"/>
            </p:cNvSpPr>
            <p:nvPr/>
          </p:nvSpPr>
          <p:spPr bwMode="auto">
            <a:xfrm>
              <a:off x="248086" y="0"/>
              <a:ext cx="546100" cy="693738"/>
            </a:xfrm>
            <a:custGeom>
              <a:avLst/>
              <a:gdLst>
                <a:gd name="T0" fmla="*/ 0 w 77"/>
                <a:gd name="T1" fmla="*/ 85 h 98"/>
                <a:gd name="T2" fmla="*/ 29 w 77"/>
                <a:gd name="T3" fmla="*/ 98 h 98"/>
                <a:gd name="T4" fmla="*/ 30 w 77"/>
                <a:gd name="T5" fmla="*/ 98 h 98"/>
                <a:gd name="T6" fmla="*/ 30 w 77"/>
                <a:gd name="T7" fmla="*/ 98 h 98"/>
                <a:gd name="T8" fmla="*/ 31 w 77"/>
                <a:gd name="T9" fmla="*/ 98 h 98"/>
                <a:gd name="T10" fmla="*/ 33 w 77"/>
                <a:gd name="T11" fmla="*/ 98 h 98"/>
                <a:gd name="T12" fmla="*/ 33 w 77"/>
                <a:gd name="T13" fmla="*/ 98 h 98"/>
                <a:gd name="T14" fmla="*/ 34 w 77"/>
                <a:gd name="T15" fmla="*/ 98 h 98"/>
                <a:gd name="T16" fmla="*/ 35 w 77"/>
                <a:gd name="T17" fmla="*/ 98 h 98"/>
                <a:gd name="T18" fmla="*/ 36 w 77"/>
                <a:gd name="T19" fmla="*/ 98 h 98"/>
                <a:gd name="T20" fmla="*/ 37 w 77"/>
                <a:gd name="T21" fmla="*/ 98 h 98"/>
                <a:gd name="T22" fmla="*/ 38 w 77"/>
                <a:gd name="T23" fmla="*/ 98 h 98"/>
                <a:gd name="T24" fmla="*/ 39 w 77"/>
                <a:gd name="T25" fmla="*/ 98 h 98"/>
                <a:gd name="T26" fmla="*/ 40 w 77"/>
                <a:gd name="T27" fmla="*/ 98 h 98"/>
                <a:gd name="T28" fmla="*/ 41 w 77"/>
                <a:gd name="T29" fmla="*/ 98 h 98"/>
                <a:gd name="T30" fmla="*/ 42 w 77"/>
                <a:gd name="T31" fmla="*/ 98 h 98"/>
                <a:gd name="T32" fmla="*/ 43 w 77"/>
                <a:gd name="T33" fmla="*/ 98 h 98"/>
                <a:gd name="T34" fmla="*/ 43 w 77"/>
                <a:gd name="T35" fmla="*/ 98 h 98"/>
                <a:gd name="T36" fmla="*/ 44 w 77"/>
                <a:gd name="T37" fmla="*/ 98 h 98"/>
                <a:gd name="T38" fmla="*/ 45 w 77"/>
                <a:gd name="T39" fmla="*/ 98 h 98"/>
                <a:gd name="T40" fmla="*/ 46 w 77"/>
                <a:gd name="T41" fmla="*/ 98 h 98"/>
                <a:gd name="T42" fmla="*/ 47 w 77"/>
                <a:gd name="T43" fmla="*/ 98 h 98"/>
                <a:gd name="T44" fmla="*/ 47 w 77"/>
                <a:gd name="T45" fmla="*/ 98 h 98"/>
                <a:gd name="T46" fmla="*/ 77 w 77"/>
                <a:gd name="T47" fmla="*/ 85 h 98"/>
                <a:gd name="T48" fmla="*/ 22 w 77"/>
                <a:gd name="T49" fmla="*/ 33 h 98"/>
                <a:gd name="T50" fmla="*/ 25 w 77"/>
                <a:gd name="T51" fmla="*/ 20 h 98"/>
                <a:gd name="T52" fmla="*/ 22 w 77"/>
                <a:gd name="T53" fmla="*/ 0 h 98"/>
                <a:gd name="T54" fmla="*/ 27 w 77"/>
                <a:gd name="T55" fmla="*/ 6 h 98"/>
                <a:gd name="T56" fmla="*/ 35 w 77"/>
                <a:gd name="T57" fmla="*/ 0 h 98"/>
                <a:gd name="T58" fmla="*/ 40 w 77"/>
                <a:gd name="T59" fmla="*/ 6 h 98"/>
                <a:gd name="T60" fmla="*/ 48 w 77"/>
                <a:gd name="T61" fmla="*/ 0 h 98"/>
                <a:gd name="T62" fmla="*/ 50 w 77"/>
                <a:gd name="T63" fmla="*/ 6 h 98"/>
                <a:gd name="T64" fmla="*/ 59 w 77"/>
                <a:gd name="T65" fmla="*/ 1 h 98"/>
                <a:gd name="T66" fmla="*/ 18 w 77"/>
                <a:gd name="T67" fmla="*/ 31 h 98"/>
                <a:gd name="T68" fmla="*/ 18 w 77"/>
                <a:gd name="T69" fmla="*/ 22 h 98"/>
                <a:gd name="T70" fmla="*/ 63 w 77"/>
                <a:gd name="T71" fmla="*/ 26 h 98"/>
                <a:gd name="T72" fmla="*/ 18 w 77"/>
                <a:gd name="T73" fmla="*/ 31 h 98"/>
                <a:gd name="T74" fmla="*/ 43 w 77"/>
                <a:gd name="T75" fmla="*/ 86 h 98"/>
                <a:gd name="T76" fmla="*/ 35 w 77"/>
                <a:gd name="T77" fmla="*/ 84 h 98"/>
                <a:gd name="T78" fmla="*/ 30 w 77"/>
                <a:gd name="T79" fmla="*/ 69 h 98"/>
                <a:gd name="T80" fmla="*/ 37 w 77"/>
                <a:gd name="T81" fmla="*/ 78 h 98"/>
                <a:gd name="T82" fmla="*/ 40 w 77"/>
                <a:gd name="T83" fmla="*/ 78 h 98"/>
                <a:gd name="T84" fmla="*/ 39 w 77"/>
                <a:gd name="T85" fmla="*/ 70 h 98"/>
                <a:gd name="T86" fmla="*/ 30 w 77"/>
                <a:gd name="T87" fmla="*/ 57 h 98"/>
                <a:gd name="T88" fmla="*/ 35 w 77"/>
                <a:gd name="T89" fmla="*/ 46 h 98"/>
                <a:gd name="T90" fmla="*/ 43 w 77"/>
                <a:gd name="T91" fmla="*/ 44 h 98"/>
                <a:gd name="T92" fmla="*/ 48 w 77"/>
                <a:gd name="T93" fmla="*/ 53 h 98"/>
                <a:gd name="T94" fmla="*/ 40 w 77"/>
                <a:gd name="T95" fmla="*/ 59 h 98"/>
                <a:gd name="T96" fmla="*/ 39 w 77"/>
                <a:gd name="T97" fmla="*/ 51 h 98"/>
                <a:gd name="T98" fmla="*/ 38 w 77"/>
                <a:gd name="T99" fmla="*/ 56 h 98"/>
                <a:gd name="T100" fmla="*/ 47 w 77"/>
                <a:gd name="T101" fmla="*/ 68 h 98"/>
                <a:gd name="T102" fmla="*/ 49 w 77"/>
                <a:gd name="T103" fmla="*/ 77 h 9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77"/>
                <a:gd name="T157" fmla="*/ 0 h 98"/>
                <a:gd name="T158" fmla="*/ 77 w 77"/>
                <a:gd name="T159" fmla="*/ 98 h 9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77" h="98">
                  <a:moveTo>
                    <a:pt x="22" y="33"/>
                  </a:moveTo>
                  <a:cubicBezTo>
                    <a:pt x="11" y="49"/>
                    <a:pt x="4" y="66"/>
                    <a:pt x="0" y="85"/>
                  </a:cubicBezTo>
                  <a:cubicBezTo>
                    <a:pt x="1" y="91"/>
                    <a:pt x="5" y="96"/>
                    <a:pt x="11" y="98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8" y="98"/>
                    <a:pt x="38" y="98"/>
                    <a:pt x="38" y="98"/>
                  </a:cubicBezTo>
                  <a:cubicBezTo>
                    <a:pt x="38" y="98"/>
                    <a:pt x="38" y="98"/>
                    <a:pt x="38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41" y="98"/>
                    <a:pt x="41" y="98"/>
                    <a:pt x="41" y="98"/>
                  </a:cubicBezTo>
                  <a:cubicBezTo>
                    <a:pt x="41" y="98"/>
                    <a:pt x="41" y="98"/>
                    <a:pt x="41" y="98"/>
                  </a:cubicBezTo>
                  <a:cubicBezTo>
                    <a:pt x="42" y="98"/>
                    <a:pt x="42" y="98"/>
                    <a:pt x="42" y="98"/>
                  </a:cubicBezTo>
                  <a:cubicBezTo>
                    <a:pt x="42" y="98"/>
                    <a:pt x="42" y="98"/>
                    <a:pt x="42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4" y="98"/>
                    <a:pt x="44" y="98"/>
                    <a:pt x="44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66" y="98"/>
                    <a:pt x="66" y="98"/>
                    <a:pt x="66" y="98"/>
                  </a:cubicBezTo>
                  <a:cubicBezTo>
                    <a:pt x="72" y="96"/>
                    <a:pt x="75" y="91"/>
                    <a:pt x="77" y="85"/>
                  </a:cubicBezTo>
                  <a:cubicBezTo>
                    <a:pt x="72" y="66"/>
                    <a:pt x="66" y="49"/>
                    <a:pt x="55" y="33"/>
                  </a:cubicBezTo>
                  <a:cubicBezTo>
                    <a:pt x="44" y="33"/>
                    <a:pt x="33" y="33"/>
                    <a:pt x="22" y="33"/>
                  </a:cubicBezTo>
                  <a:close/>
                  <a:moveTo>
                    <a:pt x="50" y="20"/>
                  </a:moveTo>
                  <a:cubicBezTo>
                    <a:pt x="42" y="20"/>
                    <a:pt x="34" y="20"/>
                    <a:pt x="25" y="2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0" y="20"/>
                    <a:pt x="50" y="20"/>
                    <a:pt x="50" y="20"/>
                  </a:cubicBezTo>
                  <a:close/>
                  <a:moveTo>
                    <a:pt x="18" y="31"/>
                  </a:moveTo>
                  <a:cubicBezTo>
                    <a:pt x="16" y="31"/>
                    <a:pt x="14" y="29"/>
                    <a:pt x="14" y="26"/>
                  </a:cubicBezTo>
                  <a:cubicBezTo>
                    <a:pt x="14" y="24"/>
                    <a:pt x="16" y="22"/>
                    <a:pt x="18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61" y="22"/>
                    <a:pt x="63" y="24"/>
                    <a:pt x="63" y="26"/>
                  </a:cubicBezTo>
                  <a:cubicBezTo>
                    <a:pt x="63" y="29"/>
                    <a:pt x="61" y="31"/>
                    <a:pt x="59" y="31"/>
                  </a:cubicBezTo>
                  <a:cubicBezTo>
                    <a:pt x="18" y="31"/>
                    <a:pt x="18" y="31"/>
                    <a:pt x="18" y="31"/>
                  </a:cubicBezTo>
                  <a:close/>
                  <a:moveTo>
                    <a:pt x="43" y="84"/>
                  </a:moveTo>
                  <a:cubicBezTo>
                    <a:pt x="43" y="86"/>
                    <a:pt x="43" y="86"/>
                    <a:pt x="43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2" y="83"/>
                    <a:pt x="30" y="81"/>
                    <a:pt x="30" y="77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37" y="78"/>
                    <a:pt x="38" y="79"/>
                    <a:pt x="39" y="79"/>
                  </a:cubicBezTo>
                  <a:cubicBezTo>
                    <a:pt x="40" y="79"/>
                    <a:pt x="40" y="78"/>
                    <a:pt x="40" y="78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0" y="72"/>
                    <a:pt x="40" y="71"/>
                    <a:pt x="39" y="70"/>
                  </a:cubicBezTo>
                  <a:cubicBezTo>
                    <a:pt x="38" y="69"/>
                    <a:pt x="36" y="67"/>
                    <a:pt x="32" y="63"/>
                  </a:cubicBezTo>
                  <a:cubicBezTo>
                    <a:pt x="31" y="61"/>
                    <a:pt x="30" y="59"/>
                    <a:pt x="30" y="57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0" y="49"/>
                    <a:pt x="32" y="47"/>
                    <a:pt x="35" y="4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6" y="47"/>
                    <a:pt x="48" y="49"/>
                    <a:pt x="48" y="53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0" y="51"/>
                    <a:pt x="40" y="51"/>
                    <a:pt x="39" y="51"/>
                  </a:cubicBezTo>
                  <a:cubicBezTo>
                    <a:pt x="38" y="51"/>
                    <a:pt x="38" y="52"/>
                    <a:pt x="38" y="5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38" y="57"/>
                    <a:pt x="39" y="59"/>
                    <a:pt x="41" y="61"/>
                  </a:cubicBezTo>
                  <a:cubicBezTo>
                    <a:pt x="44" y="64"/>
                    <a:pt x="47" y="67"/>
                    <a:pt x="47" y="68"/>
                  </a:cubicBezTo>
                  <a:cubicBezTo>
                    <a:pt x="48" y="69"/>
                    <a:pt x="49" y="71"/>
                    <a:pt x="49" y="72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81"/>
                    <a:pt x="47" y="83"/>
                    <a:pt x="43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defTabSz="1176655"/>
              <a:endParaRPr lang="zh-CN" altLang="zh-CN" sz="127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200"/>
                                        <p:tgtEl>
                                          <p:spTgt spid="7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7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7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1" dur="200"/>
                                        <p:tgtEl>
                                          <p:spTgt spid="7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7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7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200"/>
                                        <p:tgtEl>
                                          <p:spTgt spid="7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7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7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200"/>
                                        <p:tgtEl>
                                          <p:spTgt spid="7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200"/>
                                        <p:tgtEl>
                                          <p:spTgt spid="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218" grpId="0" bldLvl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组合 6"/>
          <p:cNvGrpSpPr/>
          <p:nvPr/>
        </p:nvGrpSpPr>
        <p:grpSpPr>
          <a:xfrm>
            <a:off x="450850" y="304800"/>
            <a:ext cx="742950" cy="495300"/>
            <a:chOff x="431663" y="266700"/>
            <a:chExt cx="952705" cy="635137"/>
          </a:xfrm>
        </p:grpSpPr>
        <p:sp>
          <p:nvSpPr>
            <p:cNvPr id="4" name="椭圆 3"/>
            <p:cNvSpPr/>
            <p:nvPr/>
          </p:nvSpPr>
          <p:spPr>
            <a:xfrm>
              <a:off x="431663" y="266700"/>
              <a:ext cx="635137" cy="635137"/>
            </a:xfrm>
            <a:prstGeom prst="ellipse">
              <a:avLst/>
            </a:prstGeom>
            <a:noFill/>
            <a:ln w="12700">
              <a:solidFill>
                <a:schemeClr val="bg1">
                  <a:alpha val="82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749231" y="266700"/>
              <a:ext cx="635137" cy="635137"/>
            </a:xfrm>
            <a:prstGeom prst="ellipse">
              <a:avLst/>
            </a:prstGeom>
            <a:noFill/>
            <a:ln w="12700">
              <a:solidFill>
                <a:schemeClr val="bg1">
                  <a:alpha val="82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8" name="TextBox 13"/>
          <p:cNvSpPr txBox="1"/>
          <p:nvPr/>
        </p:nvSpPr>
        <p:spPr>
          <a:xfrm>
            <a:off x="1103313" y="379413"/>
            <a:ext cx="3298825" cy="4318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1216025"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单击此处添加标题</a:t>
            </a:r>
            <a:endParaRPr lang="en-US" altLang="zh-CN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71" name="Group 70"/>
          <p:cNvGrpSpPr/>
          <p:nvPr/>
        </p:nvGrpSpPr>
        <p:grpSpPr>
          <a:xfrm>
            <a:off x="1143317" y="1757255"/>
            <a:ext cx="9957781" cy="4643715"/>
            <a:chOff x="685800" y="885825"/>
            <a:chExt cx="7467600" cy="3482976"/>
          </a:xfrm>
        </p:grpSpPr>
        <p:grpSp>
          <p:nvGrpSpPr>
            <p:cNvPr id="139" name="Group 138"/>
            <p:cNvGrpSpPr/>
            <p:nvPr/>
          </p:nvGrpSpPr>
          <p:grpSpPr>
            <a:xfrm>
              <a:off x="685800" y="971550"/>
              <a:ext cx="4648200" cy="3397251"/>
              <a:chOff x="685800" y="971550"/>
              <a:chExt cx="4648200" cy="3397251"/>
            </a:xfrm>
          </p:grpSpPr>
          <p:sp>
            <p:nvSpPr>
              <p:cNvPr id="31" name="Freeform 7"/>
              <p:cNvSpPr/>
              <p:nvPr/>
            </p:nvSpPr>
            <p:spPr bwMode="auto">
              <a:xfrm>
                <a:off x="693737" y="3825876"/>
                <a:ext cx="2673350" cy="542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684" y="342"/>
                  </a:cxn>
                  <a:cxn ang="0">
                    <a:pos x="1684" y="342"/>
                  </a:cxn>
                  <a:cxn ang="0">
                    <a:pos x="0" y="0"/>
                  </a:cxn>
                </a:cxnLst>
                <a:rect l="0" t="0" r="r" b="b"/>
                <a:pathLst>
                  <a:path w="1684" h="342">
                    <a:moveTo>
                      <a:pt x="0" y="0"/>
                    </a:moveTo>
                    <a:lnTo>
                      <a:pt x="0" y="0"/>
                    </a:lnTo>
                    <a:lnTo>
                      <a:pt x="1684" y="342"/>
                    </a:lnTo>
                    <a:lnTo>
                      <a:pt x="1684" y="342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Freeform 8"/>
              <p:cNvSpPr/>
              <p:nvPr/>
            </p:nvSpPr>
            <p:spPr bwMode="auto">
              <a:xfrm>
                <a:off x="693737" y="3825876"/>
                <a:ext cx="2673350" cy="542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684" y="342"/>
                  </a:cxn>
                  <a:cxn ang="0">
                    <a:pos x="1684" y="342"/>
                  </a:cxn>
                  <a:cxn ang="0">
                    <a:pos x="0" y="0"/>
                  </a:cxn>
                </a:cxnLst>
                <a:rect l="0" t="0" r="r" b="b"/>
                <a:pathLst>
                  <a:path w="1684" h="342">
                    <a:moveTo>
                      <a:pt x="0" y="0"/>
                    </a:moveTo>
                    <a:lnTo>
                      <a:pt x="0" y="0"/>
                    </a:lnTo>
                    <a:lnTo>
                      <a:pt x="1684" y="342"/>
                    </a:lnTo>
                    <a:lnTo>
                      <a:pt x="1684" y="342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11"/>
              <p:cNvSpPr>
                <a:spLocks noEditPoints="1"/>
              </p:cNvSpPr>
              <p:nvPr/>
            </p:nvSpPr>
            <p:spPr bwMode="auto">
              <a:xfrm>
                <a:off x="685800" y="3824288"/>
                <a:ext cx="2681288" cy="544513"/>
              </a:xfrm>
              <a:custGeom>
                <a:avLst/>
                <a:gdLst/>
                <a:ahLst/>
                <a:cxnLst>
                  <a:cxn ang="0">
                    <a:pos x="1689" y="343"/>
                  </a:cxn>
                  <a:cxn ang="0">
                    <a:pos x="1689" y="343"/>
                  </a:cxn>
                  <a:cxn ang="0">
                    <a:pos x="1689" y="343"/>
                  </a:cxn>
                  <a:cxn ang="0">
                    <a:pos x="1689" y="343"/>
                  </a:cxn>
                  <a:cxn ang="0">
                    <a:pos x="0" y="0"/>
                  </a:cxn>
                  <a:cxn ang="0">
                    <a:pos x="5" y="1"/>
                  </a:cxn>
                  <a:cxn ang="0">
                    <a:pos x="0" y="0"/>
                  </a:cxn>
                </a:cxnLst>
                <a:rect l="0" t="0" r="r" b="b"/>
                <a:pathLst>
                  <a:path w="1689" h="343">
                    <a:moveTo>
                      <a:pt x="1689" y="343"/>
                    </a:moveTo>
                    <a:lnTo>
                      <a:pt x="1689" y="343"/>
                    </a:lnTo>
                    <a:lnTo>
                      <a:pt x="1689" y="343"/>
                    </a:lnTo>
                    <a:lnTo>
                      <a:pt x="1689" y="343"/>
                    </a:lnTo>
                    <a:close/>
                    <a:moveTo>
                      <a:pt x="0" y="0"/>
                    </a:moveTo>
                    <a:lnTo>
                      <a:pt x="5" y="1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" name="Freeform 12"/>
              <p:cNvSpPr>
                <a:spLocks noEditPoints="1"/>
              </p:cNvSpPr>
              <p:nvPr/>
            </p:nvSpPr>
            <p:spPr bwMode="auto">
              <a:xfrm>
                <a:off x="685800" y="3824288"/>
                <a:ext cx="2681288" cy="544513"/>
              </a:xfrm>
              <a:custGeom>
                <a:avLst/>
                <a:gdLst/>
                <a:ahLst/>
                <a:cxnLst>
                  <a:cxn ang="0">
                    <a:pos x="1689" y="343"/>
                  </a:cxn>
                  <a:cxn ang="0">
                    <a:pos x="1689" y="343"/>
                  </a:cxn>
                  <a:cxn ang="0">
                    <a:pos x="1689" y="343"/>
                  </a:cxn>
                  <a:cxn ang="0">
                    <a:pos x="1689" y="343"/>
                  </a:cxn>
                  <a:cxn ang="0">
                    <a:pos x="0" y="0"/>
                  </a:cxn>
                  <a:cxn ang="0">
                    <a:pos x="5" y="1"/>
                  </a:cxn>
                  <a:cxn ang="0">
                    <a:pos x="0" y="0"/>
                  </a:cxn>
                </a:cxnLst>
                <a:rect l="0" t="0" r="r" b="b"/>
                <a:pathLst>
                  <a:path w="1689" h="343">
                    <a:moveTo>
                      <a:pt x="1689" y="343"/>
                    </a:moveTo>
                    <a:lnTo>
                      <a:pt x="1689" y="343"/>
                    </a:lnTo>
                    <a:lnTo>
                      <a:pt x="1689" y="343"/>
                    </a:lnTo>
                    <a:lnTo>
                      <a:pt x="1689" y="343"/>
                    </a:lnTo>
                    <a:moveTo>
                      <a:pt x="0" y="0"/>
                    </a:moveTo>
                    <a:lnTo>
                      <a:pt x="5" y="1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" name="Freeform 13"/>
              <p:cNvSpPr>
                <a:spLocks noEditPoints="1"/>
              </p:cNvSpPr>
              <p:nvPr/>
            </p:nvSpPr>
            <p:spPr bwMode="auto">
              <a:xfrm>
                <a:off x="685800" y="3368676"/>
                <a:ext cx="2681288" cy="1000125"/>
              </a:xfrm>
              <a:custGeom>
                <a:avLst/>
                <a:gdLst/>
                <a:ahLst/>
                <a:cxnLst>
                  <a:cxn ang="0">
                    <a:pos x="1689" y="630"/>
                  </a:cxn>
                  <a:cxn ang="0">
                    <a:pos x="1689" y="630"/>
                  </a:cxn>
                  <a:cxn ang="0">
                    <a:pos x="1689" y="630"/>
                  </a:cxn>
                  <a:cxn ang="0">
                    <a:pos x="1689" y="630"/>
                  </a:cxn>
                  <a:cxn ang="0">
                    <a:pos x="236" y="0"/>
                  </a:cxn>
                  <a:cxn ang="0">
                    <a:pos x="0" y="287"/>
                  </a:cxn>
                  <a:cxn ang="0">
                    <a:pos x="5" y="288"/>
                  </a:cxn>
                  <a:cxn ang="0">
                    <a:pos x="5" y="288"/>
                  </a:cxn>
                  <a:cxn ang="0">
                    <a:pos x="0" y="287"/>
                  </a:cxn>
                  <a:cxn ang="0">
                    <a:pos x="236" y="0"/>
                  </a:cxn>
                  <a:cxn ang="0">
                    <a:pos x="236" y="0"/>
                  </a:cxn>
                </a:cxnLst>
                <a:rect l="0" t="0" r="r" b="b"/>
                <a:pathLst>
                  <a:path w="1689" h="630">
                    <a:moveTo>
                      <a:pt x="1689" y="630"/>
                    </a:moveTo>
                    <a:lnTo>
                      <a:pt x="1689" y="630"/>
                    </a:lnTo>
                    <a:lnTo>
                      <a:pt x="1689" y="630"/>
                    </a:lnTo>
                    <a:lnTo>
                      <a:pt x="1689" y="630"/>
                    </a:lnTo>
                    <a:close/>
                    <a:moveTo>
                      <a:pt x="236" y="0"/>
                    </a:moveTo>
                    <a:lnTo>
                      <a:pt x="0" y="287"/>
                    </a:lnTo>
                    <a:lnTo>
                      <a:pt x="5" y="288"/>
                    </a:lnTo>
                    <a:lnTo>
                      <a:pt x="5" y="288"/>
                    </a:lnTo>
                    <a:lnTo>
                      <a:pt x="0" y="287"/>
                    </a:lnTo>
                    <a:lnTo>
                      <a:pt x="236" y="0"/>
                    </a:lnTo>
                    <a:lnTo>
                      <a:pt x="236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8" name="Freeform 14"/>
              <p:cNvSpPr>
                <a:spLocks noEditPoints="1"/>
              </p:cNvSpPr>
              <p:nvPr/>
            </p:nvSpPr>
            <p:spPr bwMode="auto">
              <a:xfrm>
                <a:off x="685800" y="3368676"/>
                <a:ext cx="2681288" cy="1000125"/>
              </a:xfrm>
              <a:custGeom>
                <a:avLst/>
                <a:gdLst/>
                <a:ahLst/>
                <a:cxnLst>
                  <a:cxn ang="0">
                    <a:pos x="1689" y="630"/>
                  </a:cxn>
                  <a:cxn ang="0">
                    <a:pos x="1689" y="630"/>
                  </a:cxn>
                  <a:cxn ang="0">
                    <a:pos x="1689" y="630"/>
                  </a:cxn>
                  <a:cxn ang="0">
                    <a:pos x="1689" y="630"/>
                  </a:cxn>
                  <a:cxn ang="0">
                    <a:pos x="236" y="0"/>
                  </a:cxn>
                  <a:cxn ang="0">
                    <a:pos x="0" y="287"/>
                  </a:cxn>
                  <a:cxn ang="0">
                    <a:pos x="5" y="288"/>
                  </a:cxn>
                  <a:cxn ang="0">
                    <a:pos x="5" y="288"/>
                  </a:cxn>
                  <a:cxn ang="0">
                    <a:pos x="0" y="287"/>
                  </a:cxn>
                  <a:cxn ang="0">
                    <a:pos x="236" y="0"/>
                  </a:cxn>
                  <a:cxn ang="0">
                    <a:pos x="236" y="0"/>
                  </a:cxn>
                </a:cxnLst>
                <a:rect l="0" t="0" r="r" b="b"/>
                <a:pathLst>
                  <a:path w="1689" h="630">
                    <a:moveTo>
                      <a:pt x="1689" y="630"/>
                    </a:moveTo>
                    <a:lnTo>
                      <a:pt x="1689" y="630"/>
                    </a:lnTo>
                    <a:lnTo>
                      <a:pt x="1689" y="630"/>
                    </a:lnTo>
                    <a:lnTo>
                      <a:pt x="1689" y="630"/>
                    </a:lnTo>
                    <a:moveTo>
                      <a:pt x="236" y="0"/>
                    </a:moveTo>
                    <a:lnTo>
                      <a:pt x="0" y="287"/>
                    </a:lnTo>
                    <a:lnTo>
                      <a:pt x="5" y="288"/>
                    </a:lnTo>
                    <a:lnTo>
                      <a:pt x="5" y="288"/>
                    </a:lnTo>
                    <a:lnTo>
                      <a:pt x="0" y="287"/>
                    </a:lnTo>
                    <a:lnTo>
                      <a:pt x="236" y="0"/>
                    </a:lnTo>
                    <a:lnTo>
                      <a:pt x="236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17"/>
              <p:cNvSpPr>
                <a:spLocks noEditPoints="1"/>
              </p:cNvSpPr>
              <p:nvPr/>
            </p:nvSpPr>
            <p:spPr bwMode="auto">
              <a:xfrm>
                <a:off x="3367087" y="3055938"/>
                <a:ext cx="1436688" cy="1312863"/>
              </a:xfrm>
              <a:custGeom>
                <a:avLst/>
                <a:gdLst/>
                <a:ahLst/>
                <a:cxnLst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773" y="0"/>
                  </a:cxn>
                  <a:cxn ang="0">
                    <a:pos x="783" y="11"/>
                  </a:cxn>
                  <a:cxn ang="0">
                    <a:pos x="905" y="139"/>
                  </a:cxn>
                  <a:cxn ang="0">
                    <a:pos x="773" y="0"/>
                  </a:cxn>
                </a:cxnLst>
                <a:rect l="0" t="0" r="r" b="b"/>
                <a:pathLst>
                  <a:path w="905" h="827">
                    <a:moveTo>
                      <a:pt x="0" y="827"/>
                    </a:moveTo>
                    <a:lnTo>
                      <a:pt x="0" y="827"/>
                    </a:lnTo>
                    <a:lnTo>
                      <a:pt x="0" y="827"/>
                    </a:lnTo>
                    <a:lnTo>
                      <a:pt x="0" y="827"/>
                    </a:lnTo>
                    <a:lnTo>
                      <a:pt x="0" y="827"/>
                    </a:lnTo>
                    <a:close/>
                    <a:moveTo>
                      <a:pt x="773" y="0"/>
                    </a:moveTo>
                    <a:lnTo>
                      <a:pt x="783" y="11"/>
                    </a:lnTo>
                    <a:lnTo>
                      <a:pt x="905" y="139"/>
                    </a:lnTo>
                    <a:lnTo>
                      <a:pt x="773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18"/>
              <p:cNvSpPr>
                <a:spLocks noEditPoints="1"/>
              </p:cNvSpPr>
              <p:nvPr/>
            </p:nvSpPr>
            <p:spPr bwMode="auto">
              <a:xfrm>
                <a:off x="3367087" y="3055938"/>
                <a:ext cx="1436688" cy="1312863"/>
              </a:xfrm>
              <a:custGeom>
                <a:avLst/>
                <a:gdLst/>
                <a:ahLst/>
                <a:cxnLst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773" y="0"/>
                  </a:cxn>
                  <a:cxn ang="0">
                    <a:pos x="783" y="11"/>
                  </a:cxn>
                  <a:cxn ang="0">
                    <a:pos x="905" y="139"/>
                  </a:cxn>
                  <a:cxn ang="0">
                    <a:pos x="773" y="0"/>
                  </a:cxn>
                </a:cxnLst>
                <a:rect l="0" t="0" r="r" b="b"/>
                <a:pathLst>
                  <a:path w="905" h="827">
                    <a:moveTo>
                      <a:pt x="0" y="827"/>
                    </a:moveTo>
                    <a:lnTo>
                      <a:pt x="0" y="827"/>
                    </a:lnTo>
                    <a:lnTo>
                      <a:pt x="0" y="827"/>
                    </a:lnTo>
                    <a:lnTo>
                      <a:pt x="0" y="827"/>
                    </a:lnTo>
                    <a:lnTo>
                      <a:pt x="0" y="827"/>
                    </a:lnTo>
                    <a:moveTo>
                      <a:pt x="773" y="0"/>
                    </a:moveTo>
                    <a:lnTo>
                      <a:pt x="783" y="11"/>
                    </a:lnTo>
                    <a:lnTo>
                      <a:pt x="905" y="139"/>
                    </a:lnTo>
                    <a:lnTo>
                      <a:pt x="773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21"/>
              <p:cNvSpPr>
                <a:spLocks noEditPoints="1"/>
              </p:cNvSpPr>
              <p:nvPr/>
            </p:nvSpPr>
            <p:spPr bwMode="auto">
              <a:xfrm>
                <a:off x="3367087" y="3055938"/>
                <a:ext cx="1243013" cy="1312863"/>
              </a:xfrm>
              <a:custGeom>
                <a:avLst/>
                <a:gdLst/>
                <a:ahLst/>
                <a:cxnLst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773" y="0"/>
                  </a:cxn>
                  <a:cxn ang="0">
                    <a:pos x="773" y="0"/>
                  </a:cxn>
                  <a:cxn ang="0">
                    <a:pos x="783" y="11"/>
                  </a:cxn>
                  <a:cxn ang="0">
                    <a:pos x="783" y="11"/>
                  </a:cxn>
                  <a:cxn ang="0">
                    <a:pos x="773" y="0"/>
                  </a:cxn>
                </a:cxnLst>
                <a:rect l="0" t="0" r="r" b="b"/>
                <a:pathLst>
                  <a:path w="783" h="827">
                    <a:moveTo>
                      <a:pt x="0" y="827"/>
                    </a:moveTo>
                    <a:lnTo>
                      <a:pt x="0" y="827"/>
                    </a:lnTo>
                    <a:lnTo>
                      <a:pt x="0" y="827"/>
                    </a:lnTo>
                    <a:lnTo>
                      <a:pt x="0" y="827"/>
                    </a:lnTo>
                    <a:close/>
                    <a:moveTo>
                      <a:pt x="773" y="0"/>
                    </a:moveTo>
                    <a:lnTo>
                      <a:pt x="773" y="0"/>
                    </a:lnTo>
                    <a:lnTo>
                      <a:pt x="783" y="11"/>
                    </a:lnTo>
                    <a:lnTo>
                      <a:pt x="783" y="11"/>
                    </a:lnTo>
                    <a:lnTo>
                      <a:pt x="773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22"/>
              <p:cNvSpPr>
                <a:spLocks noEditPoints="1"/>
              </p:cNvSpPr>
              <p:nvPr/>
            </p:nvSpPr>
            <p:spPr bwMode="auto">
              <a:xfrm>
                <a:off x="3367087" y="3055938"/>
                <a:ext cx="1243013" cy="1312863"/>
              </a:xfrm>
              <a:custGeom>
                <a:avLst/>
                <a:gdLst/>
                <a:ahLst/>
                <a:cxnLst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773" y="0"/>
                  </a:cxn>
                  <a:cxn ang="0">
                    <a:pos x="773" y="0"/>
                  </a:cxn>
                  <a:cxn ang="0">
                    <a:pos x="783" y="11"/>
                  </a:cxn>
                  <a:cxn ang="0">
                    <a:pos x="783" y="11"/>
                  </a:cxn>
                  <a:cxn ang="0">
                    <a:pos x="773" y="0"/>
                  </a:cxn>
                </a:cxnLst>
                <a:rect l="0" t="0" r="r" b="b"/>
                <a:pathLst>
                  <a:path w="783" h="827">
                    <a:moveTo>
                      <a:pt x="0" y="827"/>
                    </a:moveTo>
                    <a:lnTo>
                      <a:pt x="0" y="827"/>
                    </a:lnTo>
                    <a:lnTo>
                      <a:pt x="0" y="827"/>
                    </a:lnTo>
                    <a:lnTo>
                      <a:pt x="0" y="827"/>
                    </a:lnTo>
                    <a:moveTo>
                      <a:pt x="773" y="0"/>
                    </a:moveTo>
                    <a:lnTo>
                      <a:pt x="773" y="0"/>
                    </a:lnTo>
                    <a:lnTo>
                      <a:pt x="783" y="11"/>
                    </a:lnTo>
                    <a:lnTo>
                      <a:pt x="783" y="11"/>
                    </a:lnTo>
                    <a:lnTo>
                      <a:pt x="773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 5"/>
              <p:cNvSpPr/>
              <p:nvPr/>
            </p:nvSpPr>
            <p:spPr bwMode="auto">
              <a:xfrm>
                <a:off x="685800" y="2649538"/>
                <a:ext cx="4286250" cy="1719263"/>
              </a:xfrm>
              <a:custGeom>
                <a:avLst/>
                <a:gdLst/>
                <a:ahLst/>
                <a:cxnLst>
                  <a:cxn ang="0">
                    <a:pos x="2700" y="509"/>
                  </a:cxn>
                  <a:cxn ang="0">
                    <a:pos x="1689" y="1083"/>
                  </a:cxn>
                  <a:cxn ang="0">
                    <a:pos x="0" y="740"/>
                  </a:cxn>
                  <a:cxn ang="0">
                    <a:pos x="236" y="453"/>
                  </a:cxn>
                  <a:cxn ang="0">
                    <a:pos x="1079" y="0"/>
                  </a:cxn>
                  <a:cxn ang="0">
                    <a:pos x="2462" y="256"/>
                  </a:cxn>
                  <a:cxn ang="0">
                    <a:pos x="2700" y="509"/>
                  </a:cxn>
                </a:cxnLst>
                <a:rect l="0" t="0" r="r" b="b"/>
                <a:pathLst>
                  <a:path w="2700" h="1083">
                    <a:moveTo>
                      <a:pt x="2700" y="509"/>
                    </a:moveTo>
                    <a:lnTo>
                      <a:pt x="1689" y="1083"/>
                    </a:lnTo>
                    <a:lnTo>
                      <a:pt x="0" y="740"/>
                    </a:lnTo>
                    <a:lnTo>
                      <a:pt x="236" y="453"/>
                    </a:lnTo>
                    <a:lnTo>
                      <a:pt x="1079" y="0"/>
                    </a:lnTo>
                    <a:lnTo>
                      <a:pt x="2462" y="256"/>
                    </a:lnTo>
                    <a:lnTo>
                      <a:pt x="2700" y="509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Freeform 9"/>
              <p:cNvSpPr/>
              <p:nvPr/>
            </p:nvSpPr>
            <p:spPr bwMode="auto">
              <a:xfrm>
                <a:off x="693737" y="3376613"/>
                <a:ext cx="2673350" cy="992188"/>
              </a:xfrm>
              <a:custGeom>
                <a:avLst/>
                <a:gdLst/>
                <a:ahLst/>
                <a:cxnLst>
                  <a:cxn ang="0">
                    <a:pos x="231" y="0"/>
                  </a:cxn>
                  <a:cxn ang="0">
                    <a:pos x="0" y="283"/>
                  </a:cxn>
                  <a:cxn ang="0">
                    <a:pos x="1684" y="625"/>
                  </a:cxn>
                  <a:cxn ang="0">
                    <a:pos x="1625" y="280"/>
                  </a:cxn>
                  <a:cxn ang="0">
                    <a:pos x="1625" y="280"/>
                  </a:cxn>
                  <a:cxn ang="0">
                    <a:pos x="231" y="0"/>
                  </a:cxn>
                </a:cxnLst>
                <a:rect l="0" t="0" r="r" b="b"/>
                <a:pathLst>
                  <a:path w="1684" h="625">
                    <a:moveTo>
                      <a:pt x="231" y="0"/>
                    </a:moveTo>
                    <a:lnTo>
                      <a:pt x="0" y="283"/>
                    </a:lnTo>
                    <a:lnTo>
                      <a:pt x="1684" y="625"/>
                    </a:lnTo>
                    <a:lnTo>
                      <a:pt x="1625" y="280"/>
                    </a:lnTo>
                    <a:lnTo>
                      <a:pt x="1625" y="280"/>
                    </a:lnTo>
                    <a:lnTo>
                      <a:pt x="231" y="0"/>
                    </a:lnTo>
                    <a:close/>
                  </a:path>
                </a:pathLst>
              </a:custGeom>
              <a:blipFill>
                <a:blip r:embed="rId3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Freeform 19"/>
              <p:cNvSpPr/>
              <p:nvPr/>
            </p:nvSpPr>
            <p:spPr bwMode="auto">
              <a:xfrm>
                <a:off x="3290887" y="3073401"/>
                <a:ext cx="1681163" cy="1295400"/>
              </a:xfrm>
              <a:custGeom>
                <a:avLst/>
                <a:gdLst/>
                <a:ahLst/>
                <a:cxnLst>
                  <a:cxn ang="0">
                    <a:pos x="831" y="0"/>
                  </a:cxn>
                  <a:cxn ang="0">
                    <a:pos x="0" y="477"/>
                  </a:cxn>
                  <a:cxn ang="0">
                    <a:pos x="56" y="812"/>
                  </a:cxn>
                  <a:cxn ang="0">
                    <a:pos x="48" y="816"/>
                  </a:cxn>
                  <a:cxn ang="0">
                    <a:pos x="48" y="816"/>
                  </a:cxn>
                  <a:cxn ang="0">
                    <a:pos x="1059" y="242"/>
                  </a:cxn>
                  <a:cxn ang="0">
                    <a:pos x="953" y="128"/>
                  </a:cxn>
                  <a:cxn ang="0">
                    <a:pos x="831" y="0"/>
                  </a:cxn>
                </a:cxnLst>
                <a:rect l="0" t="0" r="r" b="b"/>
                <a:pathLst>
                  <a:path w="1059" h="816">
                    <a:moveTo>
                      <a:pt x="831" y="0"/>
                    </a:moveTo>
                    <a:lnTo>
                      <a:pt x="0" y="477"/>
                    </a:lnTo>
                    <a:lnTo>
                      <a:pt x="56" y="812"/>
                    </a:lnTo>
                    <a:lnTo>
                      <a:pt x="48" y="816"/>
                    </a:lnTo>
                    <a:lnTo>
                      <a:pt x="48" y="816"/>
                    </a:lnTo>
                    <a:lnTo>
                      <a:pt x="1059" y="242"/>
                    </a:lnTo>
                    <a:lnTo>
                      <a:pt x="953" y="128"/>
                    </a:lnTo>
                    <a:lnTo>
                      <a:pt x="831" y="0"/>
                    </a:lnTo>
                    <a:close/>
                  </a:path>
                </a:pathLst>
              </a:custGeom>
              <a:blipFill>
                <a:blip r:embed="rId4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" name="Freeform 27"/>
              <p:cNvSpPr/>
              <p:nvPr/>
            </p:nvSpPr>
            <p:spPr bwMode="auto">
              <a:xfrm>
                <a:off x="1128712" y="2287588"/>
                <a:ext cx="3408363" cy="1430338"/>
              </a:xfrm>
              <a:custGeom>
                <a:avLst/>
                <a:gdLst/>
                <a:ahLst/>
                <a:cxnLst>
                  <a:cxn ang="0">
                    <a:pos x="2147" y="446"/>
                  </a:cxn>
                  <a:cxn ang="0">
                    <a:pos x="1341" y="901"/>
                  </a:cxn>
                  <a:cxn ang="0">
                    <a:pos x="0" y="626"/>
                  </a:cxn>
                  <a:cxn ang="0">
                    <a:pos x="237" y="339"/>
                  </a:cxn>
                  <a:cxn ang="0">
                    <a:pos x="871" y="0"/>
                  </a:cxn>
                  <a:cxn ang="0">
                    <a:pos x="1909" y="193"/>
                  </a:cxn>
                  <a:cxn ang="0">
                    <a:pos x="2147" y="446"/>
                  </a:cxn>
                </a:cxnLst>
                <a:rect l="0" t="0" r="r" b="b"/>
                <a:pathLst>
                  <a:path w="2147" h="901">
                    <a:moveTo>
                      <a:pt x="2147" y="446"/>
                    </a:moveTo>
                    <a:lnTo>
                      <a:pt x="1341" y="901"/>
                    </a:lnTo>
                    <a:lnTo>
                      <a:pt x="0" y="626"/>
                    </a:lnTo>
                    <a:lnTo>
                      <a:pt x="237" y="339"/>
                    </a:lnTo>
                    <a:lnTo>
                      <a:pt x="871" y="0"/>
                    </a:lnTo>
                    <a:lnTo>
                      <a:pt x="1909" y="193"/>
                    </a:lnTo>
                    <a:lnTo>
                      <a:pt x="2147" y="446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" name="Freeform 30"/>
              <p:cNvSpPr/>
              <p:nvPr/>
            </p:nvSpPr>
            <p:spPr bwMode="auto">
              <a:xfrm>
                <a:off x="1128712" y="2833688"/>
                <a:ext cx="2127250" cy="881063"/>
              </a:xfrm>
              <a:custGeom>
                <a:avLst/>
                <a:gdLst/>
                <a:ahLst/>
                <a:cxnLst>
                  <a:cxn ang="0">
                    <a:pos x="237" y="0"/>
                  </a:cxn>
                  <a:cxn ang="0">
                    <a:pos x="4" y="283"/>
                  </a:cxn>
                  <a:cxn ang="0">
                    <a:pos x="0" y="282"/>
                  </a:cxn>
                  <a:cxn ang="0">
                    <a:pos x="934" y="473"/>
                  </a:cxn>
                  <a:cxn ang="0">
                    <a:pos x="1340" y="555"/>
                  </a:cxn>
                  <a:cxn ang="0">
                    <a:pos x="1283" y="212"/>
                  </a:cxn>
                  <a:cxn ang="0">
                    <a:pos x="237" y="0"/>
                  </a:cxn>
                </a:cxnLst>
                <a:rect l="0" t="0" r="r" b="b"/>
                <a:pathLst>
                  <a:path w="1340" h="555">
                    <a:moveTo>
                      <a:pt x="237" y="0"/>
                    </a:moveTo>
                    <a:lnTo>
                      <a:pt x="4" y="283"/>
                    </a:lnTo>
                    <a:lnTo>
                      <a:pt x="0" y="282"/>
                    </a:lnTo>
                    <a:lnTo>
                      <a:pt x="934" y="473"/>
                    </a:lnTo>
                    <a:lnTo>
                      <a:pt x="1340" y="555"/>
                    </a:lnTo>
                    <a:lnTo>
                      <a:pt x="1283" y="212"/>
                    </a:lnTo>
                    <a:lnTo>
                      <a:pt x="237" y="0"/>
                    </a:lnTo>
                    <a:close/>
                  </a:path>
                </a:pathLst>
              </a:custGeom>
              <a:blipFill>
                <a:blip r:embed="rId5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pic>
            <p:nvPicPr>
              <p:cNvPr id="53" name="Picture 32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3249612" y="3709988"/>
                <a:ext cx="15875" cy="12700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</p:pic>
          <p:sp>
            <p:nvSpPr>
              <p:cNvPr id="54" name="Freeform 33"/>
              <p:cNvSpPr/>
              <p:nvPr/>
            </p:nvSpPr>
            <p:spPr bwMode="auto">
              <a:xfrm>
                <a:off x="1217612" y="2825751"/>
                <a:ext cx="287338" cy="349250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0" y="220"/>
                  </a:cxn>
                  <a:cxn ang="0">
                    <a:pos x="181" y="0"/>
                  </a:cxn>
                  <a:cxn ang="0">
                    <a:pos x="181" y="0"/>
                  </a:cxn>
                </a:cxnLst>
                <a:rect l="0" t="0" r="r" b="b"/>
                <a:pathLst>
                  <a:path w="181" h="220">
                    <a:moveTo>
                      <a:pt x="181" y="0"/>
                    </a:moveTo>
                    <a:lnTo>
                      <a:pt x="0" y="220"/>
                    </a:lnTo>
                    <a:lnTo>
                      <a:pt x="181" y="0"/>
                    </a:lnTo>
                    <a:lnTo>
                      <a:pt x="181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 34"/>
              <p:cNvSpPr/>
              <p:nvPr/>
            </p:nvSpPr>
            <p:spPr bwMode="auto">
              <a:xfrm>
                <a:off x="1217612" y="2825751"/>
                <a:ext cx="287338" cy="349250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0" y="220"/>
                  </a:cxn>
                  <a:cxn ang="0">
                    <a:pos x="181" y="0"/>
                  </a:cxn>
                  <a:cxn ang="0">
                    <a:pos x="181" y="0"/>
                  </a:cxn>
                </a:cxnLst>
                <a:rect l="0" t="0" r="r" b="b"/>
                <a:pathLst>
                  <a:path w="181" h="220">
                    <a:moveTo>
                      <a:pt x="181" y="0"/>
                    </a:moveTo>
                    <a:lnTo>
                      <a:pt x="0" y="220"/>
                    </a:lnTo>
                    <a:lnTo>
                      <a:pt x="181" y="0"/>
                    </a:lnTo>
                    <a:lnTo>
                      <a:pt x="181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pic>
            <p:nvPicPr>
              <p:cNvPr id="56" name="Picture 35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3249612" y="3709988"/>
                <a:ext cx="15875" cy="12700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</p:pic>
          <p:sp>
            <p:nvSpPr>
              <p:cNvPr id="59" name="Freeform 38"/>
              <p:cNvSpPr/>
              <p:nvPr/>
            </p:nvSpPr>
            <p:spPr bwMode="auto">
              <a:xfrm>
                <a:off x="3182937" y="2593976"/>
                <a:ext cx="1354138" cy="1123950"/>
              </a:xfrm>
              <a:custGeom>
                <a:avLst/>
                <a:gdLst/>
                <a:ahLst/>
                <a:cxnLst>
                  <a:cxn ang="0">
                    <a:pos x="615" y="0"/>
                  </a:cxn>
                  <a:cxn ang="0">
                    <a:pos x="624" y="12"/>
                  </a:cxn>
                  <a:cxn ang="0">
                    <a:pos x="1" y="369"/>
                  </a:cxn>
                  <a:cxn ang="0">
                    <a:pos x="0" y="369"/>
                  </a:cxn>
                  <a:cxn ang="0">
                    <a:pos x="56" y="702"/>
                  </a:cxn>
                  <a:cxn ang="0">
                    <a:pos x="47" y="708"/>
                  </a:cxn>
                  <a:cxn ang="0">
                    <a:pos x="47" y="708"/>
                  </a:cxn>
                  <a:cxn ang="0">
                    <a:pos x="853" y="253"/>
                  </a:cxn>
                  <a:cxn ang="0">
                    <a:pos x="615" y="0"/>
                  </a:cxn>
                </a:cxnLst>
                <a:rect l="0" t="0" r="r" b="b"/>
                <a:pathLst>
                  <a:path w="853" h="708">
                    <a:moveTo>
                      <a:pt x="615" y="0"/>
                    </a:moveTo>
                    <a:lnTo>
                      <a:pt x="624" y="12"/>
                    </a:lnTo>
                    <a:lnTo>
                      <a:pt x="1" y="369"/>
                    </a:lnTo>
                    <a:lnTo>
                      <a:pt x="0" y="369"/>
                    </a:lnTo>
                    <a:lnTo>
                      <a:pt x="56" y="702"/>
                    </a:lnTo>
                    <a:lnTo>
                      <a:pt x="47" y="708"/>
                    </a:lnTo>
                    <a:lnTo>
                      <a:pt x="47" y="708"/>
                    </a:lnTo>
                    <a:lnTo>
                      <a:pt x="853" y="253"/>
                    </a:lnTo>
                    <a:lnTo>
                      <a:pt x="615" y="0"/>
                    </a:lnTo>
                    <a:close/>
                  </a:path>
                </a:pathLst>
              </a:custGeom>
              <a:blipFill>
                <a:blip r:embed="rId8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pic>
            <p:nvPicPr>
              <p:cNvPr id="61" name="Picture 40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3252787" y="3709988"/>
                <a:ext cx="12700" cy="12700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</p:pic>
          <p:sp>
            <p:nvSpPr>
              <p:cNvPr id="64" name="Freeform 45"/>
              <p:cNvSpPr/>
              <p:nvPr/>
            </p:nvSpPr>
            <p:spPr bwMode="auto">
              <a:xfrm>
                <a:off x="1571625" y="1927226"/>
                <a:ext cx="2528888" cy="1139825"/>
              </a:xfrm>
              <a:custGeom>
                <a:avLst/>
                <a:gdLst/>
                <a:ahLst/>
                <a:cxnLst>
                  <a:cxn ang="0">
                    <a:pos x="1593" y="381"/>
                  </a:cxn>
                  <a:cxn ang="0">
                    <a:pos x="995" y="718"/>
                  </a:cxn>
                  <a:cxn ang="0">
                    <a:pos x="0" y="513"/>
                  </a:cxn>
                  <a:cxn ang="0">
                    <a:pos x="235" y="227"/>
                  </a:cxn>
                  <a:cxn ang="0">
                    <a:pos x="663" y="0"/>
                  </a:cxn>
                  <a:cxn ang="0">
                    <a:pos x="1354" y="128"/>
                  </a:cxn>
                  <a:cxn ang="0">
                    <a:pos x="1593" y="381"/>
                  </a:cxn>
                </a:cxnLst>
                <a:rect l="0" t="0" r="r" b="b"/>
                <a:pathLst>
                  <a:path w="1593" h="718">
                    <a:moveTo>
                      <a:pt x="1593" y="381"/>
                    </a:moveTo>
                    <a:lnTo>
                      <a:pt x="995" y="718"/>
                    </a:lnTo>
                    <a:lnTo>
                      <a:pt x="0" y="513"/>
                    </a:lnTo>
                    <a:lnTo>
                      <a:pt x="235" y="227"/>
                    </a:lnTo>
                    <a:lnTo>
                      <a:pt x="663" y="0"/>
                    </a:lnTo>
                    <a:lnTo>
                      <a:pt x="1354" y="128"/>
                    </a:lnTo>
                    <a:lnTo>
                      <a:pt x="1593" y="381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5" name="Freeform 46"/>
              <p:cNvSpPr/>
              <p:nvPr/>
            </p:nvSpPr>
            <p:spPr bwMode="auto">
              <a:xfrm>
                <a:off x="1571625" y="1927226"/>
                <a:ext cx="2528888" cy="1139825"/>
              </a:xfrm>
              <a:custGeom>
                <a:avLst/>
                <a:gdLst/>
                <a:ahLst/>
                <a:cxnLst>
                  <a:cxn ang="0">
                    <a:pos x="1593" y="381"/>
                  </a:cxn>
                  <a:cxn ang="0">
                    <a:pos x="995" y="718"/>
                  </a:cxn>
                  <a:cxn ang="0">
                    <a:pos x="0" y="513"/>
                  </a:cxn>
                  <a:cxn ang="0">
                    <a:pos x="235" y="227"/>
                  </a:cxn>
                  <a:cxn ang="0">
                    <a:pos x="663" y="0"/>
                  </a:cxn>
                  <a:cxn ang="0">
                    <a:pos x="1354" y="128"/>
                  </a:cxn>
                  <a:cxn ang="0">
                    <a:pos x="1593" y="381"/>
                  </a:cxn>
                </a:cxnLst>
                <a:rect l="0" t="0" r="r" b="b"/>
                <a:pathLst>
                  <a:path w="1593" h="718">
                    <a:moveTo>
                      <a:pt x="1593" y="381"/>
                    </a:moveTo>
                    <a:lnTo>
                      <a:pt x="995" y="718"/>
                    </a:lnTo>
                    <a:lnTo>
                      <a:pt x="0" y="513"/>
                    </a:lnTo>
                    <a:lnTo>
                      <a:pt x="235" y="227"/>
                    </a:lnTo>
                    <a:lnTo>
                      <a:pt x="663" y="0"/>
                    </a:lnTo>
                    <a:lnTo>
                      <a:pt x="1354" y="128"/>
                    </a:lnTo>
                    <a:lnTo>
                      <a:pt x="1593" y="381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6" name="Freeform 47"/>
              <p:cNvSpPr/>
              <p:nvPr/>
            </p:nvSpPr>
            <p:spPr bwMode="auto">
              <a:xfrm>
                <a:off x="1577975" y="2743201"/>
                <a:ext cx="58738" cy="111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37" y="7"/>
                  </a:cxn>
                  <a:cxn ang="0">
                    <a:pos x="37" y="7"/>
                  </a:cxn>
                  <a:cxn ang="0">
                    <a:pos x="0" y="0"/>
                  </a:cxn>
                </a:cxnLst>
                <a:rect l="0" t="0" r="r" b="b"/>
                <a:pathLst>
                  <a:path w="37" h="7">
                    <a:moveTo>
                      <a:pt x="0" y="0"/>
                    </a:moveTo>
                    <a:lnTo>
                      <a:pt x="0" y="0"/>
                    </a:lnTo>
                    <a:lnTo>
                      <a:pt x="37" y="7"/>
                    </a:lnTo>
                    <a:lnTo>
                      <a:pt x="37" y="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7" name="Freeform 48"/>
              <p:cNvSpPr/>
              <p:nvPr/>
            </p:nvSpPr>
            <p:spPr bwMode="auto">
              <a:xfrm>
                <a:off x="1577975" y="2743201"/>
                <a:ext cx="58738" cy="111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37" y="7"/>
                  </a:cxn>
                  <a:cxn ang="0">
                    <a:pos x="37" y="7"/>
                  </a:cxn>
                  <a:cxn ang="0">
                    <a:pos x="0" y="0"/>
                  </a:cxn>
                </a:cxnLst>
                <a:rect l="0" t="0" r="r" b="b"/>
                <a:pathLst>
                  <a:path w="37" h="7">
                    <a:moveTo>
                      <a:pt x="0" y="0"/>
                    </a:moveTo>
                    <a:lnTo>
                      <a:pt x="0" y="0"/>
                    </a:lnTo>
                    <a:lnTo>
                      <a:pt x="37" y="7"/>
                    </a:lnTo>
                    <a:lnTo>
                      <a:pt x="37" y="7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8" name="Rectangle 49"/>
              <p:cNvSpPr>
                <a:spLocks noChangeArrowheads="1"/>
              </p:cNvSpPr>
              <p:nvPr/>
            </p:nvSpPr>
            <p:spPr bwMode="auto">
              <a:xfrm>
                <a:off x="1636712" y="2754313"/>
                <a:ext cx="1588" cy="158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" name="Rectangle 50"/>
              <p:cNvSpPr>
                <a:spLocks noChangeArrowheads="1"/>
              </p:cNvSpPr>
              <p:nvPr/>
            </p:nvSpPr>
            <p:spPr bwMode="auto">
              <a:xfrm>
                <a:off x="1636712" y="2754313"/>
                <a:ext cx="1588" cy="158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0" name="Freeform 52"/>
              <p:cNvSpPr/>
              <p:nvPr/>
            </p:nvSpPr>
            <p:spPr bwMode="auto">
              <a:xfrm>
                <a:off x="1577975" y="2295526"/>
                <a:ext cx="1571625" cy="771525"/>
              </a:xfrm>
              <a:custGeom>
                <a:avLst/>
                <a:gdLst/>
                <a:ahLst/>
                <a:cxnLst>
                  <a:cxn ang="0">
                    <a:pos x="231" y="0"/>
                  </a:cxn>
                  <a:cxn ang="0">
                    <a:pos x="0" y="282"/>
                  </a:cxn>
                  <a:cxn ang="0">
                    <a:pos x="37" y="289"/>
                  </a:cxn>
                  <a:cxn ang="0">
                    <a:pos x="37" y="289"/>
                  </a:cxn>
                  <a:cxn ang="0">
                    <a:pos x="990" y="486"/>
                  </a:cxn>
                  <a:cxn ang="0">
                    <a:pos x="931" y="140"/>
                  </a:cxn>
                  <a:cxn ang="0">
                    <a:pos x="231" y="0"/>
                  </a:cxn>
                </a:cxnLst>
                <a:rect l="0" t="0" r="r" b="b"/>
                <a:pathLst>
                  <a:path w="990" h="486">
                    <a:moveTo>
                      <a:pt x="231" y="0"/>
                    </a:moveTo>
                    <a:lnTo>
                      <a:pt x="0" y="282"/>
                    </a:lnTo>
                    <a:lnTo>
                      <a:pt x="37" y="289"/>
                    </a:lnTo>
                    <a:lnTo>
                      <a:pt x="37" y="289"/>
                    </a:lnTo>
                    <a:lnTo>
                      <a:pt x="990" y="486"/>
                    </a:lnTo>
                    <a:lnTo>
                      <a:pt x="931" y="140"/>
                    </a:lnTo>
                    <a:lnTo>
                      <a:pt x="231" y="0"/>
                    </a:lnTo>
                    <a:close/>
                  </a:path>
                </a:pathLst>
              </a:custGeom>
              <a:blipFill>
                <a:blip r:embed="rId10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" name="Freeform 54"/>
              <p:cNvSpPr/>
              <p:nvPr/>
            </p:nvSpPr>
            <p:spPr bwMode="auto">
              <a:xfrm>
                <a:off x="1571625" y="2741613"/>
                <a:ext cx="6350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0" y="0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0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3" name="Freeform 55"/>
              <p:cNvSpPr/>
              <p:nvPr/>
            </p:nvSpPr>
            <p:spPr bwMode="auto">
              <a:xfrm>
                <a:off x="1571625" y="2741613"/>
                <a:ext cx="6350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0" y="0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0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7" name="Freeform 59"/>
              <p:cNvSpPr/>
              <p:nvPr/>
            </p:nvSpPr>
            <p:spPr bwMode="auto">
              <a:xfrm>
                <a:off x="4030662" y="2532063"/>
                <a:ext cx="69850" cy="39688"/>
              </a:xfrm>
              <a:custGeom>
                <a:avLst/>
                <a:gdLst/>
                <a:ahLst/>
                <a:cxnLst>
                  <a:cxn ang="0">
                    <a:pos x="44" y="0"/>
                  </a:cxn>
                  <a:cxn ang="0">
                    <a:pos x="0" y="25"/>
                  </a:cxn>
                  <a:cxn ang="0">
                    <a:pos x="0" y="25"/>
                  </a:cxn>
                  <a:cxn ang="0">
                    <a:pos x="44" y="0"/>
                  </a:cxn>
                </a:cxnLst>
                <a:rect l="0" t="0" r="r" b="b"/>
                <a:pathLst>
                  <a:path w="44" h="25">
                    <a:moveTo>
                      <a:pt x="44" y="0"/>
                    </a:moveTo>
                    <a:lnTo>
                      <a:pt x="0" y="25"/>
                    </a:lnTo>
                    <a:lnTo>
                      <a:pt x="0" y="25"/>
                    </a:lnTo>
                    <a:lnTo>
                      <a:pt x="44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8" name="Freeform 60"/>
              <p:cNvSpPr/>
              <p:nvPr/>
            </p:nvSpPr>
            <p:spPr bwMode="auto">
              <a:xfrm>
                <a:off x="4030662" y="2532063"/>
                <a:ext cx="69850" cy="39688"/>
              </a:xfrm>
              <a:custGeom>
                <a:avLst/>
                <a:gdLst/>
                <a:ahLst/>
                <a:cxnLst>
                  <a:cxn ang="0">
                    <a:pos x="44" y="0"/>
                  </a:cxn>
                  <a:cxn ang="0">
                    <a:pos x="0" y="25"/>
                  </a:cxn>
                  <a:cxn ang="0">
                    <a:pos x="0" y="25"/>
                  </a:cxn>
                  <a:cxn ang="0">
                    <a:pos x="44" y="0"/>
                  </a:cxn>
                </a:cxnLst>
                <a:rect l="0" t="0" r="r" b="b"/>
                <a:pathLst>
                  <a:path w="44" h="25">
                    <a:moveTo>
                      <a:pt x="44" y="0"/>
                    </a:moveTo>
                    <a:lnTo>
                      <a:pt x="0" y="25"/>
                    </a:lnTo>
                    <a:lnTo>
                      <a:pt x="0" y="25"/>
                    </a:lnTo>
                    <a:lnTo>
                      <a:pt x="44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pic>
            <p:nvPicPr>
              <p:cNvPr id="79" name="Picture 61"/>
              <p:cNvPicPr>
                <a:picLocks noChangeAspect="1"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4024312" y="2563813"/>
                <a:ext cx="12700" cy="12700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</p:pic>
          <p:sp>
            <p:nvSpPr>
              <p:cNvPr id="80" name="Freeform 63"/>
              <p:cNvSpPr/>
              <p:nvPr/>
            </p:nvSpPr>
            <p:spPr bwMode="auto">
              <a:xfrm>
                <a:off x="3063875" y="2138363"/>
                <a:ext cx="1027113" cy="909638"/>
              </a:xfrm>
              <a:custGeom>
                <a:avLst/>
                <a:gdLst/>
                <a:ahLst/>
                <a:cxnLst>
                  <a:cxn ang="0">
                    <a:pos x="418" y="0"/>
                  </a:cxn>
                  <a:cxn ang="0">
                    <a:pos x="0" y="238"/>
                  </a:cxn>
                  <a:cxn ang="0">
                    <a:pos x="58" y="573"/>
                  </a:cxn>
                  <a:cxn ang="0">
                    <a:pos x="603" y="267"/>
                  </a:cxn>
                  <a:cxn ang="0">
                    <a:pos x="603" y="267"/>
                  </a:cxn>
                  <a:cxn ang="0">
                    <a:pos x="647" y="242"/>
                  </a:cxn>
                  <a:cxn ang="0">
                    <a:pos x="418" y="0"/>
                  </a:cxn>
                </a:cxnLst>
                <a:rect l="0" t="0" r="r" b="b"/>
                <a:pathLst>
                  <a:path w="647" h="573">
                    <a:moveTo>
                      <a:pt x="418" y="0"/>
                    </a:moveTo>
                    <a:lnTo>
                      <a:pt x="0" y="238"/>
                    </a:lnTo>
                    <a:lnTo>
                      <a:pt x="58" y="573"/>
                    </a:lnTo>
                    <a:lnTo>
                      <a:pt x="603" y="267"/>
                    </a:lnTo>
                    <a:lnTo>
                      <a:pt x="603" y="267"/>
                    </a:lnTo>
                    <a:lnTo>
                      <a:pt x="647" y="242"/>
                    </a:lnTo>
                    <a:lnTo>
                      <a:pt x="418" y="0"/>
                    </a:lnTo>
                    <a:close/>
                  </a:path>
                </a:pathLst>
              </a:custGeom>
              <a:blipFill>
                <a:blip r:embed="rId12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8" name="Freeform 73"/>
              <p:cNvSpPr/>
              <p:nvPr/>
            </p:nvSpPr>
            <p:spPr bwMode="auto">
              <a:xfrm>
                <a:off x="2019300" y="2195513"/>
                <a:ext cx="71438" cy="158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5" y="10"/>
                  </a:cxn>
                  <a:cxn ang="0">
                    <a:pos x="45" y="10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0" y="0"/>
                  </a:cxn>
                </a:cxnLst>
                <a:rect l="0" t="0" r="r" b="b"/>
                <a:pathLst>
                  <a:path w="45" h="10">
                    <a:moveTo>
                      <a:pt x="0" y="0"/>
                    </a:moveTo>
                    <a:lnTo>
                      <a:pt x="0" y="0"/>
                    </a:lnTo>
                    <a:lnTo>
                      <a:pt x="45" y="10"/>
                    </a:lnTo>
                    <a:lnTo>
                      <a:pt x="45" y="1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9" name="Freeform 74"/>
              <p:cNvSpPr/>
              <p:nvPr/>
            </p:nvSpPr>
            <p:spPr bwMode="auto">
              <a:xfrm>
                <a:off x="2019300" y="2195513"/>
                <a:ext cx="71438" cy="158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5" y="10"/>
                  </a:cxn>
                  <a:cxn ang="0">
                    <a:pos x="45" y="10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0" y="0"/>
                  </a:cxn>
                </a:cxnLst>
                <a:rect l="0" t="0" r="r" b="b"/>
                <a:pathLst>
                  <a:path w="45" h="10">
                    <a:moveTo>
                      <a:pt x="0" y="0"/>
                    </a:moveTo>
                    <a:lnTo>
                      <a:pt x="0" y="0"/>
                    </a:lnTo>
                    <a:lnTo>
                      <a:pt x="45" y="10"/>
                    </a:lnTo>
                    <a:lnTo>
                      <a:pt x="45" y="1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0" name="Rectangle 75"/>
              <p:cNvSpPr>
                <a:spLocks noChangeArrowheads="1"/>
              </p:cNvSpPr>
              <p:nvPr/>
            </p:nvSpPr>
            <p:spPr bwMode="auto">
              <a:xfrm>
                <a:off x="2090737" y="2211388"/>
                <a:ext cx="1588" cy="158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1" name="Rectangle 76"/>
              <p:cNvSpPr>
                <a:spLocks noChangeArrowheads="1"/>
              </p:cNvSpPr>
              <p:nvPr/>
            </p:nvSpPr>
            <p:spPr bwMode="auto">
              <a:xfrm>
                <a:off x="2090737" y="2211388"/>
                <a:ext cx="1588" cy="158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2" name="Freeform 78"/>
              <p:cNvSpPr/>
              <p:nvPr/>
            </p:nvSpPr>
            <p:spPr bwMode="auto">
              <a:xfrm>
                <a:off x="2025650" y="1751013"/>
                <a:ext cx="1012825" cy="655638"/>
              </a:xfrm>
              <a:custGeom>
                <a:avLst/>
                <a:gdLst/>
                <a:ahLst/>
                <a:cxnLst>
                  <a:cxn ang="0">
                    <a:pos x="231" y="0"/>
                  </a:cxn>
                  <a:cxn ang="0">
                    <a:pos x="0" y="282"/>
                  </a:cxn>
                  <a:cxn ang="0">
                    <a:pos x="41" y="290"/>
                  </a:cxn>
                  <a:cxn ang="0">
                    <a:pos x="41" y="290"/>
                  </a:cxn>
                  <a:cxn ang="0">
                    <a:pos x="595" y="405"/>
                  </a:cxn>
                  <a:cxn ang="0">
                    <a:pos x="638" y="413"/>
                  </a:cxn>
                  <a:cxn ang="0">
                    <a:pos x="580" y="70"/>
                  </a:cxn>
                  <a:cxn ang="0">
                    <a:pos x="231" y="0"/>
                  </a:cxn>
                </a:cxnLst>
                <a:rect l="0" t="0" r="r" b="b"/>
                <a:pathLst>
                  <a:path w="638" h="413">
                    <a:moveTo>
                      <a:pt x="231" y="0"/>
                    </a:moveTo>
                    <a:lnTo>
                      <a:pt x="0" y="282"/>
                    </a:lnTo>
                    <a:lnTo>
                      <a:pt x="41" y="290"/>
                    </a:lnTo>
                    <a:lnTo>
                      <a:pt x="41" y="290"/>
                    </a:lnTo>
                    <a:lnTo>
                      <a:pt x="595" y="405"/>
                    </a:lnTo>
                    <a:lnTo>
                      <a:pt x="638" y="413"/>
                    </a:lnTo>
                    <a:lnTo>
                      <a:pt x="580" y="70"/>
                    </a:lnTo>
                    <a:lnTo>
                      <a:pt x="231" y="0"/>
                    </a:lnTo>
                    <a:close/>
                  </a:path>
                </a:pathLst>
              </a:custGeom>
              <a:blipFill>
                <a:blip r:embed="rId13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5" name="Rectangle 81"/>
              <p:cNvSpPr>
                <a:spLocks noChangeArrowheads="1"/>
              </p:cNvSpPr>
              <p:nvPr/>
            </p:nvSpPr>
            <p:spPr bwMode="auto">
              <a:xfrm>
                <a:off x="3038475" y="2406651"/>
                <a:ext cx="1588" cy="158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6" name="Rectangle 82"/>
              <p:cNvSpPr>
                <a:spLocks noChangeArrowheads="1"/>
              </p:cNvSpPr>
              <p:nvPr/>
            </p:nvSpPr>
            <p:spPr bwMode="auto">
              <a:xfrm>
                <a:off x="3038475" y="2406651"/>
                <a:ext cx="1588" cy="158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7" name="Freeform 83"/>
              <p:cNvSpPr/>
              <p:nvPr/>
            </p:nvSpPr>
            <p:spPr bwMode="auto">
              <a:xfrm>
                <a:off x="2019300" y="1939926"/>
                <a:ext cx="207963" cy="258763"/>
              </a:xfrm>
              <a:custGeom>
                <a:avLst/>
                <a:gdLst/>
                <a:ahLst/>
                <a:cxnLst>
                  <a:cxn ang="0">
                    <a:pos x="131" y="0"/>
                  </a:cxn>
                  <a:cxn ang="0">
                    <a:pos x="0" y="161"/>
                  </a:cxn>
                  <a:cxn ang="0">
                    <a:pos x="4" y="163"/>
                  </a:cxn>
                  <a:cxn ang="0">
                    <a:pos x="0" y="161"/>
                  </a:cxn>
                  <a:cxn ang="0">
                    <a:pos x="131" y="0"/>
                  </a:cxn>
                </a:cxnLst>
                <a:rect l="0" t="0" r="r" b="b"/>
                <a:pathLst>
                  <a:path w="131" h="163">
                    <a:moveTo>
                      <a:pt x="131" y="0"/>
                    </a:moveTo>
                    <a:lnTo>
                      <a:pt x="0" y="161"/>
                    </a:lnTo>
                    <a:lnTo>
                      <a:pt x="4" y="163"/>
                    </a:lnTo>
                    <a:lnTo>
                      <a:pt x="0" y="161"/>
                    </a:lnTo>
                    <a:lnTo>
                      <a:pt x="131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119" name="Group 118"/>
              <p:cNvGrpSpPr/>
              <p:nvPr/>
            </p:nvGrpSpPr>
            <p:grpSpPr>
              <a:xfrm>
                <a:off x="2019300" y="1562101"/>
                <a:ext cx="1638300" cy="844550"/>
                <a:chOff x="2019300" y="1562101"/>
                <a:chExt cx="1638300" cy="844550"/>
              </a:xfrm>
              <a:blipFill>
                <a:blip r:embed="rId14"/>
                <a:stretch>
                  <a:fillRect/>
                </a:stretch>
              </a:blipFill>
            </p:grpSpPr>
            <p:sp>
              <p:nvSpPr>
                <p:cNvPr id="86" name="Freeform 71"/>
                <p:cNvSpPr/>
                <p:nvPr/>
              </p:nvSpPr>
              <p:spPr bwMode="auto">
                <a:xfrm>
                  <a:off x="2019300" y="1562101"/>
                  <a:ext cx="1638300" cy="844550"/>
                </a:xfrm>
                <a:custGeom>
                  <a:avLst/>
                  <a:gdLst/>
                  <a:ahLst/>
                  <a:cxnLst>
                    <a:cxn ang="0">
                      <a:pos x="1032" y="316"/>
                    </a:cxn>
                    <a:cxn ang="0">
                      <a:pos x="642" y="532"/>
                    </a:cxn>
                    <a:cxn ang="0">
                      <a:pos x="0" y="399"/>
                    </a:cxn>
                    <a:cxn ang="0">
                      <a:pos x="235" y="114"/>
                    </a:cxn>
                    <a:cxn ang="0">
                      <a:pos x="448" y="0"/>
                    </a:cxn>
                    <a:cxn ang="0">
                      <a:pos x="794" y="65"/>
                    </a:cxn>
                    <a:cxn ang="0">
                      <a:pos x="1032" y="316"/>
                    </a:cxn>
                  </a:cxnLst>
                  <a:rect l="0" t="0" r="r" b="b"/>
                  <a:pathLst>
                    <a:path w="1032" h="532">
                      <a:moveTo>
                        <a:pt x="1032" y="316"/>
                      </a:moveTo>
                      <a:lnTo>
                        <a:pt x="642" y="532"/>
                      </a:lnTo>
                      <a:lnTo>
                        <a:pt x="0" y="399"/>
                      </a:lnTo>
                      <a:lnTo>
                        <a:pt x="235" y="114"/>
                      </a:lnTo>
                      <a:lnTo>
                        <a:pt x="448" y="0"/>
                      </a:lnTo>
                      <a:lnTo>
                        <a:pt x="794" y="65"/>
                      </a:lnTo>
                      <a:lnTo>
                        <a:pt x="1032" y="316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vert="horz" wrap="square" lIns="96765" tIns="48383" rIns="96765" bIns="48383" numCol="1" anchor="t" anchorCtr="0" compatLnSpc="1"/>
                <a:lstStyle/>
                <a:p>
                  <a:pPr defTabSz="1176655"/>
                  <a:endParaRPr lang="en-US" sz="2435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5" name="Freeform 91"/>
                <p:cNvSpPr>
                  <a:spLocks noEditPoints="1"/>
                </p:cNvSpPr>
                <p:nvPr/>
              </p:nvSpPr>
              <p:spPr bwMode="auto">
                <a:xfrm>
                  <a:off x="2946400" y="1665288"/>
                  <a:ext cx="350838" cy="741363"/>
                </a:xfrm>
                <a:custGeom>
                  <a:avLst/>
                  <a:gdLst/>
                  <a:ahLst/>
                  <a:cxnLst>
                    <a:cxn ang="0">
                      <a:pos x="67" y="463"/>
                    </a:cxn>
                    <a:cxn ang="0">
                      <a:pos x="58" y="467"/>
                    </a:cxn>
                    <a:cxn ang="0">
                      <a:pos x="67" y="463"/>
                    </a:cxn>
                    <a:cxn ang="0">
                      <a:pos x="210" y="0"/>
                    </a:cxn>
                    <a:cxn ang="0">
                      <a:pos x="0" y="118"/>
                    </a:cxn>
                    <a:cxn ang="0">
                      <a:pos x="210" y="0"/>
                    </a:cxn>
                    <a:cxn ang="0">
                      <a:pos x="221" y="10"/>
                    </a:cxn>
                    <a:cxn ang="0">
                      <a:pos x="221" y="10"/>
                    </a:cxn>
                    <a:cxn ang="0">
                      <a:pos x="210" y="0"/>
                    </a:cxn>
                  </a:cxnLst>
                  <a:rect l="0" t="0" r="r" b="b"/>
                  <a:pathLst>
                    <a:path w="221" h="467">
                      <a:moveTo>
                        <a:pt x="67" y="463"/>
                      </a:moveTo>
                      <a:lnTo>
                        <a:pt x="58" y="467"/>
                      </a:lnTo>
                      <a:lnTo>
                        <a:pt x="67" y="463"/>
                      </a:lnTo>
                      <a:close/>
                      <a:moveTo>
                        <a:pt x="210" y="0"/>
                      </a:moveTo>
                      <a:lnTo>
                        <a:pt x="0" y="118"/>
                      </a:lnTo>
                      <a:lnTo>
                        <a:pt x="210" y="0"/>
                      </a:lnTo>
                      <a:lnTo>
                        <a:pt x="221" y="10"/>
                      </a:lnTo>
                      <a:lnTo>
                        <a:pt x="221" y="10"/>
                      </a:lnTo>
                      <a:lnTo>
                        <a:pt x="210" y="0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vert="horz" wrap="square" lIns="96765" tIns="48383" rIns="96765" bIns="48383" numCol="1" anchor="t" anchorCtr="0" compatLnSpc="1"/>
                <a:lstStyle/>
                <a:p>
                  <a:pPr defTabSz="1176655"/>
                  <a:endParaRPr lang="en-US" sz="2435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20" name="Group 119"/>
              <p:cNvGrpSpPr/>
              <p:nvPr/>
            </p:nvGrpSpPr>
            <p:grpSpPr>
              <a:xfrm>
                <a:off x="2465387" y="971550"/>
                <a:ext cx="757142" cy="555625"/>
                <a:chOff x="2465387" y="1123950"/>
                <a:chExt cx="757142" cy="555625"/>
              </a:xfrm>
            </p:grpSpPr>
            <p:sp>
              <p:nvSpPr>
                <p:cNvPr id="109" name="Freeform 96"/>
                <p:cNvSpPr/>
                <p:nvPr/>
              </p:nvSpPr>
              <p:spPr bwMode="auto">
                <a:xfrm>
                  <a:off x="2465387" y="1123950"/>
                  <a:ext cx="750888" cy="555625"/>
                </a:xfrm>
                <a:custGeom>
                  <a:avLst/>
                  <a:gdLst/>
                  <a:ahLst/>
                  <a:cxnLst>
                    <a:cxn ang="0">
                      <a:pos x="473" y="252"/>
                    </a:cxn>
                    <a:cxn ang="0">
                      <a:pos x="294" y="350"/>
                    </a:cxn>
                    <a:cxn ang="0">
                      <a:pos x="0" y="287"/>
                    </a:cxn>
                    <a:cxn ang="0">
                      <a:pos x="236" y="0"/>
                    </a:cxn>
                    <a:cxn ang="0">
                      <a:pos x="473" y="252"/>
                    </a:cxn>
                  </a:cxnLst>
                  <a:rect l="0" t="0" r="r" b="b"/>
                  <a:pathLst>
                    <a:path w="473" h="350">
                      <a:moveTo>
                        <a:pt x="473" y="252"/>
                      </a:moveTo>
                      <a:lnTo>
                        <a:pt x="294" y="350"/>
                      </a:lnTo>
                      <a:lnTo>
                        <a:pt x="0" y="287"/>
                      </a:lnTo>
                      <a:lnTo>
                        <a:pt x="236" y="0"/>
                      </a:lnTo>
                      <a:lnTo>
                        <a:pt x="473" y="252"/>
                      </a:lnTo>
                      <a:close/>
                    </a:path>
                  </a:pathLst>
                </a:custGeom>
                <a:blipFill>
                  <a:blip r:embed="rId15" cstate="print"/>
                  <a:stretch>
                    <a:fillRect/>
                  </a:stretch>
                </a:blipFill>
                <a:ln w="9525">
                  <a:solidFill>
                    <a:schemeClr val="bg1"/>
                  </a:solidFill>
                  <a:round/>
                </a:ln>
              </p:spPr>
              <p:txBody>
                <a:bodyPr vert="horz" wrap="square" lIns="96765" tIns="48383" rIns="96765" bIns="48383" numCol="1" anchor="t" anchorCtr="0" compatLnSpc="1"/>
                <a:lstStyle/>
                <a:p>
                  <a:pPr defTabSz="1176655"/>
                  <a:endParaRPr lang="en-US" sz="2435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3" name="Freeform 106"/>
                <p:cNvSpPr/>
                <p:nvPr/>
              </p:nvSpPr>
              <p:spPr bwMode="auto">
                <a:xfrm>
                  <a:off x="2854229" y="1140839"/>
                  <a:ext cx="368300" cy="5365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7" y="338"/>
                    </a:cxn>
                    <a:cxn ang="0">
                      <a:pos x="232" y="241"/>
                    </a:cxn>
                    <a:cxn ang="0">
                      <a:pos x="230" y="24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32" h="338">
                      <a:moveTo>
                        <a:pt x="0" y="0"/>
                      </a:moveTo>
                      <a:lnTo>
                        <a:pt x="57" y="338"/>
                      </a:lnTo>
                      <a:lnTo>
                        <a:pt x="232" y="241"/>
                      </a:lnTo>
                      <a:lnTo>
                        <a:pt x="230" y="24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blipFill>
                  <a:blip r:embed="rId16" cstate="print"/>
                  <a:stretch>
                    <a:fillRect/>
                  </a:stretch>
                </a:blipFill>
                <a:ln w="9525">
                  <a:solidFill>
                    <a:schemeClr val="bg1"/>
                  </a:solidFill>
                  <a:round/>
                </a:ln>
              </p:spPr>
              <p:txBody>
                <a:bodyPr vert="horz" wrap="square" lIns="96765" tIns="48383" rIns="96765" bIns="48383" numCol="1" anchor="t" anchorCtr="0" compatLnSpc="1"/>
                <a:lstStyle/>
                <a:p>
                  <a:pPr defTabSz="1176655"/>
                  <a:endParaRPr lang="en-US" sz="2435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16" name="Rectangle 110"/>
              <p:cNvSpPr>
                <a:spLocks noChangeArrowheads="1"/>
              </p:cNvSpPr>
              <p:nvPr/>
            </p:nvSpPr>
            <p:spPr bwMode="auto">
              <a:xfrm>
                <a:off x="2840037" y="1195388"/>
                <a:ext cx="1588" cy="158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7" name="Freeform 111"/>
              <p:cNvSpPr/>
              <p:nvPr/>
            </p:nvSpPr>
            <p:spPr bwMode="auto">
              <a:xfrm>
                <a:off x="2840037" y="1195388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cxnSp>
            <p:nvCxnSpPr>
              <p:cNvPr id="122" name="Straight Connector 121"/>
              <p:cNvCxnSpPr/>
              <p:nvPr/>
            </p:nvCxnSpPr>
            <p:spPr>
              <a:xfrm>
                <a:off x="3276600" y="1123950"/>
                <a:ext cx="2057400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123"/>
              <p:cNvCxnSpPr/>
              <p:nvPr/>
            </p:nvCxnSpPr>
            <p:spPr>
              <a:xfrm>
                <a:off x="3810000" y="1809750"/>
                <a:ext cx="1524000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125"/>
              <p:cNvCxnSpPr/>
              <p:nvPr/>
            </p:nvCxnSpPr>
            <p:spPr>
              <a:xfrm>
                <a:off x="4114800" y="2343150"/>
                <a:ext cx="1219200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Connector 127"/>
              <p:cNvCxnSpPr/>
              <p:nvPr/>
            </p:nvCxnSpPr>
            <p:spPr>
              <a:xfrm>
                <a:off x="4495800" y="2800350"/>
                <a:ext cx="838200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Straight Connector 129"/>
              <p:cNvCxnSpPr/>
              <p:nvPr/>
            </p:nvCxnSpPr>
            <p:spPr>
              <a:xfrm>
                <a:off x="4953000" y="3333750"/>
                <a:ext cx="381000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1" name="Content Placeholder 2"/>
            <p:cNvSpPr txBox="1"/>
            <p:nvPr/>
          </p:nvSpPr>
          <p:spPr>
            <a:xfrm>
              <a:off x="5486400" y="885825"/>
              <a:ext cx="2667000" cy="744831"/>
            </a:xfrm>
            <a:prstGeom prst="rect">
              <a:avLst/>
            </a:prstGeom>
          </p:spPr>
          <p:txBody>
            <a:bodyPr vert="horz" lIns="96765" tIns="48383" rIns="96765" bIns="48383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585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分销网络</a:t>
              </a:r>
              <a:r>
                <a:rPr lang="en-US" sz="1585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/>
              </a:r>
              <a:br>
                <a:rPr lang="en-US" sz="1585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</a:br>
              <a:r>
                <a:rPr lang="zh-CN" altLang="en-US" sz="116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此处添加详细文本描述，建议与标题相关并符合整体语言风格，语言描述尽量简洁生动。</a:t>
              </a:r>
              <a:endParaRPr lang="en-US" sz="116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32" name="Content Placeholder 2"/>
            <p:cNvSpPr txBox="1"/>
            <p:nvPr/>
          </p:nvSpPr>
          <p:spPr>
            <a:xfrm>
              <a:off x="5486400" y="1504950"/>
              <a:ext cx="2667000" cy="744831"/>
            </a:xfrm>
            <a:prstGeom prst="rect">
              <a:avLst/>
            </a:prstGeom>
          </p:spPr>
          <p:txBody>
            <a:bodyPr vert="horz" lIns="96765" tIns="48383" rIns="96765" bIns="48383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585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数据加密</a:t>
              </a:r>
              <a:r>
                <a:rPr lang="en-US" sz="1585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/>
              </a:r>
              <a:br>
                <a:rPr lang="en-US" sz="1585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</a:br>
              <a:r>
                <a:rPr lang="zh-CN" altLang="en-US" sz="116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此处添加详细文本描述，建议与标题相关并符合整体语言风格，语言描述尽量简洁生动。</a:t>
              </a:r>
              <a:endParaRPr lang="en-US" sz="116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33" name="Content Placeholder 2"/>
            <p:cNvSpPr txBox="1"/>
            <p:nvPr/>
          </p:nvSpPr>
          <p:spPr>
            <a:xfrm>
              <a:off x="5486400" y="2055519"/>
              <a:ext cx="2667000" cy="744831"/>
            </a:xfrm>
            <a:prstGeom prst="rect">
              <a:avLst/>
            </a:prstGeom>
          </p:spPr>
          <p:txBody>
            <a:bodyPr vert="horz" lIns="96765" tIns="48383" rIns="96765" bIns="48383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585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加密编码</a:t>
              </a:r>
              <a:r>
                <a:rPr lang="en-US" sz="1585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/>
              </a:r>
              <a:br>
                <a:rPr lang="en-US" sz="1585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</a:br>
              <a:r>
                <a:rPr lang="zh-CN" altLang="en-US" sz="116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此处添加详细文本描述，建议与标题相关并符合整体语言风格，语言描述尽量简洁生动。</a:t>
              </a:r>
              <a:endParaRPr lang="en-US" sz="116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34" name="Content Placeholder 2"/>
            <p:cNvSpPr txBox="1"/>
            <p:nvPr/>
          </p:nvSpPr>
          <p:spPr>
            <a:xfrm>
              <a:off x="5486400" y="2588919"/>
              <a:ext cx="2667000" cy="744831"/>
            </a:xfrm>
            <a:prstGeom prst="rect">
              <a:avLst/>
            </a:prstGeom>
          </p:spPr>
          <p:txBody>
            <a:bodyPr vert="horz" lIns="96765" tIns="48383" rIns="96765" bIns="48383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585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呼叫中心</a:t>
              </a:r>
              <a:r>
                <a:rPr lang="en-US" sz="1585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/>
              </a:r>
              <a:br>
                <a:rPr lang="en-US" sz="1585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</a:br>
              <a:r>
                <a:rPr lang="zh-CN" altLang="en-US" sz="116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此处添加详细文本描述，建议与标题相关并符合整体语言风格，语言描述尽量简洁生动。</a:t>
              </a:r>
              <a:endParaRPr lang="en-US" sz="116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35" name="Content Placeholder 2"/>
            <p:cNvSpPr txBox="1"/>
            <p:nvPr/>
          </p:nvSpPr>
          <p:spPr>
            <a:xfrm>
              <a:off x="5486400" y="3105150"/>
              <a:ext cx="2667000" cy="744831"/>
            </a:xfrm>
            <a:prstGeom prst="rect">
              <a:avLst/>
            </a:prstGeom>
          </p:spPr>
          <p:txBody>
            <a:bodyPr vert="horz" lIns="96765" tIns="48383" rIns="96765" bIns="48383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585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数字化</a:t>
              </a:r>
              <a:r>
                <a:rPr lang="en-US" sz="1585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/>
              </a:r>
              <a:br>
                <a:rPr lang="en-US" sz="1585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</a:br>
              <a:r>
                <a:rPr lang="zh-CN" altLang="en-US" sz="116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此处添加详细文本描述，建议与标题相关并符合整体语言风格，语言描述尽量简洁生动。</a:t>
              </a:r>
              <a:endParaRPr lang="en-US" sz="116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组合 6"/>
          <p:cNvGrpSpPr/>
          <p:nvPr/>
        </p:nvGrpSpPr>
        <p:grpSpPr>
          <a:xfrm>
            <a:off x="450850" y="304800"/>
            <a:ext cx="742950" cy="495300"/>
            <a:chOff x="431663" y="266700"/>
            <a:chExt cx="952705" cy="635137"/>
          </a:xfrm>
        </p:grpSpPr>
        <p:sp>
          <p:nvSpPr>
            <p:cNvPr id="4" name="椭圆 3"/>
            <p:cNvSpPr/>
            <p:nvPr/>
          </p:nvSpPr>
          <p:spPr>
            <a:xfrm>
              <a:off x="431663" y="266700"/>
              <a:ext cx="635137" cy="635137"/>
            </a:xfrm>
            <a:prstGeom prst="ellipse">
              <a:avLst/>
            </a:prstGeom>
            <a:noFill/>
            <a:ln w="12700">
              <a:solidFill>
                <a:schemeClr val="bg1">
                  <a:alpha val="82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749231" y="266700"/>
              <a:ext cx="635137" cy="635137"/>
            </a:xfrm>
            <a:prstGeom prst="ellipse">
              <a:avLst/>
            </a:prstGeom>
            <a:noFill/>
            <a:ln w="12700">
              <a:solidFill>
                <a:schemeClr val="bg1">
                  <a:alpha val="82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8" name="TextBox 13"/>
          <p:cNvSpPr txBox="1"/>
          <p:nvPr/>
        </p:nvSpPr>
        <p:spPr>
          <a:xfrm>
            <a:off x="1103313" y="379413"/>
            <a:ext cx="3298825" cy="4318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1216025"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单击此处添加标题</a:t>
            </a:r>
            <a:endParaRPr lang="en-US" altLang="zh-CN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492720" y="2760009"/>
            <a:ext cx="1655926" cy="1583444"/>
            <a:chOff x="6135355" y="2529819"/>
            <a:chExt cx="1564782" cy="1496290"/>
          </a:xfrm>
        </p:grpSpPr>
        <p:sp>
          <p:nvSpPr>
            <p:cNvPr id="47" name="AutoShape 16"/>
            <p:cNvSpPr/>
            <p:nvPr/>
          </p:nvSpPr>
          <p:spPr bwMode="auto">
            <a:xfrm>
              <a:off x="6212619" y="2529819"/>
              <a:ext cx="1462014" cy="149629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1" tIns="0" rIns="25401" bIns="0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655" eaLnBrk="1">
                <a:lnSpc>
                  <a:spcPct val="150000"/>
                </a:lnSpc>
              </a:pPr>
              <a:endParaRPr lang="en-US" sz="201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48" name="AutoShape 17"/>
            <p:cNvSpPr/>
            <p:nvPr/>
          </p:nvSpPr>
          <p:spPr bwMode="auto">
            <a:xfrm>
              <a:off x="6135355" y="3531078"/>
              <a:ext cx="1564782" cy="2820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hangingPunct="0">
                <a:defRPr/>
              </a:pPr>
              <a:r>
                <a:rPr lang="zh-CN" altLang="en-US" sz="1375" kern="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粉丝数量</a:t>
              </a:r>
              <a:endParaRPr lang="en-US" altLang="zh-CN" sz="137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49" name="AutoShape 18"/>
            <p:cNvSpPr/>
            <p:nvPr/>
          </p:nvSpPr>
          <p:spPr bwMode="auto">
            <a:xfrm>
              <a:off x="6688205" y="2723324"/>
              <a:ext cx="510842" cy="2820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1176655" hangingPunct="0">
                <a:defRPr/>
              </a:pPr>
              <a:r>
                <a:rPr lang="en-US" sz="158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Gill Sans Light" charset="0"/>
                  <a:sym typeface="Arial" panose="020B0604020202020204" pitchFamily="34" charset="0"/>
                </a:rPr>
                <a:t>5.230</a:t>
              </a:r>
              <a:endParaRPr lang="en-US" sz="243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0" name="Line 19"/>
            <p:cNvSpPr>
              <a:spLocks noChangeShapeType="1"/>
            </p:cNvSpPr>
            <p:nvPr/>
          </p:nvSpPr>
          <p:spPr bwMode="auto">
            <a:xfrm flipV="1">
              <a:off x="6235123" y="3096067"/>
              <a:ext cx="1416255" cy="0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1" tIns="25401" rIns="25401" bIns="25401" anchor="ctr"/>
            <a:lstStyle/>
            <a:p>
              <a:pPr algn="ctr" defTabSz="1176655" hangingPunct="0">
                <a:defRPr/>
              </a:pPr>
              <a:endParaRPr lang="en-US" sz="137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1" name="Line 20"/>
            <p:cNvSpPr>
              <a:spLocks noChangeShapeType="1"/>
            </p:cNvSpPr>
            <p:nvPr/>
          </p:nvSpPr>
          <p:spPr bwMode="auto">
            <a:xfrm flipV="1">
              <a:off x="6237374" y="3461327"/>
              <a:ext cx="1411754" cy="0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1" tIns="25401" rIns="25401" bIns="25401" anchor="ctr"/>
            <a:lstStyle/>
            <a:p>
              <a:pPr algn="ctr" defTabSz="1176655" hangingPunct="0">
                <a:defRPr/>
              </a:pPr>
              <a:endParaRPr lang="en-US" sz="158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7" name="Freeform 5"/>
            <p:cNvSpPr>
              <a:spLocks noEditPoints="1"/>
            </p:cNvSpPr>
            <p:nvPr/>
          </p:nvSpPr>
          <p:spPr bwMode="auto">
            <a:xfrm>
              <a:off x="6817550" y="3151446"/>
              <a:ext cx="251400" cy="251004"/>
            </a:xfrm>
            <a:custGeom>
              <a:avLst/>
              <a:gdLst>
                <a:gd name="T0" fmla="*/ 176 w 207"/>
                <a:gd name="T1" fmla="*/ 206 h 206"/>
                <a:gd name="T2" fmla="*/ 170 w 207"/>
                <a:gd name="T3" fmla="*/ 134 h 206"/>
                <a:gd name="T4" fmla="*/ 168 w 207"/>
                <a:gd name="T5" fmla="*/ 141 h 206"/>
                <a:gd name="T6" fmla="*/ 165 w 207"/>
                <a:gd name="T7" fmla="*/ 141 h 206"/>
                <a:gd name="T8" fmla="*/ 163 w 207"/>
                <a:gd name="T9" fmla="*/ 141 h 206"/>
                <a:gd name="T10" fmla="*/ 158 w 207"/>
                <a:gd name="T11" fmla="*/ 134 h 206"/>
                <a:gd name="T12" fmla="*/ 155 w 207"/>
                <a:gd name="T13" fmla="*/ 139 h 206"/>
                <a:gd name="T14" fmla="*/ 148 w 207"/>
                <a:gd name="T15" fmla="*/ 149 h 206"/>
                <a:gd name="T16" fmla="*/ 154 w 207"/>
                <a:gd name="T17" fmla="*/ 155 h 206"/>
                <a:gd name="T18" fmla="*/ 159 w 207"/>
                <a:gd name="T19" fmla="*/ 160 h 206"/>
                <a:gd name="T20" fmla="*/ 159 w 207"/>
                <a:gd name="T21" fmla="*/ 164 h 206"/>
                <a:gd name="T22" fmla="*/ 156 w 207"/>
                <a:gd name="T23" fmla="*/ 168 h 206"/>
                <a:gd name="T24" fmla="*/ 148 w 207"/>
                <a:gd name="T25" fmla="*/ 171 h 206"/>
                <a:gd name="T26" fmla="*/ 135 w 207"/>
                <a:gd name="T27" fmla="*/ 174 h 206"/>
                <a:gd name="T28" fmla="*/ 120 w 207"/>
                <a:gd name="T29" fmla="*/ 171 h 206"/>
                <a:gd name="T30" fmla="*/ 109 w 207"/>
                <a:gd name="T31" fmla="*/ 168 h 206"/>
                <a:gd name="T32" fmla="*/ 101 w 207"/>
                <a:gd name="T33" fmla="*/ 168 h 206"/>
                <a:gd name="T34" fmla="*/ 90 w 207"/>
                <a:gd name="T35" fmla="*/ 173 h 206"/>
                <a:gd name="T36" fmla="*/ 80 w 207"/>
                <a:gd name="T37" fmla="*/ 174 h 206"/>
                <a:gd name="T38" fmla="*/ 63 w 207"/>
                <a:gd name="T39" fmla="*/ 173 h 206"/>
                <a:gd name="T40" fmla="*/ 53 w 207"/>
                <a:gd name="T41" fmla="*/ 169 h 206"/>
                <a:gd name="T42" fmla="*/ 50 w 207"/>
                <a:gd name="T43" fmla="*/ 166 h 206"/>
                <a:gd name="T44" fmla="*/ 49 w 207"/>
                <a:gd name="T45" fmla="*/ 161 h 206"/>
                <a:gd name="T46" fmla="*/ 51 w 207"/>
                <a:gd name="T47" fmla="*/ 157 h 206"/>
                <a:gd name="T48" fmla="*/ 54 w 207"/>
                <a:gd name="T49" fmla="*/ 154 h 206"/>
                <a:gd name="T50" fmla="*/ 61 w 207"/>
                <a:gd name="T51" fmla="*/ 152 h 206"/>
                <a:gd name="T52" fmla="*/ 59 w 207"/>
                <a:gd name="T53" fmla="*/ 150 h 206"/>
                <a:gd name="T54" fmla="*/ 52 w 207"/>
                <a:gd name="T55" fmla="*/ 142 h 206"/>
                <a:gd name="T56" fmla="*/ 48 w 207"/>
                <a:gd name="T57" fmla="*/ 133 h 206"/>
                <a:gd name="T58" fmla="*/ 46 w 207"/>
                <a:gd name="T59" fmla="*/ 131 h 206"/>
                <a:gd name="T60" fmla="*/ 44 w 207"/>
                <a:gd name="T61" fmla="*/ 135 h 206"/>
                <a:gd name="T62" fmla="*/ 38 w 207"/>
                <a:gd name="T63" fmla="*/ 141 h 206"/>
                <a:gd name="T64" fmla="*/ 35 w 207"/>
                <a:gd name="T65" fmla="*/ 141 h 206"/>
                <a:gd name="T66" fmla="*/ 33 w 207"/>
                <a:gd name="T67" fmla="*/ 135 h 206"/>
                <a:gd name="T68" fmla="*/ 33 w 207"/>
                <a:gd name="T69" fmla="*/ 123 h 206"/>
                <a:gd name="T70" fmla="*/ 38 w 207"/>
                <a:gd name="T71" fmla="*/ 112 h 206"/>
                <a:gd name="T72" fmla="*/ 45 w 207"/>
                <a:gd name="T73" fmla="*/ 102 h 206"/>
                <a:gd name="T74" fmla="*/ 52 w 207"/>
                <a:gd name="T75" fmla="*/ 96 h 206"/>
                <a:gd name="T76" fmla="*/ 51 w 207"/>
                <a:gd name="T77" fmla="*/ 90 h 206"/>
                <a:gd name="T78" fmla="*/ 55 w 207"/>
                <a:gd name="T79" fmla="*/ 83 h 206"/>
                <a:gd name="T80" fmla="*/ 55 w 207"/>
                <a:gd name="T81" fmla="*/ 77 h 206"/>
                <a:gd name="T82" fmla="*/ 58 w 207"/>
                <a:gd name="T83" fmla="*/ 66 h 206"/>
                <a:gd name="T84" fmla="*/ 63 w 207"/>
                <a:gd name="T85" fmla="*/ 56 h 206"/>
                <a:gd name="T86" fmla="*/ 69 w 207"/>
                <a:gd name="T87" fmla="*/ 47 h 206"/>
                <a:gd name="T88" fmla="*/ 80 w 207"/>
                <a:gd name="T89" fmla="*/ 38 h 206"/>
                <a:gd name="T90" fmla="*/ 92 w 207"/>
                <a:gd name="T91" fmla="*/ 34 h 206"/>
                <a:gd name="T92" fmla="*/ 107 w 207"/>
                <a:gd name="T93" fmla="*/ 32 h 206"/>
                <a:gd name="T94" fmla="*/ 122 w 207"/>
                <a:gd name="T95" fmla="*/ 34 h 206"/>
                <a:gd name="T96" fmla="*/ 136 w 207"/>
                <a:gd name="T97" fmla="*/ 41 h 206"/>
                <a:gd name="T98" fmla="*/ 144 w 207"/>
                <a:gd name="T99" fmla="*/ 48 h 206"/>
                <a:gd name="T100" fmla="*/ 150 w 207"/>
                <a:gd name="T101" fmla="*/ 59 h 206"/>
                <a:gd name="T102" fmla="*/ 153 w 207"/>
                <a:gd name="T103" fmla="*/ 69 h 206"/>
                <a:gd name="T104" fmla="*/ 156 w 207"/>
                <a:gd name="T105" fmla="*/ 80 h 206"/>
                <a:gd name="T106" fmla="*/ 159 w 207"/>
                <a:gd name="T107" fmla="*/ 88 h 206"/>
                <a:gd name="T108" fmla="*/ 158 w 207"/>
                <a:gd name="T109" fmla="*/ 94 h 206"/>
                <a:gd name="T110" fmla="*/ 162 w 207"/>
                <a:gd name="T111" fmla="*/ 102 h 206"/>
                <a:gd name="T112" fmla="*/ 168 w 207"/>
                <a:gd name="T113" fmla="*/ 114 h 206"/>
                <a:gd name="T114" fmla="*/ 170 w 207"/>
                <a:gd name="T115" fmla="*/ 12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7" h="206">
                  <a:moveTo>
                    <a:pt x="207" y="31"/>
                  </a:moveTo>
                  <a:cubicBezTo>
                    <a:pt x="207" y="14"/>
                    <a:pt x="193" y="0"/>
                    <a:pt x="17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5" y="0"/>
                    <a:pt x="0" y="14"/>
                    <a:pt x="0" y="31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92"/>
                    <a:pt x="15" y="206"/>
                    <a:pt x="32" y="206"/>
                  </a:cubicBezTo>
                  <a:cubicBezTo>
                    <a:pt x="176" y="206"/>
                    <a:pt x="176" y="206"/>
                    <a:pt x="176" y="206"/>
                  </a:cubicBezTo>
                  <a:cubicBezTo>
                    <a:pt x="193" y="206"/>
                    <a:pt x="207" y="192"/>
                    <a:pt x="207" y="175"/>
                  </a:cubicBezTo>
                  <a:lnTo>
                    <a:pt x="207" y="31"/>
                  </a:lnTo>
                  <a:close/>
                  <a:moveTo>
                    <a:pt x="169" y="129"/>
                  </a:moveTo>
                  <a:cubicBezTo>
                    <a:pt x="169" y="130"/>
                    <a:pt x="169" y="130"/>
                    <a:pt x="169" y="130"/>
                  </a:cubicBezTo>
                  <a:cubicBezTo>
                    <a:pt x="169" y="131"/>
                    <a:pt x="169" y="131"/>
                    <a:pt x="169" y="131"/>
                  </a:cubicBezTo>
                  <a:cubicBezTo>
                    <a:pt x="170" y="132"/>
                    <a:pt x="170" y="132"/>
                    <a:pt x="170" y="132"/>
                  </a:cubicBezTo>
                  <a:cubicBezTo>
                    <a:pt x="170" y="134"/>
                    <a:pt x="170" y="134"/>
                    <a:pt x="170" y="134"/>
                  </a:cubicBezTo>
                  <a:cubicBezTo>
                    <a:pt x="170" y="136"/>
                    <a:pt x="170" y="136"/>
                    <a:pt x="170" y="136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69" y="140"/>
                    <a:pt x="169" y="140"/>
                    <a:pt x="169" y="140"/>
                  </a:cubicBezTo>
                  <a:cubicBezTo>
                    <a:pt x="169" y="140"/>
                    <a:pt x="169" y="140"/>
                    <a:pt x="169" y="140"/>
                  </a:cubicBezTo>
                  <a:cubicBezTo>
                    <a:pt x="168" y="141"/>
                    <a:pt x="168" y="141"/>
                    <a:pt x="168" y="141"/>
                  </a:cubicBezTo>
                  <a:cubicBezTo>
                    <a:pt x="168" y="141"/>
                    <a:pt x="168" y="141"/>
                    <a:pt x="168" y="141"/>
                  </a:cubicBezTo>
                  <a:cubicBezTo>
                    <a:pt x="167" y="142"/>
                    <a:pt x="167" y="142"/>
                    <a:pt x="167" y="142"/>
                  </a:cubicBezTo>
                  <a:cubicBezTo>
                    <a:pt x="167" y="142"/>
                    <a:pt x="167" y="142"/>
                    <a:pt x="167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6" y="141"/>
                    <a:pt x="166" y="141"/>
                    <a:pt x="166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2"/>
                    <a:pt x="165" y="142"/>
                    <a:pt x="165" y="142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3" y="142"/>
                    <a:pt x="163" y="142"/>
                    <a:pt x="163" y="142"/>
                  </a:cubicBezTo>
                  <a:cubicBezTo>
                    <a:pt x="163" y="141"/>
                    <a:pt x="163" y="141"/>
                    <a:pt x="163" y="141"/>
                  </a:cubicBezTo>
                  <a:cubicBezTo>
                    <a:pt x="163" y="141"/>
                    <a:pt x="163" y="141"/>
                    <a:pt x="163" y="141"/>
                  </a:cubicBezTo>
                  <a:cubicBezTo>
                    <a:pt x="162" y="140"/>
                    <a:pt x="162" y="140"/>
                    <a:pt x="162" y="140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0" y="137"/>
                    <a:pt x="160" y="137"/>
                    <a:pt x="160" y="137"/>
                  </a:cubicBezTo>
                  <a:cubicBezTo>
                    <a:pt x="159" y="137"/>
                    <a:pt x="159" y="137"/>
                    <a:pt x="159" y="137"/>
                  </a:cubicBezTo>
                  <a:cubicBezTo>
                    <a:pt x="159" y="135"/>
                    <a:pt x="159" y="135"/>
                    <a:pt x="159" y="135"/>
                  </a:cubicBezTo>
                  <a:cubicBezTo>
                    <a:pt x="158" y="134"/>
                    <a:pt x="158" y="134"/>
                    <a:pt x="158" y="134"/>
                  </a:cubicBezTo>
                  <a:cubicBezTo>
                    <a:pt x="158" y="136"/>
                    <a:pt x="158" y="136"/>
                    <a:pt x="158" y="136"/>
                  </a:cubicBezTo>
                  <a:cubicBezTo>
                    <a:pt x="157" y="136"/>
                    <a:pt x="157" y="136"/>
                    <a:pt x="157" y="136"/>
                  </a:cubicBezTo>
                  <a:cubicBezTo>
                    <a:pt x="157" y="135"/>
                    <a:pt x="157" y="135"/>
                    <a:pt x="157" y="135"/>
                  </a:cubicBezTo>
                  <a:cubicBezTo>
                    <a:pt x="157" y="134"/>
                    <a:pt x="157" y="134"/>
                    <a:pt x="157" y="134"/>
                  </a:cubicBezTo>
                  <a:cubicBezTo>
                    <a:pt x="157" y="135"/>
                    <a:pt x="157" y="135"/>
                    <a:pt x="157" y="135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5" y="139"/>
                    <a:pt x="155" y="139"/>
                    <a:pt x="155" y="139"/>
                  </a:cubicBezTo>
                  <a:cubicBezTo>
                    <a:pt x="154" y="141"/>
                    <a:pt x="154" y="141"/>
                    <a:pt x="154" y="141"/>
                  </a:cubicBezTo>
                  <a:cubicBezTo>
                    <a:pt x="153" y="143"/>
                    <a:pt x="153" y="143"/>
                    <a:pt x="153" y="143"/>
                  </a:cubicBezTo>
                  <a:cubicBezTo>
                    <a:pt x="152" y="144"/>
                    <a:pt x="152" y="144"/>
                    <a:pt x="152" y="144"/>
                  </a:cubicBezTo>
                  <a:cubicBezTo>
                    <a:pt x="151" y="146"/>
                    <a:pt x="151" y="146"/>
                    <a:pt x="151" y="146"/>
                  </a:cubicBezTo>
                  <a:cubicBezTo>
                    <a:pt x="150" y="148"/>
                    <a:pt x="150" y="148"/>
                    <a:pt x="150" y="148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148" y="149"/>
                    <a:pt x="148" y="149"/>
                    <a:pt x="148" y="149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8" y="152"/>
                    <a:pt x="148" y="152"/>
                    <a:pt x="148" y="152"/>
                  </a:cubicBezTo>
                  <a:cubicBezTo>
                    <a:pt x="151" y="153"/>
                    <a:pt x="151" y="153"/>
                    <a:pt x="151" y="153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4" y="155"/>
                    <a:pt x="154" y="155"/>
                    <a:pt x="154" y="155"/>
                  </a:cubicBezTo>
                  <a:cubicBezTo>
                    <a:pt x="156" y="156"/>
                    <a:pt x="156" y="156"/>
                    <a:pt x="156" y="156"/>
                  </a:cubicBezTo>
                  <a:cubicBezTo>
                    <a:pt x="157" y="157"/>
                    <a:pt x="157" y="157"/>
                    <a:pt x="157" y="157"/>
                  </a:cubicBezTo>
                  <a:cubicBezTo>
                    <a:pt x="158" y="158"/>
                    <a:pt x="158" y="158"/>
                    <a:pt x="158" y="158"/>
                  </a:cubicBezTo>
                  <a:cubicBezTo>
                    <a:pt x="158" y="158"/>
                    <a:pt x="158" y="158"/>
                    <a:pt x="158" y="158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159" y="160"/>
                    <a:pt x="159" y="160"/>
                    <a:pt x="159" y="160"/>
                  </a:cubicBezTo>
                  <a:cubicBezTo>
                    <a:pt x="159" y="160"/>
                    <a:pt x="159" y="160"/>
                    <a:pt x="159" y="160"/>
                  </a:cubicBezTo>
                  <a:cubicBezTo>
                    <a:pt x="160" y="161"/>
                    <a:pt x="160" y="161"/>
                    <a:pt x="160" y="161"/>
                  </a:cubicBezTo>
                  <a:cubicBezTo>
                    <a:pt x="160" y="162"/>
                    <a:pt x="160" y="162"/>
                    <a:pt x="160" y="162"/>
                  </a:cubicBezTo>
                  <a:cubicBezTo>
                    <a:pt x="159" y="162"/>
                    <a:pt x="159" y="162"/>
                    <a:pt x="159" y="162"/>
                  </a:cubicBezTo>
                  <a:cubicBezTo>
                    <a:pt x="158" y="163"/>
                    <a:pt x="158" y="163"/>
                    <a:pt x="158" y="163"/>
                  </a:cubicBezTo>
                  <a:cubicBezTo>
                    <a:pt x="158" y="163"/>
                    <a:pt x="158" y="163"/>
                    <a:pt x="158" y="163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58" y="166"/>
                    <a:pt x="158" y="166"/>
                    <a:pt x="158" y="166"/>
                  </a:cubicBezTo>
                  <a:cubicBezTo>
                    <a:pt x="158" y="167"/>
                    <a:pt x="158" y="167"/>
                    <a:pt x="158" y="167"/>
                  </a:cubicBezTo>
                  <a:cubicBezTo>
                    <a:pt x="157" y="167"/>
                    <a:pt x="157" y="167"/>
                    <a:pt x="157" y="167"/>
                  </a:cubicBezTo>
                  <a:cubicBezTo>
                    <a:pt x="157" y="168"/>
                    <a:pt x="157" y="168"/>
                    <a:pt x="157" y="168"/>
                  </a:cubicBezTo>
                  <a:cubicBezTo>
                    <a:pt x="156" y="168"/>
                    <a:pt x="156" y="168"/>
                    <a:pt x="156" y="168"/>
                  </a:cubicBezTo>
                  <a:cubicBezTo>
                    <a:pt x="155" y="169"/>
                    <a:pt x="155" y="169"/>
                    <a:pt x="155" y="169"/>
                  </a:cubicBezTo>
                  <a:cubicBezTo>
                    <a:pt x="154" y="169"/>
                    <a:pt x="154" y="169"/>
                    <a:pt x="154" y="169"/>
                  </a:cubicBezTo>
                  <a:cubicBezTo>
                    <a:pt x="152" y="170"/>
                    <a:pt x="152" y="170"/>
                    <a:pt x="152" y="170"/>
                  </a:cubicBezTo>
                  <a:cubicBezTo>
                    <a:pt x="151" y="171"/>
                    <a:pt x="151" y="171"/>
                    <a:pt x="151" y="171"/>
                  </a:cubicBezTo>
                  <a:cubicBezTo>
                    <a:pt x="150" y="171"/>
                    <a:pt x="150" y="171"/>
                    <a:pt x="150" y="171"/>
                  </a:cubicBezTo>
                  <a:cubicBezTo>
                    <a:pt x="150" y="171"/>
                    <a:pt x="150" y="171"/>
                    <a:pt x="150" y="171"/>
                  </a:cubicBezTo>
                  <a:cubicBezTo>
                    <a:pt x="148" y="171"/>
                    <a:pt x="148" y="171"/>
                    <a:pt x="148" y="171"/>
                  </a:cubicBezTo>
                  <a:cubicBezTo>
                    <a:pt x="146" y="172"/>
                    <a:pt x="146" y="172"/>
                    <a:pt x="146" y="172"/>
                  </a:cubicBezTo>
                  <a:cubicBezTo>
                    <a:pt x="145" y="172"/>
                    <a:pt x="145" y="172"/>
                    <a:pt x="145" y="172"/>
                  </a:cubicBezTo>
                  <a:cubicBezTo>
                    <a:pt x="143" y="172"/>
                    <a:pt x="143" y="172"/>
                    <a:pt x="143" y="172"/>
                  </a:cubicBezTo>
                  <a:cubicBezTo>
                    <a:pt x="141" y="173"/>
                    <a:pt x="141" y="173"/>
                    <a:pt x="141" y="173"/>
                  </a:cubicBezTo>
                  <a:cubicBezTo>
                    <a:pt x="139" y="174"/>
                    <a:pt x="139" y="174"/>
                    <a:pt x="139" y="174"/>
                  </a:cubicBezTo>
                  <a:cubicBezTo>
                    <a:pt x="137" y="174"/>
                    <a:pt x="137" y="174"/>
                    <a:pt x="137" y="174"/>
                  </a:cubicBezTo>
                  <a:cubicBezTo>
                    <a:pt x="135" y="174"/>
                    <a:pt x="135" y="174"/>
                    <a:pt x="135" y="174"/>
                  </a:cubicBezTo>
                  <a:cubicBezTo>
                    <a:pt x="133" y="174"/>
                    <a:pt x="133" y="174"/>
                    <a:pt x="133" y="174"/>
                  </a:cubicBezTo>
                  <a:cubicBezTo>
                    <a:pt x="131" y="173"/>
                    <a:pt x="131" y="173"/>
                    <a:pt x="131" y="173"/>
                  </a:cubicBezTo>
                  <a:cubicBezTo>
                    <a:pt x="129" y="173"/>
                    <a:pt x="129" y="173"/>
                    <a:pt x="129" y="173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4" y="172"/>
                    <a:pt x="124" y="172"/>
                    <a:pt x="124" y="172"/>
                  </a:cubicBezTo>
                  <a:cubicBezTo>
                    <a:pt x="122" y="172"/>
                    <a:pt x="122" y="172"/>
                    <a:pt x="122" y="172"/>
                  </a:cubicBezTo>
                  <a:cubicBezTo>
                    <a:pt x="120" y="171"/>
                    <a:pt x="120" y="171"/>
                    <a:pt x="120" y="171"/>
                  </a:cubicBezTo>
                  <a:cubicBezTo>
                    <a:pt x="118" y="171"/>
                    <a:pt x="118" y="171"/>
                    <a:pt x="118" y="171"/>
                  </a:cubicBezTo>
                  <a:cubicBezTo>
                    <a:pt x="116" y="170"/>
                    <a:pt x="116" y="170"/>
                    <a:pt x="116" y="170"/>
                  </a:cubicBezTo>
                  <a:cubicBezTo>
                    <a:pt x="113" y="169"/>
                    <a:pt x="113" y="169"/>
                    <a:pt x="113" y="169"/>
                  </a:cubicBezTo>
                  <a:cubicBezTo>
                    <a:pt x="111" y="169"/>
                    <a:pt x="111" y="169"/>
                    <a:pt x="111" y="169"/>
                  </a:cubicBezTo>
                  <a:cubicBezTo>
                    <a:pt x="110" y="168"/>
                    <a:pt x="110" y="168"/>
                    <a:pt x="110" y="168"/>
                  </a:cubicBezTo>
                  <a:cubicBezTo>
                    <a:pt x="109" y="168"/>
                    <a:pt x="109" y="168"/>
                    <a:pt x="109" y="168"/>
                  </a:cubicBezTo>
                  <a:cubicBezTo>
                    <a:pt x="109" y="168"/>
                    <a:pt x="109" y="168"/>
                    <a:pt x="109" y="168"/>
                  </a:cubicBezTo>
                  <a:cubicBezTo>
                    <a:pt x="108" y="168"/>
                    <a:pt x="108" y="168"/>
                    <a:pt x="108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4" y="168"/>
                    <a:pt x="104" y="168"/>
                    <a:pt x="104" y="168"/>
                  </a:cubicBezTo>
                  <a:cubicBezTo>
                    <a:pt x="103" y="167"/>
                    <a:pt x="103" y="167"/>
                    <a:pt x="103" y="167"/>
                  </a:cubicBezTo>
                  <a:cubicBezTo>
                    <a:pt x="102" y="167"/>
                    <a:pt x="102" y="167"/>
                    <a:pt x="102" y="167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96" y="170"/>
                    <a:pt x="96" y="170"/>
                    <a:pt x="96" y="170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2" y="172"/>
                    <a:pt x="92" y="172"/>
                    <a:pt x="92" y="172"/>
                  </a:cubicBezTo>
                  <a:cubicBezTo>
                    <a:pt x="90" y="173"/>
                    <a:pt x="90" y="173"/>
                    <a:pt x="90" y="173"/>
                  </a:cubicBezTo>
                  <a:cubicBezTo>
                    <a:pt x="89" y="173"/>
                    <a:pt x="89" y="173"/>
                    <a:pt x="89" y="173"/>
                  </a:cubicBezTo>
                  <a:cubicBezTo>
                    <a:pt x="87" y="173"/>
                    <a:pt x="87" y="173"/>
                    <a:pt x="87" y="173"/>
                  </a:cubicBezTo>
                  <a:cubicBezTo>
                    <a:pt x="86" y="173"/>
                    <a:pt x="86" y="173"/>
                    <a:pt x="86" y="173"/>
                  </a:cubicBezTo>
                  <a:cubicBezTo>
                    <a:pt x="84" y="174"/>
                    <a:pt x="84" y="174"/>
                    <a:pt x="84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1" y="174"/>
                    <a:pt x="81" y="174"/>
                    <a:pt x="81" y="174"/>
                  </a:cubicBezTo>
                  <a:cubicBezTo>
                    <a:pt x="80" y="174"/>
                    <a:pt x="80" y="174"/>
                    <a:pt x="80" y="174"/>
                  </a:cubicBezTo>
                  <a:cubicBezTo>
                    <a:pt x="78" y="174"/>
                    <a:pt x="78" y="174"/>
                    <a:pt x="78" y="174"/>
                  </a:cubicBezTo>
                  <a:cubicBezTo>
                    <a:pt x="75" y="174"/>
                    <a:pt x="75" y="174"/>
                    <a:pt x="75" y="174"/>
                  </a:cubicBezTo>
                  <a:cubicBezTo>
                    <a:pt x="71" y="174"/>
                    <a:pt x="71" y="174"/>
                    <a:pt x="71" y="174"/>
                  </a:cubicBezTo>
                  <a:cubicBezTo>
                    <a:pt x="68" y="173"/>
                    <a:pt x="68" y="173"/>
                    <a:pt x="68" y="173"/>
                  </a:cubicBezTo>
                  <a:cubicBezTo>
                    <a:pt x="66" y="173"/>
                    <a:pt x="66" y="173"/>
                    <a:pt x="66" y="173"/>
                  </a:cubicBezTo>
                  <a:cubicBezTo>
                    <a:pt x="64" y="173"/>
                    <a:pt x="64" y="173"/>
                    <a:pt x="64" y="173"/>
                  </a:cubicBezTo>
                  <a:cubicBezTo>
                    <a:pt x="63" y="173"/>
                    <a:pt x="63" y="173"/>
                    <a:pt x="63" y="173"/>
                  </a:cubicBezTo>
                  <a:cubicBezTo>
                    <a:pt x="61" y="172"/>
                    <a:pt x="61" y="172"/>
                    <a:pt x="61" y="172"/>
                  </a:cubicBezTo>
                  <a:cubicBezTo>
                    <a:pt x="59" y="172"/>
                    <a:pt x="59" y="172"/>
                    <a:pt x="59" y="172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55" y="170"/>
                    <a:pt x="55" y="170"/>
                    <a:pt x="55" y="170"/>
                  </a:cubicBezTo>
                  <a:cubicBezTo>
                    <a:pt x="54" y="170"/>
                    <a:pt x="54" y="170"/>
                    <a:pt x="54" y="170"/>
                  </a:cubicBezTo>
                  <a:cubicBezTo>
                    <a:pt x="53" y="169"/>
                    <a:pt x="53" y="169"/>
                    <a:pt x="53" y="169"/>
                  </a:cubicBezTo>
                  <a:cubicBezTo>
                    <a:pt x="52" y="168"/>
                    <a:pt x="52" y="168"/>
                    <a:pt x="52" y="168"/>
                  </a:cubicBezTo>
                  <a:cubicBezTo>
                    <a:pt x="51" y="168"/>
                    <a:pt x="51" y="168"/>
                    <a:pt x="51" y="168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0" y="167"/>
                    <a:pt x="50" y="167"/>
                    <a:pt x="50" y="167"/>
                  </a:cubicBezTo>
                  <a:cubicBezTo>
                    <a:pt x="50" y="166"/>
                    <a:pt x="50" y="166"/>
                    <a:pt x="50" y="166"/>
                  </a:cubicBezTo>
                  <a:cubicBezTo>
                    <a:pt x="50" y="166"/>
                    <a:pt x="50" y="166"/>
                    <a:pt x="50" y="166"/>
                  </a:cubicBezTo>
                  <a:cubicBezTo>
                    <a:pt x="49" y="165"/>
                    <a:pt x="49" y="165"/>
                    <a:pt x="49" y="165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3"/>
                    <a:pt x="49" y="163"/>
                    <a:pt x="49" y="163"/>
                  </a:cubicBezTo>
                  <a:cubicBezTo>
                    <a:pt x="49" y="162"/>
                    <a:pt x="49" y="162"/>
                    <a:pt x="49" y="162"/>
                  </a:cubicBezTo>
                  <a:cubicBezTo>
                    <a:pt x="49" y="162"/>
                    <a:pt x="49" y="162"/>
                    <a:pt x="49" y="162"/>
                  </a:cubicBezTo>
                  <a:cubicBezTo>
                    <a:pt x="49" y="161"/>
                    <a:pt x="49" y="161"/>
                    <a:pt x="49" y="161"/>
                  </a:cubicBezTo>
                  <a:cubicBezTo>
                    <a:pt x="49" y="161"/>
                    <a:pt x="49" y="161"/>
                    <a:pt x="49" y="161"/>
                  </a:cubicBezTo>
                  <a:cubicBezTo>
                    <a:pt x="49" y="160"/>
                    <a:pt x="49" y="160"/>
                    <a:pt x="49" y="160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58"/>
                    <a:pt x="50" y="158"/>
                    <a:pt x="50" y="158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1" y="156"/>
                    <a:pt x="51" y="156"/>
                    <a:pt x="51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4" y="154"/>
                    <a:pt x="54" y="154"/>
                    <a:pt x="54" y="154"/>
                  </a:cubicBezTo>
                  <a:cubicBezTo>
                    <a:pt x="54" y="154"/>
                    <a:pt x="54" y="154"/>
                    <a:pt x="54" y="154"/>
                  </a:cubicBezTo>
                  <a:cubicBezTo>
                    <a:pt x="55" y="154"/>
                    <a:pt x="55" y="154"/>
                    <a:pt x="55" y="154"/>
                  </a:cubicBezTo>
                  <a:cubicBezTo>
                    <a:pt x="56" y="153"/>
                    <a:pt x="56" y="153"/>
                    <a:pt x="56" y="153"/>
                  </a:cubicBezTo>
                  <a:cubicBezTo>
                    <a:pt x="57" y="153"/>
                    <a:pt x="57" y="153"/>
                    <a:pt x="57" y="153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3"/>
                    <a:pt x="59" y="153"/>
                    <a:pt x="59" y="153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57" y="148"/>
                    <a:pt x="57" y="148"/>
                    <a:pt x="57" y="148"/>
                  </a:cubicBezTo>
                  <a:cubicBezTo>
                    <a:pt x="56" y="147"/>
                    <a:pt x="56" y="147"/>
                    <a:pt x="56" y="147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53" y="144"/>
                    <a:pt x="53" y="144"/>
                    <a:pt x="53" y="144"/>
                  </a:cubicBezTo>
                  <a:cubicBezTo>
                    <a:pt x="52" y="143"/>
                    <a:pt x="52" y="143"/>
                    <a:pt x="52" y="143"/>
                  </a:cubicBezTo>
                  <a:cubicBezTo>
                    <a:pt x="52" y="142"/>
                    <a:pt x="52" y="142"/>
                    <a:pt x="52" y="142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0" y="140"/>
                    <a:pt x="50" y="140"/>
                    <a:pt x="50" y="140"/>
                  </a:cubicBezTo>
                  <a:cubicBezTo>
                    <a:pt x="50" y="138"/>
                    <a:pt x="50" y="138"/>
                    <a:pt x="50" y="138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6"/>
                    <a:pt x="49" y="136"/>
                    <a:pt x="49" y="136"/>
                  </a:cubicBezTo>
                  <a:cubicBezTo>
                    <a:pt x="48" y="134"/>
                    <a:pt x="48" y="134"/>
                    <a:pt x="48" y="134"/>
                  </a:cubicBezTo>
                  <a:cubicBezTo>
                    <a:pt x="48" y="133"/>
                    <a:pt x="48" y="133"/>
                    <a:pt x="48" y="133"/>
                  </a:cubicBezTo>
                  <a:cubicBezTo>
                    <a:pt x="47" y="131"/>
                    <a:pt x="47" y="131"/>
                    <a:pt x="47" y="131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46" y="133"/>
                    <a:pt x="46" y="133"/>
                    <a:pt x="46" y="133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45" y="135"/>
                    <a:pt x="45" y="135"/>
                    <a:pt x="45" y="135"/>
                  </a:cubicBezTo>
                  <a:cubicBezTo>
                    <a:pt x="44" y="135"/>
                    <a:pt x="44" y="135"/>
                    <a:pt x="44" y="135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2" y="138"/>
                    <a:pt x="42" y="138"/>
                    <a:pt x="42" y="138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40" y="139"/>
                    <a:pt x="40" y="139"/>
                    <a:pt x="40" y="139"/>
                  </a:cubicBezTo>
                  <a:cubicBezTo>
                    <a:pt x="39" y="140"/>
                    <a:pt x="39" y="140"/>
                    <a:pt x="39" y="140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6" y="141"/>
                    <a:pt x="36" y="141"/>
                    <a:pt x="36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4" y="141"/>
                    <a:pt x="34" y="141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3" y="138"/>
                    <a:pt x="33" y="138"/>
                    <a:pt x="33" y="138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33" y="133"/>
                    <a:pt x="33" y="133"/>
                    <a:pt x="33" y="133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34" y="122"/>
                    <a:pt x="34" y="122"/>
                    <a:pt x="34" y="122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19"/>
                    <a:pt x="35" y="119"/>
                    <a:pt x="35" y="119"/>
                  </a:cubicBezTo>
                  <a:cubicBezTo>
                    <a:pt x="35" y="117"/>
                    <a:pt x="35" y="117"/>
                    <a:pt x="35" y="117"/>
                  </a:cubicBezTo>
                  <a:cubicBezTo>
                    <a:pt x="36" y="116"/>
                    <a:pt x="36" y="116"/>
                    <a:pt x="36" y="116"/>
                  </a:cubicBezTo>
                  <a:cubicBezTo>
                    <a:pt x="37" y="114"/>
                    <a:pt x="37" y="114"/>
                    <a:pt x="37" y="114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8" y="111"/>
                    <a:pt x="38" y="111"/>
                    <a:pt x="38" y="111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2" y="106"/>
                    <a:pt x="42" y="106"/>
                    <a:pt x="42" y="106"/>
                  </a:cubicBezTo>
                  <a:cubicBezTo>
                    <a:pt x="43" y="105"/>
                    <a:pt x="43" y="105"/>
                    <a:pt x="43" y="105"/>
                  </a:cubicBezTo>
                  <a:cubicBezTo>
                    <a:pt x="44" y="103"/>
                    <a:pt x="44" y="103"/>
                    <a:pt x="44" y="103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6" y="101"/>
                    <a:pt x="46" y="101"/>
                    <a:pt x="46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8" y="100"/>
                    <a:pt x="48" y="100"/>
                    <a:pt x="48" y="100"/>
                  </a:cubicBezTo>
                  <a:cubicBezTo>
                    <a:pt x="49" y="99"/>
                    <a:pt x="49" y="99"/>
                    <a:pt x="49" y="99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49" y="93"/>
                    <a:pt x="49" y="93"/>
                    <a:pt x="49" y="93"/>
                  </a:cubicBezTo>
                  <a:cubicBezTo>
                    <a:pt x="49" y="93"/>
                    <a:pt x="49" y="93"/>
                    <a:pt x="49" y="93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5" y="84"/>
                    <a:pt x="55" y="84"/>
                    <a:pt x="55" y="84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6" y="79"/>
                    <a:pt x="56" y="79"/>
                    <a:pt x="56" y="79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5" y="41"/>
                    <a:pt x="75" y="41"/>
                    <a:pt x="75" y="41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87" y="35"/>
                    <a:pt x="87" y="35"/>
                    <a:pt x="87" y="35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3" y="32"/>
                    <a:pt x="103" y="32"/>
                    <a:pt x="103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8" y="33"/>
                    <a:pt x="118" y="33"/>
                    <a:pt x="118" y="33"/>
                  </a:cubicBezTo>
                  <a:cubicBezTo>
                    <a:pt x="120" y="34"/>
                    <a:pt x="120" y="34"/>
                    <a:pt x="120" y="34"/>
                  </a:cubicBezTo>
                  <a:cubicBezTo>
                    <a:pt x="122" y="34"/>
                    <a:pt x="122" y="34"/>
                    <a:pt x="122" y="34"/>
                  </a:cubicBezTo>
                  <a:cubicBezTo>
                    <a:pt x="124" y="35"/>
                    <a:pt x="124" y="35"/>
                    <a:pt x="124" y="35"/>
                  </a:cubicBezTo>
                  <a:cubicBezTo>
                    <a:pt x="126" y="36"/>
                    <a:pt x="126" y="36"/>
                    <a:pt x="126" y="36"/>
                  </a:cubicBezTo>
                  <a:cubicBezTo>
                    <a:pt x="128" y="37"/>
                    <a:pt x="128" y="37"/>
                    <a:pt x="128" y="37"/>
                  </a:cubicBezTo>
                  <a:cubicBezTo>
                    <a:pt x="130" y="37"/>
                    <a:pt x="130" y="37"/>
                    <a:pt x="130" y="37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7" y="42"/>
                    <a:pt x="137" y="42"/>
                    <a:pt x="137" y="42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40" y="44"/>
                    <a:pt x="140" y="44"/>
                    <a:pt x="140" y="44"/>
                  </a:cubicBezTo>
                  <a:cubicBezTo>
                    <a:pt x="141" y="45"/>
                    <a:pt x="141" y="45"/>
                    <a:pt x="141" y="45"/>
                  </a:cubicBezTo>
                  <a:cubicBezTo>
                    <a:pt x="142" y="46"/>
                    <a:pt x="142" y="46"/>
                    <a:pt x="142" y="46"/>
                  </a:cubicBezTo>
                  <a:cubicBezTo>
                    <a:pt x="144" y="48"/>
                    <a:pt x="144" y="48"/>
                    <a:pt x="144" y="48"/>
                  </a:cubicBezTo>
                  <a:cubicBezTo>
                    <a:pt x="145" y="49"/>
                    <a:pt x="145" y="49"/>
                    <a:pt x="145" y="49"/>
                  </a:cubicBezTo>
                  <a:cubicBezTo>
                    <a:pt x="146" y="50"/>
                    <a:pt x="146" y="50"/>
                    <a:pt x="146" y="50"/>
                  </a:cubicBezTo>
                  <a:cubicBezTo>
                    <a:pt x="147" y="52"/>
                    <a:pt x="147" y="52"/>
                    <a:pt x="147" y="52"/>
                  </a:cubicBezTo>
                  <a:cubicBezTo>
                    <a:pt x="147" y="53"/>
                    <a:pt x="147" y="53"/>
                    <a:pt x="147" y="53"/>
                  </a:cubicBezTo>
                  <a:cubicBezTo>
                    <a:pt x="148" y="55"/>
                    <a:pt x="148" y="55"/>
                    <a:pt x="148" y="55"/>
                  </a:cubicBezTo>
                  <a:cubicBezTo>
                    <a:pt x="149" y="56"/>
                    <a:pt x="149" y="56"/>
                    <a:pt x="149" y="56"/>
                  </a:cubicBezTo>
                  <a:cubicBezTo>
                    <a:pt x="150" y="59"/>
                    <a:pt x="150" y="59"/>
                    <a:pt x="150" y="59"/>
                  </a:cubicBezTo>
                  <a:cubicBezTo>
                    <a:pt x="151" y="60"/>
                    <a:pt x="151" y="60"/>
                    <a:pt x="151" y="60"/>
                  </a:cubicBezTo>
                  <a:cubicBezTo>
                    <a:pt x="151" y="61"/>
                    <a:pt x="151" y="61"/>
                    <a:pt x="151" y="61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2" y="65"/>
                    <a:pt x="152" y="65"/>
                    <a:pt x="152" y="65"/>
                  </a:cubicBezTo>
                  <a:cubicBezTo>
                    <a:pt x="153" y="67"/>
                    <a:pt x="153" y="67"/>
                    <a:pt x="153" y="67"/>
                  </a:cubicBezTo>
                  <a:cubicBezTo>
                    <a:pt x="153" y="69"/>
                    <a:pt x="153" y="69"/>
                    <a:pt x="153" y="69"/>
                  </a:cubicBezTo>
                  <a:cubicBezTo>
                    <a:pt x="154" y="71"/>
                    <a:pt x="154" y="71"/>
                    <a:pt x="154" y="71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5" y="77"/>
                    <a:pt x="155" y="77"/>
                    <a:pt x="155" y="77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6" y="80"/>
                    <a:pt x="156" y="80"/>
                    <a:pt x="156" y="80"/>
                  </a:cubicBezTo>
                  <a:cubicBezTo>
                    <a:pt x="156" y="81"/>
                    <a:pt x="156" y="81"/>
                    <a:pt x="156" y="81"/>
                  </a:cubicBezTo>
                  <a:cubicBezTo>
                    <a:pt x="157" y="81"/>
                    <a:pt x="157" y="81"/>
                    <a:pt x="157" y="81"/>
                  </a:cubicBezTo>
                  <a:cubicBezTo>
                    <a:pt x="157" y="82"/>
                    <a:pt x="157" y="82"/>
                    <a:pt x="157" y="82"/>
                  </a:cubicBezTo>
                  <a:cubicBezTo>
                    <a:pt x="158" y="84"/>
                    <a:pt x="158" y="84"/>
                    <a:pt x="158" y="84"/>
                  </a:cubicBezTo>
                  <a:cubicBezTo>
                    <a:pt x="158" y="85"/>
                    <a:pt x="158" y="85"/>
                    <a:pt x="158" y="85"/>
                  </a:cubicBezTo>
                  <a:cubicBezTo>
                    <a:pt x="159" y="86"/>
                    <a:pt x="159" y="86"/>
                    <a:pt x="159" y="86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8" y="89"/>
                    <a:pt x="158" y="89"/>
                    <a:pt x="158" y="89"/>
                  </a:cubicBezTo>
                  <a:cubicBezTo>
                    <a:pt x="158" y="90"/>
                    <a:pt x="158" y="90"/>
                    <a:pt x="158" y="90"/>
                  </a:cubicBezTo>
                  <a:cubicBezTo>
                    <a:pt x="158" y="90"/>
                    <a:pt x="158" y="90"/>
                    <a:pt x="158" y="90"/>
                  </a:cubicBezTo>
                  <a:cubicBezTo>
                    <a:pt x="158" y="91"/>
                    <a:pt x="158" y="91"/>
                    <a:pt x="158" y="91"/>
                  </a:cubicBezTo>
                  <a:cubicBezTo>
                    <a:pt x="158" y="92"/>
                    <a:pt x="158" y="92"/>
                    <a:pt x="158" y="92"/>
                  </a:cubicBezTo>
                  <a:cubicBezTo>
                    <a:pt x="158" y="94"/>
                    <a:pt x="158" y="94"/>
                    <a:pt x="158" y="94"/>
                  </a:cubicBezTo>
                  <a:cubicBezTo>
                    <a:pt x="158" y="95"/>
                    <a:pt x="158" y="95"/>
                    <a:pt x="158" y="95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7"/>
                    <a:pt x="158" y="97"/>
                    <a:pt x="158" y="97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62" y="102"/>
                    <a:pt x="162" y="102"/>
                    <a:pt x="162" y="102"/>
                  </a:cubicBezTo>
                  <a:cubicBezTo>
                    <a:pt x="162" y="103"/>
                    <a:pt x="162" y="103"/>
                    <a:pt x="162" y="103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4" y="106"/>
                    <a:pt x="164" y="106"/>
                    <a:pt x="164" y="106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7" y="112"/>
                    <a:pt x="167" y="112"/>
                    <a:pt x="167" y="112"/>
                  </a:cubicBezTo>
                  <a:cubicBezTo>
                    <a:pt x="168" y="114"/>
                    <a:pt x="168" y="114"/>
                    <a:pt x="168" y="114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9" y="117"/>
                    <a:pt x="169" y="117"/>
                    <a:pt x="169" y="117"/>
                  </a:cubicBezTo>
                  <a:cubicBezTo>
                    <a:pt x="169" y="118"/>
                    <a:pt x="169" y="118"/>
                    <a:pt x="169" y="118"/>
                  </a:cubicBezTo>
                  <a:cubicBezTo>
                    <a:pt x="170" y="119"/>
                    <a:pt x="170" y="119"/>
                    <a:pt x="170" y="119"/>
                  </a:cubicBezTo>
                  <a:cubicBezTo>
                    <a:pt x="170" y="121"/>
                    <a:pt x="170" y="121"/>
                    <a:pt x="170" y="121"/>
                  </a:cubicBezTo>
                  <a:cubicBezTo>
                    <a:pt x="171" y="123"/>
                    <a:pt x="171" y="123"/>
                    <a:pt x="171" y="123"/>
                  </a:cubicBezTo>
                  <a:cubicBezTo>
                    <a:pt x="170" y="126"/>
                    <a:pt x="170" y="126"/>
                    <a:pt x="170" y="126"/>
                  </a:cubicBezTo>
                  <a:cubicBezTo>
                    <a:pt x="169" y="128"/>
                    <a:pt x="169" y="128"/>
                    <a:pt x="169" y="128"/>
                  </a:cubicBezTo>
                  <a:lnTo>
                    <a:pt x="169" y="1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45721" tIns="22861" rIns="45721" bIns="22861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sz="1905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048847" y="2760009"/>
            <a:ext cx="1620997" cy="1583444"/>
            <a:chOff x="8550790" y="2529819"/>
            <a:chExt cx="1531776" cy="1496290"/>
          </a:xfrm>
        </p:grpSpPr>
        <p:sp>
          <p:nvSpPr>
            <p:cNvPr id="52" name="AutoShape 22"/>
            <p:cNvSpPr/>
            <p:nvPr/>
          </p:nvSpPr>
          <p:spPr bwMode="auto">
            <a:xfrm>
              <a:off x="8579296" y="2529819"/>
              <a:ext cx="1462013" cy="149629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1" tIns="0" rIns="25401" bIns="0" anchor="ctr"/>
            <a:lstStyle/>
            <a:p>
              <a:pPr algn="ctr" defTabSz="1176655" hangingPunct="0">
                <a:defRPr/>
              </a:pPr>
              <a:endParaRPr lang="en-US" sz="201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FontAwesome Regular" charset="0"/>
                <a:sym typeface="Arial" panose="020B0604020202020204" pitchFamily="34" charset="0"/>
              </a:endParaRPr>
            </a:p>
          </p:txBody>
        </p:sp>
        <p:sp>
          <p:nvSpPr>
            <p:cNvPr id="53" name="AutoShape 23"/>
            <p:cNvSpPr/>
            <p:nvPr/>
          </p:nvSpPr>
          <p:spPr bwMode="auto">
            <a:xfrm>
              <a:off x="8550790" y="3531078"/>
              <a:ext cx="1531776" cy="2820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hangingPunct="0">
                <a:defRPr/>
              </a:pPr>
              <a:r>
                <a:rPr lang="zh-CN" altLang="en-US" sz="1375" kern="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粉丝数量</a:t>
              </a:r>
              <a:endParaRPr lang="en-US" altLang="zh-CN" sz="137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4" name="AutoShape 24"/>
            <p:cNvSpPr/>
            <p:nvPr/>
          </p:nvSpPr>
          <p:spPr bwMode="auto">
            <a:xfrm>
              <a:off x="9054131" y="2723324"/>
              <a:ext cx="511592" cy="2820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1176655" hangingPunct="0">
                <a:defRPr/>
              </a:pPr>
              <a:r>
                <a:rPr lang="en-US" sz="158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Gill Sans Light" charset="0"/>
                  <a:sym typeface="Arial" panose="020B0604020202020204" pitchFamily="34" charset="0"/>
                </a:rPr>
                <a:t>1.200</a:t>
              </a:r>
              <a:endParaRPr lang="en-US" sz="243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5" name="Line 25"/>
            <p:cNvSpPr>
              <a:spLocks noChangeShapeType="1"/>
            </p:cNvSpPr>
            <p:nvPr/>
          </p:nvSpPr>
          <p:spPr bwMode="auto">
            <a:xfrm flipV="1">
              <a:off x="8601800" y="3096067"/>
              <a:ext cx="1417005" cy="0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1" tIns="25401" rIns="25401" bIns="25401" anchor="ctr"/>
            <a:lstStyle/>
            <a:p>
              <a:pPr algn="ctr" defTabSz="1176655" hangingPunct="0">
                <a:defRPr/>
              </a:pPr>
              <a:endParaRPr lang="en-US" sz="137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6" name="Line 26"/>
            <p:cNvSpPr>
              <a:spLocks noChangeShapeType="1"/>
            </p:cNvSpPr>
            <p:nvPr/>
          </p:nvSpPr>
          <p:spPr bwMode="auto">
            <a:xfrm flipV="1">
              <a:off x="8604050" y="3461327"/>
              <a:ext cx="1412505" cy="0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1" tIns="25401" rIns="25401" bIns="25401" anchor="ctr"/>
            <a:lstStyle/>
            <a:p>
              <a:pPr algn="ctr" defTabSz="1176655" hangingPunct="0">
                <a:defRPr/>
              </a:pPr>
              <a:endParaRPr lang="en-US" sz="158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9190978" y="3151446"/>
              <a:ext cx="251400" cy="251004"/>
              <a:chOff x="8782050" y="1495425"/>
              <a:chExt cx="1116013" cy="1114425"/>
            </a:xfrm>
            <a:solidFill>
              <a:srgbClr val="FFFFFF"/>
            </a:solidFill>
          </p:grpSpPr>
          <p:sp>
            <p:nvSpPr>
              <p:cNvPr id="59" name="Oval 11"/>
              <p:cNvSpPr>
                <a:spLocks noChangeArrowheads="1"/>
              </p:cNvSpPr>
              <p:nvPr/>
            </p:nvSpPr>
            <p:spPr bwMode="auto">
              <a:xfrm>
                <a:off x="9047163" y="1809750"/>
                <a:ext cx="90488" cy="857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765" tIns="48383" rIns="96765" bIns="48383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1905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" name="Freeform 12"/>
              <p:cNvSpPr/>
              <p:nvPr/>
            </p:nvSpPr>
            <p:spPr bwMode="auto">
              <a:xfrm>
                <a:off x="9402763" y="2052638"/>
                <a:ext cx="74613" cy="65088"/>
              </a:xfrm>
              <a:custGeom>
                <a:avLst/>
                <a:gdLst>
                  <a:gd name="T0" fmla="*/ 6 w 14"/>
                  <a:gd name="T1" fmla="*/ 0 h 12"/>
                  <a:gd name="T2" fmla="*/ 0 w 14"/>
                  <a:gd name="T3" fmla="*/ 6 h 12"/>
                  <a:gd name="T4" fmla="*/ 6 w 14"/>
                  <a:gd name="T5" fmla="*/ 12 h 12"/>
                  <a:gd name="T6" fmla="*/ 14 w 14"/>
                  <a:gd name="T7" fmla="*/ 6 h 12"/>
                  <a:gd name="T8" fmla="*/ 6 w 1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11" y="12"/>
                      <a:pt x="14" y="9"/>
                      <a:pt x="14" y="6"/>
                    </a:cubicBezTo>
                    <a:cubicBezTo>
                      <a:pt x="14" y="3"/>
                      <a:pt x="11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765" tIns="48383" rIns="96765" bIns="48383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1905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" name="Freeform 13"/>
              <p:cNvSpPr>
                <a:spLocks noEditPoints="1"/>
              </p:cNvSpPr>
              <p:nvPr/>
            </p:nvSpPr>
            <p:spPr bwMode="auto">
              <a:xfrm>
                <a:off x="8782050" y="1495425"/>
                <a:ext cx="1116013" cy="1114425"/>
              </a:xfrm>
              <a:custGeom>
                <a:avLst/>
                <a:gdLst>
                  <a:gd name="T0" fmla="*/ 207 w 207"/>
                  <a:gd name="T1" fmla="*/ 31 h 206"/>
                  <a:gd name="T2" fmla="*/ 175 w 207"/>
                  <a:gd name="T3" fmla="*/ 0 h 206"/>
                  <a:gd name="T4" fmla="*/ 31 w 207"/>
                  <a:gd name="T5" fmla="*/ 0 h 206"/>
                  <a:gd name="T6" fmla="*/ 0 w 207"/>
                  <a:gd name="T7" fmla="*/ 31 h 206"/>
                  <a:gd name="T8" fmla="*/ 0 w 207"/>
                  <a:gd name="T9" fmla="*/ 175 h 206"/>
                  <a:gd name="T10" fmla="*/ 31 w 207"/>
                  <a:gd name="T11" fmla="*/ 206 h 206"/>
                  <a:gd name="T12" fmla="*/ 175 w 207"/>
                  <a:gd name="T13" fmla="*/ 206 h 206"/>
                  <a:gd name="T14" fmla="*/ 207 w 207"/>
                  <a:gd name="T15" fmla="*/ 175 h 206"/>
                  <a:gd name="T16" fmla="*/ 207 w 207"/>
                  <a:gd name="T17" fmla="*/ 31 h 206"/>
                  <a:gd name="T18" fmla="*/ 78 w 207"/>
                  <a:gd name="T19" fmla="*/ 137 h 206"/>
                  <a:gd name="T20" fmla="*/ 57 w 207"/>
                  <a:gd name="T21" fmla="*/ 134 h 206"/>
                  <a:gd name="T22" fmla="*/ 35 w 207"/>
                  <a:gd name="T23" fmla="*/ 145 h 206"/>
                  <a:gd name="T24" fmla="*/ 42 w 207"/>
                  <a:gd name="T25" fmla="*/ 126 h 206"/>
                  <a:gd name="T26" fmla="*/ 17 w 207"/>
                  <a:gd name="T27" fmla="*/ 85 h 206"/>
                  <a:gd name="T28" fmla="*/ 78 w 207"/>
                  <a:gd name="T29" fmla="*/ 32 h 206"/>
                  <a:gd name="T30" fmla="*/ 140 w 207"/>
                  <a:gd name="T31" fmla="*/ 75 h 206"/>
                  <a:gd name="T32" fmla="*/ 135 w 207"/>
                  <a:gd name="T33" fmla="*/ 75 h 206"/>
                  <a:gd name="T34" fmla="*/ 82 w 207"/>
                  <a:gd name="T35" fmla="*/ 124 h 206"/>
                  <a:gd name="T36" fmla="*/ 84 w 207"/>
                  <a:gd name="T37" fmla="*/ 137 h 206"/>
                  <a:gd name="T38" fmla="*/ 78 w 207"/>
                  <a:gd name="T39" fmla="*/ 137 h 206"/>
                  <a:gd name="T40" fmla="*/ 169 w 207"/>
                  <a:gd name="T41" fmla="*/ 158 h 206"/>
                  <a:gd name="T42" fmla="*/ 174 w 207"/>
                  <a:gd name="T43" fmla="*/ 174 h 206"/>
                  <a:gd name="T44" fmla="*/ 157 w 207"/>
                  <a:gd name="T45" fmla="*/ 165 h 206"/>
                  <a:gd name="T46" fmla="*/ 138 w 207"/>
                  <a:gd name="T47" fmla="*/ 168 h 206"/>
                  <a:gd name="T48" fmla="*/ 86 w 207"/>
                  <a:gd name="T49" fmla="*/ 123 h 206"/>
                  <a:gd name="T50" fmla="*/ 138 w 207"/>
                  <a:gd name="T51" fmla="*/ 78 h 206"/>
                  <a:gd name="T52" fmla="*/ 191 w 207"/>
                  <a:gd name="T53" fmla="*/ 123 h 206"/>
                  <a:gd name="T54" fmla="*/ 169 w 207"/>
                  <a:gd name="T55" fmla="*/ 15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7" h="206">
                    <a:moveTo>
                      <a:pt x="207" y="31"/>
                    </a:moveTo>
                    <a:cubicBezTo>
                      <a:pt x="207" y="14"/>
                      <a:pt x="193" y="0"/>
                      <a:pt x="175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92"/>
                      <a:pt x="14" y="206"/>
                      <a:pt x="31" y="206"/>
                    </a:cubicBezTo>
                    <a:cubicBezTo>
                      <a:pt x="175" y="206"/>
                      <a:pt x="175" y="206"/>
                      <a:pt x="175" y="206"/>
                    </a:cubicBezTo>
                    <a:cubicBezTo>
                      <a:pt x="193" y="206"/>
                      <a:pt x="207" y="192"/>
                      <a:pt x="207" y="175"/>
                    </a:cubicBezTo>
                    <a:lnTo>
                      <a:pt x="207" y="31"/>
                    </a:lnTo>
                    <a:close/>
                    <a:moveTo>
                      <a:pt x="78" y="137"/>
                    </a:moveTo>
                    <a:cubicBezTo>
                      <a:pt x="71" y="137"/>
                      <a:pt x="65" y="135"/>
                      <a:pt x="57" y="134"/>
                    </a:cubicBezTo>
                    <a:cubicBezTo>
                      <a:pt x="35" y="145"/>
                      <a:pt x="35" y="145"/>
                      <a:pt x="35" y="145"/>
                    </a:cubicBezTo>
                    <a:cubicBezTo>
                      <a:pt x="42" y="126"/>
                      <a:pt x="42" y="126"/>
                      <a:pt x="42" y="126"/>
                    </a:cubicBezTo>
                    <a:cubicBezTo>
                      <a:pt x="26" y="115"/>
                      <a:pt x="17" y="101"/>
                      <a:pt x="17" y="85"/>
                    </a:cubicBezTo>
                    <a:cubicBezTo>
                      <a:pt x="17" y="55"/>
                      <a:pt x="45" y="32"/>
                      <a:pt x="78" y="32"/>
                    </a:cubicBezTo>
                    <a:cubicBezTo>
                      <a:pt x="109" y="32"/>
                      <a:pt x="135" y="51"/>
                      <a:pt x="140" y="75"/>
                    </a:cubicBezTo>
                    <a:cubicBezTo>
                      <a:pt x="138" y="75"/>
                      <a:pt x="137" y="75"/>
                      <a:pt x="135" y="75"/>
                    </a:cubicBezTo>
                    <a:cubicBezTo>
                      <a:pt x="105" y="75"/>
                      <a:pt x="82" y="97"/>
                      <a:pt x="82" y="124"/>
                    </a:cubicBezTo>
                    <a:cubicBezTo>
                      <a:pt x="82" y="128"/>
                      <a:pt x="83" y="133"/>
                      <a:pt x="84" y="137"/>
                    </a:cubicBezTo>
                    <a:cubicBezTo>
                      <a:pt x="82" y="137"/>
                      <a:pt x="80" y="137"/>
                      <a:pt x="78" y="137"/>
                    </a:cubicBezTo>
                    <a:close/>
                    <a:moveTo>
                      <a:pt x="169" y="158"/>
                    </a:moveTo>
                    <a:cubicBezTo>
                      <a:pt x="174" y="174"/>
                      <a:pt x="174" y="174"/>
                      <a:pt x="174" y="174"/>
                    </a:cubicBezTo>
                    <a:cubicBezTo>
                      <a:pt x="157" y="165"/>
                      <a:pt x="157" y="165"/>
                      <a:pt x="157" y="165"/>
                    </a:cubicBezTo>
                    <a:cubicBezTo>
                      <a:pt x="151" y="166"/>
                      <a:pt x="145" y="168"/>
                      <a:pt x="138" y="168"/>
                    </a:cubicBezTo>
                    <a:cubicBezTo>
                      <a:pt x="109" y="168"/>
                      <a:pt x="86" y="148"/>
                      <a:pt x="86" y="123"/>
                    </a:cubicBezTo>
                    <a:cubicBezTo>
                      <a:pt x="86" y="98"/>
                      <a:pt x="109" y="78"/>
                      <a:pt x="138" y="78"/>
                    </a:cubicBezTo>
                    <a:cubicBezTo>
                      <a:pt x="166" y="78"/>
                      <a:pt x="191" y="98"/>
                      <a:pt x="191" y="123"/>
                    </a:cubicBezTo>
                    <a:cubicBezTo>
                      <a:pt x="191" y="137"/>
                      <a:pt x="181" y="149"/>
                      <a:pt x="169" y="1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765" tIns="48383" rIns="96765" bIns="48383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1905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14"/>
              <p:cNvSpPr/>
              <p:nvPr/>
            </p:nvSpPr>
            <p:spPr bwMode="auto">
              <a:xfrm>
                <a:off x="9585325" y="2052638"/>
                <a:ext cx="76200" cy="65088"/>
              </a:xfrm>
              <a:custGeom>
                <a:avLst/>
                <a:gdLst>
                  <a:gd name="T0" fmla="*/ 6 w 14"/>
                  <a:gd name="T1" fmla="*/ 0 h 12"/>
                  <a:gd name="T2" fmla="*/ 0 w 14"/>
                  <a:gd name="T3" fmla="*/ 6 h 12"/>
                  <a:gd name="T4" fmla="*/ 6 w 14"/>
                  <a:gd name="T5" fmla="*/ 12 h 12"/>
                  <a:gd name="T6" fmla="*/ 14 w 14"/>
                  <a:gd name="T7" fmla="*/ 6 h 12"/>
                  <a:gd name="T8" fmla="*/ 6 w 1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11" y="12"/>
                      <a:pt x="14" y="9"/>
                      <a:pt x="14" y="6"/>
                    </a:cubicBezTo>
                    <a:cubicBezTo>
                      <a:pt x="14" y="3"/>
                      <a:pt x="11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765" tIns="48383" rIns="96765" bIns="48383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1905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" name="Oval 15"/>
              <p:cNvSpPr>
                <a:spLocks noChangeArrowheads="1"/>
              </p:cNvSpPr>
              <p:nvPr/>
            </p:nvSpPr>
            <p:spPr bwMode="auto">
              <a:xfrm>
                <a:off x="9278938" y="1809750"/>
                <a:ext cx="90488" cy="857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765" tIns="48383" rIns="96765" bIns="48383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1905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4096949" y="2760009"/>
            <a:ext cx="1547172" cy="1583444"/>
            <a:chOff x="3846693" y="2529819"/>
            <a:chExt cx="1462014" cy="1496290"/>
          </a:xfrm>
        </p:grpSpPr>
        <p:sp>
          <p:nvSpPr>
            <p:cNvPr id="42" name="AutoShape 10"/>
            <p:cNvSpPr/>
            <p:nvPr/>
          </p:nvSpPr>
          <p:spPr bwMode="auto">
            <a:xfrm>
              <a:off x="3846693" y="2529819"/>
              <a:ext cx="1462014" cy="149629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1" tIns="0" rIns="25401" bIns="0" anchor="ctr"/>
            <a:lstStyle/>
            <a:p>
              <a:pPr algn="ctr" defTabSz="1176655" hangingPunct="0">
                <a:defRPr/>
              </a:pPr>
              <a:endParaRPr lang="en-US" sz="201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FontAwesome Regular" charset="0"/>
                <a:sym typeface="Arial" panose="020B0604020202020204" pitchFamily="34" charset="0"/>
              </a:endParaRPr>
            </a:p>
          </p:txBody>
        </p:sp>
        <p:sp>
          <p:nvSpPr>
            <p:cNvPr id="43" name="AutoShape 11"/>
            <p:cNvSpPr/>
            <p:nvPr/>
          </p:nvSpPr>
          <p:spPr bwMode="auto">
            <a:xfrm>
              <a:off x="3855694" y="3531078"/>
              <a:ext cx="1429008" cy="2820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hangingPunct="0">
                <a:defRPr/>
              </a:pPr>
              <a:r>
                <a:rPr lang="zh-CN" altLang="en-US" sz="1375" kern="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粉丝数量</a:t>
              </a:r>
              <a:endParaRPr lang="en-US" altLang="zh-CN" sz="137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44" name="AutoShape 12"/>
            <p:cNvSpPr/>
            <p:nvPr/>
          </p:nvSpPr>
          <p:spPr bwMode="auto">
            <a:xfrm>
              <a:off x="4269769" y="2723324"/>
              <a:ext cx="615861" cy="2820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1176655" hangingPunct="0">
                <a:defRPr/>
              </a:pPr>
              <a:r>
                <a:rPr lang="en-US" sz="158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Gill Sans Light" charset="0"/>
                  <a:sym typeface="Arial" panose="020B0604020202020204" pitchFamily="34" charset="0"/>
                </a:rPr>
                <a:t>14.355</a:t>
              </a:r>
              <a:endParaRPr lang="en-US" sz="243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45" name="Line 13"/>
            <p:cNvSpPr>
              <a:spLocks noChangeShapeType="1"/>
            </p:cNvSpPr>
            <p:nvPr/>
          </p:nvSpPr>
          <p:spPr bwMode="auto">
            <a:xfrm flipV="1">
              <a:off x="3869197" y="3096067"/>
              <a:ext cx="1417005" cy="0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1" tIns="25401" rIns="25401" bIns="25401" anchor="ctr"/>
            <a:lstStyle/>
            <a:p>
              <a:pPr algn="ctr" defTabSz="1176655" hangingPunct="0">
                <a:defRPr/>
              </a:pPr>
              <a:endParaRPr lang="en-US" sz="137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46" name="Line 14"/>
            <p:cNvSpPr>
              <a:spLocks noChangeShapeType="1"/>
            </p:cNvSpPr>
            <p:nvPr/>
          </p:nvSpPr>
          <p:spPr bwMode="auto">
            <a:xfrm flipV="1">
              <a:off x="3871448" y="3461327"/>
              <a:ext cx="1412504" cy="0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1" tIns="25401" rIns="25401" bIns="25401" anchor="ctr"/>
            <a:lstStyle/>
            <a:p>
              <a:pPr algn="ctr" defTabSz="1176655" hangingPunct="0">
                <a:defRPr/>
              </a:pPr>
              <a:endParaRPr lang="en-US" sz="158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64" name="Freeform 19"/>
            <p:cNvSpPr>
              <a:spLocks noEditPoints="1"/>
            </p:cNvSpPr>
            <p:nvPr/>
          </p:nvSpPr>
          <p:spPr bwMode="auto">
            <a:xfrm>
              <a:off x="4452536" y="3151446"/>
              <a:ext cx="250327" cy="251004"/>
            </a:xfrm>
            <a:custGeom>
              <a:avLst/>
              <a:gdLst>
                <a:gd name="T0" fmla="*/ 175 w 206"/>
                <a:gd name="T1" fmla="*/ 0 h 206"/>
                <a:gd name="T2" fmla="*/ 0 w 206"/>
                <a:gd name="T3" fmla="*/ 31 h 206"/>
                <a:gd name="T4" fmla="*/ 31 w 206"/>
                <a:gd name="T5" fmla="*/ 206 h 206"/>
                <a:gd name="T6" fmla="*/ 206 w 206"/>
                <a:gd name="T7" fmla="*/ 175 h 206"/>
                <a:gd name="T8" fmla="*/ 27 w 206"/>
                <a:gd name="T9" fmla="*/ 181 h 206"/>
                <a:gd name="T10" fmla="*/ 22 w 206"/>
                <a:gd name="T11" fmla="*/ 190 h 206"/>
                <a:gd name="T12" fmla="*/ 37 w 206"/>
                <a:gd name="T13" fmla="*/ 96 h 206"/>
                <a:gd name="T14" fmla="*/ 47 w 206"/>
                <a:gd name="T15" fmla="*/ 75 h 206"/>
                <a:gd name="T16" fmla="*/ 81 w 206"/>
                <a:gd name="T17" fmla="*/ 75 h 206"/>
                <a:gd name="T18" fmla="*/ 54 w 206"/>
                <a:gd name="T19" fmla="*/ 89 h 206"/>
                <a:gd name="T20" fmla="*/ 27 w 206"/>
                <a:gd name="T21" fmla="*/ 181 h 206"/>
                <a:gd name="T22" fmla="*/ 52 w 206"/>
                <a:gd name="T23" fmla="*/ 126 h 206"/>
                <a:gd name="T24" fmla="*/ 54 w 206"/>
                <a:gd name="T25" fmla="*/ 117 h 206"/>
                <a:gd name="T26" fmla="*/ 105 w 206"/>
                <a:gd name="T27" fmla="*/ 76 h 206"/>
                <a:gd name="T28" fmla="*/ 21 w 206"/>
                <a:gd name="T29" fmla="*/ 76 h 206"/>
                <a:gd name="T30" fmla="*/ 24 w 206"/>
                <a:gd name="T31" fmla="*/ 101 h 206"/>
                <a:gd name="T32" fmla="*/ 12 w 206"/>
                <a:gd name="T33" fmla="*/ 76 h 206"/>
                <a:gd name="T34" fmla="*/ 114 w 206"/>
                <a:gd name="T35" fmla="*/ 76 h 206"/>
                <a:gd name="T36" fmla="*/ 158 w 206"/>
                <a:gd name="T37" fmla="*/ 68 h 206"/>
                <a:gd name="T38" fmla="*/ 131 w 206"/>
                <a:gd name="T39" fmla="*/ 26 h 206"/>
                <a:gd name="T40" fmla="*/ 184 w 206"/>
                <a:gd name="T41" fmla="*/ 51 h 206"/>
                <a:gd name="T42" fmla="*/ 177 w 206"/>
                <a:gd name="T43" fmla="*/ 57 h 206"/>
                <a:gd name="T44" fmla="*/ 179 w 206"/>
                <a:gd name="T45" fmla="*/ 49 h 206"/>
                <a:gd name="T46" fmla="*/ 136 w 206"/>
                <a:gd name="T47" fmla="*/ 29 h 206"/>
                <a:gd name="T48" fmla="*/ 158 w 206"/>
                <a:gd name="T49" fmla="*/ 63 h 206"/>
                <a:gd name="T50" fmla="*/ 158 w 206"/>
                <a:gd name="T51" fmla="*/ 68 h 206"/>
                <a:gd name="T52" fmla="*/ 202 w 206"/>
                <a:gd name="T53" fmla="*/ 86 h 206"/>
                <a:gd name="T54" fmla="*/ 161 w 206"/>
                <a:gd name="T55" fmla="*/ 57 h 206"/>
                <a:gd name="T56" fmla="*/ 153 w 206"/>
                <a:gd name="T57" fmla="*/ 47 h 206"/>
                <a:gd name="T58" fmla="*/ 161 w 206"/>
                <a:gd name="T59" fmla="*/ 30 h 206"/>
                <a:gd name="T60" fmla="*/ 162 w 206"/>
                <a:gd name="T61" fmla="*/ 47 h 206"/>
                <a:gd name="T62" fmla="*/ 200 w 206"/>
                <a:gd name="T63" fmla="*/ 8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6" h="206">
                  <a:moveTo>
                    <a:pt x="206" y="31"/>
                  </a:moveTo>
                  <a:cubicBezTo>
                    <a:pt x="206" y="14"/>
                    <a:pt x="192" y="0"/>
                    <a:pt x="17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92"/>
                    <a:pt x="14" y="206"/>
                    <a:pt x="31" y="206"/>
                  </a:cubicBezTo>
                  <a:cubicBezTo>
                    <a:pt x="175" y="206"/>
                    <a:pt x="175" y="206"/>
                    <a:pt x="175" y="206"/>
                  </a:cubicBezTo>
                  <a:cubicBezTo>
                    <a:pt x="192" y="206"/>
                    <a:pt x="206" y="192"/>
                    <a:pt x="206" y="175"/>
                  </a:cubicBezTo>
                  <a:lnTo>
                    <a:pt x="206" y="31"/>
                  </a:lnTo>
                  <a:close/>
                  <a:moveTo>
                    <a:pt x="27" y="181"/>
                  </a:moveTo>
                  <a:cubicBezTo>
                    <a:pt x="27" y="184"/>
                    <a:pt x="25" y="190"/>
                    <a:pt x="22" y="190"/>
                  </a:cubicBezTo>
                  <a:cubicBezTo>
                    <a:pt x="22" y="190"/>
                    <a:pt x="22" y="190"/>
                    <a:pt x="22" y="190"/>
                  </a:cubicBezTo>
                  <a:cubicBezTo>
                    <a:pt x="20" y="190"/>
                    <a:pt x="18" y="184"/>
                    <a:pt x="17" y="182"/>
                  </a:cubicBezTo>
                  <a:cubicBezTo>
                    <a:pt x="14" y="144"/>
                    <a:pt x="26" y="112"/>
                    <a:pt x="37" y="96"/>
                  </a:cubicBezTo>
                  <a:cubicBezTo>
                    <a:pt x="41" y="91"/>
                    <a:pt x="45" y="86"/>
                    <a:pt x="48" y="82"/>
                  </a:cubicBezTo>
                  <a:cubicBezTo>
                    <a:pt x="48" y="80"/>
                    <a:pt x="47" y="78"/>
                    <a:pt x="47" y="75"/>
                  </a:cubicBezTo>
                  <a:cubicBezTo>
                    <a:pt x="47" y="66"/>
                    <a:pt x="55" y="58"/>
                    <a:pt x="64" y="58"/>
                  </a:cubicBezTo>
                  <a:cubicBezTo>
                    <a:pt x="73" y="58"/>
                    <a:pt x="81" y="66"/>
                    <a:pt x="81" y="75"/>
                  </a:cubicBezTo>
                  <a:cubicBezTo>
                    <a:pt x="81" y="85"/>
                    <a:pt x="73" y="92"/>
                    <a:pt x="64" y="92"/>
                  </a:cubicBezTo>
                  <a:cubicBezTo>
                    <a:pt x="60" y="92"/>
                    <a:pt x="57" y="91"/>
                    <a:pt x="54" y="89"/>
                  </a:cubicBezTo>
                  <a:cubicBezTo>
                    <a:pt x="51" y="93"/>
                    <a:pt x="48" y="99"/>
                    <a:pt x="44" y="104"/>
                  </a:cubicBezTo>
                  <a:cubicBezTo>
                    <a:pt x="30" y="125"/>
                    <a:pt x="24" y="153"/>
                    <a:pt x="27" y="181"/>
                  </a:cubicBezTo>
                  <a:close/>
                  <a:moveTo>
                    <a:pt x="63" y="127"/>
                  </a:moveTo>
                  <a:cubicBezTo>
                    <a:pt x="59" y="127"/>
                    <a:pt x="55" y="127"/>
                    <a:pt x="52" y="126"/>
                  </a:cubicBezTo>
                  <a:cubicBezTo>
                    <a:pt x="49" y="125"/>
                    <a:pt x="48" y="123"/>
                    <a:pt x="48" y="121"/>
                  </a:cubicBezTo>
                  <a:cubicBezTo>
                    <a:pt x="49" y="118"/>
                    <a:pt x="51" y="117"/>
                    <a:pt x="54" y="117"/>
                  </a:cubicBezTo>
                  <a:cubicBezTo>
                    <a:pt x="57" y="118"/>
                    <a:pt x="60" y="118"/>
                    <a:pt x="63" y="118"/>
                  </a:cubicBezTo>
                  <a:cubicBezTo>
                    <a:pt x="86" y="118"/>
                    <a:pt x="105" y="99"/>
                    <a:pt x="105" y="76"/>
                  </a:cubicBezTo>
                  <a:cubicBezTo>
                    <a:pt x="105" y="53"/>
                    <a:pt x="86" y="34"/>
                    <a:pt x="63" y="34"/>
                  </a:cubicBezTo>
                  <a:cubicBezTo>
                    <a:pt x="40" y="34"/>
                    <a:pt x="21" y="53"/>
                    <a:pt x="21" y="76"/>
                  </a:cubicBezTo>
                  <a:cubicBezTo>
                    <a:pt x="21" y="83"/>
                    <a:pt x="23" y="89"/>
                    <a:pt x="26" y="95"/>
                  </a:cubicBezTo>
                  <a:cubicBezTo>
                    <a:pt x="27" y="98"/>
                    <a:pt x="26" y="100"/>
                    <a:pt x="24" y="101"/>
                  </a:cubicBezTo>
                  <a:cubicBezTo>
                    <a:pt x="22" y="103"/>
                    <a:pt x="19" y="102"/>
                    <a:pt x="18" y="99"/>
                  </a:cubicBezTo>
                  <a:cubicBezTo>
                    <a:pt x="14" y="92"/>
                    <a:pt x="12" y="84"/>
                    <a:pt x="12" y="76"/>
                  </a:cubicBezTo>
                  <a:cubicBezTo>
                    <a:pt x="12" y="48"/>
                    <a:pt x="35" y="25"/>
                    <a:pt x="63" y="25"/>
                  </a:cubicBezTo>
                  <a:cubicBezTo>
                    <a:pt x="91" y="25"/>
                    <a:pt x="114" y="48"/>
                    <a:pt x="114" y="76"/>
                  </a:cubicBezTo>
                  <a:cubicBezTo>
                    <a:pt x="114" y="104"/>
                    <a:pt x="91" y="127"/>
                    <a:pt x="63" y="127"/>
                  </a:cubicBezTo>
                  <a:close/>
                  <a:moveTo>
                    <a:pt x="158" y="68"/>
                  </a:moveTo>
                  <a:cubicBezTo>
                    <a:pt x="154" y="68"/>
                    <a:pt x="149" y="67"/>
                    <a:pt x="145" y="65"/>
                  </a:cubicBezTo>
                  <a:cubicBezTo>
                    <a:pt x="131" y="58"/>
                    <a:pt x="124" y="41"/>
                    <a:pt x="131" y="26"/>
                  </a:cubicBezTo>
                  <a:cubicBezTo>
                    <a:pt x="138" y="12"/>
                    <a:pt x="155" y="6"/>
                    <a:pt x="170" y="13"/>
                  </a:cubicBezTo>
                  <a:cubicBezTo>
                    <a:pt x="184" y="19"/>
                    <a:pt x="190" y="37"/>
                    <a:pt x="184" y="51"/>
                  </a:cubicBezTo>
                  <a:cubicBezTo>
                    <a:pt x="183" y="53"/>
                    <a:pt x="181" y="55"/>
                    <a:pt x="180" y="57"/>
                  </a:cubicBezTo>
                  <a:cubicBezTo>
                    <a:pt x="179" y="58"/>
                    <a:pt x="178" y="58"/>
                    <a:pt x="177" y="57"/>
                  </a:cubicBezTo>
                  <a:cubicBezTo>
                    <a:pt x="175" y="56"/>
                    <a:pt x="175" y="55"/>
                    <a:pt x="176" y="54"/>
                  </a:cubicBezTo>
                  <a:cubicBezTo>
                    <a:pt x="177" y="52"/>
                    <a:pt x="178" y="51"/>
                    <a:pt x="179" y="49"/>
                  </a:cubicBezTo>
                  <a:cubicBezTo>
                    <a:pt x="185" y="37"/>
                    <a:pt x="180" y="23"/>
                    <a:pt x="168" y="17"/>
                  </a:cubicBezTo>
                  <a:cubicBezTo>
                    <a:pt x="156" y="12"/>
                    <a:pt x="142" y="17"/>
                    <a:pt x="136" y="29"/>
                  </a:cubicBezTo>
                  <a:cubicBezTo>
                    <a:pt x="130" y="40"/>
                    <a:pt x="135" y="55"/>
                    <a:pt x="147" y="60"/>
                  </a:cubicBezTo>
                  <a:cubicBezTo>
                    <a:pt x="151" y="62"/>
                    <a:pt x="154" y="63"/>
                    <a:pt x="158" y="63"/>
                  </a:cubicBezTo>
                  <a:cubicBezTo>
                    <a:pt x="160" y="63"/>
                    <a:pt x="161" y="64"/>
                    <a:pt x="161" y="65"/>
                  </a:cubicBezTo>
                  <a:cubicBezTo>
                    <a:pt x="161" y="67"/>
                    <a:pt x="160" y="68"/>
                    <a:pt x="158" y="68"/>
                  </a:cubicBezTo>
                  <a:close/>
                  <a:moveTo>
                    <a:pt x="202" y="86"/>
                  </a:moveTo>
                  <a:cubicBezTo>
                    <a:pt x="202" y="86"/>
                    <a:pt x="202" y="86"/>
                    <a:pt x="202" y="86"/>
                  </a:cubicBezTo>
                  <a:cubicBezTo>
                    <a:pt x="201" y="87"/>
                    <a:pt x="200" y="88"/>
                    <a:pt x="198" y="87"/>
                  </a:cubicBezTo>
                  <a:cubicBezTo>
                    <a:pt x="178" y="80"/>
                    <a:pt x="167" y="67"/>
                    <a:pt x="161" y="57"/>
                  </a:cubicBezTo>
                  <a:cubicBezTo>
                    <a:pt x="159" y="54"/>
                    <a:pt x="158" y="51"/>
                    <a:pt x="157" y="48"/>
                  </a:cubicBezTo>
                  <a:cubicBezTo>
                    <a:pt x="155" y="48"/>
                    <a:pt x="154" y="47"/>
                    <a:pt x="153" y="47"/>
                  </a:cubicBezTo>
                  <a:cubicBezTo>
                    <a:pt x="148" y="45"/>
                    <a:pt x="146" y="39"/>
                    <a:pt x="148" y="34"/>
                  </a:cubicBezTo>
                  <a:cubicBezTo>
                    <a:pt x="151" y="29"/>
                    <a:pt x="156" y="27"/>
                    <a:pt x="161" y="30"/>
                  </a:cubicBezTo>
                  <a:cubicBezTo>
                    <a:pt x="166" y="32"/>
                    <a:pt x="168" y="38"/>
                    <a:pt x="166" y="42"/>
                  </a:cubicBezTo>
                  <a:cubicBezTo>
                    <a:pt x="165" y="44"/>
                    <a:pt x="163" y="46"/>
                    <a:pt x="162" y="47"/>
                  </a:cubicBezTo>
                  <a:cubicBezTo>
                    <a:pt x="163" y="49"/>
                    <a:pt x="164" y="52"/>
                    <a:pt x="166" y="55"/>
                  </a:cubicBezTo>
                  <a:cubicBezTo>
                    <a:pt x="173" y="67"/>
                    <a:pt x="185" y="77"/>
                    <a:pt x="200" y="82"/>
                  </a:cubicBezTo>
                  <a:cubicBezTo>
                    <a:pt x="202" y="83"/>
                    <a:pt x="202" y="84"/>
                    <a:pt x="202" y="8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45721" tIns="22861" rIns="45721" bIns="22861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sz="1905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592420" y="2760009"/>
            <a:ext cx="1547171" cy="1583444"/>
            <a:chOff x="1480017" y="2529819"/>
            <a:chExt cx="1462013" cy="1496290"/>
          </a:xfrm>
        </p:grpSpPr>
        <p:sp>
          <p:nvSpPr>
            <p:cNvPr id="37" name="AutoShape 4"/>
            <p:cNvSpPr/>
            <p:nvPr/>
          </p:nvSpPr>
          <p:spPr bwMode="auto">
            <a:xfrm>
              <a:off x="1480017" y="2529819"/>
              <a:ext cx="1462013" cy="149629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1" tIns="25401" rIns="25401" bIns="25401" anchor="ctr"/>
            <a:lstStyle/>
            <a:p>
              <a:pPr algn="ctr" hangingPunct="0">
                <a:defRPr/>
              </a:pPr>
              <a:endParaRPr lang="tr-TR" sz="2010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FontAwesome" charset="0"/>
                <a:sym typeface="Arial" panose="020B0604020202020204" pitchFamily="34" charset="0"/>
              </a:endParaRPr>
            </a:p>
            <a:p>
              <a:pPr algn="ctr" hangingPunct="0">
                <a:defRPr/>
              </a:pPr>
              <a:r>
                <a:rPr lang="en-US" sz="2010" kern="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FontAwesome Regular" charset="0"/>
                  <a:sym typeface="Arial" panose="020B0604020202020204" pitchFamily="34" charset="0"/>
                </a:rPr>
                <a:t> </a:t>
              </a:r>
            </a:p>
            <a:p>
              <a:pPr algn="ctr" hangingPunct="0">
                <a:defRPr/>
              </a:pPr>
              <a:endParaRPr lang="en-US" sz="2010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FontAwesome Regular" charset="0"/>
                <a:sym typeface="Arial" panose="020B0604020202020204" pitchFamily="34" charset="0"/>
              </a:endParaRPr>
            </a:p>
          </p:txBody>
        </p:sp>
        <p:sp>
          <p:nvSpPr>
            <p:cNvPr id="38" name="AutoShape 5"/>
            <p:cNvSpPr/>
            <p:nvPr/>
          </p:nvSpPr>
          <p:spPr bwMode="auto">
            <a:xfrm>
              <a:off x="1609790" y="3531078"/>
              <a:ext cx="1224971" cy="2820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hangingPunct="0">
                <a:defRPr/>
              </a:pPr>
              <a:r>
                <a:rPr lang="zh-CN" altLang="en-US" sz="1375" kern="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粉丝数量</a:t>
              </a:r>
              <a:endParaRPr lang="en-US" altLang="zh-CN" sz="137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9" name="AutoShape 6"/>
            <p:cNvSpPr/>
            <p:nvPr/>
          </p:nvSpPr>
          <p:spPr bwMode="auto">
            <a:xfrm>
              <a:off x="1903093" y="2723324"/>
              <a:ext cx="615861" cy="2820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1176655" hangingPunct="0">
                <a:defRPr/>
              </a:pPr>
              <a:r>
                <a:rPr lang="en-US" sz="158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Gill Sans Light" charset="0"/>
                  <a:sym typeface="Arial" panose="020B0604020202020204" pitchFamily="34" charset="0"/>
                </a:rPr>
                <a:t>22.000</a:t>
              </a:r>
              <a:endParaRPr lang="en-US" sz="243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40" name="Line 7"/>
            <p:cNvSpPr>
              <a:spLocks noChangeShapeType="1"/>
            </p:cNvSpPr>
            <p:nvPr/>
          </p:nvSpPr>
          <p:spPr bwMode="auto">
            <a:xfrm flipV="1">
              <a:off x="1502521" y="3096067"/>
              <a:ext cx="1417005" cy="0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1" tIns="25401" rIns="25401" bIns="25401" anchor="ctr"/>
            <a:lstStyle/>
            <a:p>
              <a:pPr algn="ctr" defTabSz="1176655" hangingPunct="0">
                <a:defRPr/>
              </a:pPr>
              <a:endParaRPr lang="en-US" sz="137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41" name="Line 8"/>
            <p:cNvSpPr>
              <a:spLocks noChangeShapeType="1"/>
            </p:cNvSpPr>
            <p:nvPr/>
          </p:nvSpPr>
          <p:spPr bwMode="auto">
            <a:xfrm flipV="1">
              <a:off x="1504771" y="3461327"/>
              <a:ext cx="1412505" cy="0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1" tIns="25401" rIns="25401" bIns="25401" anchor="ctr"/>
            <a:lstStyle/>
            <a:p>
              <a:pPr algn="ctr" defTabSz="1176655" hangingPunct="0">
                <a:defRPr/>
              </a:pPr>
              <a:endParaRPr lang="en-US" sz="158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2086038" y="3151446"/>
              <a:ext cx="249970" cy="251004"/>
              <a:chOff x="2473325" y="1495425"/>
              <a:chExt cx="1109663" cy="1114425"/>
            </a:xfrm>
            <a:solidFill>
              <a:srgbClr val="FFFFFF"/>
            </a:solidFill>
          </p:grpSpPr>
          <p:sp>
            <p:nvSpPr>
              <p:cNvPr id="66" name="Freeform 28"/>
              <p:cNvSpPr>
                <a:spLocks noEditPoints="1"/>
              </p:cNvSpPr>
              <p:nvPr/>
            </p:nvSpPr>
            <p:spPr bwMode="auto">
              <a:xfrm>
                <a:off x="2651125" y="1998663"/>
                <a:ext cx="571500" cy="384175"/>
              </a:xfrm>
              <a:custGeom>
                <a:avLst/>
                <a:gdLst>
                  <a:gd name="T0" fmla="*/ 53 w 106"/>
                  <a:gd name="T1" fmla="*/ 1 h 71"/>
                  <a:gd name="T2" fmla="*/ 0 w 106"/>
                  <a:gd name="T3" fmla="*/ 37 h 71"/>
                  <a:gd name="T4" fmla="*/ 53 w 106"/>
                  <a:gd name="T5" fmla="*/ 70 h 71"/>
                  <a:gd name="T6" fmla="*/ 106 w 106"/>
                  <a:gd name="T7" fmla="*/ 31 h 71"/>
                  <a:gd name="T8" fmla="*/ 53 w 106"/>
                  <a:gd name="T9" fmla="*/ 1 h 71"/>
                  <a:gd name="T10" fmla="*/ 73 w 106"/>
                  <a:gd name="T11" fmla="*/ 50 h 71"/>
                  <a:gd name="T12" fmla="*/ 29 w 106"/>
                  <a:gd name="T13" fmla="*/ 58 h 71"/>
                  <a:gd name="T14" fmla="*/ 21 w 106"/>
                  <a:gd name="T15" fmla="*/ 45 h 71"/>
                  <a:gd name="T16" fmla="*/ 47 w 106"/>
                  <a:gd name="T17" fmla="*/ 14 h 71"/>
                  <a:gd name="T18" fmla="*/ 73 w 106"/>
                  <a:gd name="T19" fmla="*/ 5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6" h="71">
                    <a:moveTo>
                      <a:pt x="53" y="1"/>
                    </a:moveTo>
                    <a:cubicBezTo>
                      <a:pt x="24" y="2"/>
                      <a:pt x="0" y="18"/>
                      <a:pt x="0" y="37"/>
                    </a:cubicBezTo>
                    <a:cubicBezTo>
                      <a:pt x="0" y="57"/>
                      <a:pt x="24" y="71"/>
                      <a:pt x="53" y="70"/>
                    </a:cubicBezTo>
                    <a:cubicBezTo>
                      <a:pt x="82" y="69"/>
                      <a:pt x="106" y="50"/>
                      <a:pt x="106" y="31"/>
                    </a:cubicBezTo>
                    <a:cubicBezTo>
                      <a:pt x="106" y="12"/>
                      <a:pt x="82" y="0"/>
                      <a:pt x="53" y="1"/>
                    </a:cubicBezTo>
                    <a:close/>
                    <a:moveTo>
                      <a:pt x="73" y="50"/>
                    </a:moveTo>
                    <a:cubicBezTo>
                      <a:pt x="64" y="61"/>
                      <a:pt x="46" y="67"/>
                      <a:pt x="29" y="58"/>
                    </a:cubicBezTo>
                    <a:cubicBezTo>
                      <a:pt x="21" y="53"/>
                      <a:pt x="21" y="45"/>
                      <a:pt x="21" y="45"/>
                    </a:cubicBezTo>
                    <a:cubicBezTo>
                      <a:pt x="21" y="45"/>
                      <a:pt x="18" y="17"/>
                      <a:pt x="47" y="14"/>
                    </a:cubicBezTo>
                    <a:cubicBezTo>
                      <a:pt x="77" y="10"/>
                      <a:pt x="82" y="38"/>
                      <a:pt x="73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765" tIns="48383" rIns="96765" bIns="48383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1905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7" name="Freeform 29"/>
              <p:cNvSpPr/>
              <p:nvPr/>
            </p:nvSpPr>
            <p:spPr bwMode="auto">
              <a:xfrm>
                <a:off x="2925763" y="2160588"/>
                <a:ext cx="47625" cy="49213"/>
              </a:xfrm>
              <a:custGeom>
                <a:avLst/>
                <a:gdLst>
                  <a:gd name="T0" fmla="*/ 2 w 9"/>
                  <a:gd name="T1" fmla="*/ 1 h 9"/>
                  <a:gd name="T2" fmla="*/ 1 w 9"/>
                  <a:gd name="T3" fmla="*/ 7 h 9"/>
                  <a:gd name="T4" fmla="*/ 6 w 9"/>
                  <a:gd name="T5" fmla="*/ 7 h 9"/>
                  <a:gd name="T6" fmla="*/ 8 w 9"/>
                  <a:gd name="T7" fmla="*/ 2 h 9"/>
                  <a:gd name="T8" fmla="*/ 2 w 9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2" y="1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2" y="9"/>
                      <a:pt x="4" y="9"/>
                      <a:pt x="6" y="7"/>
                    </a:cubicBezTo>
                    <a:cubicBezTo>
                      <a:pt x="8" y="6"/>
                      <a:pt x="9" y="4"/>
                      <a:pt x="8" y="2"/>
                    </a:cubicBezTo>
                    <a:cubicBezTo>
                      <a:pt x="7" y="0"/>
                      <a:pt x="5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765" tIns="48383" rIns="96765" bIns="48383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1905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8" name="Freeform 30"/>
              <p:cNvSpPr/>
              <p:nvPr/>
            </p:nvSpPr>
            <p:spPr bwMode="auto">
              <a:xfrm>
                <a:off x="2813050" y="2187575"/>
                <a:ext cx="107950" cy="98425"/>
              </a:xfrm>
              <a:custGeom>
                <a:avLst/>
                <a:gdLst>
                  <a:gd name="T0" fmla="*/ 9 w 20"/>
                  <a:gd name="T1" fmla="*/ 0 h 18"/>
                  <a:gd name="T2" fmla="*/ 0 w 20"/>
                  <a:gd name="T3" fmla="*/ 10 h 18"/>
                  <a:gd name="T4" fmla="*/ 10 w 20"/>
                  <a:gd name="T5" fmla="*/ 17 h 18"/>
                  <a:gd name="T6" fmla="*/ 20 w 20"/>
                  <a:gd name="T7" fmla="*/ 8 h 18"/>
                  <a:gd name="T8" fmla="*/ 9 w 20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9" y="0"/>
                    </a:moveTo>
                    <a:cubicBezTo>
                      <a:pt x="4" y="1"/>
                      <a:pt x="0" y="6"/>
                      <a:pt x="0" y="10"/>
                    </a:cubicBezTo>
                    <a:cubicBezTo>
                      <a:pt x="0" y="15"/>
                      <a:pt x="4" y="18"/>
                      <a:pt x="10" y="17"/>
                    </a:cubicBezTo>
                    <a:cubicBezTo>
                      <a:pt x="15" y="17"/>
                      <a:pt x="20" y="12"/>
                      <a:pt x="20" y="8"/>
                    </a:cubicBezTo>
                    <a:cubicBezTo>
                      <a:pt x="20" y="3"/>
                      <a:pt x="16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765" tIns="48383" rIns="96765" bIns="48383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1905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" name="Freeform 31"/>
              <p:cNvSpPr>
                <a:spLocks noEditPoints="1"/>
              </p:cNvSpPr>
              <p:nvPr/>
            </p:nvSpPr>
            <p:spPr bwMode="auto">
              <a:xfrm>
                <a:off x="2473325" y="1495425"/>
                <a:ext cx="1109663" cy="1114425"/>
              </a:xfrm>
              <a:custGeom>
                <a:avLst/>
                <a:gdLst>
                  <a:gd name="T0" fmla="*/ 175 w 206"/>
                  <a:gd name="T1" fmla="*/ 0 h 206"/>
                  <a:gd name="T2" fmla="*/ 31 w 206"/>
                  <a:gd name="T3" fmla="*/ 0 h 206"/>
                  <a:gd name="T4" fmla="*/ 0 w 206"/>
                  <a:gd name="T5" fmla="*/ 31 h 206"/>
                  <a:gd name="T6" fmla="*/ 0 w 206"/>
                  <a:gd name="T7" fmla="*/ 175 h 206"/>
                  <a:gd name="T8" fmla="*/ 31 w 206"/>
                  <a:gd name="T9" fmla="*/ 206 h 206"/>
                  <a:gd name="T10" fmla="*/ 175 w 206"/>
                  <a:gd name="T11" fmla="*/ 206 h 206"/>
                  <a:gd name="T12" fmla="*/ 206 w 206"/>
                  <a:gd name="T13" fmla="*/ 175 h 206"/>
                  <a:gd name="T14" fmla="*/ 206 w 206"/>
                  <a:gd name="T15" fmla="*/ 31 h 206"/>
                  <a:gd name="T16" fmla="*/ 175 w 206"/>
                  <a:gd name="T17" fmla="*/ 0 h 206"/>
                  <a:gd name="T18" fmla="*/ 165 w 206"/>
                  <a:gd name="T19" fmla="*/ 137 h 206"/>
                  <a:gd name="T20" fmla="*/ 84 w 206"/>
                  <a:gd name="T21" fmla="*/ 172 h 206"/>
                  <a:gd name="T22" fmla="*/ 17 w 206"/>
                  <a:gd name="T23" fmla="*/ 127 h 206"/>
                  <a:gd name="T24" fmla="*/ 29 w 206"/>
                  <a:gd name="T25" fmla="*/ 92 h 206"/>
                  <a:gd name="T26" fmla="*/ 76 w 206"/>
                  <a:gd name="T27" fmla="*/ 54 h 206"/>
                  <a:gd name="T28" fmla="*/ 103 w 206"/>
                  <a:gd name="T29" fmla="*/ 68 h 206"/>
                  <a:gd name="T30" fmla="*/ 109 w 206"/>
                  <a:gd name="T31" fmla="*/ 77 h 206"/>
                  <a:gd name="T32" fmla="*/ 143 w 206"/>
                  <a:gd name="T33" fmla="*/ 75 h 206"/>
                  <a:gd name="T34" fmla="*/ 145 w 206"/>
                  <a:gd name="T35" fmla="*/ 95 h 206"/>
                  <a:gd name="T36" fmla="*/ 148 w 206"/>
                  <a:gd name="T37" fmla="*/ 100 h 206"/>
                  <a:gd name="T38" fmla="*/ 165 w 206"/>
                  <a:gd name="T39" fmla="*/ 137 h 206"/>
                  <a:gd name="T40" fmla="*/ 141 w 206"/>
                  <a:gd name="T41" fmla="*/ 66 h 206"/>
                  <a:gd name="T42" fmla="*/ 136 w 206"/>
                  <a:gd name="T43" fmla="*/ 62 h 206"/>
                  <a:gd name="T44" fmla="*/ 141 w 206"/>
                  <a:gd name="T45" fmla="*/ 57 h 206"/>
                  <a:gd name="T46" fmla="*/ 167 w 206"/>
                  <a:gd name="T47" fmla="*/ 83 h 206"/>
                  <a:gd name="T48" fmla="*/ 167 w 206"/>
                  <a:gd name="T49" fmla="*/ 84 h 206"/>
                  <a:gd name="T50" fmla="*/ 162 w 206"/>
                  <a:gd name="T51" fmla="*/ 88 h 206"/>
                  <a:gd name="T52" fmla="*/ 158 w 206"/>
                  <a:gd name="T53" fmla="*/ 83 h 206"/>
                  <a:gd name="T54" fmla="*/ 141 w 206"/>
                  <a:gd name="T55" fmla="*/ 66 h 206"/>
                  <a:gd name="T56" fmla="*/ 191 w 206"/>
                  <a:gd name="T57" fmla="*/ 92 h 206"/>
                  <a:gd name="T58" fmla="*/ 191 w 206"/>
                  <a:gd name="T59" fmla="*/ 92 h 206"/>
                  <a:gd name="T60" fmla="*/ 185 w 206"/>
                  <a:gd name="T61" fmla="*/ 98 h 206"/>
                  <a:gd name="T62" fmla="*/ 178 w 206"/>
                  <a:gd name="T63" fmla="*/ 92 h 206"/>
                  <a:gd name="T64" fmla="*/ 179 w 206"/>
                  <a:gd name="T65" fmla="*/ 85 h 206"/>
                  <a:gd name="T66" fmla="*/ 177 w 206"/>
                  <a:gd name="T67" fmla="*/ 62 h 206"/>
                  <a:gd name="T68" fmla="*/ 142 w 206"/>
                  <a:gd name="T69" fmla="*/ 45 h 206"/>
                  <a:gd name="T70" fmla="*/ 136 w 206"/>
                  <a:gd name="T71" fmla="*/ 46 h 206"/>
                  <a:gd name="T72" fmla="*/ 129 w 206"/>
                  <a:gd name="T73" fmla="*/ 39 h 206"/>
                  <a:gd name="T74" fmla="*/ 134 w 206"/>
                  <a:gd name="T75" fmla="*/ 32 h 206"/>
                  <a:gd name="T76" fmla="*/ 134 w 206"/>
                  <a:gd name="T77" fmla="*/ 32 h 206"/>
                  <a:gd name="T78" fmla="*/ 135 w 206"/>
                  <a:gd name="T79" fmla="*/ 32 h 206"/>
                  <a:gd name="T80" fmla="*/ 159 w 206"/>
                  <a:gd name="T81" fmla="*/ 32 h 206"/>
                  <a:gd name="T82" fmla="*/ 191 w 206"/>
                  <a:gd name="T83" fmla="*/ 92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06" h="206">
                    <a:moveTo>
                      <a:pt x="175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92"/>
                      <a:pt x="14" y="206"/>
                      <a:pt x="31" y="206"/>
                    </a:cubicBezTo>
                    <a:cubicBezTo>
                      <a:pt x="175" y="206"/>
                      <a:pt x="175" y="206"/>
                      <a:pt x="175" y="206"/>
                    </a:cubicBezTo>
                    <a:cubicBezTo>
                      <a:pt x="192" y="206"/>
                      <a:pt x="206" y="192"/>
                      <a:pt x="206" y="175"/>
                    </a:cubicBezTo>
                    <a:cubicBezTo>
                      <a:pt x="206" y="31"/>
                      <a:pt x="206" y="31"/>
                      <a:pt x="206" y="31"/>
                    </a:cubicBezTo>
                    <a:cubicBezTo>
                      <a:pt x="206" y="14"/>
                      <a:pt x="192" y="0"/>
                      <a:pt x="175" y="0"/>
                    </a:cubicBezTo>
                    <a:close/>
                    <a:moveTo>
                      <a:pt x="165" y="137"/>
                    </a:moveTo>
                    <a:cubicBezTo>
                      <a:pt x="153" y="162"/>
                      <a:pt x="113" y="175"/>
                      <a:pt x="84" y="172"/>
                    </a:cubicBezTo>
                    <a:cubicBezTo>
                      <a:pt x="56" y="170"/>
                      <a:pt x="20" y="161"/>
                      <a:pt x="17" y="127"/>
                    </a:cubicBezTo>
                    <a:cubicBezTo>
                      <a:pt x="17" y="127"/>
                      <a:pt x="15" y="112"/>
                      <a:pt x="29" y="92"/>
                    </a:cubicBezTo>
                    <a:cubicBezTo>
                      <a:pt x="29" y="92"/>
                      <a:pt x="51" y="62"/>
                      <a:pt x="76" y="54"/>
                    </a:cubicBezTo>
                    <a:cubicBezTo>
                      <a:pt x="100" y="46"/>
                      <a:pt x="103" y="60"/>
                      <a:pt x="103" y="68"/>
                    </a:cubicBezTo>
                    <a:cubicBezTo>
                      <a:pt x="102" y="75"/>
                      <a:pt x="99" y="80"/>
                      <a:pt x="109" y="77"/>
                    </a:cubicBezTo>
                    <a:cubicBezTo>
                      <a:pt x="109" y="77"/>
                      <a:pt x="133" y="65"/>
                      <a:pt x="143" y="75"/>
                    </a:cubicBezTo>
                    <a:cubicBezTo>
                      <a:pt x="151" y="84"/>
                      <a:pt x="145" y="95"/>
                      <a:pt x="145" y="95"/>
                    </a:cubicBezTo>
                    <a:cubicBezTo>
                      <a:pt x="145" y="95"/>
                      <a:pt x="141" y="98"/>
                      <a:pt x="148" y="100"/>
                    </a:cubicBezTo>
                    <a:cubicBezTo>
                      <a:pt x="155" y="101"/>
                      <a:pt x="177" y="111"/>
                      <a:pt x="165" y="137"/>
                    </a:cubicBezTo>
                    <a:close/>
                    <a:moveTo>
                      <a:pt x="141" y="66"/>
                    </a:moveTo>
                    <a:cubicBezTo>
                      <a:pt x="138" y="66"/>
                      <a:pt x="136" y="64"/>
                      <a:pt x="136" y="62"/>
                    </a:cubicBezTo>
                    <a:cubicBezTo>
                      <a:pt x="136" y="59"/>
                      <a:pt x="138" y="57"/>
                      <a:pt x="141" y="57"/>
                    </a:cubicBezTo>
                    <a:cubicBezTo>
                      <a:pt x="141" y="57"/>
                      <a:pt x="171" y="51"/>
                      <a:pt x="167" y="83"/>
                    </a:cubicBezTo>
                    <a:cubicBezTo>
                      <a:pt x="167" y="84"/>
                      <a:pt x="167" y="84"/>
                      <a:pt x="167" y="84"/>
                    </a:cubicBezTo>
                    <a:cubicBezTo>
                      <a:pt x="167" y="86"/>
                      <a:pt x="165" y="88"/>
                      <a:pt x="162" y="88"/>
                    </a:cubicBezTo>
                    <a:cubicBezTo>
                      <a:pt x="160" y="88"/>
                      <a:pt x="158" y="86"/>
                      <a:pt x="158" y="83"/>
                    </a:cubicBezTo>
                    <a:cubicBezTo>
                      <a:pt x="158" y="83"/>
                      <a:pt x="162" y="62"/>
                      <a:pt x="141" y="66"/>
                    </a:cubicBezTo>
                    <a:close/>
                    <a:moveTo>
                      <a:pt x="191" y="92"/>
                    </a:moveTo>
                    <a:cubicBezTo>
                      <a:pt x="191" y="92"/>
                      <a:pt x="191" y="92"/>
                      <a:pt x="191" y="92"/>
                    </a:cubicBezTo>
                    <a:cubicBezTo>
                      <a:pt x="191" y="98"/>
                      <a:pt x="188" y="98"/>
                      <a:pt x="185" y="98"/>
                    </a:cubicBezTo>
                    <a:cubicBezTo>
                      <a:pt x="181" y="98"/>
                      <a:pt x="178" y="96"/>
                      <a:pt x="178" y="92"/>
                    </a:cubicBezTo>
                    <a:cubicBezTo>
                      <a:pt x="178" y="88"/>
                      <a:pt x="179" y="85"/>
                      <a:pt x="179" y="85"/>
                    </a:cubicBezTo>
                    <a:cubicBezTo>
                      <a:pt x="180" y="84"/>
                      <a:pt x="183" y="75"/>
                      <a:pt x="177" y="62"/>
                    </a:cubicBezTo>
                    <a:cubicBezTo>
                      <a:pt x="166" y="44"/>
                      <a:pt x="145" y="44"/>
                      <a:pt x="142" y="45"/>
                    </a:cubicBezTo>
                    <a:cubicBezTo>
                      <a:pt x="140" y="46"/>
                      <a:pt x="136" y="46"/>
                      <a:pt x="136" y="46"/>
                    </a:cubicBezTo>
                    <a:cubicBezTo>
                      <a:pt x="132" y="46"/>
                      <a:pt x="129" y="43"/>
                      <a:pt x="129" y="39"/>
                    </a:cubicBezTo>
                    <a:cubicBezTo>
                      <a:pt x="129" y="36"/>
                      <a:pt x="131" y="33"/>
                      <a:pt x="134" y="32"/>
                    </a:cubicBezTo>
                    <a:cubicBezTo>
                      <a:pt x="134" y="32"/>
                      <a:pt x="134" y="32"/>
                      <a:pt x="134" y="32"/>
                    </a:cubicBezTo>
                    <a:cubicBezTo>
                      <a:pt x="135" y="32"/>
                      <a:pt x="135" y="32"/>
                      <a:pt x="135" y="32"/>
                    </a:cubicBezTo>
                    <a:cubicBezTo>
                      <a:pt x="138" y="31"/>
                      <a:pt x="149" y="29"/>
                      <a:pt x="159" y="32"/>
                    </a:cubicBezTo>
                    <a:cubicBezTo>
                      <a:pt x="177" y="36"/>
                      <a:pt x="203" y="54"/>
                      <a:pt x="191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765" tIns="48383" rIns="96765" bIns="48383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1905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组合 6"/>
          <p:cNvGrpSpPr/>
          <p:nvPr/>
        </p:nvGrpSpPr>
        <p:grpSpPr>
          <a:xfrm>
            <a:off x="450850" y="304800"/>
            <a:ext cx="742950" cy="495300"/>
            <a:chOff x="431663" y="266700"/>
            <a:chExt cx="952705" cy="635137"/>
          </a:xfrm>
        </p:grpSpPr>
        <p:sp>
          <p:nvSpPr>
            <p:cNvPr id="4" name="椭圆 3"/>
            <p:cNvSpPr/>
            <p:nvPr/>
          </p:nvSpPr>
          <p:spPr>
            <a:xfrm>
              <a:off x="431663" y="266700"/>
              <a:ext cx="635137" cy="635137"/>
            </a:xfrm>
            <a:prstGeom prst="ellipse">
              <a:avLst/>
            </a:prstGeom>
            <a:noFill/>
            <a:ln w="12700">
              <a:solidFill>
                <a:schemeClr val="bg1">
                  <a:alpha val="82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749231" y="266700"/>
              <a:ext cx="635137" cy="635137"/>
            </a:xfrm>
            <a:prstGeom prst="ellipse">
              <a:avLst/>
            </a:prstGeom>
            <a:noFill/>
            <a:ln w="12700">
              <a:solidFill>
                <a:schemeClr val="bg1">
                  <a:alpha val="82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8" name="TextBox 13"/>
          <p:cNvSpPr txBox="1"/>
          <p:nvPr/>
        </p:nvSpPr>
        <p:spPr>
          <a:xfrm>
            <a:off x="1103313" y="379413"/>
            <a:ext cx="3298825" cy="4318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1216025"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单击此处添加标题</a:t>
            </a:r>
            <a:endParaRPr lang="en-US" altLang="zh-CN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812881" y="1701895"/>
            <a:ext cx="3698180" cy="4152673"/>
            <a:chOff x="884238" y="2200275"/>
            <a:chExt cx="1144587" cy="1122363"/>
          </a:xfrm>
          <a:noFill/>
        </p:grpSpPr>
        <p:sp>
          <p:nvSpPr>
            <p:cNvPr id="7" name="Freeform 1218"/>
            <p:cNvSpPr/>
            <p:nvPr/>
          </p:nvSpPr>
          <p:spPr bwMode="auto">
            <a:xfrm>
              <a:off x="1084263" y="2506663"/>
              <a:ext cx="42863" cy="268288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3" y="0"/>
                </a:cxn>
                <a:cxn ang="0">
                  <a:pos x="9" y="7"/>
                </a:cxn>
                <a:cxn ang="0">
                  <a:pos x="13" y="16"/>
                </a:cxn>
                <a:cxn ang="0">
                  <a:pos x="0" y="148"/>
                </a:cxn>
                <a:cxn ang="0">
                  <a:pos x="13" y="161"/>
                </a:cxn>
                <a:cxn ang="0">
                  <a:pos x="26" y="149"/>
                </a:cxn>
                <a:cxn ang="0">
                  <a:pos x="13" y="16"/>
                </a:cxn>
                <a:cxn ang="0">
                  <a:pos x="17" y="6"/>
                </a:cxn>
                <a:cxn ang="0">
                  <a:pos x="13" y="0"/>
                </a:cxn>
              </a:cxnLst>
              <a:rect l="0" t="0" r="r" b="b"/>
              <a:pathLst>
                <a:path w="26" h="161"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9" y="4"/>
                    <a:pt x="9" y="7"/>
                  </a:cubicBezTo>
                  <a:cubicBezTo>
                    <a:pt x="9" y="8"/>
                    <a:pt x="12" y="14"/>
                    <a:pt x="13" y="16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13" y="161"/>
                    <a:pt x="13" y="161"/>
                    <a:pt x="13" y="161"/>
                  </a:cubicBezTo>
                  <a:cubicBezTo>
                    <a:pt x="26" y="149"/>
                    <a:pt x="26" y="149"/>
                    <a:pt x="26" y="149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5" y="14"/>
                    <a:pt x="17" y="8"/>
                    <a:pt x="17" y="6"/>
                  </a:cubicBezTo>
                  <a:cubicBezTo>
                    <a:pt x="17" y="4"/>
                    <a:pt x="15" y="0"/>
                    <a:pt x="13" y="0"/>
                  </a:cubicBezTo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6765" tIns="48383" rIns="96765" bIns="48383" numCol="1" anchor="t" anchorCtr="0" compatLnSpc="1"/>
            <a:lstStyle/>
            <a:p>
              <a:pPr defTabSz="1176655"/>
              <a:endParaRPr lang="en-US" sz="2435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" name="Oval 1219"/>
            <p:cNvSpPr>
              <a:spLocks noChangeArrowheads="1"/>
            </p:cNvSpPr>
            <p:nvPr/>
          </p:nvSpPr>
          <p:spPr bwMode="auto">
            <a:xfrm>
              <a:off x="1038225" y="2328863"/>
              <a:ext cx="133350" cy="131763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6765" tIns="48383" rIns="96765" bIns="48383" numCol="1" anchor="t" anchorCtr="0" compatLnSpc="1"/>
            <a:lstStyle/>
            <a:p>
              <a:pPr defTabSz="1176655"/>
              <a:endParaRPr lang="en-US" sz="2435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1220"/>
            <p:cNvSpPr>
              <a:spLocks noEditPoints="1"/>
            </p:cNvSpPr>
            <p:nvPr/>
          </p:nvSpPr>
          <p:spPr bwMode="auto">
            <a:xfrm>
              <a:off x="884238" y="2501900"/>
              <a:ext cx="398463" cy="817563"/>
            </a:xfrm>
            <a:custGeom>
              <a:avLst/>
              <a:gdLst/>
              <a:ahLst/>
              <a:cxnLst>
                <a:cxn ang="0">
                  <a:pos x="58" y="134"/>
                </a:cxn>
                <a:cxn ang="0">
                  <a:pos x="41" y="81"/>
                </a:cxn>
                <a:cxn ang="0">
                  <a:pos x="47" y="58"/>
                </a:cxn>
                <a:cxn ang="0">
                  <a:pos x="58" y="134"/>
                </a:cxn>
                <a:cxn ang="0">
                  <a:pos x="94" y="0"/>
                </a:cxn>
                <a:cxn ang="0">
                  <a:pos x="41" y="19"/>
                </a:cxn>
                <a:cxn ang="0">
                  <a:pos x="1" y="81"/>
                </a:cxn>
                <a:cxn ang="0">
                  <a:pos x="65" y="183"/>
                </a:cxn>
                <a:cxn ang="0">
                  <a:pos x="67" y="200"/>
                </a:cxn>
                <a:cxn ang="0">
                  <a:pos x="80" y="491"/>
                </a:cxn>
                <a:cxn ang="0">
                  <a:pos x="107" y="491"/>
                </a:cxn>
                <a:cxn ang="0">
                  <a:pos x="120" y="285"/>
                </a:cxn>
                <a:cxn ang="0">
                  <a:pos x="134" y="253"/>
                </a:cxn>
                <a:cxn ang="0">
                  <a:pos x="150" y="284"/>
                </a:cxn>
                <a:cxn ang="0">
                  <a:pos x="173" y="491"/>
                </a:cxn>
                <a:cxn ang="0">
                  <a:pos x="194" y="491"/>
                </a:cxn>
                <a:cxn ang="0">
                  <a:pos x="194" y="199"/>
                </a:cxn>
                <a:cxn ang="0">
                  <a:pos x="201" y="169"/>
                </a:cxn>
                <a:cxn ang="0">
                  <a:pos x="240" y="133"/>
                </a:cxn>
                <a:cxn ang="0">
                  <a:pos x="225" y="109"/>
                </a:cxn>
                <a:cxn ang="0">
                  <a:pos x="209" y="129"/>
                </a:cxn>
                <a:cxn ang="0">
                  <a:pos x="214" y="93"/>
                </a:cxn>
                <a:cxn ang="0">
                  <a:pos x="179" y="30"/>
                </a:cxn>
                <a:cxn ang="0">
                  <a:pos x="187" y="4"/>
                </a:cxn>
                <a:cxn ang="0">
                  <a:pos x="170" y="1"/>
                </a:cxn>
                <a:cxn ang="0">
                  <a:pos x="164" y="3"/>
                </a:cxn>
                <a:cxn ang="0">
                  <a:pos x="149" y="178"/>
                </a:cxn>
                <a:cxn ang="0">
                  <a:pos x="121" y="179"/>
                </a:cxn>
                <a:cxn ang="0">
                  <a:pos x="102" y="3"/>
                </a:cxn>
                <a:cxn ang="0">
                  <a:pos x="94" y="0"/>
                </a:cxn>
              </a:cxnLst>
              <a:rect l="0" t="0" r="r" b="b"/>
              <a:pathLst>
                <a:path w="240" h="491">
                  <a:moveTo>
                    <a:pt x="58" y="134"/>
                  </a:moveTo>
                  <a:cubicBezTo>
                    <a:pt x="50" y="113"/>
                    <a:pt x="41" y="86"/>
                    <a:pt x="41" y="81"/>
                  </a:cubicBezTo>
                  <a:cubicBezTo>
                    <a:pt x="41" y="76"/>
                    <a:pt x="44" y="67"/>
                    <a:pt x="47" y="58"/>
                  </a:cubicBezTo>
                  <a:cubicBezTo>
                    <a:pt x="58" y="134"/>
                    <a:pt x="58" y="134"/>
                    <a:pt x="58" y="134"/>
                  </a:cubicBezTo>
                  <a:moveTo>
                    <a:pt x="94" y="0"/>
                  </a:moveTo>
                  <a:cubicBezTo>
                    <a:pt x="80" y="0"/>
                    <a:pt x="52" y="12"/>
                    <a:pt x="41" y="19"/>
                  </a:cubicBezTo>
                  <a:cubicBezTo>
                    <a:pt x="28" y="29"/>
                    <a:pt x="0" y="71"/>
                    <a:pt x="1" y="81"/>
                  </a:cubicBezTo>
                  <a:cubicBezTo>
                    <a:pt x="2" y="90"/>
                    <a:pt x="53" y="165"/>
                    <a:pt x="65" y="183"/>
                  </a:cubicBezTo>
                  <a:cubicBezTo>
                    <a:pt x="67" y="200"/>
                    <a:pt x="67" y="200"/>
                    <a:pt x="67" y="200"/>
                  </a:cubicBezTo>
                  <a:cubicBezTo>
                    <a:pt x="80" y="491"/>
                    <a:pt x="80" y="491"/>
                    <a:pt x="80" y="491"/>
                  </a:cubicBezTo>
                  <a:cubicBezTo>
                    <a:pt x="107" y="491"/>
                    <a:pt x="107" y="491"/>
                    <a:pt x="107" y="491"/>
                  </a:cubicBezTo>
                  <a:cubicBezTo>
                    <a:pt x="107" y="491"/>
                    <a:pt x="117" y="329"/>
                    <a:pt x="120" y="285"/>
                  </a:cubicBezTo>
                  <a:cubicBezTo>
                    <a:pt x="121" y="263"/>
                    <a:pt x="127" y="253"/>
                    <a:pt x="134" y="253"/>
                  </a:cubicBezTo>
                  <a:cubicBezTo>
                    <a:pt x="140" y="253"/>
                    <a:pt x="148" y="264"/>
                    <a:pt x="150" y="284"/>
                  </a:cubicBezTo>
                  <a:cubicBezTo>
                    <a:pt x="154" y="324"/>
                    <a:pt x="173" y="491"/>
                    <a:pt x="173" y="491"/>
                  </a:cubicBezTo>
                  <a:cubicBezTo>
                    <a:pt x="194" y="491"/>
                    <a:pt x="194" y="491"/>
                    <a:pt x="194" y="491"/>
                  </a:cubicBezTo>
                  <a:cubicBezTo>
                    <a:pt x="194" y="199"/>
                    <a:pt x="194" y="199"/>
                    <a:pt x="194" y="199"/>
                  </a:cubicBezTo>
                  <a:cubicBezTo>
                    <a:pt x="201" y="169"/>
                    <a:pt x="201" y="169"/>
                    <a:pt x="201" y="169"/>
                  </a:cubicBezTo>
                  <a:cubicBezTo>
                    <a:pt x="201" y="169"/>
                    <a:pt x="222" y="150"/>
                    <a:pt x="240" y="133"/>
                  </a:cubicBezTo>
                  <a:cubicBezTo>
                    <a:pt x="234" y="125"/>
                    <a:pt x="229" y="117"/>
                    <a:pt x="225" y="109"/>
                  </a:cubicBezTo>
                  <a:cubicBezTo>
                    <a:pt x="221" y="117"/>
                    <a:pt x="209" y="129"/>
                    <a:pt x="209" y="129"/>
                  </a:cubicBezTo>
                  <a:cubicBezTo>
                    <a:pt x="214" y="93"/>
                    <a:pt x="214" y="93"/>
                    <a:pt x="214" y="93"/>
                  </a:cubicBezTo>
                  <a:cubicBezTo>
                    <a:pt x="181" y="41"/>
                    <a:pt x="180" y="35"/>
                    <a:pt x="179" y="30"/>
                  </a:cubicBezTo>
                  <a:cubicBezTo>
                    <a:pt x="179" y="23"/>
                    <a:pt x="182" y="14"/>
                    <a:pt x="187" y="4"/>
                  </a:cubicBezTo>
                  <a:cubicBezTo>
                    <a:pt x="180" y="2"/>
                    <a:pt x="175" y="1"/>
                    <a:pt x="170" y="1"/>
                  </a:cubicBezTo>
                  <a:cubicBezTo>
                    <a:pt x="167" y="1"/>
                    <a:pt x="165" y="1"/>
                    <a:pt x="164" y="3"/>
                  </a:cubicBezTo>
                  <a:cubicBezTo>
                    <a:pt x="160" y="12"/>
                    <a:pt x="158" y="178"/>
                    <a:pt x="149" y="178"/>
                  </a:cubicBezTo>
                  <a:cubicBezTo>
                    <a:pt x="139" y="178"/>
                    <a:pt x="136" y="179"/>
                    <a:pt x="121" y="179"/>
                  </a:cubicBezTo>
                  <a:cubicBezTo>
                    <a:pt x="106" y="179"/>
                    <a:pt x="106" y="13"/>
                    <a:pt x="102" y="3"/>
                  </a:cubicBezTo>
                  <a:cubicBezTo>
                    <a:pt x="101" y="1"/>
                    <a:pt x="98" y="0"/>
                    <a:pt x="94" y="0"/>
                  </a:cubicBezTo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6765" tIns="48383" rIns="96765" bIns="48383" numCol="1" anchor="t" anchorCtr="0" compatLnSpc="1"/>
            <a:lstStyle/>
            <a:p>
              <a:pPr defTabSz="1176655"/>
              <a:endParaRPr lang="en-US" sz="2435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1221"/>
            <p:cNvSpPr/>
            <p:nvPr/>
          </p:nvSpPr>
          <p:spPr bwMode="auto">
            <a:xfrm>
              <a:off x="1782763" y="2505075"/>
              <a:ext cx="44450" cy="269875"/>
            </a:xfrm>
            <a:custGeom>
              <a:avLst/>
              <a:gdLst/>
              <a:ahLst/>
              <a:cxnLst>
                <a:cxn ang="0">
                  <a:pos x="13" y="162"/>
                </a:cxn>
                <a:cxn ang="0">
                  <a:pos x="27" y="150"/>
                </a:cxn>
                <a:cxn ang="0">
                  <a:pos x="14" y="17"/>
                </a:cxn>
                <a:cxn ang="0">
                  <a:pos x="18" y="7"/>
                </a:cxn>
                <a:cxn ang="0">
                  <a:pos x="14" y="1"/>
                </a:cxn>
                <a:cxn ang="0">
                  <a:pos x="9" y="8"/>
                </a:cxn>
                <a:cxn ang="0">
                  <a:pos x="13" y="17"/>
                </a:cxn>
                <a:cxn ang="0">
                  <a:pos x="0" y="149"/>
                </a:cxn>
                <a:cxn ang="0">
                  <a:pos x="13" y="162"/>
                </a:cxn>
              </a:cxnLst>
              <a:rect l="0" t="0" r="r" b="b"/>
              <a:pathLst>
                <a:path w="27" h="162">
                  <a:moveTo>
                    <a:pt x="13" y="162"/>
                  </a:moveTo>
                  <a:cubicBezTo>
                    <a:pt x="27" y="150"/>
                    <a:pt x="27" y="150"/>
                    <a:pt x="27" y="150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5"/>
                    <a:pt x="18" y="9"/>
                    <a:pt x="18" y="7"/>
                  </a:cubicBezTo>
                  <a:cubicBezTo>
                    <a:pt x="18" y="5"/>
                    <a:pt x="15" y="0"/>
                    <a:pt x="14" y="1"/>
                  </a:cubicBezTo>
                  <a:cubicBezTo>
                    <a:pt x="12" y="1"/>
                    <a:pt x="9" y="5"/>
                    <a:pt x="9" y="8"/>
                  </a:cubicBezTo>
                  <a:cubicBezTo>
                    <a:pt x="9" y="9"/>
                    <a:pt x="12" y="15"/>
                    <a:pt x="13" y="17"/>
                  </a:cubicBezTo>
                  <a:cubicBezTo>
                    <a:pt x="0" y="149"/>
                    <a:pt x="0" y="149"/>
                    <a:pt x="0" y="149"/>
                  </a:cubicBezTo>
                  <a:lnTo>
                    <a:pt x="13" y="16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6765" tIns="48383" rIns="96765" bIns="48383" numCol="1" anchor="t" anchorCtr="0" compatLnSpc="1"/>
            <a:lstStyle/>
            <a:p>
              <a:pPr defTabSz="1176655"/>
              <a:endParaRPr lang="en-US" sz="2435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1" name="Oval 1222"/>
            <p:cNvSpPr>
              <a:spLocks noChangeArrowheads="1"/>
            </p:cNvSpPr>
            <p:nvPr/>
          </p:nvSpPr>
          <p:spPr bwMode="auto">
            <a:xfrm>
              <a:off x="1739900" y="2328863"/>
              <a:ext cx="130175" cy="131763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6765" tIns="48383" rIns="96765" bIns="48383" numCol="1" anchor="t" anchorCtr="0" compatLnSpc="1"/>
            <a:lstStyle/>
            <a:p>
              <a:pPr defTabSz="1176655"/>
              <a:endParaRPr lang="en-US" sz="2435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1223"/>
            <p:cNvSpPr>
              <a:spLocks noEditPoints="1"/>
            </p:cNvSpPr>
            <p:nvPr/>
          </p:nvSpPr>
          <p:spPr bwMode="auto">
            <a:xfrm>
              <a:off x="1635125" y="2492375"/>
              <a:ext cx="393700" cy="827088"/>
            </a:xfrm>
            <a:custGeom>
              <a:avLst/>
              <a:gdLst/>
              <a:ahLst/>
              <a:cxnLst>
                <a:cxn ang="0">
                  <a:pos x="194" y="26"/>
                </a:cxn>
                <a:cxn ang="0">
                  <a:pos x="134" y="9"/>
                </a:cxn>
                <a:cxn ang="0">
                  <a:pos x="118" y="184"/>
                </a:cxn>
                <a:cxn ang="0">
                  <a:pos x="90" y="185"/>
                </a:cxn>
                <a:cxn ang="0">
                  <a:pos x="71" y="9"/>
                </a:cxn>
                <a:cxn ang="0">
                  <a:pos x="50" y="9"/>
                </a:cxn>
                <a:cxn ang="0">
                  <a:pos x="64" y="70"/>
                </a:cxn>
                <a:cxn ang="0">
                  <a:pos x="24" y="116"/>
                </a:cxn>
                <a:cxn ang="0">
                  <a:pos x="27" y="140"/>
                </a:cxn>
                <a:cxn ang="0">
                  <a:pos x="20" y="120"/>
                </a:cxn>
                <a:cxn ang="0">
                  <a:pos x="0" y="138"/>
                </a:cxn>
                <a:cxn ang="0">
                  <a:pos x="34" y="189"/>
                </a:cxn>
                <a:cxn ang="0">
                  <a:pos x="37" y="206"/>
                </a:cxn>
                <a:cxn ang="0">
                  <a:pos x="50" y="497"/>
                </a:cxn>
                <a:cxn ang="0">
                  <a:pos x="76" y="497"/>
                </a:cxn>
                <a:cxn ang="0">
                  <a:pos x="89" y="291"/>
                </a:cxn>
                <a:cxn ang="0">
                  <a:pos x="119" y="290"/>
                </a:cxn>
                <a:cxn ang="0">
                  <a:pos x="142" y="497"/>
                </a:cxn>
                <a:cxn ang="0">
                  <a:pos x="163" y="497"/>
                </a:cxn>
                <a:cxn ang="0">
                  <a:pos x="163" y="205"/>
                </a:cxn>
                <a:cxn ang="0">
                  <a:pos x="170" y="175"/>
                </a:cxn>
                <a:cxn ang="0">
                  <a:pos x="233" y="113"/>
                </a:cxn>
                <a:cxn ang="0">
                  <a:pos x="194" y="26"/>
                </a:cxn>
                <a:cxn ang="0">
                  <a:pos x="195" y="113"/>
                </a:cxn>
                <a:cxn ang="0">
                  <a:pos x="178" y="135"/>
                </a:cxn>
                <a:cxn ang="0">
                  <a:pos x="185" y="85"/>
                </a:cxn>
                <a:cxn ang="0">
                  <a:pos x="195" y="113"/>
                </a:cxn>
              </a:cxnLst>
              <a:rect l="0" t="0" r="r" b="b"/>
              <a:pathLst>
                <a:path w="237" h="497">
                  <a:moveTo>
                    <a:pt x="194" y="26"/>
                  </a:moveTo>
                  <a:cubicBezTo>
                    <a:pt x="183" y="18"/>
                    <a:pt x="138" y="0"/>
                    <a:pt x="134" y="9"/>
                  </a:cubicBezTo>
                  <a:cubicBezTo>
                    <a:pt x="130" y="18"/>
                    <a:pt x="128" y="184"/>
                    <a:pt x="118" y="184"/>
                  </a:cubicBezTo>
                  <a:cubicBezTo>
                    <a:pt x="109" y="184"/>
                    <a:pt x="105" y="185"/>
                    <a:pt x="90" y="185"/>
                  </a:cubicBezTo>
                  <a:cubicBezTo>
                    <a:pt x="75" y="185"/>
                    <a:pt x="75" y="19"/>
                    <a:pt x="71" y="9"/>
                  </a:cubicBezTo>
                  <a:cubicBezTo>
                    <a:pt x="69" y="5"/>
                    <a:pt x="60" y="6"/>
                    <a:pt x="50" y="9"/>
                  </a:cubicBezTo>
                  <a:cubicBezTo>
                    <a:pt x="69" y="54"/>
                    <a:pt x="66" y="65"/>
                    <a:pt x="64" y="70"/>
                  </a:cubicBezTo>
                  <a:cubicBezTo>
                    <a:pt x="61" y="80"/>
                    <a:pt x="43" y="99"/>
                    <a:pt x="24" y="116"/>
                  </a:cubicBezTo>
                  <a:cubicBezTo>
                    <a:pt x="27" y="140"/>
                    <a:pt x="27" y="140"/>
                    <a:pt x="27" y="140"/>
                  </a:cubicBezTo>
                  <a:cubicBezTo>
                    <a:pt x="25" y="134"/>
                    <a:pt x="22" y="127"/>
                    <a:pt x="20" y="120"/>
                  </a:cubicBezTo>
                  <a:cubicBezTo>
                    <a:pt x="13" y="126"/>
                    <a:pt x="6" y="132"/>
                    <a:pt x="0" y="138"/>
                  </a:cubicBezTo>
                  <a:cubicBezTo>
                    <a:pt x="14" y="159"/>
                    <a:pt x="29" y="180"/>
                    <a:pt x="34" y="189"/>
                  </a:cubicBezTo>
                  <a:cubicBezTo>
                    <a:pt x="37" y="206"/>
                    <a:pt x="37" y="206"/>
                    <a:pt x="37" y="206"/>
                  </a:cubicBezTo>
                  <a:cubicBezTo>
                    <a:pt x="50" y="497"/>
                    <a:pt x="50" y="497"/>
                    <a:pt x="50" y="497"/>
                  </a:cubicBezTo>
                  <a:cubicBezTo>
                    <a:pt x="76" y="497"/>
                    <a:pt x="76" y="497"/>
                    <a:pt x="76" y="497"/>
                  </a:cubicBezTo>
                  <a:cubicBezTo>
                    <a:pt x="76" y="497"/>
                    <a:pt x="86" y="335"/>
                    <a:pt x="89" y="291"/>
                  </a:cubicBezTo>
                  <a:cubicBezTo>
                    <a:pt x="92" y="247"/>
                    <a:pt x="115" y="251"/>
                    <a:pt x="119" y="290"/>
                  </a:cubicBezTo>
                  <a:cubicBezTo>
                    <a:pt x="123" y="330"/>
                    <a:pt x="142" y="497"/>
                    <a:pt x="142" y="497"/>
                  </a:cubicBezTo>
                  <a:cubicBezTo>
                    <a:pt x="163" y="497"/>
                    <a:pt x="163" y="497"/>
                    <a:pt x="163" y="497"/>
                  </a:cubicBezTo>
                  <a:cubicBezTo>
                    <a:pt x="163" y="205"/>
                    <a:pt x="163" y="205"/>
                    <a:pt x="163" y="205"/>
                  </a:cubicBezTo>
                  <a:cubicBezTo>
                    <a:pt x="170" y="175"/>
                    <a:pt x="170" y="175"/>
                    <a:pt x="170" y="175"/>
                  </a:cubicBezTo>
                  <a:cubicBezTo>
                    <a:pt x="170" y="175"/>
                    <a:pt x="229" y="124"/>
                    <a:pt x="233" y="113"/>
                  </a:cubicBezTo>
                  <a:cubicBezTo>
                    <a:pt x="237" y="102"/>
                    <a:pt x="206" y="33"/>
                    <a:pt x="194" y="26"/>
                  </a:cubicBezTo>
                  <a:close/>
                  <a:moveTo>
                    <a:pt x="195" y="113"/>
                  </a:moveTo>
                  <a:cubicBezTo>
                    <a:pt x="193" y="121"/>
                    <a:pt x="178" y="135"/>
                    <a:pt x="178" y="135"/>
                  </a:cubicBezTo>
                  <a:cubicBezTo>
                    <a:pt x="185" y="85"/>
                    <a:pt x="185" y="85"/>
                    <a:pt x="185" y="85"/>
                  </a:cubicBezTo>
                  <a:cubicBezTo>
                    <a:pt x="185" y="85"/>
                    <a:pt x="196" y="106"/>
                    <a:pt x="195" y="113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6765" tIns="48383" rIns="96765" bIns="48383" numCol="1" anchor="t" anchorCtr="0" compatLnSpc="1"/>
            <a:lstStyle/>
            <a:p>
              <a:pPr defTabSz="1176655"/>
              <a:endParaRPr lang="en-US" sz="2435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1224"/>
            <p:cNvSpPr/>
            <p:nvPr/>
          </p:nvSpPr>
          <p:spPr bwMode="auto">
            <a:xfrm>
              <a:off x="1438275" y="2424113"/>
              <a:ext cx="49213" cy="280988"/>
            </a:xfrm>
            <a:custGeom>
              <a:avLst/>
              <a:gdLst/>
              <a:ahLst/>
              <a:cxnLst>
                <a:cxn ang="0">
                  <a:pos x="0" y="161"/>
                </a:cxn>
                <a:cxn ang="0">
                  <a:pos x="16" y="177"/>
                </a:cxn>
                <a:cxn ang="0">
                  <a:pos x="31" y="162"/>
                </a:cxn>
                <a:cxn ang="0">
                  <a:pos x="16" y="0"/>
                </a:cxn>
                <a:cxn ang="0">
                  <a:pos x="0" y="161"/>
                </a:cxn>
              </a:cxnLst>
              <a:rect l="0" t="0" r="r" b="b"/>
              <a:pathLst>
                <a:path w="31" h="177">
                  <a:moveTo>
                    <a:pt x="0" y="161"/>
                  </a:moveTo>
                  <a:lnTo>
                    <a:pt x="16" y="177"/>
                  </a:lnTo>
                  <a:lnTo>
                    <a:pt x="31" y="162"/>
                  </a:lnTo>
                  <a:lnTo>
                    <a:pt x="16" y="0"/>
                  </a:lnTo>
                  <a:lnTo>
                    <a:pt x="0" y="16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6765" tIns="48383" rIns="96765" bIns="48383" numCol="1" anchor="t" anchorCtr="0" compatLnSpc="1"/>
            <a:lstStyle/>
            <a:p>
              <a:pPr defTabSz="1176655"/>
              <a:endParaRPr lang="en-US" sz="2435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225"/>
            <p:cNvSpPr/>
            <p:nvPr/>
          </p:nvSpPr>
          <p:spPr bwMode="auto">
            <a:xfrm>
              <a:off x="1455738" y="2400300"/>
              <a:ext cx="15875" cy="33338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4" y="20"/>
                </a:cxn>
                <a:cxn ang="0">
                  <a:pos x="9" y="8"/>
                </a:cxn>
                <a:cxn ang="0">
                  <a:pos x="5" y="1"/>
                </a:cxn>
                <a:cxn ang="0">
                  <a:pos x="0" y="8"/>
                </a:cxn>
              </a:cxnLst>
              <a:rect l="0" t="0" r="r" b="b"/>
              <a:pathLst>
                <a:path w="9" h="20">
                  <a:moveTo>
                    <a:pt x="0" y="8"/>
                  </a:moveTo>
                  <a:cubicBezTo>
                    <a:pt x="0" y="11"/>
                    <a:pt x="4" y="20"/>
                    <a:pt x="4" y="20"/>
                  </a:cubicBezTo>
                  <a:cubicBezTo>
                    <a:pt x="4" y="20"/>
                    <a:pt x="9" y="11"/>
                    <a:pt x="9" y="8"/>
                  </a:cubicBezTo>
                  <a:cubicBezTo>
                    <a:pt x="9" y="5"/>
                    <a:pt x="6" y="0"/>
                    <a:pt x="5" y="1"/>
                  </a:cubicBezTo>
                  <a:cubicBezTo>
                    <a:pt x="3" y="1"/>
                    <a:pt x="0" y="6"/>
                    <a:pt x="0" y="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6765" tIns="48383" rIns="96765" bIns="48383" numCol="1" anchor="t" anchorCtr="0" compatLnSpc="1"/>
            <a:lstStyle/>
            <a:p>
              <a:pPr defTabSz="1176655"/>
              <a:endParaRPr lang="en-US" sz="2435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226"/>
            <p:cNvSpPr>
              <a:spLocks noEditPoints="1"/>
            </p:cNvSpPr>
            <p:nvPr/>
          </p:nvSpPr>
          <p:spPr bwMode="auto">
            <a:xfrm>
              <a:off x="1212850" y="2384425"/>
              <a:ext cx="503238" cy="938213"/>
            </a:xfrm>
            <a:custGeom>
              <a:avLst/>
              <a:gdLst/>
              <a:ahLst/>
              <a:cxnLst>
                <a:cxn ang="0">
                  <a:pos x="254" y="30"/>
                </a:cxn>
                <a:cxn ang="0">
                  <a:pos x="186" y="11"/>
                </a:cxn>
                <a:cxn ang="0">
                  <a:pos x="168" y="209"/>
                </a:cxn>
                <a:cxn ang="0">
                  <a:pos x="136" y="210"/>
                </a:cxn>
                <a:cxn ang="0">
                  <a:pos x="115" y="12"/>
                </a:cxn>
                <a:cxn ang="0">
                  <a:pos x="47" y="30"/>
                </a:cxn>
                <a:cxn ang="0">
                  <a:pos x="1" y="99"/>
                </a:cxn>
                <a:cxn ang="0">
                  <a:pos x="73" y="214"/>
                </a:cxn>
                <a:cxn ang="0">
                  <a:pos x="76" y="235"/>
                </a:cxn>
                <a:cxn ang="0">
                  <a:pos x="91" y="564"/>
                </a:cxn>
                <a:cxn ang="0">
                  <a:pos x="121" y="564"/>
                </a:cxn>
                <a:cxn ang="0">
                  <a:pos x="135" y="330"/>
                </a:cxn>
                <a:cxn ang="0">
                  <a:pos x="169" y="330"/>
                </a:cxn>
                <a:cxn ang="0">
                  <a:pos x="195" y="564"/>
                </a:cxn>
                <a:cxn ang="0">
                  <a:pos x="220" y="564"/>
                </a:cxn>
                <a:cxn ang="0">
                  <a:pos x="220" y="233"/>
                </a:cxn>
                <a:cxn ang="0">
                  <a:pos x="227" y="198"/>
                </a:cxn>
                <a:cxn ang="0">
                  <a:pos x="298" y="129"/>
                </a:cxn>
                <a:cxn ang="0">
                  <a:pos x="254" y="30"/>
                </a:cxn>
                <a:cxn ang="0">
                  <a:pos x="46" y="99"/>
                </a:cxn>
                <a:cxn ang="0">
                  <a:pos x="53" y="73"/>
                </a:cxn>
                <a:cxn ang="0">
                  <a:pos x="65" y="159"/>
                </a:cxn>
                <a:cxn ang="0">
                  <a:pos x="46" y="99"/>
                </a:cxn>
                <a:cxn ang="0">
                  <a:pos x="255" y="129"/>
                </a:cxn>
                <a:cxn ang="0">
                  <a:pos x="236" y="153"/>
                </a:cxn>
                <a:cxn ang="0">
                  <a:pos x="244" y="97"/>
                </a:cxn>
                <a:cxn ang="0">
                  <a:pos x="255" y="129"/>
                </a:cxn>
              </a:cxnLst>
              <a:rect l="0" t="0" r="r" b="b"/>
              <a:pathLst>
                <a:path w="302" h="564">
                  <a:moveTo>
                    <a:pt x="254" y="30"/>
                  </a:moveTo>
                  <a:cubicBezTo>
                    <a:pt x="241" y="22"/>
                    <a:pt x="190" y="1"/>
                    <a:pt x="186" y="11"/>
                  </a:cubicBezTo>
                  <a:cubicBezTo>
                    <a:pt x="181" y="21"/>
                    <a:pt x="179" y="209"/>
                    <a:pt x="168" y="209"/>
                  </a:cubicBezTo>
                  <a:cubicBezTo>
                    <a:pt x="157" y="209"/>
                    <a:pt x="153" y="210"/>
                    <a:pt x="136" y="210"/>
                  </a:cubicBezTo>
                  <a:cubicBezTo>
                    <a:pt x="120" y="210"/>
                    <a:pt x="119" y="23"/>
                    <a:pt x="115" y="12"/>
                  </a:cubicBezTo>
                  <a:cubicBezTo>
                    <a:pt x="111" y="0"/>
                    <a:pt x="62" y="19"/>
                    <a:pt x="47" y="30"/>
                  </a:cubicBezTo>
                  <a:cubicBezTo>
                    <a:pt x="32" y="40"/>
                    <a:pt x="0" y="88"/>
                    <a:pt x="1" y="99"/>
                  </a:cubicBezTo>
                  <a:cubicBezTo>
                    <a:pt x="2" y="109"/>
                    <a:pt x="60" y="194"/>
                    <a:pt x="73" y="214"/>
                  </a:cubicBezTo>
                  <a:cubicBezTo>
                    <a:pt x="76" y="235"/>
                    <a:pt x="76" y="235"/>
                    <a:pt x="76" y="235"/>
                  </a:cubicBezTo>
                  <a:cubicBezTo>
                    <a:pt x="91" y="564"/>
                    <a:pt x="91" y="564"/>
                    <a:pt x="91" y="564"/>
                  </a:cubicBezTo>
                  <a:cubicBezTo>
                    <a:pt x="121" y="564"/>
                    <a:pt x="121" y="564"/>
                    <a:pt x="121" y="564"/>
                  </a:cubicBezTo>
                  <a:cubicBezTo>
                    <a:pt x="121" y="564"/>
                    <a:pt x="132" y="380"/>
                    <a:pt x="135" y="330"/>
                  </a:cubicBezTo>
                  <a:cubicBezTo>
                    <a:pt x="138" y="280"/>
                    <a:pt x="164" y="285"/>
                    <a:pt x="169" y="330"/>
                  </a:cubicBezTo>
                  <a:cubicBezTo>
                    <a:pt x="174" y="375"/>
                    <a:pt x="195" y="564"/>
                    <a:pt x="195" y="564"/>
                  </a:cubicBezTo>
                  <a:cubicBezTo>
                    <a:pt x="220" y="564"/>
                    <a:pt x="220" y="564"/>
                    <a:pt x="220" y="564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7" y="198"/>
                    <a:pt x="227" y="198"/>
                    <a:pt x="227" y="198"/>
                  </a:cubicBezTo>
                  <a:cubicBezTo>
                    <a:pt x="227" y="198"/>
                    <a:pt x="294" y="141"/>
                    <a:pt x="298" y="129"/>
                  </a:cubicBezTo>
                  <a:cubicBezTo>
                    <a:pt x="302" y="116"/>
                    <a:pt x="267" y="39"/>
                    <a:pt x="254" y="30"/>
                  </a:cubicBezTo>
                  <a:close/>
                  <a:moveTo>
                    <a:pt x="46" y="99"/>
                  </a:moveTo>
                  <a:cubicBezTo>
                    <a:pt x="46" y="94"/>
                    <a:pt x="49" y="83"/>
                    <a:pt x="53" y="73"/>
                  </a:cubicBezTo>
                  <a:cubicBezTo>
                    <a:pt x="65" y="159"/>
                    <a:pt x="65" y="159"/>
                    <a:pt x="65" y="159"/>
                  </a:cubicBezTo>
                  <a:cubicBezTo>
                    <a:pt x="57" y="136"/>
                    <a:pt x="46" y="105"/>
                    <a:pt x="46" y="99"/>
                  </a:cubicBezTo>
                  <a:close/>
                  <a:moveTo>
                    <a:pt x="255" y="129"/>
                  </a:moveTo>
                  <a:cubicBezTo>
                    <a:pt x="253" y="137"/>
                    <a:pt x="236" y="153"/>
                    <a:pt x="236" y="153"/>
                  </a:cubicBezTo>
                  <a:cubicBezTo>
                    <a:pt x="244" y="97"/>
                    <a:pt x="244" y="97"/>
                    <a:pt x="244" y="97"/>
                  </a:cubicBezTo>
                  <a:cubicBezTo>
                    <a:pt x="244" y="97"/>
                    <a:pt x="256" y="120"/>
                    <a:pt x="255" y="129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6765" tIns="48383" rIns="96765" bIns="48383" numCol="1" anchor="t" anchorCtr="0" compatLnSpc="1"/>
            <a:lstStyle/>
            <a:p>
              <a:pPr defTabSz="1176655"/>
              <a:endParaRPr lang="en-US" sz="2435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6" name="Oval 1227"/>
            <p:cNvSpPr>
              <a:spLocks noChangeArrowheads="1"/>
            </p:cNvSpPr>
            <p:nvPr/>
          </p:nvSpPr>
          <p:spPr bwMode="auto">
            <a:xfrm>
              <a:off x="1390650" y="2200275"/>
              <a:ext cx="147638" cy="150813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6765" tIns="48383" rIns="96765" bIns="48383" numCol="1" anchor="t" anchorCtr="0" compatLnSpc="1"/>
            <a:lstStyle/>
            <a:p>
              <a:pPr defTabSz="1176655"/>
              <a:endParaRPr lang="en-US" sz="2435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8" name="Title 1"/>
          <p:cNvSpPr txBox="1"/>
          <p:nvPr/>
        </p:nvSpPr>
        <p:spPr>
          <a:xfrm>
            <a:off x="5385332" y="1905084"/>
            <a:ext cx="4978889" cy="484717"/>
          </a:xfrm>
          <a:prstGeom prst="rect">
            <a:avLst/>
          </a:prstGeom>
        </p:spPr>
        <p:txBody>
          <a:bodyPr vert="horz" lIns="121924" tIns="60962" rIns="121924" bIns="60962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zh-CN" altLang="en-US" sz="264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核心要素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385332" y="2717838"/>
            <a:ext cx="5070509" cy="1805940"/>
          </a:xfrm>
          <a:prstGeom prst="rect">
            <a:avLst/>
          </a:prstGeom>
          <a:noFill/>
        </p:spPr>
        <p:txBody>
          <a:bodyPr wrap="square" lIns="121924" tIns="60962" rIns="192008" bIns="48002" numCol="1" spcCol="453600" rtlCol="0">
            <a:spAutoFit/>
          </a:bodyPr>
          <a:lstStyle/>
          <a:p>
            <a:pPr algn="just" defTabSz="1176655"/>
            <a:r>
              <a:rPr lang="zh-CN" altLang="en-US" sz="1375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此处添加详细文本描述，</a:t>
            </a:r>
            <a:r>
              <a:rPr lang="zh-CN" altLang="en-US" sz="137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建议与标题相关并符合整体语言风格，语言描述尽量简洁生动。</a:t>
            </a:r>
            <a:endParaRPr lang="en-US" altLang="zh-CN" sz="1375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 algn="just" defTabSz="1176655"/>
            <a:endParaRPr lang="en-US" altLang="zh-CN" sz="1375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 algn="just" defTabSz="1176655"/>
            <a:r>
              <a:rPr lang="zh-CN" altLang="en-US" sz="137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尽量将每页幻灯片的字数控制在</a:t>
            </a:r>
            <a:r>
              <a:rPr lang="en-US" altLang="zh-CN" sz="137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200</a:t>
            </a:r>
            <a:r>
              <a:rPr lang="zh-CN" altLang="en-US" sz="137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字以内，据统计每页幻灯片的最好控制在</a:t>
            </a:r>
            <a:r>
              <a:rPr lang="en-US" altLang="zh-CN" sz="137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5</a:t>
            </a:r>
            <a:r>
              <a:rPr lang="zh-CN" altLang="en-US" sz="137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37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200</a:t>
            </a:r>
            <a:r>
              <a:rPr lang="zh-CN" altLang="en-US" sz="137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字以内，据统计每页幻灯片的最好控制在</a:t>
            </a:r>
            <a:r>
              <a:rPr lang="en-US" altLang="zh-CN" sz="137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5</a:t>
            </a:r>
            <a:r>
              <a:rPr lang="zh-CN" altLang="en-US" sz="137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分钟之内。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6109042" y="4952913"/>
            <a:ext cx="3533918" cy="776931"/>
            <a:chOff x="5772793" y="4680126"/>
            <a:chExt cx="3339408" cy="734168"/>
          </a:xfrm>
        </p:grpSpPr>
        <p:grpSp>
          <p:nvGrpSpPr>
            <p:cNvPr id="35" name="Group 34"/>
            <p:cNvGrpSpPr/>
            <p:nvPr/>
          </p:nvGrpSpPr>
          <p:grpSpPr>
            <a:xfrm>
              <a:off x="5772793" y="4680126"/>
              <a:ext cx="3339408" cy="734168"/>
              <a:chOff x="4581329" y="3714750"/>
              <a:chExt cx="2650178" cy="582730"/>
            </a:xfrm>
          </p:grpSpPr>
          <p:grpSp>
            <p:nvGrpSpPr>
              <p:cNvPr id="20" name="Group 19"/>
              <p:cNvGrpSpPr/>
              <p:nvPr/>
            </p:nvGrpSpPr>
            <p:grpSpPr>
              <a:xfrm>
                <a:off x="4581329" y="3714750"/>
                <a:ext cx="582730" cy="582730"/>
                <a:chOff x="654978" y="3972822"/>
                <a:chExt cx="582730" cy="582730"/>
              </a:xfrm>
            </p:grpSpPr>
            <p:sp>
              <p:nvSpPr>
                <p:cNvPr id="21" name="Oval 20"/>
                <p:cNvSpPr/>
                <p:nvPr/>
              </p:nvSpPr>
              <p:spPr>
                <a:xfrm>
                  <a:off x="654978" y="3972822"/>
                  <a:ext cx="582730" cy="582730"/>
                </a:xfrm>
                <a:prstGeom prst="ellipse">
                  <a:avLst/>
                </a:prstGeom>
                <a:noFill/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176655"/>
                  <a:endParaRPr lang="en-US" sz="2435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2" name="Rectangle 21"/>
                <p:cNvSpPr/>
                <p:nvPr/>
              </p:nvSpPr>
              <p:spPr>
                <a:xfrm>
                  <a:off x="685800" y="4019550"/>
                  <a:ext cx="232387" cy="435316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1176655"/>
                  <a:endParaRPr lang="en-US" sz="3175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3" name="Group 22"/>
              <p:cNvGrpSpPr/>
              <p:nvPr/>
            </p:nvGrpSpPr>
            <p:grpSpPr>
              <a:xfrm>
                <a:off x="5267129" y="3714750"/>
                <a:ext cx="582730" cy="582730"/>
                <a:chOff x="4516915" y="2816880"/>
                <a:chExt cx="582730" cy="582730"/>
              </a:xfrm>
            </p:grpSpPr>
            <p:sp>
              <p:nvSpPr>
                <p:cNvPr id="24" name="Oval 23"/>
                <p:cNvSpPr/>
                <p:nvPr/>
              </p:nvSpPr>
              <p:spPr>
                <a:xfrm>
                  <a:off x="4516915" y="2816880"/>
                  <a:ext cx="582730" cy="582730"/>
                </a:xfrm>
                <a:prstGeom prst="ellipse">
                  <a:avLst/>
                </a:prstGeom>
                <a:noFill/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176655"/>
                  <a:endParaRPr lang="en-US" sz="2435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5" name="Rectangle 24"/>
                <p:cNvSpPr/>
                <p:nvPr/>
              </p:nvSpPr>
              <p:spPr>
                <a:xfrm>
                  <a:off x="4547737" y="2863608"/>
                  <a:ext cx="232387" cy="435316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1176655"/>
                  <a:endParaRPr lang="en-US" sz="3175" dirty="0">
                    <a:solidFill>
                      <a:srgbClr val="FFFFFF">
                        <a:lumMod val="95000"/>
                      </a:srgbClr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6" name="Group 25"/>
              <p:cNvGrpSpPr/>
              <p:nvPr/>
            </p:nvGrpSpPr>
            <p:grpSpPr>
              <a:xfrm>
                <a:off x="5969751" y="3714750"/>
                <a:ext cx="582730" cy="582730"/>
                <a:chOff x="1143000" y="3710468"/>
                <a:chExt cx="582730" cy="582730"/>
              </a:xfrm>
            </p:grpSpPr>
            <p:sp>
              <p:nvSpPr>
                <p:cNvPr id="27" name="Oval 26"/>
                <p:cNvSpPr/>
                <p:nvPr/>
              </p:nvSpPr>
              <p:spPr>
                <a:xfrm>
                  <a:off x="1143000" y="3710468"/>
                  <a:ext cx="582730" cy="582730"/>
                </a:xfrm>
                <a:prstGeom prst="ellipse">
                  <a:avLst/>
                </a:prstGeom>
                <a:noFill/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176655"/>
                  <a:endParaRPr lang="en-US" sz="2435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8" name="Rectangle 27"/>
                <p:cNvSpPr/>
                <p:nvPr/>
              </p:nvSpPr>
              <p:spPr>
                <a:xfrm>
                  <a:off x="1152240" y="3731575"/>
                  <a:ext cx="474003" cy="43531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defTabSz="1176655"/>
                  <a:endParaRPr lang="en-US" sz="3175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9" name="Group 28"/>
              <p:cNvGrpSpPr/>
              <p:nvPr/>
            </p:nvGrpSpPr>
            <p:grpSpPr>
              <a:xfrm>
                <a:off x="6648777" y="3714750"/>
                <a:ext cx="582730" cy="582730"/>
                <a:chOff x="1143000" y="2850820"/>
                <a:chExt cx="582730" cy="582730"/>
              </a:xfrm>
            </p:grpSpPr>
            <p:sp>
              <p:nvSpPr>
                <p:cNvPr id="30" name="Oval 29"/>
                <p:cNvSpPr/>
                <p:nvPr/>
              </p:nvSpPr>
              <p:spPr>
                <a:xfrm>
                  <a:off x="1143000" y="2850820"/>
                  <a:ext cx="582730" cy="582730"/>
                </a:xfrm>
                <a:prstGeom prst="ellipse">
                  <a:avLst/>
                </a:prstGeom>
                <a:noFill/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176655"/>
                  <a:endParaRPr lang="en-US" sz="2435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1" name="Rectangle 30"/>
                <p:cNvSpPr/>
                <p:nvPr/>
              </p:nvSpPr>
              <p:spPr>
                <a:xfrm>
                  <a:off x="1229132" y="2897548"/>
                  <a:ext cx="232387" cy="435316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1176655"/>
                  <a:endParaRPr lang="en-US" sz="3175" dirty="0">
                    <a:solidFill>
                      <a:srgbClr val="FFFFFF">
                        <a:lumMod val="95000"/>
                      </a:srgbClr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38" name="组合 37"/>
            <p:cNvGrpSpPr/>
            <p:nvPr/>
          </p:nvGrpSpPr>
          <p:grpSpPr>
            <a:xfrm>
              <a:off x="8522604" y="4863404"/>
              <a:ext cx="444913" cy="359298"/>
              <a:chOff x="8075613" y="5027614"/>
              <a:chExt cx="619125" cy="500063"/>
            </a:xfrm>
            <a:solidFill>
              <a:schemeClr val="bg1"/>
            </a:solidFill>
          </p:grpSpPr>
          <p:sp>
            <p:nvSpPr>
              <p:cNvPr id="39" name="Freeform 137"/>
              <p:cNvSpPr>
                <a:spLocks noEditPoints="1"/>
              </p:cNvSpPr>
              <p:nvPr/>
            </p:nvSpPr>
            <p:spPr bwMode="auto">
              <a:xfrm>
                <a:off x="8075613" y="5027614"/>
                <a:ext cx="619125" cy="500063"/>
              </a:xfrm>
              <a:custGeom>
                <a:avLst/>
                <a:gdLst>
                  <a:gd name="T0" fmla="*/ 289 w 602"/>
                  <a:gd name="T1" fmla="*/ 93 h 487"/>
                  <a:gd name="T2" fmla="*/ 192 w 602"/>
                  <a:gd name="T3" fmla="*/ 40 h 487"/>
                  <a:gd name="T4" fmla="*/ 107 w 602"/>
                  <a:gd name="T5" fmla="*/ 41 h 487"/>
                  <a:gd name="T6" fmla="*/ 65 w 602"/>
                  <a:gd name="T7" fmla="*/ 68 h 487"/>
                  <a:gd name="T8" fmla="*/ 30 w 602"/>
                  <a:gd name="T9" fmla="*/ 153 h 487"/>
                  <a:gd name="T10" fmla="*/ 46 w 602"/>
                  <a:gd name="T11" fmla="*/ 241 h 487"/>
                  <a:gd name="T12" fmla="*/ 66 w 602"/>
                  <a:gd name="T13" fmla="*/ 276 h 487"/>
                  <a:gd name="T14" fmla="*/ 202 w 602"/>
                  <a:gd name="T15" fmla="*/ 376 h 487"/>
                  <a:gd name="T16" fmla="*/ 303 w 602"/>
                  <a:gd name="T17" fmla="*/ 453 h 487"/>
                  <a:gd name="T18" fmla="*/ 305 w 602"/>
                  <a:gd name="T19" fmla="*/ 452 h 487"/>
                  <a:gd name="T20" fmla="*/ 564 w 602"/>
                  <a:gd name="T21" fmla="*/ 229 h 487"/>
                  <a:gd name="T22" fmla="*/ 569 w 602"/>
                  <a:gd name="T23" fmla="*/ 157 h 487"/>
                  <a:gd name="T24" fmla="*/ 536 w 602"/>
                  <a:gd name="T25" fmla="*/ 76 h 487"/>
                  <a:gd name="T26" fmla="*/ 510 w 602"/>
                  <a:gd name="T27" fmla="*/ 54 h 487"/>
                  <a:gd name="T28" fmla="*/ 422 w 602"/>
                  <a:gd name="T29" fmla="*/ 29 h 487"/>
                  <a:gd name="T30" fmla="*/ 334 w 602"/>
                  <a:gd name="T31" fmla="*/ 62 h 487"/>
                  <a:gd name="T32" fmla="*/ 310 w 602"/>
                  <a:gd name="T33" fmla="*/ 90 h 487"/>
                  <a:gd name="T34" fmla="*/ 291 w 602"/>
                  <a:gd name="T35" fmla="*/ 94 h 487"/>
                  <a:gd name="T36" fmla="*/ 289 w 602"/>
                  <a:gd name="T37" fmla="*/ 93 h 487"/>
                  <a:gd name="T38" fmla="*/ 289 w 602"/>
                  <a:gd name="T39" fmla="*/ 93 h 487"/>
                  <a:gd name="T40" fmla="*/ 199 w 602"/>
                  <a:gd name="T41" fmla="*/ 13 h 487"/>
                  <a:gd name="T42" fmla="*/ 296 w 602"/>
                  <a:gd name="T43" fmla="*/ 62 h 487"/>
                  <a:gd name="T44" fmla="*/ 315 w 602"/>
                  <a:gd name="T45" fmla="*/ 41 h 487"/>
                  <a:gd name="T46" fmla="*/ 421 w 602"/>
                  <a:gd name="T47" fmla="*/ 1 h 487"/>
                  <a:gd name="T48" fmla="*/ 525 w 602"/>
                  <a:gd name="T49" fmla="*/ 30 h 487"/>
                  <a:gd name="T50" fmla="*/ 557 w 602"/>
                  <a:gd name="T51" fmla="*/ 57 h 487"/>
                  <a:gd name="T52" fmla="*/ 596 w 602"/>
                  <a:gd name="T53" fmla="*/ 152 h 487"/>
                  <a:gd name="T54" fmla="*/ 589 w 602"/>
                  <a:gd name="T55" fmla="*/ 241 h 487"/>
                  <a:gd name="T56" fmla="*/ 317 w 602"/>
                  <a:gd name="T57" fmla="*/ 477 h 487"/>
                  <a:gd name="T58" fmla="*/ 304 w 602"/>
                  <a:gd name="T59" fmla="*/ 484 h 487"/>
                  <a:gd name="T60" fmla="*/ 304 w 602"/>
                  <a:gd name="T61" fmla="*/ 484 h 487"/>
                  <a:gd name="T62" fmla="*/ 303 w 602"/>
                  <a:gd name="T63" fmla="*/ 484 h 487"/>
                  <a:gd name="T64" fmla="*/ 285 w 602"/>
                  <a:gd name="T65" fmla="*/ 477 h 487"/>
                  <a:gd name="T66" fmla="*/ 187 w 602"/>
                  <a:gd name="T67" fmla="*/ 400 h 487"/>
                  <a:gd name="T68" fmla="*/ 46 w 602"/>
                  <a:gd name="T69" fmla="*/ 295 h 487"/>
                  <a:gd name="T70" fmla="*/ 20 w 602"/>
                  <a:gd name="T71" fmla="*/ 252 h 487"/>
                  <a:gd name="T72" fmla="*/ 2 w 602"/>
                  <a:gd name="T73" fmla="*/ 152 h 487"/>
                  <a:gd name="T74" fmla="*/ 46 w 602"/>
                  <a:gd name="T75" fmla="*/ 48 h 487"/>
                  <a:gd name="T76" fmla="*/ 97 w 602"/>
                  <a:gd name="T77" fmla="*/ 16 h 487"/>
                  <a:gd name="T78" fmla="*/ 199 w 602"/>
                  <a:gd name="T79" fmla="*/ 13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02" h="487">
                    <a:moveTo>
                      <a:pt x="289" y="93"/>
                    </a:moveTo>
                    <a:cubicBezTo>
                      <a:pt x="263" y="70"/>
                      <a:pt x="228" y="50"/>
                      <a:pt x="192" y="40"/>
                    </a:cubicBezTo>
                    <a:cubicBezTo>
                      <a:pt x="163" y="32"/>
                      <a:pt x="133" y="31"/>
                      <a:pt x="107" y="41"/>
                    </a:cubicBezTo>
                    <a:cubicBezTo>
                      <a:pt x="90" y="49"/>
                      <a:pt x="76" y="58"/>
                      <a:pt x="65" y="68"/>
                    </a:cubicBezTo>
                    <a:cubicBezTo>
                      <a:pt x="41" y="91"/>
                      <a:pt x="31" y="122"/>
                      <a:pt x="30" y="153"/>
                    </a:cubicBezTo>
                    <a:cubicBezTo>
                      <a:pt x="28" y="185"/>
                      <a:pt x="36" y="217"/>
                      <a:pt x="46" y="241"/>
                    </a:cubicBezTo>
                    <a:cubicBezTo>
                      <a:pt x="52" y="257"/>
                      <a:pt x="60" y="270"/>
                      <a:pt x="66" y="276"/>
                    </a:cubicBezTo>
                    <a:cubicBezTo>
                      <a:pt x="105" y="316"/>
                      <a:pt x="156" y="348"/>
                      <a:pt x="202" y="376"/>
                    </a:cubicBezTo>
                    <a:cubicBezTo>
                      <a:pt x="245" y="403"/>
                      <a:pt x="284" y="427"/>
                      <a:pt x="303" y="453"/>
                    </a:cubicBezTo>
                    <a:cubicBezTo>
                      <a:pt x="305" y="452"/>
                      <a:pt x="305" y="452"/>
                      <a:pt x="305" y="452"/>
                    </a:cubicBezTo>
                    <a:cubicBezTo>
                      <a:pt x="397" y="408"/>
                      <a:pt x="501" y="357"/>
                      <a:pt x="564" y="229"/>
                    </a:cubicBezTo>
                    <a:cubicBezTo>
                      <a:pt x="573" y="210"/>
                      <a:pt x="573" y="183"/>
                      <a:pt x="569" y="157"/>
                    </a:cubicBezTo>
                    <a:cubicBezTo>
                      <a:pt x="563" y="122"/>
                      <a:pt x="548" y="90"/>
                      <a:pt x="536" y="76"/>
                    </a:cubicBezTo>
                    <a:cubicBezTo>
                      <a:pt x="529" y="67"/>
                      <a:pt x="520" y="60"/>
                      <a:pt x="510" y="54"/>
                    </a:cubicBezTo>
                    <a:cubicBezTo>
                      <a:pt x="485" y="37"/>
                      <a:pt x="453" y="28"/>
                      <a:pt x="422" y="29"/>
                    </a:cubicBezTo>
                    <a:cubicBezTo>
                      <a:pt x="390" y="30"/>
                      <a:pt x="359" y="40"/>
                      <a:pt x="334" y="62"/>
                    </a:cubicBezTo>
                    <a:cubicBezTo>
                      <a:pt x="325" y="70"/>
                      <a:pt x="317" y="79"/>
                      <a:pt x="310" y="90"/>
                    </a:cubicBezTo>
                    <a:cubicBezTo>
                      <a:pt x="306" y="97"/>
                      <a:pt x="297" y="98"/>
                      <a:pt x="291" y="94"/>
                    </a:cubicBezTo>
                    <a:cubicBezTo>
                      <a:pt x="290" y="94"/>
                      <a:pt x="290" y="93"/>
                      <a:pt x="289" y="93"/>
                    </a:cubicBezTo>
                    <a:cubicBezTo>
                      <a:pt x="289" y="93"/>
                      <a:pt x="289" y="93"/>
                      <a:pt x="289" y="93"/>
                    </a:cubicBezTo>
                    <a:close/>
                    <a:moveTo>
                      <a:pt x="199" y="13"/>
                    </a:moveTo>
                    <a:cubicBezTo>
                      <a:pt x="234" y="23"/>
                      <a:pt x="268" y="41"/>
                      <a:pt x="296" y="62"/>
                    </a:cubicBezTo>
                    <a:cubicBezTo>
                      <a:pt x="302" y="54"/>
                      <a:pt x="308" y="47"/>
                      <a:pt x="315" y="41"/>
                    </a:cubicBezTo>
                    <a:cubicBezTo>
                      <a:pt x="346" y="14"/>
                      <a:pt x="384" y="2"/>
                      <a:pt x="421" y="1"/>
                    </a:cubicBezTo>
                    <a:cubicBezTo>
                      <a:pt x="458" y="0"/>
                      <a:pt x="495" y="11"/>
                      <a:pt x="525" y="30"/>
                    </a:cubicBezTo>
                    <a:cubicBezTo>
                      <a:pt x="537" y="38"/>
                      <a:pt x="548" y="47"/>
                      <a:pt x="557" y="57"/>
                    </a:cubicBezTo>
                    <a:cubicBezTo>
                      <a:pt x="572" y="74"/>
                      <a:pt x="589" y="113"/>
                      <a:pt x="596" y="152"/>
                    </a:cubicBezTo>
                    <a:cubicBezTo>
                      <a:pt x="602" y="184"/>
                      <a:pt x="601" y="216"/>
                      <a:pt x="589" y="241"/>
                    </a:cubicBezTo>
                    <a:cubicBezTo>
                      <a:pt x="522" y="378"/>
                      <a:pt x="413" y="431"/>
                      <a:pt x="317" y="477"/>
                    </a:cubicBezTo>
                    <a:cubicBezTo>
                      <a:pt x="304" y="484"/>
                      <a:pt x="304" y="484"/>
                      <a:pt x="304" y="484"/>
                    </a:cubicBezTo>
                    <a:cubicBezTo>
                      <a:pt x="304" y="484"/>
                      <a:pt x="304" y="484"/>
                      <a:pt x="304" y="484"/>
                    </a:cubicBezTo>
                    <a:cubicBezTo>
                      <a:pt x="303" y="484"/>
                      <a:pt x="303" y="484"/>
                      <a:pt x="303" y="484"/>
                    </a:cubicBezTo>
                    <a:cubicBezTo>
                      <a:pt x="296" y="487"/>
                      <a:pt x="288" y="484"/>
                      <a:pt x="285" y="477"/>
                    </a:cubicBezTo>
                    <a:cubicBezTo>
                      <a:pt x="273" y="453"/>
                      <a:pt x="233" y="429"/>
                      <a:pt x="187" y="400"/>
                    </a:cubicBezTo>
                    <a:cubicBezTo>
                      <a:pt x="140" y="371"/>
                      <a:pt x="87" y="339"/>
                      <a:pt x="46" y="295"/>
                    </a:cubicBezTo>
                    <a:cubicBezTo>
                      <a:pt x="37" y="286"/>
                      <a:pt x="28" y="271"/>
                      <a:pt x="20" y="252"/>
                    </a:cubicBezTo>
                    <a:cubicBezTo>
                      <a:pt x="9" y="224"/>
                      <a:pt x="0" y="188"/>
                      <a:pt x="2" y="152"/>
                    </a:cubicBezTo>
                    <a:cubicBezTo>
                      <a:pt x="3" y="114"/>
                      <a:pt x="15" y="77"/>
                      <a:pt x="46" y="48"/>
                    </a:cubicBezTo>
                    <a:cubicBezTo>
                      <a:pt x="59" y="35"/>
                      <a:pt x="76" y="24"/>
                      <a:pt x="97" y="16"/>
                    </a:cubicBezTo>
                    <a:cubicBezTo>
                      <a:pt x="129" y="2"/>
                      <a:pt x="165" y="3"/>
                      <a:pt x="199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zh-CN" altLang="en-US" sz="243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Freeform 138"/>
              <p:cNvSpPr>
                <a:spLocks noEditPoints="1"/>
              </p:cNvSpPr>
              <p:nvPr/>
            </p:nvSpPr>
            <p:spPr bwMode="auto">
              <a:xfrm>
                <a:off x="8450263" y="5105401"/>
                <a:ext cx="169863" cy="169863"/>
              </a:xfrm>
              <a:custGeom>
                <a:avLst/>
                <a:gdLst>
                  <a:gd name="T0" fmla="*/ 30 w 165"/>
                  <a:gd name="T1" fmla="*/ 94 h 165"/>
                  <a:gd name="T2" fmla="*/ 31 w 165"/>
                  <a:gd name="T3" fmla="*/ 95 h 165"/>
                  <a:gd name="T4" fmla="*/ 56 w 165"/>
                  <a:gd name="T5" fmla="*/ 126 h 165"/>
                  <a:gd name="T6" fmla="*/ 95 w 165"/>
                  <a:gd name="T7" fmla="*/ 133 h 165"/>
                  <a:gd name="T8" fmla="*/ 95 w 165"/>
                  <a:gd name="T9" fmla="*/ 133 h 165"/>
                  <a:gd name="T10" fmla="*/ 95 w 165"/>
                  <a:gd name="T11" fmla="*/ 133 h 165"/>
                  <a:gd name="T12" fmla="*/ 96 w 165"/>
                  <a:gd name="T13" fmla="*/ 133 h 165"/>
                  <a:gd name="T14" fmla="*/ 127 w 165"/>
                  <a:gd name="T15" fmla="*/ 113 h 165"/>
                  <a:gd name="T16" fmla="*/ 136 w 165"/>
                  <a:gd name="T17" fmla="*/ 83 h 165"/>
                  <a:gd name="T18" fmla="*/ 136 w 165"/>
                  <a:gd name="T19" fmla="*/ 83 h 165"/>
                  <a:gd name="T20" fmla="*/ 136 w 165"/>
                  <a:gd name="T21" fmla="*/ 81 h 165"/>
                  <a:gd name="T22" fmla="*/ 136 w 165"/>
                  <a:gd name="T23" fmla="*/ 81 h 165"/>
                  <a:gd name="T24" fmla="*/ 118 w 165"/>
                  <a:gd name="T25" fmla="*/ 40 h 165"/>
                  <a:gd name="T26" fmla="*/ 73 w 165"/>
                  <a:gd name="T27" fmla="*/ 30 h 165"/>
                  <a:gd name="T28" fmla="*/ 71 w 165"/>
                  <a:gd name="T29" fmla="*/ 30 h 165"/>
                  <a:gd name="T30" fmla="*/ 65 w 165"/>
                  <a:gd name="T31" fmla="*/ 31 h 165"/>
                  <a:gd name="T32" fmla="*/ 63 w 165"/>
                  <a:gd name="T33" fmla="*/ 31 h 165"/>
                  <a:gd name="T34" fmla="*/ 37 w 165"/>
                  <a:gd name="T35" fmla="*/ 51 h 165"/>
                  <a:gd name="T36" fmla="*/ 29 w 165"/>
                  <a:gd name="T37" fmla="*/ 86 h 165"/>
                  <a:gd name="T38" fmla="*/ 30 w 165"/>
                  <a:gd name="T39" fmla="*/ 94 h 165"/>
                  <a:gd name="T40" fmla="*/ 30 w 165"/>
                  <a:gd name="T41" fmla="*/ 94 h 165"/>
                  <a:gd name="T42" fmla="*/ 30 w 165"/>
                  <a:gd name="T43" fmla="*/ 94 h 165"/>
                  <a:gd name="T44" fmla="*/ 4 w 165"/>
                  <a:gd name="T45" fmla="*/ 102 h 165"/>
                  <a:gd name="T46" fmla="*/ 3 w 165"/>
                  <a:gd name="T47" fmla="*/ 100 h 165"/>
                  <a:gd name="T48" fmla="*/ 3 w 165"/>
                  <a:gd name="T49" fmla="*/ 100 h 165"/>
                  <a:gd name="T50" fmla="*/ 1 w 165"/>
                  <a:gd name="T51" fmla="*/ 89 h 165"/>
                  <a:gd name="T52" fmla="*/ 13 w 165"/>
                  <a:gd name="T53" fmla="*/ 37 h 165"/>
                  <a:gd name="T54" fmla="*/ 57 w 165"/>
                  <a:gd name="T55" fmla="*/ 4 h 165"/>
                  <a:gd name="T56" fmla="*/ 59 w 165"/>
                  <a:gd name="T57" fmla="*/ 4 h 165"/>
                  <a:gd name="T58" fmla="*/ 69 w 165"/>
                  <a:gd name="T59" fmla="*/ 2 h 165"/>
                  <a:gd name="T60" fmla="*/ 71 w 165"/>
                  <a:gd name="T61" fmla="*/ 2 h 165"/>
                  <a:gd name="T62" fmla="*/ 135 w 165"/>
                  <a:gd name="T63" fmla="*/ 18 h 165"/>
                  <a:gd name="T64" fmla="*/ 164 w 165"/>
                  <a:gd name="T65" fmla="*/ 79 h 165"/>
                  <a:gd name="T66" fmla="*/ 164 w 165"/>
                  <a:gd name="T67" fmla="*/ 79 h 165"/>
                  <a:gd name="T68" fmla="*/ 164 w 165"/>
                  <a:gd name="T69" fmla="*/ 79 h 165"/>
                  <a:gd name="T70" fmla="*/ 164 w 165"/>
                  <a:gd name="T71" fmla="*/ 80 h 165"/>
                  <a:gd name="T72" fmla="*/ 164 w 165"/>
                  <a:gd name="T73" fmla="*/ 80 h 165"/>
                  <a:gd name="T74" fmla="*/ 164 w 165"/>
                  <a:gd name="T75" fmla="*/ 81 h 165"/>
                  <a:gd name="T76" fmla="*/ 149 w 165"/>
                  <a:gd name="T77" fmla="*/ 130 h 165"/>
                  <a:gd name="T78" fmla="*/ 103 w 165"/>
                  <a:gd name="T79" fmla="*/ 160 h 165"/>
                  <a:gd name="T80" fmla="*/ 101 w 165"/>
                  <a:gd name="T81" fmla="*/ 161 h 165"/>
                  <a:gd name="T82" fmla="*/ 101 w 165"/>
                  <a:gd name="T83" fmla="*/ 161 h 165"/>
                  <a:gd name="T84" fmla="*/ 42 w 165"/>
                  <a:gd name="T85" fmla="*/ 150 h 165"/>
                  <a:gd name="T86" fmla="*/ 4 w 165"/>
                  <a:gd name="T87" fmla="*/ 102 h 165"/>
                  <a:gd name="T88" fmla="*/ 63 w 165"/>
                  <a:gd name="T89" fmla="*/ 31 h 165"/>
                  <a:gd name="T90" fmla="*/ 48 w 165"/>
                  <a:gd name="T91" fmla="*/ 21 h 165"/>
                  <a:gd name="T92" fmla="*/ 63 w 165"/>
                  <a:gd name="T93" fmla="*/ 31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65" h="165">
                    <a:moveTo>
                      <a:pt x="30" y="94"/>
                    </a:moveTo>
                    <a:cubicBezTo>
                      <a:pt x="31" y="95"/>
                      <a:pt x="31" y="95"/>
                      <a:pt x="31" y="95"/>
                    </a:cubicBezTo>
                    <a:cubicBezTo>
                      <a:pt x="34" y="109"/>
                      <a:pt x="44" y="119"/>
                      <a:pt x="56" y="126"/>
                    </a:cubicBezTo>
                    <a:cubicBezTo>
                      <a:pt x="68" y="133"/>
                      <a:pt x="83" y="136"/>
                      <a:pt x="95" y="133"/>
                    </a:cubicBezTo>
                    <a:cubicBezTo>
                      <a:pt x="95" y="133"/>
                      <a:pt x="95" y="133"/>
                      <a:pt x="95" y="133"/>
                    </a:cubicBezTo>
                    <a:cubicBezTo>
                      <a:pt x="95" y="133"/>
                      <a:pt x="95" y="133"/>
                      <a:pt x="95" y="133"/>
                    </a:cubicBezTo>
                    <a:cubicBezTo>
                      <a:pt x="95" y="133"/>
                      <a:pt x="96" y="133"/>
                      <a:pt x="96" y="133"/>
                    </a:cubicBezTo>
                    <a:cubicBezTo>
                      <a:pt x="106" y="130"/>
                      <a:pt x="119" y="124"/>
                      <a:pt x="127" y="113"/>
                    </a:cubicBezTo>
                    <a:cubicBezTo>
                      <a:pt x="133" y="105"/>
                      <a:pt x="137" y="95"/>
                      <a:pt x="136" y="83"/>
                    </a:cubicBezTo>
                    <a:cubicBezTo>
                      <a:pt x="136" y="83"/>
                      <a:pt x="136" y="83"/>
                      <a:pt x="136" y="83"/>
                    </a:cubicBezTo>
                    <a:cubicBezTo>
                      <a:pt x="136" y="81"/>
                      <a:pt x="136" y="81"/>
                      <a:pt x="136" y="81"/>
                    </a:cubicBezTo>
                    <a:cubicBezTo>
                      <a:pt x="136" y="81"/>
                      <a:pt x="136" y="81"/>
                      <a:pt x="136" y="81"/>
                    </a:cubicBezTo>
                    <a:cubicBezTo>
                      <a:pt x="134" y="62"/>
                      <a:pt x="128" y="48"/>
                      <a:pt x="118" y="40"/>
                    </a:cubicBezTo>
                    <a:cubicBezTo>
                      <a:pt x="107" y="32"/>
                      <a:pt x="92" y="29"/>
                      <a:pt x="73" y="30"/>
                    </a:cubicBezTo>
                    <a:cubicBezTo>
                      <a:pt x="72" y="30"/>
                      <a:pt x="72" y="30"/>
                      <a:pt x="71" y="30"/>
                    </a:cubicBezTo>
                    <a:cubicBezTo>
                      <a:pt x="69" y="30"/>
                      <a:pt x="67" y="31"/>
                      <a:pt x="65" y="31"/>
                    </a:cubicBezTo>
                    <a:cubicBezTo>
                      <a:pt x="64" y="31"/>
                      <a:pt x="64" y="31"/>
                      <a:pt x="63" y="31"/>
                    </a:cubicBezTo>
                    <a:cubicBezTo>
                      <a:pt x="51" y="34"/>
                      <a:pt x="43" y="42"/>
                      <a:pt x="37" y="51"/>
                    </a:cubicBezTo>
                    <a:cubicBezTo>
                      <a:pt x="31" y="61"/>
                      <a:pt x="28" y="74"/>
                      <a:pt x="29" y="86"/>
                    </a:cubicBezTo>
                    <a:cubicBezTo>
                      <a:pt x="30" y="89"/>
                      <a:pt x="30" y="92"/>
                      <a:pt x="30" y="94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94"/>
                      <a:pt x="30" y="94"/>
                      <a:pt x="30" y="94"/>
                    </a:cubicBezTo>
                    <a:close/>
                    <a:moveTo>
                      <a:pt x="4" y="102"/>
                    </a:moveTo>
                    <a:cubicBezTo>
                      <a:pt x="3" y="101"/>
                      <a:pt x="3" y="101"/>
                      <a:pt x="3" y="100"/>
                    </a:cubicBezTo>
                    <a:cubicBezTo>
                      <a:pt x="3" y="100"/>
                      <a:pt x="3" y="100"/>
                      <a:pt x="3" y="100"/>
                    </a:cubicBezTo>
                    <a:cubicBezTo>
                      <a:pt x="2" y="96"/>
                      <a:pt x="2" y="92"/>
                      <a:pt x="1" y="89"/>
                    </a:cubicBezTo>
                    <a:cubicBezTo>
                      <a:pt x="0" y="71"/>
                      <a:pt x="4" y="52"/>
                      <a:pt x="13" y="37"/>
                    </a:cubicBezTo>
                    <a:cubicBezTo>
                      <a:pt x="22" y="21"/>
                      <a:pt x="37" y="9"/>
                      <a:pt x="57" y="4"/>
                    </a:cubicBezTo>
                    <a:cubicBezTo>
                      <a:pt x="58" y="4"/>
                      <a:pt x="58" y="4"/>
                      <a:pt x="59" y="4"/>
                    </a:cubicBezTo>
                    <a:cubicBezTo>
                      <a:pt x="62" y="3"/>
                      <a:pt x="65" y="3"/>
                      <a:pt x="69" y="2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97" y="0"/>
                      <a:pt x="119" y="6"/>
                      <a:pt x="135" y="18"/>
                    </a:cubicBezTo>
                    <a:cubicBezTo>
                      <a:pt x="151" y="31"/>
                      <a:pt x="161" y="52"/>
                      <a:pt x="164" y="79"/>
                    </a:cubicBezTo>
                    <a:cubicBezTo>
                      <a:pt x="164" y="79"/>
                      <a:pt x="164" y="79"/>
                      <a:pt x="164" y="79"/>
                    </a:cubicBezTo>
                    <a:cubicBezTo>
                      <a:pt x="164" y="79"/>
                      <a:pt x="164" y="79"/>
                      <a:pt x="164" y="79"/>
                    </a:cubicBezTo>
                    <a:cubicBezTo>
                      <a:pt x="164" y="80"/>
                      <a:pt x="164" y="80"/>
                      <a:pt x="164" y="80"/>
                    </a:cubicBezTo>
                    <a:cubicBezTo>
                      <a:pt x="164" y="80"/>
                      <a:pt x="164" y="80"/>
                      <a:pt x="164" y="80"/>
                    </a:cubicBezTo>
                    <a:cubicBezTo>
                      <a:pt x="164" y="81"/>
                      <a:pt x="164" y="81"/>
                      <a:pt x="164" y="81"/>
                    </a:cubicBezTo>
                    <a:cubicBezTo>
                      <a:pt x="165" y="101"/>
                      <a:pt x="159" y="118"/>
                      <a:pt x="149" y="130"/>
                    </a:cubicBezTo>
                    <a:cubicBezTo>
                      <a:pt x="137" y="147"/>
                      <a:pt x="118" y="156"/>
                      <a:pt x="103" y="160"/>
                    </a:cubicBezTo>
                    <a:cubicBezTo>
                      <a:pt x="102" y="160"/>
                      <a:pt x="101" y="160"/>
                      <a:pt x="101" y="161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82" y="165"/>
                      <a:pt x="60" y="161"/>
                      <a:pt x="42" y="150"/>
                    </a:cubicBezTo>
                    <a:cubicBezTo>
                      <a:pt x="24" y="140"/>
                      <a:pt x="9" y="123"/>
                      <a:pt x="4" y="102"/>
                    </a:cubicBezTo>
                    <a:close/>
                    <a:moveTo>
                      <a:pt x="63" y="31"/>
                    </a:moveTo>
                    <a:cubicBezTo>
                      <a:pt x="56" y="32"/>
                      <a:pt x="49" y="28"/>
                      <a:pt x="48" y="21"/>
                    </a:cubicBezTo>
                    <a:cubicBezTo>
                      <a:pt x="63" y="31"/>
                      <a:pt x="63" y="31"/>
                      <a:pt x="63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zh-CN" altLang="en-US" sz="243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1" name="Freeform 139"/>
            <p:cNvSpPr/>
            <p:nvPr/>
          </p:nvSpPr>
          <p:spPr bwMode="auto">
            <a:xfrm>
              <a:off x="7704631" y="4794596"/>
              <a:ext cx="369620" cy="455110"/>
            </a:xfrm>
            <a:custGeom>
              <a:avLst/>
              <a:gdLst>
                <a:gd name="T0" fmla="*/ 261 w 499"/>
                <a:gd name="T1" fmla="*/ 186 h 616"/>
                <a:gd name="T2" fmla="*/ 280 w 499"/>
                <a:gd name="T3" fmla="*/ 181 h 616"/>
                <a:gd name="T4" fmla="*/ 285 w 499"/>
                <a:gd name="T5" fmla="*/ 200 h 616"/>
                <a:gd name="T6" fmla="*/ 220 w 499"/>
                <a:gd name="T7" fmla="*/ 287 h 616"/>
                <a:gd name="T8" fmla="*/ 166 w 499"/>
                <a:gd name="T9" fmla="*/ 358 h 616"/>
                <a:gd name="T10" fmla="*/ 155 w 499"/>
                <a:gd name="T11" fmla="*/ 422 h 616"/>
                <a:gd name="T12" fmla="*/ 170 w 499"/>
                <a:gd name="T13" fmla="*/ 437 h 616"/>
                <a:gd name="T14" fmla="*/ 190 w 499"/>
                <a:gd name="T15" fmla="*/ 445 h 616"/>
                <a:gd name="T16" fmla="*/ 236 w 499"/>
                <a:gd name="T17" fmla="*/ 427 h 616"/>
                <a:gd name="T18" fmla="*/ 400 w 499"/>
                <a:gd name="T19" fmla="*/ 212 h 616"/>
                <a:gd name="T20" fmla="*/ 447 w 499"/>
                <a:gd name="T21" fmla="*/ 154 h 616"/>
                <a:gd name="T22" fmla="*/ 459 w 499"/>
                <a:gd name="T23" fmla="*/ 70 h 616"/>
                <a:gd name="T24" fmla="*/ 442 w 499"/>
                <a:gd name="T25" fmla="*/ 46 h 616"/>
                <a:gd name="T26" fmla="*/ 416 w 499"/>
                <a:gd name="T27" fmla="*/ 34 h 616"/>
                <a:gd name="T28" fmla="*/ 329 w 499"/>
                <a:gd name="T29" fmla="*/ 77 h 616"/>
                <a:gd name="T30" fmla="*/ 173 w 499"/>
                <a:gd name="T31" fmla="*/ 282 h 616"/>
                <a:gd name="T32" fmla="*/ 56 w 499"/>
                <a:gd name="T33" fmla="*/ 440 h 616"/>
                <a:gd name="T34" fmla="*/ 44 w 499"/>
                <a:gd name="T35" fmla="*/ 537 h 616"/>
                <a:gd name="T36" fmla="*/ 68 w 499"/>
                <a:gd name="T37" fmla="*/ 566 h 616"/>
                <a:gd name="T38" fmla="*/ 101 w 499"/>
                <a:gd name="T39" fmla="*/ 581 h 616"/>
                <a:gd name="T40" fmla="*/ 216 w 499"/>
                <a:gd name="T41" fmla="*/ 519 h 616"/>
                <a:gd name="T42" fmla="*/ 352 w 499"/>
                <a:gd name="T43" fmla="*/ 348 h 616"/>
                <a:gd name="T44" fmla="*/ 415 w 499"/>
                <a:gd name="T45" fmla="*/ 278 h 616"/>
                <a:gd name="T46" fmla="*/ 432 w 499"/>
                <a:gd name="T47" fmla="*/ 288 h 616"/>
                <a:gd name="T48" fmla="*/ 423 w 499"/>
                <a:gd name="T49" fmla="*/ 305 h 616"/>
                <a:gd name="T50" fmla="*/ 373 w 499"/>
                <a:gd name="T51" fmla="*/ 366 h 616"/>
                <a:gd name="T52" fmla="*/ 238 w 499"/>
                <a:gd name="T53" fmla="*/ 536 h 616"/>
                <a:gd name="T54" fmla="*/ 97 w 499"/>
                <a:gd name="T55" fmla="*/ 609 h 616"/>
                <a:gd name="T56" fmla="*/ 50 w 499"/>
                <a:gd name="T57" fmla="*/ 588 h 616"/>
                <a:gd name="T58" fmla="*/ 19 w 499"/>
                <a:gd name="T59" fmla="*/ 550 h 616"/>
                <a:gd name="T60" fmla="*/ 35 w 499"/>
                <a:gd name="T61" fmla="*/ 423 h 616"/>
                <a:gd name="T62" fmla="*/ 151 w 499"/>
                <a:gd name="T63" fmla="*/ 266 h 616"/>
                <a:gd name="T64" fmla="*/ 308 w 499"/>
                <a:gd name="T65" fmla="*/ 59 h 616"/>
                <a:gd name="T66" fmla="*/ 422 w 499"/>
                <a:gd name="T67" fmla="*/ 6 h 616"/>
                <a:gd name="T68" fmla="*/ 460 w 499"/>
                <a:gd name="T69" fmla="*/ 25 h 616"/>
                <a:gd name="T70" fmla="*/ 485 w 499"/>
                <a:gd name="T71" fmla="*/ 59 h 616"/>
                <a:gd name="T72" fmla="*/ 469 w 499"/>
                <a:gd name="T73" fmla="*/ 171 h 616"/>
                <a:gd name="T74" fmla="*/ 421 w 499"/>
                <a:gd name="T75" fmla="*/ 230 h 616"/>
                <a:gd name="T76" fmla="*/ 260 w 499"/>
                <a:gd name="T77" fmla="*/ 442 h 616"/>
                <a:gd name="T78" fmla="*/ 186 w 499"/>
                <a:gd name="T79" fmla="*/ 472 h 616"/>
                <a:gd name="T80" fmla="*/ 155 w 499"/>
                <a:gd name="T81" fmla="*/ 460 h 616"/>
                <a:gd name="T82" fmla="*/ 131 w 499"/>
                <a:gd name="T83" fmla="*/ 436 h 616"/>
                <a:gd name="T84" fmla="*/ 142 w 499"/>
                <a:gd name="T85" fmla="*/ 342 h 616"/>
                <a:gd name="T86" fmla="*/ 199 w 499"/>
                <a:gd name="T87" fmla="*/ 269 h 616"/>
                <a:gd name="T88" fmla="*/ 261 w 499"/>
                <a:gd name="T89" fmla="*/ 186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99" h="616">
                  <a:moveTo>
                    <a:pt x="261" y="186"/>
                  </a:moveTo>
                  <a:cubicBezTo>
                    <a:pt x="265" y="179"/>
                    <a:pt x="274" y="177"/>
                    <a:pt x="280" y="181"/>
                  </a:cubicBezTo>
                  <a:cubicBezTo>
                    <a:pt x="287" y="185"/>
                    <a:pt x="289" y="194"/>
                    <a:pt x="285" y="200"/>
                  </a:cubicBezTo>
                  <a:cubicBezTo>
                    <a:pt x="267" y="232"/>
                    <a:pt x="244" y="259"/>
                    <a:pt x="220" y="287"/>
                  </a:cubicBezTo>
                  <a:cubicBezTo>
                    <a:pt x="202" y="310"/>
                    <a:pt x="182" y="333"/>
                    <a:pt x="166" y="358"/>
                  </a:cubicBezTo>
                  <a:cubicBezTo>
                    <a:pt x="147" y="386"/>
                    <a:pt x="146" y="408"/>
                    <a:pt x="155" y="422"/>
                  </a:cubicBezTo>
                  <a:cubicBezTo>
                    <a:pt x="159" y="428"/>
                    <a:pt x="164" y="433"/>
                    <a:pt x="170" y="437"/>
                  </a:cubicBezTo>
                  <a:cubicBezTo>
                    <a:pt x="176" y="441"/>
                    <a:pt x="183" y="443"/>
                    <a:pt x="190" y="445"/>
                  </a:cubicBezTo>
                  <a:cubicBezTo>
                    <a:pt x="208" y="448"/>
                    <a:pt x="227" y="442"/>
                    <a:pt x="236" y="427"/>
                  </a:cubicBezTo>
                  <a:cubicBezTo>
                    <a:pt x="277" y="361"/>
                    <a:pt x="346" y="277"/>
                    <a:pt x="400" y="212"/>
                  </a:cubicBezTo>
                  <a:cubicBezTo>
                    <a:pt x="417" y="191"/>
                    <a:pt x="433" y="171"/>
                    <a:pt x="447" y="154"/>
                  </a:cubicBezTo>
                  <a:cubicBezTo>
                    <a:pt x="468" y="127"/>
                    <a:pt x="470" y="95"/>
                    <a:pt x="459" y="70"/>
                  </a:cubicBezTo>
                  <a:cubicBezTo>
                    <a:pt x="455" y="61"/>
                    <a:pt x="449" y="52"/>
                    <a:pt x="442" y="46"/>
                  </a:cubicBezTo>
                  <a:cubicBezTo>
                    <a:pt x="435" y="40"/>
                    <a:pt x="426" y="35"/>
                    <a:pt x="416" y="34"/>
                  </a:cubicBezTo>
                  <a:cubicBezTo>
                    <a:pt x="393" y="29"/>
                    <a:pt x="362" y="40"/>
                    <a:pt x="329" y="77"/>
                  </a:cubicBezTo>
                  <a:cubicBezTo>
                    <a:pt x="280" y="133"/>
                    <a:pt x="226" y="208"/>
                    <a:pt x="173" y="282"/>
                  </a:cubicBezTo>
                  <a:cubicBezTo>
                    <a:pt x="133" y="338"/>
                    <a:pt x="94" y="394"/>
                    <a:pt x="56" y="440"/>
                  </a:cubicBezTo>
                  <a:cubicBezTo>
                    <a:pt x="31" y="472"/>
                    <a:pt x="30" y="509"/>
                    <a:pt x="44" y="537"/>
                  </a:cubicBezTo>
                  <a:cubicBezTo>
                    <a:pt x="50" y="549"/>
                    <a:pt x="58" y="559"/>
                    <a:pt x="68" y="566"/>
                  </a:cubicBezTo>
                  <a:cubicBezTo>
                    <a:pt x="77" y="574"/>
                    <a:pt x="89" y="579"/>
                    <a:pt x="101" y="581"/>
                  </a:cubicBezTo>
                  <a:cubicBezTo>
                    <a:pt x="134" y="587"/>
                    <a:pt x="176" y="571"/>
                    <a:pt x="216" y="519"/>
                  </a:cubicBezTo>
                  <a:cubicBezTo>
                    <a:pt x="226" y="506"/>
                    <a:pt x="299" y="413"/>
                    <a:pt x="352" y="348"/>
                  </a:cubicBezTo>
                  <a:cubicBezTo>
                    <a:pt x="383" y="310"/>
                    <a:pt x="408" y="280"/>
                    <a:pt x="415" y="278"/>
                  </a:cubicBezTo>
                  <a:cubicBezTo>
                    <a:pt x="422" y="276"/>
                    <a:pt x="430" y="280"/>
                    <a:pt x="432" y="288"/>
                  </a:cubicBezTo>
                  <a:cubicBezTo>
                    <a:pt x="435" y="295"/>
                    <a:pt x="430" y="303"/>
                    <a:pt x="423" y="305"/>
                  </a:cubicBezTo>
                  <a:cubicBezTo>
                    <a:pt x="423" y="305"/>
                    <a:pt x="401" y="331"/>
                    <a:pt x="373" y="366"/>
                  </a:cubicBezTo>
                  <a:cubicBezTo>
                    <a:pt x="321" y="430"/>
                    <a:pt x="248" y="523"/>
                    <a:pt x="238" y="536"/>
                  </a:cubicBezTo>
                  <a:cubicBezTo>
                    <a:pt x="191" y="598"/>
                    <a:pt x="139" y="616"/>
                    <a:pt x="97" y="609"/>
                  </a:cubicBezTo>
                  <a:cubicBezTo>
                    <a:pt x="79" y="606"/>
                    <a:pt x="64" y="598"/>
                    <a:pt x="50" y="588"/>
                  </a:cubicBezTo>
                  <a:cubicBezTo>
                    <a:pt x="37" y="578"/>
                    <a:pt x="27" y="565"/>
                    <a:pt x="19" y="550"/>
                  </a:cubicBezTo>
                  <a:cubicBezTo>
                    <a:pt x="0" y="512"/>
                    <a:pt x="1" y="464"/>
                    <a:pt x="35" y="423"/>
                  </a:cubicBezTo>
                  <a:cubicBezTo>
                    <a:pt x="71" y="378"/>
                    <a:pt x="110" y="322"/>
                    <a:pt x="151" y="266"/>
                  </a:cubicBezTo>
                  <a:cubicBezTo>
                    <a:pt x="204" y="191"/>
                    <a:pt x="258" y="116"/>
                    <a:pt x="308" y="59"/>
                  </a:cubicBezTo>
                  <a:cubicBezTo>
                    <a:pt x="349" y="13"/>
                    <a:pt x="389" y="0"/>
                    <a:pt x="422" y="6"/>
                  </a:cubicBezTo>
                  <a:cubicBezTo>
                    <a:pt x="436" y="9"/>
                    <a:pt x="449" y="16"/>
                    <a:pt x="460" y="25"/>
                  </a:cubicBezTo>
                  <a:cubicBezTo>
                    <a:pt x="471" y="34"/>
                    <a:pt x="479" y="46"/>
                    <a:pt x="485" y="59"/>
                  </a:cubicBezTo>
                  <a:cubicBezTo>
                    <a:pt x="499" y="93"/>
                    <a:pt x="497" y="136"/>
                    <a:pt x="469" y="171"/>
                  </a:cubicBezTo>
                  <a:cubicBezTo>
                    <a:pt x="457" y="186"/>
                    <a:pt x="440" y="207"/>
                    <a:pt x="421" y="230"/>
                  </a:cubicBezTo>
                  <a:cubicBezTo>
                    <a:pt x="368" y="294"/>
                    <a:pt x="300" y="377"/>
                    <a:pt x="260" y="442"/>
                  </a:cubicBezTo>
                  <a:cubicBezTo>
                    <a:pt x="244" y="468"/>
                    <a:pt x="214" y="477"/>
                    <a:pt x="186" y="472"/>
                  </a:cubicBezTo>
                  <a:cubicBezTo>
                    <a:pt x="175" y="470"/>
                    <a:pt x="164" y="466"/>
                    <a:pt x="155" y="460"/>
                  </a:cubicBezTo>
                  <a:cubicBezTo>
                    <a:pt x="145" y="454"/>
                    <a:pt x="137" y="446"/>
                    <a:pt x="131" y="436"/>
                  </a:cubicBezTo>
                  <a:cubicBezTo>
                    <a:pt x="117" y="413"/>
                    <a:pt x="116" y="381"/>
                    <a:pt x="142" y="342"/>
                  </a:cubicBezTo>
                  <a:cubicBezTo>
                    <a:pt x="160" y="315"/>
                    <a:pt x="180" y="292"/>
                    <a:pt x="199" y="269"/>
                  </a:cubicBezTo>
                  <a:cubicBezTo>
                    <a:pt x="222" y="242"/>
                    <a:pt x="244" y="216"/>
                    <a:pt x="261" y="1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4" tIns="60962" rIns="121924" bIns="60962" numCol="1" anchor="t" anchorCtr="0" compatLnSpc="1"/>
            <a:lstStyle/>
            <a:p>
              <a:pPr defTabSz="1176655"/>
              <a:endParaRPr lang="zh-CN" altLang="en-US" sz="243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6850080" y="4811101"/>
              <a:ext cx="308016" cy="472219"/>
              <a:chOff x="6340476" y="4933951"/>
              <a:chExt cx="428625" cy="657225"/>
            </a:xfrm>
            <a:solidFill>
              <a:schemeClr val="bg1"/>
            </a:solidFill>
          </p:grpSpPr>
          <p:sp>
            <p:nvSpPr>
              <p:cNvPr id="43" name="Freeform 140"/>
              <p:cNvSpPr>
                <a:spLocks noEditPoints="1"/>
              </p:cNvSpPr>
              <p:nvPr/>
            </p:nvSpPr>
            <p:spPr bwMode="auto">
              <a:xfrm>
                <a:off x="6340476" y="4933951"/>
                <a:ext cx="428625" cy="657225"/>
              </a:xfrm>
              <a:custGeom>
                <a:avLst/>
                <a:gdLst>
                  <a:gd name="T0" fmla="*/ 221 w 416"/>
                  <a:gd name="T1" fmla="*/ 1 h 639"/>
                  <a:gd name="T2" fmla="*/ 331 w 416"/>
                  <a:gd name="T3" fmla="*/ 28 h 639"/>
                  <a:gd name="T4" fmla="*/ 398 w 416"/>
                  <a:gd name="T5" fmla="*/ 104 h 639"/>
                  <a:gd name="T6" fmla="*/ 415 w 416"/>
                  <a:gd name="T7" fmla="*/ 201 h 639"/>
                  <a:gd name="T8" fmla="*/ 379 w 416"/>
                  <a:gd name="T9" fmla="*/ 341 h 639"/>
                  <a:gd name="T10" fmla="*/ 328 w 416"/>
                  <a:gd name="T11" fmla="*/ 454 h 639"/>
                  <a:gd name="T12" fmla="*/ 288 w 416"/>
                  <a:gd name="T13" fmla="*/ 567 h 639"/>
                  <a:gd name="T14" fmla="*/ 256 w 416"/>
                  <a:gd name="T15" fmla="*/ 625 h 639"/>
                  <a:gd name="T16" fmla="*/ 224 w 416"/>
                  <a:gd name="T17" fmla="*/ 639 h 639"/>
                  <a:gd name="T18" fmla="*/ 190 w 416"/>
                  <a:gd name="T19" fmla="*/ 628 h 639"/>
                  <a:gd name="T20" fmla="*/ 155 w 416"/>
                  <a:gd name="T21" fmla="*/ 578 h 639"/>
                  <a:gd name="T22" fmla="*/ 109 w 416"/>
                  <a:gd name="T23" fmla="*/ 468 h 639"/>
                  <a:gd name="T24" fmla="*/ 46 w 416"/>
                  <a:gd name="T25" fmla="*/ 339 h 639"/>
                  <a:gd name="T26" fmla="*/ 1 w 416"/>
                  <a:gd name="T27" fmla="*/ 185 h 639"/>
                  <a:gd name="T28" fmla="*/ 30 w 416"/>
                  <a:gd name="T29" fmla="*/ 91 h 639"/>
                  <a:gd name="T30" fmla="*/ 97 w 416"/>
                  <a:gd name="T31" fmla="*/ 32 h 639"/>
                  <a:gd name="T32" fmla="*/ 221 w 416"/>
                  <a:gd name="T33" fmla="*/ 1 h 639"/>
                  <a:gd name="T34" fmla="*/ 317 w 416"/>
                  <a:gd name="T35" fmla="*/ 52 h 639"/>
                  <a:gd name="T36" fmla="*/ 220 w 416"/>
                  <a:gd name="T37" fmla="*/ 29 h 639"/>
                  <a:gd name="T38" fmla="*/ 111 w 416"/>
                  <a:gd name="T39" fmla="*/ 56 h 639"/>
                  <a:gd name="T40" fmla="*/ 53 w 416"/>
                  <a:gd name="T41" fmla="*/ 106 h 639"/>
                  <a:gd name="T42" fmla="*/ 29 w 416"/>
                  <a:gd name="T43" fmla="*/ 185 h 639"/>
                  <a:gd name="T44" fmla="*/ 70 w 416"/>
                  <a:gd name="T45" fmla="*/ 326 h 639"/>
                  <a:gd name="T46" fmla="*/ 134 w 416"/>
                  <a:gd name="T47" fmla="*/ 456 h 639"/>
                  <a:gd name="T48" fmla="*/ 181 w 416"/>
                  <a:gd name="T49" fmla="*/ 568 h 639"/>
                  <a:gd name="T50" fmla="*/ 206 w 416"/>
                  <a:gd name="T51" fmla="*/ 605 h 639"/>
                  <a:gd name="T52" fmla="*/ 222 w 416"/>
                  <a:gd name="T53" fmla="*/ 611 h 639"/>
                  <a:gd name="T54" fmla="*/ 238 w 416"/>
                  <a:gd name="T55" fmla="*/ 604 h 639"/>
                  <a:gd name="T56" fmla="*/ 261 w 416"/>
                  <a:gd name="T57" fmla="*/ 560 h 639"/>
                  <a:gd name="T58" fmla="*/ 302 w 416"/>
                  <a:gd name="T59" fmla="*/ 443 h 639"/>
                  <a:gd name="T60" fmla="*/ 355 w 416"/>
                  <a:gd name="T61" fmla="*/ 327 h 639"/>
                  <a:gd name="T62" fmla="*/ 387 w 416"/>
                  <a:gd name="T63" fmla="*/ 200 h 639"/>
                  <a:gd name="T64" fmla="*/ 373 w 416"/>
                  <a:gd name="T65" fmla="*/ 115 h 639"/>
                  <a:gd name="T66" fmla="*/ 317 w 416"/>
                  <a:gd name="T67" fmla="*/ 52 h 6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16" h="639">
                    <a:moveTo>
                      <a:pt x="221" y="1"/>
                    </a:moveTo>
                    <a:cubicBezTo>
                      <a:pt x="267" y="2"/>
                      <a:pt x="303" y="12"/>
                      <a:pt x="331" y="28"/>
                    </a:cubicBezTo>
                    <a:cubicBezTo>
                      <a:pt x="364" y="47"/>
                      <a:pt x="385" y="74"/>
                      <a:pt x="398" y="104"/>
                    </a:cubicBezTo>
                    <a:cubicBezTo>
                      <a:pt x="411" y="134"/>
                      <a:pt x="416" y="168"/>
                      <a:pt x="415" y="201"/>
                    </a:cubicBezTo>
                    <a:cubicBezTo>
                      <a:pt x="414" y="255"/>
                      <a:pt x="398" y="309"/>
                      <a:pt x="379" y="341"/>
                    </a:cubicBezTo>
                    <a:cubicBezTo>
                      <a:pt x="366" y="364"/>
                      <a:pt x="346" y="408"/>
                      <a:pt x="328" y="454"/>
                    </a:cubicBezTo>
                    <a:cubicBezTo>
                      <a:pt x="311" y="496"/>
                      <a:pt x="295" y="539"/>
                      <a:pt x="288" y="567"/>
                    </a:cubicBezTo>
                    <a:cubicBezTo>
                      <a:pt x="281" y="594"/>
                      <a:pt x="270" y="613"/>
                      <a:pt x="256" y="625"/>
                    </a:cubicBezTo>
                    <a:cubicBezTo>
                      <a:pt x="246" y="633"/>
                      <a:pt x="235" y="638"/>
                      <a:pt x="224" y="639"/>
                    </a:cubicBezTo>
                    <a:cubicBezTo>
                      <a:pt x="212" y="639"/>
                      <a:pt x="201" y="636"/>
                      <a:pt x="190" y="628"/>
                    </a:cubicBezTo>
                    <a:cubicBezTo>
                      <a:pt x="176" y="618"/>
                      <a:pt x="164" y="601"/>
                      <a:pt x="155" y="578"/>
                    </a:cubicBezTo>
                    <a:cubicBezTo>
                      <a:pt x="142" y="543"/>
                      <a:pt x="126" y="504"/>
                      <a:pt x="109" y="468"/>
                    </a:cubicBezTo>
                    <a:cubicBezTo>
                      <a:pt x="81" y="406"/>
                      <a:pt x="53" y="353"/>
                      <a:pt x="46" y="339"/>
                    </a:cubicBezTo>
                    <a:cubicBezTo>
                      <a:pt x="13" y="279"/>
                      <a:pt x="0" y="228"/>
                      <a:pt x="1" y="185"/>
                    </a:cubicBezTo>
                    <a:cubicBezTo>
                      <a:pt x="2" y="147"/>
                      <a:pt x="13" y="116"/>
                      <a:pt x="30" y="91"/>
                    </a:cubicBezTo>
                    <a:cubicBezTo>
                      <a:pt x="48" y="65"/>
                      <a:pt x="71" y="46"/>
                      <a:pt x="97" y="32"/>
                    </a:cubicBezTo>
                    <a:cubicBezTo>
                      <a:pt x="138" y="10"/>
                      <a:pt x="184" y="0"/>
                      <a:pt x="221" y="1"/>
                    </a:cubicBezTo>
                    <a:close/>
                    <a:moveTo>
                      <a:pt x="317" y="52"/>
                    </a:moveTo>
                    <a:cubicBezTo>
                      <a:pt x="293" y="39"/>
                      <a:pt x="261" y="30"/>
                      <a:pt x="220" y="29"/>
                    </a:cubicBezTo>
                    <a:cubicBezTo>
                      <a:pt x="187" y="28"/>
                      <a:pt x="146" y="37"/>
                      <a:pt x="111" y="56"/>
                    </a:cubicBezTo>
                    <a:cubicBezTo>
                      <a:pt x="88" y="69"/>
                      <a:pt x="68" y="85"/>
                      <a:pt x="53" y="106"/>
                    </a:cubicBezTo>
                    <a:cubicBezTo>
                      <a:pt x="39" y="128"/>
                      <a:pt x="29" y="154"/>
                      <a:pt x="29" y="185"/>
                    </a:cubicBezTo>
                    <a:cubicBezTo>
                      <a:pt x="28" y="224"/>
                      <a:pt x="40" y="270"/>
                      <a:pt x="70" y="326"/>
                    </a:cubicBezTo>
                    <a:cubicBezTo>
                      <a:pt x="78" y="340"/>
                      <a:pt x="106" y="394"/>
                      <a:pt x="134" y="456"/>
                    </a:cubicBezTo>
                    <a:cubicBezTo>
                      <a:pt x="151" y="493"/>
                      <a:pt x="168" y="533"/>
                      <a:pt x="181" y="568"/>
                    </a:cubicBezTo>
                    <a:cubicBezTo>
                      <a:pt x="188" y="586"/>
                      <a:pt x="197" y="599"/>
                      <a:pt x="206" y="605"/>
                    </a:cubicBezTo>
                    <a:cubicBezTo>
                      <a:pt x="211" y="609"/>
                      <a:pt x="217" y="611"/>
                      <a:pt x="222" y="611"/>
                    </a:cubicBezTo>
                    <a:cubicBezTo>
                      <a:pt x="227" y="610"/>
                      <a:pt x="233" y="608"/>
                      <a:pt x="238" y="604"/>
                    </a:cubicBezTo>
                    <a:cubicBezTo>
                      <a:pt x="247" y="595"/>
                      <a:pt x="256" y="581"/>
                      <a:pt x="261" y="560"/>
                    </a:cubicBezTo>
                    <a:cubicBezTo>
                      <a:pt x="269" y="531"/>
                      <a:pt x="285" y="486"/>
                      <a:pt x="302" y="443"/>
                    </a:cubicBezTo>
                    <a:cubicBezTo>
                      <a:pt x="321" y="397"/>
                      <a:pt x="341" y="352"/>
                      <a:pt x="355" y="327"/>
                    </a:cubicBezTo>
                    <a:cubicBezTo>
                      <a:pt x="372" y="298"/>
                      <a:pt x="386" y="250"/>
                      <a:pt x="387" y="200"/>
                    </a:cubicBezTo>
                    <a:cubicBezTo>
                      <a:pt x="388" y="171"/>
                      <a:pt x="384" y="141"/>
                      <a:pt x="373" y="115"/>
                    </a:cubicBezTo>
                    <a:cubicBezTo>
                      <a:pt x="362" y="90"/>
                      <a:pt x="344" y="68"/>
                      <a:pt x="317" y="5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zh-CN" altLang="en-US" sz="243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Freeform 141"/>
              <p:cNvSpPr>
                <a:spLocks noEditPoints="1"/>
              </p:cNvSpPr>
              <p:nvPr/>
            </p:nvSpPr>
            <p:spPr bwMode="auto">
              <a:xfrm>
                <a:off x="6415088" y="4989514"/>
                <a:ext cx="282575" cy="350838"/>
              </a:xfrm>
              <a:custGeom>
                <a:avLst/>
                <a:gdLst>
                  <a:gd name="T0" fmla="*/ 138 w 275"/>
                  <a:gd name="T1" fmla="*/ 1 h 341"/>
                  <a:gd name="T2" fmla="*/ 196 w 275"/>
                  <a:gd name="T3" fmla="*/ 12 h 341"/>
                  <a:gd name="T4" fmla="*/ 253 w 275"/>
                  <a:gd name="T5" fmla="*/ 64 h 341"/>
                  <a:gd name="T6" fmla="*/ 275 w 275"/>
                  <a:gd name="T7" fmla="*/ 137 h 341"/>
                  <a:gd name="T8" fmla="*/ 263 w 275"/>
                  <a:gd name="T9" fmla="*/ 195 h 341"/>
                  <a:gd name="T10" fmla="*/ 175 w 275"/>
                  <a:gd name="T11" fmla="*/ 305 h 341"/>
                  <a:gd name="T12" fmla="*/ 174 w 275"/>
                  <a:gd name="T13" fmla="*/ 307 h 341"/>
                  <a:gd name="T14" fmla="*/ 172 w 275"/>
                  <a:gd name="T15" fmla="*/ 308 h 341"/>
                  <a:gd name="T16" fmla="*/ 100 w 275"/>
                  <a:gd name="T17" fmla="*/ 310 h 341"/>
                  <a:gd name="T18" fmla="*/ 54 w 275"/>
                  <a:gd name="T19" fmla="*/ 251 h 341"/>
                  <a:gd name="T20" fmla="*/ 28 w 275"/>
                  <a:gd name="T21" fmla="*/ 214 h 341"/>
                  <a:gd name="T22" fmla="*/ 1 w 275"/>
                  <a:gd name="T23" fmla="*/ 137 h 341"/>
                  <a:gd name="T24" fmla="*/ 14 w 275"/>
                  <a:gd name="T25" fmla="*/ 77 h 341"/>
                  <a:gd name="T26" fmla="*/ 54 w 275"/>
                  <a:gd name="T27" fmla="*/ 29 h 341"/>
                  <a:gd name="T28" fmla="*/ 138 w 275"/>
                  <a:gd name="T29" fmla="*/ 1 h 341"/>
                  <a:gd name="T30" fmla="*/ 184 w 275"/>
                  <a:gd name="T31" fmla="*/ 38 h 341"/>
                  <a:gd name="T32" fmla="*/ 139 w 275"/>
                  <a:gd name="T33" fmla="*/ 29 h 341"/>
                  <a:gd name="T34" fmla="*/ 71 w 275"/>
                  <a:gd name="T35" fmla="*/ 52 h 341"/>
                  <a:gd name="T36" fmla="*/ 39 w 275"/>
                  <a:gd name="T37" fmla="*/ 89 h 341"/>
                  <a:gd name="T38" fmla="*/ 28 w 275"/>
                  <a:gd name="T39" fmla="*/ 136 h 341"/>
                  <a:gd name="T40" fmla="*/ 50 w 275"/>
                  <a:gd name="T41" fmla="*/ 197 h 341"/>
                  <a:gd name="T42" fmla="*/ 77 w 275"/>
                  <a:gd name="T43" fmla="*/ 236 h 341"/>
                  <a:gd name="T44" fmla="*/ 118 w 275"/>
                  <a:gd name="T45" fmla="*/ 289 h 341"/>
                  <a:gd name="T46" fmla="*/ 152 w 275"/>
                  <a:gd name="T47" fmla="*/ 288 h 341"/>
                  <a:gd name="T48" fmla="*/ 154 w 275"/>
                  <a:gd name="T49" fmla="*/ 287 h 341"/>
                  <a:gd name="T50" fmla="*/ 156 w 275"/>
                  <a:gd name="T51" fmla="*/ 285 h 341"/>
                  <a:gd name="T52" fmla="*/ 238 w 275"/>
                  <a:gd name="T53" fmla="*/ 184 h 341"/>
                  <a:gd name="T54" fmla="*/ 247 w 275"/>
                  <a:gd name="T55" fmla="*/ 138 h 341"/>
                  <a:gd name="T56" fmla="*/ 229 w 275"/>
                  <a:gd name="T57" fmla="*/ 79 h 341"/>
                  <a:gd name="T58" fmla="*/ 184 w 275"/>
                  <a:gd name="T59" fmla="*/ 38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75" h="341">
                    <a:moveTo>
                      <a:pt x="138" y="1"/>
                    </a:moveTo>
                    <a:cubicBezTo>
                      <a:pt x="159" y="0"/>
                      <a:pt x="179" y="4"/>
                      <a:pt x="196" y="12"/>
                    </a:cubicBezTo>
                    <a:cubicBezTo>
                      <a:pt x="220" y="23"/>
                      <a:pt x="240" y="42"/>
                      <a:pt x="253" y="64"/>
                    </a:cubicBezTo>
                    <a:cubicBezTo>
                      <a:pt x="266" y="86"/>
                      <a:pt x="274" y="111"/>
                      <a:pt x="275" y="137"/>
                    </a:cubicBezTo>
                    <a:cubicBezTo>
                      <a:pt x="275" y="157"/>
                      <a:pt x="271" y="177"/>
                      <a:pt x="263" y="195"/>
                    </a:cubicBezTo>
                    <a:cubicBezTo>
                      <a:pt x="242" y="241"/>
                      <a:pt x="212" y="270"/>
                      <a:pt x="175" y="305"/>
                    </a:cubicBezTo>
                    <a:cubicBezTo>
                      <a:pt x="174" y="307"/>
                      <a:pt x="174" y="307"/>
                      <a:pt x="174" y="307"/>
                    </a:cubicBezTo>
                    <a:cubicBezTo>
                      <a:pt x="172" y="308"/>
                      <a:pt x="172" y="308"/>
                      <a:pt x="172" y="308"/>
                    </a:cubicBezTo>
                    <a:cubicBezTo>
                      <a:pt x="151" y="329"/>
                      <a:pt x="138" y="341"/>
                      <a:pt x="100" y="310"/>
                    </a:cubicBezTo>
                    <a:cubicBezTo>
                      <a:pt x="82" y="296"/>
                      <a:pt x="69" y="275"/>
                      <a:pt x="54" y="251"/>
                    </a:cubicBezTo>
                    <a:cubicBezTo>
                      <a:pt x="46" y="239"/>
                      <a:pt x="38" y="227"/>
                      <a:pt x="28" y="214"/>
                    </a:cubicBezTo>
                    <a:cubicBezTo>
                      <a:pt x="10" y="189"/>
                      <a:pt x="1" y="163"/>
                      <a:pt x="1" y="137"/>
                    </a:cubicBezTo>
                    <a:cubicBezTo>
                      <a:pt x="0" y="116"/>
                      <a:pt x="5" y="95"/>
                      <a:pt x="14" y="77"/>
                    </a:cubicBezTo>
                    <a:cubicBezTo>
                      <a:pt x="23" y="58"/>
                      <a:pt x="37" y="42"/>
                      <a:pt x="54" y="29"/>
                    </a:cubicBezTo>
                    <a:cubicBezTo>
                      <a:pt x="77" y="12"/>
                      <a:pt x="106" y="2"/>
                      <a:pt x="138" y="1"/>
                    </a:cubicBezTo>
                    <a:close/>
                    <a:moveTo>
                      <a:pt x="184" y="38"/>
                    </a:moveTo>
                    <a:cubicBezTo>
                      <a:pt x="171" y="32"/>
                      <a:pt x="156" y="28"/>
                      <a:pt x="139" y="29"/>
                    </a:cubicBezTo>
                    <a:cubicBezTo>
                      <a:pt x="112" y="29"/>
                      <a:pt x="89" y="38"/>
                      <a:pt x="71" y="52"/>
                    </a:cubicBezTo>
                    <a:cubicBezTo>
                      <a:pt x="57" y="62"/>
                      <a:pt x="46" y="75"/>
                      <a:pt x="39" y="89"/>
                    </a:cubicBezTo>
                    <a:cubicBezTo>
                      <a:pt x="32" y="104"/>
                      <a:pt x="28" y="120"/>
                      <a:pt x="28" y="136"/>
                    </a:cubicBezTo>
                    <a:cubicBezTo>
                      <a:pt x="29" y="156"/>
                      <a:pt x="36" y="177"/>
                      <a:pt x="50" y="197"/>
                    </a:cubicBezTo>
                    <a:cubicBezTo>
                      <a:pt x="60" y="210"/>
                      <a:pt x="69" y="224"/>
                      <a:pt x="77" y="236"/>
                    </a:cubicBezTo>
                    <a:cubicBezTo>
                      <a:pt x="91" y="258"/>
                      <a:pt x="103" y="277"/>
                      <a:pt x="118" y="289"/>
                    </a:cubicBezTo>
                    <a:cubicBezTo>
                      <a:pt x="136" y="304"/>
                      <a:pt x="143" y="298"/>
                      <a:pt x="152" y="288"/>
                    </a:cubicBezTo>
                    <a:cubicBezTo>
                      <a:pt x="154" y="287"/>
                      <a:pt x="154" y="287"/>
                      <a:pt x="154" y="287"/>
                    </a:cubicBezTo>
                    <a:cubicBezTo>
                      <a:pt x="156" y="285"/>
                      <a:pt x="156" y="285"/>
                      <a:pt x="156" y="285"/>
                    </a:cubicBezTo>
                    <a:cubicBezTo>
                      <a:pt x="191" y="251"/>
                      <a:pt x="219" y="224"/>
                      <a:pt x="238" y="184"/>
                    </a:cubicBezTo>
                    <a:cubicBezTo>
                      <a:pt x="244" y="169"/>
                      <a:pt x="247" y="153"/>
                      <a:pt x="247" y="138"/>
                    </a:cubicBezTo>
                    <a:cubicBezTo>
                      <a:pt x="246" y="117"/>
                      <a:pt x="240" y="96"/>
                      <a:pt x="229" y="79"/>
                    </a:cubicBezTo>
                    <a:cubicBezTo>
                      <a:pt x="219" y="61"/>
                      <a:pt x="203" y="46"/>
                      <a:pt x="184" y="3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zh-CN" altLang="en-US" sz="243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5" name="Freeform 142"/>
            <p:cNvSpPr>
              <a:spLocks noEditPoints="1"/>
            </p:cNvSpPr>
            <p:nvPr/>
          </p:nvSpPr>
          <p:spPr bwMode="auto">
            <a:xfrm>
              <a:off x="5849573" y="4863403"/>
              <a:ext cx="576105" cy="377547"/>
            </a:xfrm>
            <a:custGeom>
              <a:avLst/>
              <a:gdLst>
                <a:gd name="T0" fmla="*/ 737 w 778"/>
                <a:gd name="T1" fmla="*/ 154 h 510"/>
                <a:gd name="T2" fmla="*/ 711 w 778"/>
                <a:gd name="T3" fmla="*/ 359 h 510"/>
                <a:gd name="T4" fmla="*/ 527 w 778"/>
                <a:gd name="T5" fmla="*/ 465 h 510"/>
                <a:gd name="T6" fmla="*/ 417 w 778"/>
                <a:gd name="T7" fmla="*/ 494 h 510"/>
                <a:gd name="T8" fmla="*/ 416 w 778"/>
                <a:gd name="T9" fmla="*/ 492 h 510"/>
                <a:gd name="T10" fmla="*/ 412 w 778"/>
                <a:gd name="T11" fmla="*/ 307 h 510"/>
                <a:gd name="T12" fmla="*/ 425 w 778"/>
                <a:gd name="T13" fmla="*/ 295 h 510"/>
                <a:gd name="T14" fmla="*/ 517 w 778"/>
                <a:gd name="T15" fmla="*/ 300 h 510"/>
                <a:gd name="T16" fmla="*/ 388 w 778"/>
                <a:gd name="T17" fmla="*/ 177 h 510"/>
                <a:gd name="T18" fmla="*/ 257 w 778"/>
                <a:gd name="T19" fmla="*/ 295 h 510"/>
                <a:gd name="T20" fmla="*/ 342 w 778"/>
                <a:gd name="T21" fmla="*/ 297 h 510"/>
                <a:gd name="T22" fmla="*/ 355 w 778"/>
                <a:gd name="T23" fmla="*/ 314 h 510"/>
                <a:gd name="T24" fmla="*/ 355 w 778"/>
                <a:gd name="T25" fmla="*/ 457 h 510"/>
                <a:gd name="T26" fmla="*/ 341 w 778"/>
                <a:gd name="T27" fmla="*/ 510 h 510"/>
                <a:gd name="T28" fmla="*/ 341 w 778"/>
                <a:gd name="T29" fmla="*/ 510 h 510"/>
                <a:gd name="T30" fmla="*/ 331 w 778"/>
                <a:gd name="T31" fmla="*/ 510 h 510"/>
                <a:gd name="T32" fmla="*/ 190 w 778"/>
                <a:gd name="T33" fmla="*/ 449 h 510"/>
                <a:gd name="T34" fmla="*/ 117 w 778"/>
                <a:gd name="T35" fmla="*/ 346 h 510"/>
                <a:gd name="T36" fmla="*/ 3 w 778"/>
                <a:gd name="T37" fmla="*/ 196 h 510"/>
                <a:gd name="T38" fmla="*/ 106 w 778"/>
                <a:gd name="T39" fmla="*/ 77 h 510"/>
                <a:gd name="T40" fmla="*/ 289 w 778"/>
                <a:gd name="T41" fmla="*/ 61 h 510"/>
                <a:gd name="T42" fmla="*/ 383 w 778"/>
                <a:gd name="T43" fmla="*/ 16 h 510"/>
                <a:gd name="T44" fmla="*/ 588 w 778"/>
                <a:gd name="T45" fmla="*/ 44 h 510"/>
                <a:gd name="T46" fmla="*/ 718 w 778"/>
                <a:gd name="T47" fmla="*/ 174 h 510"/>
                <a:gd name="T48" fmla="*/ 605 w 778"/>
                <a:gd name="T49" fmla="*/ 114 h 510"/>
                <a:gd name="T50" fmla="*/ 492 w 778"/>
                <a:gd name="T51" fmla="*/ 34 h 510"/>
                <a:gd name="T52" fmla="*/ 317 w 778"/>
                <a:gd name="T53" fmla="*/ 89 h 510"/>
                <a:gd name="T54" fmla="*/ 282 w 778"/>
                <a:gd name="T55" fmla="*/ 88 h 510"/>
                <a:gd name="T56" fmla="*/ 117 w 778"/>
                <a:gd name="T57" fmla="*/ 102 h 510"/>
                <a:gd name="T58" fmla="*/ 31 w 778"/>
                <a:gd name="T59" fmla="*/ 199 h 510"/>
                <a:gd name="T60" fmla="*/ 125 w 778"/>
                <a:gd name="T61" fmla="*/ 319 h 510"/>
                <a:gd name="T62" fmla="*/ 173 w 778"/>
                <a:gd name="T63" fmla="*/ 328 h 510"/>
                <a:gd name="T64" fmla="*/ 183 w 778"/>
                <a:gd name="T65" fmla="*/ 354 h 510"/>
                <a:gd name="T66" fmla="*/ 307 w 778"/>
                <a:gd name="T67" fmla="*/ 479 h 510"/>
                <a:gd name="T68" fmla="*/ 327 w 778"/>
                <a:gd name="T69" fmla="*/ 457 h 510"/>
                <a:gd name="T70" fmla="*/ 312 w 778"/>
                <a:gd name="T71" fmla="*/ 324 h 510"/>
                <a:gd name="T72" fmla="*/ 232 w 778"/>
                <a:gd name="T73" fmla="*/ 325 h 510"/>
                <a:gd name="T74" fmla="*/ 218 w 778"/>
                <a:gd name="T75" fmla="*/ 304 h 510"/>
                <a:gd name="T76" fmla="*/ 386 w 778"/>
                <a:gd name="T77" fmla="*/ 146 h 510"/>
                <a:gd name="T78" fmla="*/ 403 w 778"/>
                <a:gd name="T79" fmla="*/ 150 h 510"/>
                <a:gd name="T80" fmla="*/ 557 w 778"/>
                <a:gd name="T81" fmla="*/ 299 h 510"/>
                <a:gd name="T82" fmla="*/ 560 w 778"/>
                <a:gd name="T83" fmla="*/ 304 h 510"/>
                <a:gd name="T84" fmla="*/ 460 w 778"/>
                <a:gd name="T85" fmla="*/ 325 h 510"/>
                <a:gd name="T86" fmla="*/ 442 w 778"/>
                <a:gd name="T87" fmla="*/ 429 h 510"/>
                <a:gd name="T88" fmla="*/ 510 w 778"/>
                <a:gd name="T89" fmla="*/ 443 h 510"/>
                <a:gd name="T90" fmla="*/ 563 w 778"/>
                <a:gd name="T91" fmla="*/ 370 h 510"/>
                <a:gd name="T92" fmla="*/ 747 w 778"/>
                <a:gd name="T93" fmla="*/ 245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8" h="510">
                  <a:moveTo>
                    <a:pt x="630" y="100"/>
                  </a:moveTo>
                  <a:cubicBezTo>
                    <a:pt x="667" y="109"/>
                    <a:pt x="709" y="127"/>
                    <a:pt x="737" y="154"/>
                  </a:cubicBezTo>
                  <a:cubicBezTo>
                    <a:pt x="763" y="178"/>
                    <a:pt x="778" y="209"/>
                    <a:pt x="774" y="248"/>
                  </a:cubicBezTo>
                  <a:cubicBezTo>
                    <a:pt x="769" y="297"/>
                    <a:pt x="747" y="334"/>
                    <a:pt x="711" y="359"/>
                  </a:cubicBezTo>
                  <a:cubicBezTo>
                    <a:pt x="677" y="383"/>
                    <a:pt x="631" y="396"/>
                    <a:pt x="573" y="398"/>
                  </a:cubicBezTo>
                  <a:cubicBezTo>
                    <a:pt x="564" y="425"/>
                    <a:pt x="549" y="448"/>
                    <a:pt x="527" y="465"/>
                  </a:cubicBezTo>
                  <a:cubicBezTo>
                    <a:pt x="503" y="485"/>
                    <a:pt x="471" y="498"/>
                    <a:pt x="433" y="505"/>
                  </a:cubicBezTo>
                  <a:cubicBezTo>
                    <a:pt x="425" y="506"/>
                    <a:pt x="418" y="501"/>
                    <a:pt x="417" y="494"/>
                  </a:cubicBezTo>
                  <a:cubicBezTo>
                    <a:pt x="417" y="493"/>
                    <a:pt x="416" y="492"/>
                    <a:pt x="416" y="492"/>
                  </a:cubicBezTo>
                  <a:cubicBezTo>
                    <a:pt x="416" y="492"/>
                    <a:pt x="416" y="492"/>
                    <a:pt x="416" y="492"/>
                  </a:cubicBezTo>
                  <a:cubicBezTo>
                    <a:pt x="416" y="471"/>
                    <a:pt x="415" y="450"/>
                    <a:pt x="414" y="430"/>
                  </a:cubicBezTo>
                  <a:cubicBezTo>
                    <a:pt x="412" y="371"/>
                    <a:pt x="411" y="319"/>
                    <a:pt x="412" y="307"/>
                  </a:cubicBezTo>
                  <a:cubicBezTo>
                    <a:pt x="413" y="300"/>
                    <a:pt x="419" y="296"/>
                    <a:pt x="425" y="295"/>
                  </a:cubicBezTo>
                  <a:cubicBezTo>
                    <a:pt x="425" y="295"/>
                    <a:pt x="425" y="295"/>
                    <a:pt x="425" y="295"/>
                  </a:cubicBezTo>
                  <a:cubicBezTo>
                    <a:pt x="434" y="294"/>
                    <a:pt x="447" y="296"/>
                    <a:pt x="463" y="297"/>
                  </a:cubicBezTo>
                  <a:cubicBezTo>
                    <a:pt x="480" y="299"/>
                    <a:pt x="500" y="300"/>
                    <a:pt x="517" y="300"/>
                  </a:cubicBezTo>
                  <a:cubicBezTo>
                    <a:pt x="502" y="285"/>
                    <a:pt x="486" y="271"/>
                    <a:pt x="471" y="258"/>
                  </a:cubicBezTo>
                  <a:cubicBezTo>
                    <a:pt x="440" y="230"/>
                    <a:pt x="411" y="205"/>
                    <a:pt x="388" y="177"/>
                  </a:cubicBezTo>
                  <a:cubicBezTo>
                    <a:pt x="367" y="189"/>
                    <a:pt x="338" y="212"/>
                    <a:pt x="311" y="238"/>
                  </a:cubicBezTo>
                  <a:cubicBezTo>
                    <a:pt x="290" y="257"/>
                    <a:pt x="271" y="278"/>
                    <a:pt x="257" y="295"/>
                  </a:cubicBezTo>
                  <a:cubicBezTo>
                    <a:pt x="279" y="294"/>
                    <a:pt x="297" y="295"/>
                    <a:pt x="313" y="296"/>
                  </a:cubicBezTo>
                  <a:cubicBezTo>
                    <a:pt x="323" y="296"/>
                    <a:pt x="333" y="297"/>
                    <a:pt x="342" y="297"/>
                  </a:cubicBezTo>
                  <a:cubicBezTo>
                    <a:pt x="350" y="297"/>
                    <a:pt x="356" y="303"/>
                    <a:pt x="356" y="311"/>
                  </a:cubicBezTo>
                  <a:cubicBezTo>
                    <a:pt x="356" y="312"/>
                    <a:pt x="356" y="313"/>
                    <a:pt x="355" y="314"/>
                  </a:cubicBezTo>
                  <a:cubicBezTo>
                    <a:pt x="355" y="314"/>
                    <a:pt x="355" y="314"/>
                    <a:pt x="355" y="314"/>
                  </a:cubicBezTo>
                  <a:cubicBezTo>
                    <a:pt x="353" y="322"/>
                    <a:pt x="354" y="386"/>
                    <a:pt x="355" y="457"/>
                  </a:cubicBezTo>
                  <a:cubicBezTo>
                    <a:pt x="355" y="470"/>
                    <a:pt x="355" y="483"/>
                    <a:pt x="355" y="496"/>
                  </a:cubicBezTo>
                  <a:cubicBezTo>
                    <a:pt x="355" y="504"/>
                    <a:pt x="349" y="510"/>
                    <a:pt x="341" y="510"/>
                  </a:cubicBezTo>
                  <a:cubicBezTo>
                    <a:pt x="341" y="510"/>
                    <a:pt x="341" y="510"/>
                    <a:pt x="341" y="510"/>
                  </a:cubicBezTo>
                  <a:cubicBezTo>
                    <a:pt x="341" y="510"/>
                    <a:pt x="341" y="510"/>
                    <a:pt x="341" y="510"/>
                  </a:cubicBezTo>
                  <a:cubicBezTo>
                    <a:pt x="339" y="510"/>
                    <a:pt x="337" y="510"/>
                    <a:pt x="336" y="510"/>
                  </a:cubicBezTo>
                  <a:cubicBezTo>
                    <a:pt x="334" y="510"/>
                    <a:pt x="332" y="510"/>
                    <a:pt x="331" y="510"/>
                  </a:cubicBezTo>
                  <a:cubicBezTo>
                    <a:pt x="321" y="509"/>
                    <a:pt x="312" y="508"/>
                    <a:pt x="303" y="507"/>
                  </a:cubicBezTo>
                  <a:cubicBezTo>
                    <a:pt x="252" y="498"/>
                    <a:pt x="215" y="477"/>
                    <a:pt x="190" y="449"/>
                  </a:cubicBezTo>
                  <a:cubicBezTo>
                    <a:pt x="165" y="422"/>
                    <a:pt x="154" y="388"/>
                    <a:pt x="155" y="355"/>
                  </a:cubicBezTo>
                  <a:cubicBezTo>
                    <a:pt x="142" y="353"/>
                    <a:pt x="129" y="350"/>
                    <a:pt x="117" y="346"/>
                  </a:cubicBezTo>
                  <a:cubicBezTo>
                    <a:pt x="77" y="333"/>
                    <a:pt x="47" y="311"/>
                    <a:pt x="28" y="285"/>
                  </a:cubicBezTo>
                  <a:cubicBezTo>
                    <a:pt x="8" y="258"/>
                    <a:pt x="0" y="227"/>
                    <a:pt x="3" y="196"/>
                  </a:cubicBezTo>
                  <a:cubicBezTo>
                    <a:pt x="4" y="187"/>
                    <a:pt x="5" y="178"/>
                    <a:pt x="8" y="170"/>
                  </a:cubicBezTo>
                  <a:cubicBezTo>
                    <a:pt x="21" y="129"/>
                    <a:pt x="59" y="97"/>
                    <a:pt x="106" y="77"/>
                  </a:cubicBezTo>
                  <a:cubicBezTo>
                    <a:pt x="156" y="56"/>
                    <a:pt x="216" y="47"/>
                    <a:pt x="268" y="56"/>
                  </a:cubicBezTo>
                  <a:cubicBezTo>
                    <a:pt x="274" y="58"/>
                    <a:pt x="281" y="59"/>
                    <a:pt x="289" y="61"/>
                  </a:cubicBezTo>
                  <a:cubicBezTo>
                    <a:pt x="293" y="62"/>
                    <a:pt x="297" y="63"/>
                    <a:pt x="301" y="65"/>
                  </a:cubicBezTo>
                  <a:cubicBezTo>
                    <a:pt x="321" y="43"/>
                    <a:pt x="350" y="26"/>
                    <a:pt x="383" y="16"/>
                  </a:cubicBezTo>
                  <a:cubicBezTo>
                    <a:pt x="420" y="4"/>
                    <a:pt x="461" y="0"/>
                    <a:pt x="497" y="7"/>
                  </a:cubicBezTo>
                  <a:cubicBezTo>
                    <a:pt x="527" y="12"/>
                    <a:pt x="561" y="24"/>
                    <a:pt x="588" y="44"/>
                  </a:cubicBezTo>
                  <a:cubicBezTo>
                    <a:pt x="608" y="59"/>
                    <a:pt x="623" y="77"/>
                    <a:pt x="630" y="100"/>
                  </a:cubicBezTo>
                  <a:close/>
                  <a:moveTo>
                    <a:pt x="718" y="174"/>
                  </a:moveTo>
                  <a:cubicBezTo>
                    <a:pt x="692" y="149"/>
                    <a:pt x="652" y="133"/>
                    <a:pt x="617" y="126"/>
                  </a:cubicBezTo>
                  <a:cubicBezTo>
                    <a:pt x="611" y="125"/>
                    <a:pt x="606" y="121"/>
                    <a:pt x="605" y="114"/>
                  </a:cubicBezTo>
                  <a:cubicBezTo>
                    <a:pt x="601" y="95"/>
                    <a:pt x="588" y="79"/>
                    <a:pt x="572" y="67"/>
                  </a:cubicBezTo>
                  <a:cubicBezTo>
                    <a:pt x="549" y="50"/>
                    <a:pt x="518" y="39"/>
                    <a:pt x="492" y="34"/>
                  </a:cubicBezTo>
                  <a:cubicBezTo>
                    <a:pt x="461" y="29"/>
                    <a:pt x="424" y="32"/>
                    <a:pt x="392" y="42"/>
                  </a:cubicBezTo>
                  <a:cubicBezTo>
                    <a:pt x="361" y="52"/>
                    <a:pt x="333" y="68"/>
                    <a:pt x="317" y="89"/>
                  </a:cubicBezTo>
                  <a:cubicBezTo>
                    <a:pt x="314" y="94"/>
                    <a:pt x="307" y="96"/>
                    <a:pt x="301" y="94"/>
                  </a:cubicBezTo>
                  <a:cubicBezTo>
                    <a:pt x="295" y="92"/>
                    <a:pt x="288" y="90"/>
                    <a:pt x="282" y="88"/>
                  </a:cubicBezTo>
                  <a:cubicBezTo>
                    <a:pt x="276" y="87"/>
                    <a:pt x="269" y="85"/>
                    <a:pt x="263" y="84"/>
                  </a:cubicBezTo>
                  <a:cubicBezTo>
                    <a:pt x="217" y="76"/>
                    <a:pt x="162" y="83"/>
                    <a:pt x="117" y="102"/>
                  </a:cubicBezTo>
                  <a:cubicBezTo>
                    <a:pt x="77" y="120"/>
                    <a:pt x="45" y="146"/>
                    <a:pt x="35" y="178"/>
                  </a:cubicBezTo>
                  <a:cubicBezTo>
                    <a:pt x="33" y="185"/>
                    <a:pt x="31" y="192"/>
                    <a:pt x="31" y="199"/>
                  </a:cubicBezTo>
                  <a:cubicBezTo>
                    <a:pt x="28" y="222"/>
                    <a:pt x="35" y="247"/>
                    <a:pt x="50" y="269"/>
                  </a:cubicBezTo>
                  <a:cubicBezTo>
                    <a:pt x="66" y="290"/>
                    <a:pt x="91" y="309"/>
                    <a:pt x="125" y="319"/>
                  </a:cubicBezTo>
                  <a:cubicBezTo>
                    <a:pt x="139" y="324"/>
                    <a:pt x="155" y="327"/>
                    <a:pt x="171" y="328"/>
                  </a:cubicBezTo>
                  <a:cubicBezTo>
                    <a:pt x="172" y="328"/>
                    <a:pt x="172" y="328"/>
                    <a:pt x="173" y="328"/>
                  </a:cubicBezTo>
                  <a:cubicBezTo>
                    <a:pt x="180" y="330"/>
                    <a:pt x="185" y="337"/>
                    <a:pt x="184" y="344"/>
                  </a:cubicBezTo>
                  <a:cubicBezTo>
                    <a:pt x="184" y="348"/>
                    <a:pt x="183" y="351"/>
                    <a:pt x="183" y="354"/>
                  </a:cubicBezTo>
                  <a:cubicBezTo>
                    <a:pt x="182" y="381"/>
                    <a:pt x="191" y="408"/>
                    <a:pt x="211" y="431"/>
                  </a:cubicBezTo>
                  <a:cubicBezTo>
                    <a:pt x="231" y="454"/>
                    <a:pt x="264" y="472"/>
                    <a:pt x="307" y="479"/>
                  </a:cubicBezTo>
                  <a:cubicBezTo>
                    <a:pt x="314" y="480"/>
                    <a:pt x="320" y="481"/>
                    <a:pt x="327" y="481"/>
                  </a:cubicBezTo>
                  <a:cubicBezTo>
                    <a:pt x="327" y="457"/>
                    <a:pt x="327" y="457"/>
                    <a:pt x="327" y="457"/>
                  </a:cubicBezTo>
                  <a:cubicBezTo>
                    <a:pt x="326" y="402"/>
                    <a:pt x="326" y="351"/>
                    <a:pt x="327" y="324"/>
                  </a:cubicBezTo>
                  <a:cubicBezTo>
                    <a:pt x="322" y="324"/>
                    <a:pt x="317" y="324"/>
                    <a:pt x="312" y="324"/>
                  </a:cubicBezTo>
                  <a:cubicBezTo>
                    <a:pt x="291" y="323"/>
                    <a:pt x="266" y="322"/>
                    <a:pt x="232" y="325"/>
                  </a:cubicBezTo>
                  <a:cubicBezTo>
                    <a:pt x="232" y="325"/>
                    <a:pt x="232" y="325"/>
                    <a:pt x="232" y="325"/>
                  </a:cubicBezTo>
                  <a:cubicBezTo>
                    <a:pt x="229" y="325"/>
                    <a:pt x="227" y="324"/>
                    <a:pt x="224" y="323"/>
                  </a:cubicBezTo>
                  <a:cubicBezTo>
                    <a:pt x="217" y="320"/>
                    <a:pt x="215" y="311"/>
                    <a:pt x="218" y="304"/>
                  </a:cubicBezTo>
                  <a:cubicBezTo>
                    <a:pt x="230" y="281"/>
                    <a:pt x="259" y="248"/>
                    <a:pt x="291" y="217"/>
                  </a:cubicBezTo>
                  <a:cubicBezTo>
                    <a:pt x="325" y="186"/>
                    <a:pt x="361" y="158"/>
                    <a:pt x="386" y="146"/>
                  </a:cubicBezTo>
                  <a:cubicBezTo>
                    <a:pt x="386" y="146"/>
                    <a:pt x="386" y="146"/>
                    <a:pt x="386" y="146"/>
                  </a:cubicBezTo>
                  <a:cubicBezTo>
                    <a:pt x="392" y="144"/>
                    <a:pt x="399" y="145"/>
                    <a:pt x="403" y="150"/>
                  </a:cubicBezTo>
                  <a:cubicBezTo>
                    <a:pt x="426" y="180"/>
                    <a:pt x="456" y="208"/>
                    <a:pt x="490" y="237"/>
                  </a:cubicBezTo>
                  <a:cubicBezTo>
                    <a:pt x="512" y="256"/>
                    <a:pt x="534" y="276"/>
                    <a:pt x="557" y="299"/>
                  </a:cubicBezTo>
                  <a:cubicBezTo>
                    <a:pt x="557" y="299"/>
                    <a:pt x="557" y="299"/>
                    <a:pt x="557" y="299"/>
                  </a:cubicBezTo>
                  <a:cubicBezTo>
                    <a:pt x="558" y="300"/>
                    <a:pt x="559" y="302"/>
                    <a:pt x="560" y="304"/>
                  </a:cubicBezTo>
                  <a:cubicBezTo>
                    <a:pt x="562" y="311"/>
                    <a:pt x="559" y="319"/>
                    <a:pt x="551" y="322"/>
                  </a:cubicBezTo>
                  <a:cubicBezTo>
                    <a:pt x="525" y="331"/>
                    <a:pt x="489" y="327"/>
                    <a:pt x="460" y="325"/>
                  </a:cubicBezTo>
                  <a:cubicBezTo>
                    <a:pt x="452" y="324"/>
                    <a:pt x="445" y="323"/>
                    <a:pt x="439" y="323"/>
                  </a:cubicBezTo>
                  <a:cubicBezTo>
                    <a:pt x="439" y="343"/>
                    <a:pt x="441" y="384"/>
                    <a:pt x="442" y="429"/>
                  </a:cubicBezTo>
                  <a:cubicBezTo>
                    <a:pt x="443" y="444"/>
                    <a:pt x="443" y="459"/>
                    <a:pt x="444" y="474"/>
                  </a:cubicBezTo>
                  <a:cubicBezTo>
                    <a:pt x="470" y="468"/>
                    <a:pt x="492" y="457"/>
                    <a:pt x="510" y="443"/>
                  </a:cubicBezTo>
                  <a:cubicBezTo>
                    <a:pt x="529" y="428"/>
                    <a:pt x="543" y="407"/>
                    <a:pt x="549" y="381"/>
                  </a:cubicBezTo>
                  <a:cubicBezTo>
                    <a:pt x="551" y="375"/>
                    <a:pt x="556" y="370"/>
                    <a:pt x="563" y="370"/>
                  </a:cubicBezTo>
                  <a:cubicBezTo>
                    <a:pt x="619" y="369"/>
                    <a:pt x="664" y="358"/>
                    <a:pt x="695" y="336"/>
                  </a:cubicBezTo>
                  <a:cubicBezTo>
                    <a:pt x="725" y="316"/>
                    <a:pt x="742" y="286"/>
                    <a:pt x="747" y="245"/>
                  </a:cubicBezTo>
                  <a:cubicBezTo>
                    <a:pt x="749" y="216"/>
                    <a:pt x="737" y="193"/>
                    <a:pt x="718" y="17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4" tIns="60962" rIns="121924" bIns="60962" numCol="1" anchor="t" anchorCtr="0" compatLnSpc="1"/>
            <a:lstStyle/>
            <a:p>
              <a:pPr defTabSz="1176655"/>
              <a:endParaRPr lang="zh-CN" altLang="en-US" sz="243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8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5" t="502" r="33405" b="-502"/>
          <a:stretch>
            <a:fillRect/>
          </a:stretch>
        </p:blipFill>
        <p:spPr>
          <a:xfrm>
            <a:off x="-2162562" y="1245300"/>
            <a:ext cx="4860540" cy="4860541"/>
          </a:xfrm>
          <a:prstGeom prst="ellipse">
            <a:avLst/>
          </a:prstGeom>
        </p:spPr>
      </p:pic>
      <p:sp>
        <p:nvSpPr>
          <p:cNvPr id="34819" name="矩形 5"/>
          <p:cNvSpPr/>
          <p:nvPr/>
        </p:nvSpPr>
        <p:spPr>
          <a:xfrm>
            <a:off x="3894455" y="3930650"/>
            <a:ext cx="69367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单击此处编辑您要的内容，建议您在展示时采用微软雅黑字体，本模版所有图形线条及其相应素材均可自由编辑、改色、替换。</a:t>
            </a:r>
          </a:p>
        </p:txBody>
      </p:sp>
      <p:sp>
        <p:nvSpPr>
          <p:cNvPr id="34821" name="TextBox 13"/>
          <p:cNvSpPr txBox="1"/>
          <p:nvPr/>
        </p:nvSpPr>
        <p:spPr>
          <a:xfrm>
            <a:off x="3964305" y="3013710"/>
            <a:ext cx="5605145" cy="83058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1216025"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en-US" altLang="zh-CN" sz="5400" b="1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03.</a:t>
            </a:r>
            <a:r>
              <a:rPr lang="zh-CN" altLang="en-US" sz="5400" b="1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单击编辑标题</a:t>
            </a:r>
            <a:endParaRPr lang="en-US" altLang="zh-CN" sz="5400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4822" name="文本框 78"/>
          <p:cNvSpPr txBox="1"/>
          <p:nvPr/>
        </p:nvSpPr>
        <p:spPr>
          <a:xfrm>
            <a:off x="584200" y="395288"/>
            <a:ext cx="515620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过渡页</a:t>
            </a:r>
            <a:endParaRPr lang="zh-CN" altLang="en-US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-2216150" y="1165225"/>
            <a:ext cx="5013325" cy="5014913"/>
          </a:xfrm>
          <a:prstGeom prst="ellipse">
            <a:avLst/>
          </a:prstGeom>
          <a:noFill/>
          <a:ln w="12700">
            <a:solidFill>
              <a:schemeClr val="bg1">
                <a:alpha val="82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899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  <p:bldP spid="34821" grpId="0"/>
      <p:bldP spid="34822" grpId="0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组合 6"/>
          <p:cNvGrpSpPr/>
          <p:nvPr/>
        </p:nvGrpSpPr>
        <p:grpSpPr>
          <a:xfrm>
            <a:off x="450850" y="304800"/>
            <a:ext cx="742950" cy="495300"/>
            <a:chOff x="431663" y="266700"/>
            <a:chExt cx="952705" cy="635137"/>
          </a:xfrm>
        </p:grpSpPr>
        <p:sp>
          <p:nvSpPr>
            <p:cNvPr id="4" name="椭圆 3"/>
            <p:cNvSpPr/>
            <p:nvPr/>
          </p:nvSpPr>
          <p:spPr>
            <a:xfrm>
              <a:off x="431663" y="266700"/>
              <a:ext cx="635137" cy="635137"/>
            </a:xfrm>
            <a:prstGeom prst="ellipse">
              <a:avLst/>
            </a:prstGeom>
            <a:noFill/>
            <a:ln w="12700">
              <a:solidFill>
                <a:schemeClr val="bg1">
                  <a:alpha val="82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749231" y="266700"/>
              <a:ext cx="635137" cy="635137"/>
            </a:xfrm>
            <a:prstGeom prst="ellipse">
              <a:avLst/>
            </a:prstGeom>
            <a:noFill/>
            <a:ln w="12700">
              <a:solidFill>
                <a:schemeClr val="bg1">
                  <a:alpha val="82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8" name="TextBox 13"/>
          <p:cNvSpPr txBox="1"/>
          <p:nvPr/>
        </p:nvSpPr>
        <p:spPr>
          <a:xfrm>
            <a:off x="1103313" y="379413"/>
            <a:ext cx="3298825" cy="4318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1216025"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单击此处添加标题</a:t>
            </a:r>
            <a:endParaRPr lang="en-US" altLang="zh-CN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1001803" y="1600641"/>
            <a:ext cx="10429103" cy="4876533"/>
            <a:chOff x="685801" y="971550"/>
            <a:chExt cx="7821057" cy="3657600"/>
          </a:xfrm>
        </p:grpSpPr>
        <p:grpSp>
          <p:nvGrpSpPr>
            <p:cNvPr id="18" name="Group 17"/>
            <p:cNvGrpSpPr/>
            <p:nvPr/>
          </p:nvGrpSpPr>
          <p:grpSpPr>
            <a:xfrm>
              <a:off x="685801" y="971550"/>
              <a:ext cx="2563257" cy="3657600"/>
              <a:chOff x="685801" y="1200150"/>
              <a:chExt cx="2563257" cy="3657600"/>
            </a:xfrm>
            <a:noFill/>
          </p:grpSpPr>
          <p:sp>
            <p:nvSpPr>
              <p:cNvPr id="19" name="Freeform 18"/>
              <p:cNvSpPr/>
              <p:nvPr/>
            </p:nvSpPr>
            <p:spPr bwMode="auto">
              <a:xfrm rot="10800000">
                <a:off x="685801" y="1200150"/>
                <a:ext cx="2563257" cy="3050617"/>
              </a:xfrm>
              <a:custGeom>
                <a:avLst/>
                <a:gdLst>
                  <a:gd name="T0" fmla="*/ 339 w 596"/>
                  <a:gd name="T1" fmla="*/ 115 h 709"/>
                  <a:gd name="T2" fmla="*/ 596 w 596"/>
                  <a:gd name="T3" fmla="*/ 410 h 709"/>
                  <a:gd name="T4" fmla="*/ 298 w 596"/>
                  <a:gd name="T5" fmla="*/ 709 h 709"/>
                  <a:gd name="T6" fmla="*/ 0 w 596"/>
                  <a:gd name="T7" fmla="*/ 410 h 709"/>
                  <a:gd name="T8" fmla="*/ 255 w 596"/>
                  <a:gd name="T9" fmla="*/ 115 h 709"/>
                  <a:gd name="T10" fmla="*/ 296 w 596"/>
                  <a:gd name="T11" fmla="*/ 0 h 709"/>
                  <a:gd name="T12" fmla="*/ 339 w 596"/>
                  <a:gd name="T13" fmla="*/ 115 h 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6" h="709">
                    <a:moveTo>
                      <a:pt x="339" y="115"/>
                    </a:moveTo>
                    <a:cubicBezTo>
                      <a:pt x="484" y="135"/>
                      <a:pt x="596" y="259"/>
                      <a:pt x="596" y="410"/>
                    </a:cubicBezTo>
                    <a:cubicBezTo>
                      <a:pt x="596" y="575"/>
                      <a:pt x="463" y="709"/>
                      <a:pt x="298" y="709"/>
                    </a:cubicBezTo>
                    <a:cubicBezTo>
                      <a:pt x="133" y="709"/>
                      <a:pt x="0" y="575"/>
                      <a:pt x="0" y="410"/>
                    </a:cubicBezTo>
                    <a:cubicBezTo>
                      <a:pt x="0" y="260"/>
                      <a:pt x="111" y="136"/>
                      <a:pt x="255" y="115"/>
                    </a:cubicBezTo>
                    <a:cubicBezTo>
                      <a:pt x="296" y="0"/>
                      <a:pt x="296" y="0"/>
                      <a:pt x="296" y="0"/>
                    </a:cubicBezTo>
                    <a:lnTo>
                      <a:pt x="339" y="115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20" name="Group 44"/>
              <p:cNvGrpSpPr/>
              <p:nvPr/>
            </p:nvGrpSpPr>
            <p:grpSpPr>
              <a:xfrm>
                <a:off x="1216356" y="1592419"/>
                <a:ext cx="1475474" cy="2005035"/>
                <a:chOff x="1216356" y="1592419"/>
                <a:chExt cx="1475474" cy="2005035"/>
              </a:xfrm>
              <a:grpFill/>
            </p:grpSpPr>
            <p:sp>
              <p:nvSpPr>
                <p:cNvPr id="23" name="Content Placeholder 2"/>
                <p:cNvSpPr txBox="1"/>
                <p:nvPr/>
              </p:nvSpPr>
              <p:spPr>
                <a:xfrm>
                  <a:off x="1216356" y="2149654"/>
                  <a:ext cx="1475474" cy="1447800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lIns="96765" tIns="48383" rIns="96765" bIns="48383" rtlCol="0">
                  <a:noAutofit/>
                </a:bodyPr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14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12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11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ctr">
                    <a:buFont typeface="Arial" panose="020B0604020202020204" pitchFamily="34" charset="0"/>
                    <a:buNone/>
                  </a:pPr>
                  <a:r>
                    <a:rPr lang="zh-CN" altLang="en-US" sz="1480" dirty="0">
                      <a:solidFill>
                        <a:srgbClr val="FFFFFF"/>
                      </a:solidFill>
                      <a:latin typeface="Arial" panose="020B0604020202020204" pitchFamily="34" charset="0"/>
                      <a:ea typeface="微软雅黑" panose="020B0503020204020204" charset="-122"/>
                      <a:sym typeface="Arial" panose="020B0604020202020204" pitchFamily="34" charset="0"/>
                    </a:rPr>
                    <a:t>产品组件描述</a:t>
                  </a:r>
                  <a:endParaRPr lang="en-US" altLang="zh-CN" sz="1480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  <a:p>
                  <a:pPr algn="ctr" fontAlgn="ctr">
                    <a:buFont typeface="Arial" panose="020B0604020202020204" pitchFamily="34" charset="0"/>
                    <a:buNone/>
                  </a:pPr>
                  <a:r>
                    <a:rPr lang="zh-CN" altLang="en-US" sz="1480" dirty="0">
                      <a:solidFill>
                        <a:srgbClr val="FFFFFF"/>
                      </a:solidFill>
                      <a:latin typeface="Arial" panose="020B0604020202020204" pitchFamily="34" charset="0"/>
                      <a:ea typeface="微软雅黑" panose="020B0503020204020204" charset="-122"/>
                      <a:sym typeface="Arial" panose="020B0604020202020204" pitchFamily="34" charset="0"/>
                    </a:rPr>
                    <a:t>产品组件描述</a:t>
                  </a:r>
                  <a:endParaRPr lang="en-US" altLang="zh-CN" sz="1480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  <a:p>
                  <a:pPr algn="ctr" fontAlgn="ctr">
                    <a:buFont typeface="Arial" panose="020B0604020202020204" pitchFamily="34" charset="0"/>
                    <a:buNone/>
                  </a:pPr>
                  <a:r>
                    <a:rPr lang="zh-CN" altLang="en-US" sz="1480" dirty="0">
                      <a:solidFill>
                        <a:srgbClr val="FFFFFF"/>
                      </a:solidFill>
                      <a:latin typeface="Arial" panose="020B0604020202020204" pitchFamily="34" charset="0"/>
                      <a:ea typeface="微软雅黑" panose="020B0503020204020204" charset="-122"/>
                      <a:sym typeface="Arial" panose="020B0604020202020204" pitchFamily="34" charset="0"/>
                    </a:rPr>
                    <a:t>产品组件描述</a:t>
                  </a:r>
                  <a:endParaRPr lang="en-US" altLang="zh-CN" sz="1480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  <a:p>
                  <a:pPr algn="ctr" fontAlgn="ctr">
                    <a:buFont typeface="Arial" panose="020B0604020202020204" pitchFamily="34" charset="0"/>
                    <a:buNone/>
                  </a:pPr>
                  <a:r>
                    <a:rPr lang="zh-CN" altLang="en-US" sz="1480" dirty="0">
                      <a:solidFill>
                        <a:srgbClr val="FFFFFF"/>
                      </a:solidFill>
                      <a:latin typeface="Arial" panose="020B0604020202020204" pitchFamily="34" charset="0"/>
                      <a:ea typeface="微软雅黑" panose="020B0503020204020204" charset="-122"/>
                      <a:sym typeface="Arial" panose="020B0604020202020204" pitchFamily="34" charset="0"/>
                    </a:rPr>
                    <a:t>产品组件描述</a:t>
                  </a:r>
                  <a:endParaRPr lang="en-US" altLang="zh-CN" sz="1480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  <a:p>
                  <a:pPr algn="ctr" fontAlgn="ctr">
                    <a:buFont typeface="Arial" panose="020B0604020202020204" pitchFamily="34" charset="0"/>
                    <a:buNone/>
                  </a:pPr>
                  <a:r>
                    <a:rPr lang="zh-CN" altLang="en-US" sz="1480" dirty="0">
                      <a:solidFill>
                        <a:srgbClr val="FFFFFF"/>
                      </a:solidFill>
                      <a:latin typeface="Arial" panose="020B0604020202020204" pitchFamily="34" charset="0"/>
                      <a:ea typeface="微软雅黑" panose="020B0503020204020204" charset="-122"/>
                      <a:sym typeface="Arial" panose="020B0604020202020204" pitchFamily="34" charset="0"/>
                    </a:rPr>
                    <a:t>产品组件描述</a:t>
                  </a:r>
                  <a:endParaRPr lang="en-US" altLang="zh-CN" sz="1480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  <a:p>
                  <a:pPr algn="ctr" fontAlgn="ctr">
                    <a:buFont typeface="Arial" panose="020B0604020202020204" pitchFamily="34" charset="0"/>
                    <a:buNone/>
                  </a:pPr>
                  <a:r>
                    <a:rPr lang="zh-CN" altLang="en-US" sz="1480" dirty="0">
                      <a:solidFill>
                        <a:srgbClr val="FFFFFF"/>
                      </a:solidFill>
                      <a:latin typeface="Arial" panose="020B0604020202020204" pitchFamily="34" charset="0"/>
                      <a:ea typeface="微软雅黑" panose="020B0503020204020204" charset="-122"/>
                      <a:sym typeface="Arial" panose="020B0604020202020204" pitchFamily="34" charset="0"/>
                    </a:rPr>
                    <a:t>产品组件描述</a:t>
                  </a:r>
                  <a:endParaRPr lang="en-US" altLang="zh-CN" sz="1480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4" name="Title 13"/>
                <p:cNvSpPr txBox="1"/>
                <p:nvPr/>
              </p:nvSpPr>
              <p:spPr>
                <a:xfrm>
                  <a:off x="1260296" y="1592419"/>
                  <a:ext cx="1422170" cy="439127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lIns="96765" tIns="48383" rIns="96765" bIns="48383" rtlCol="0" anchor="ctr">
                  <a:spAutoFit/>
                </a:bodyPr>
                <a:lstStyle>
                  <a:lvl1pPr algn="l" defTabSz="914400" rtl="0" eaLnBrk="1" latinLnBrk="0" hangingPunct="1">
                    <a:spcBef>
                      <a:spcPct val="0"/>
                    </a:spcBef>
                    <a:buNone/>
                    <a:defRPr sz="3200" b="0" kern="12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Source Sans Pro Light" pitchFamily="34" charset="0"/>
                      <a:ea typeface="+mj-ea"/>
                      <a:cs typeface="+mj-cs"/>
                    </a:defRPr>
                  </a:lvl1pPr>
                </a:lstStyle>
                <a:p>
                  <a:pPr algn="ctr"/>
                  <a:r>
                    <a:rPr lang="zh-CN" altLang="en-US" sz="3175" dirty="0">
                      <a:solidFill>
                        <a:srgbClr val="FFFFFF"/>
                      </a:solidFill>
                      <a:latin typeface="Arial" panose="020B0604020202020204" pitchFamily="34" charset="0"/>
                      <a:ea typeface="微软雅黑" panose="020B0503020204020204" charset="-122"/>
                      <a:sym typeface="Arial" panose="020B0604020202020204" pitchFamily="34" charset="0"/>
                    </a:rPr>
                    <a:t>基础版</a:t>
                  </a:r>
                  <a:endParaRPr lang="en-US" sz="3175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cxnSp>
              <p:nvCxnSpPr>
                <p:cNvPr id="25" name="Straight Connector 24"/>
                <p:cNvCxnSpPr/>
                <p:nvPr/>
              </p:nvCxnSpPr>
              <p:spPr>
                <a:xfrm>
                  <a:off x="1295400" y="2038350"/>
                  <a:ext cx="1295400" cy="0"/>
                </a:xfrm>
                <a:prstGeom prst="lin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1" name="Rounded Rectangle 20"/>
              <p:cNvSpPr/>
              <p:nvPr/>
            </p:nvSpPr>
            <p:spPr>
              <a:xfrm>
                <a:off x="1371600" y="4400550"/>
                <a:ext cx="1066800" cy="457200"/>
              </a:xfrm>
              <a:prstGeom prst="roundRect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" name="Content Placeholder 2"/>
              <p:cNvSpPr txBox="1"/>
              <p:nvPr/>
            </p:nvSpPr>
            <p:spPr>
              <a:xfrm>
                <a:off x="1371600" y="4445928"/>
                <a:ext cx="1066800" cy="37636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lIns="96765" tIns="48383" rIns="96765" bIns="48383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id-ID" sz="2435" spc="-189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  <a:cs typeface="Open Sans" panose="020B0606030504020204" pitchFamily="34" charset="0"/>
                    <a:sym typeface="Arial" panose="020B0604020202020204" pitchFamily="34" charset="0"/>
                  </a:rPr>
                  <a:t>$4.99</a:t>
                </a:r>
                <a:endParaRPr lang="en-US" sz="1480" spc="-189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Open Sans" panose="020B0606030504020204" pitchFamily="34" charset="0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2" name="Group 31"/>
            <p:cNvGrpSpPr/>
            <p:nvPr/>
          </p:nvGrpSpPr>
          <p:grpSpPr>
            <a:xfrm>
              <a:off x="3304144" y="971550"/>
              <a:ext cx="2563257" cy="3657600"/>
              <a:chOff x="3304144" y="971550"/>
              <a:chExt cx="2563257" cy="3657600"/>
            </a:xfrm>
          </p:grpSpPr>
          <p:grpSp>
            <p:nvGrpSpPr>
              <p:cNvPr id="6" name="Group 5"/>
              <p:cNvGrpSpPr/>
              <p:nvPr/>
            </p:nvGrpSpPr>
            <p:grpSpPr>
              <a:xfrm>
                <a:off x="3304144" y="971550"/>
                <a:ext cx="2563257" cy="3050617"/>
                <a:chOff x="3304144" y="1200150"/>
                <a:chExt cx="2563257" cy="3050617"/>
              </a:xfrm>
              <a:noFill/>
            </p:grpSpPr>
            <p:sp>
              <p:nvSpPr>
                <p:cNvPr id="7" name="Freeform 6"/>
                <p:cNvSpPr/>
                <p:nvPr/>
              </p:nvSpPr>
              <p:spPr bwMode="auto">
                <a:xfrm rot="10800000">
                  <a:off x="3304144" y="1200150"/>
                  <a:ext cx="2563257" cy="3050617"/>
                </a:xfrm>
                <a:custGeom>
                  <a:avLst/>
                  <a:gdLst>
                    <a:gd name="T0" fmla="*/ 339 w 596"/>
                    <a:gd name="T1" fmla="*/ 115 h 709"/>
                    <a:gd name="T2" fmla="*/ 596 w 596"/>
                    <a:gd name="T3" fmla="*/ 410 h 709"/>
                    <a:gd name="T4" fmla="*/ 298 w 596"/>
                    <a:gd name="T5" fmla="*/ 709 h 709"/>
                    <a:gd name="T6" fmla="*/ 0 w 596"/>
                    <a:gd name="T7" fmla="*/ 410 h 709"/>
                    <a:gd name="T8" fmla="*/ 255 w 596"/>
                    <a:gd name="T9" fmla="*/ 115 h 709"/>
                    <a:gd name="T10" fmla="*/ 296 w 596"/>
                    <a:gd name="T11" fmla="*/ 0 h 709"/>
                    <a:gd name="T12" fmla="*/ 339 w 596"/>
                    <a:gd name="T13" fmla="*/ 115 h 7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96" h="709">
                      <a:moveTo>
                        <a:pt x="339" y="115"/>
                      </a:moveTo>
                      <a:cubicBezTo>
                        <a:pt x="484" y="135"/>
                        <a:pt x="596" y="259"/>
                        <a:pt x="596" y="410"/>
                      </a:cubicBezTo>
                      <a:cubicBezTo>
                        <a:pt x="596" y="575"/>
                        <a:pt x="463" y="709"/>
                        <a:pt x="298" y="709"/>
                      </a:cubicBezTo>
                      <a:cubicBezTo>
                        <a:pt x="133" y="709"/>
                        <a:pt x="0" y="575"/>
                        <a:pt x="0" y="410"/>
                      </a:cubicBezTo>
                      <a:cubicBezTo>
                        <a:pt x="0" y="260"/>
                        <a:pt x="111" y="136"/>
                        <a:pt x="255" y="115"/>
                      </a:cubicBezTo>
                      <a:cubicBezTo>
                        <a:pt x="296" y="0"/>
                        <a:pt x="296" y="0"/>
                        <a:pt x="296" y="0"/>
                      </a:cubicBezTo>
                      <a:lnTo>
                        <a:pt x="339" y="115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vert="horz" wrap="square" lIns="96765" tIns="48383" rIns="96765" bIns="48383" numCol="1" anchor="t" anchorCtr="0" compatLnSpc="1"/>
                <a:lstStyle/>
                <a:p>
                  <a:pPr defTabSz="1176655"/>
                  <a:endParaRPr lang="en-US" sz="2435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grpSp>
              <p:nvGrpSpPr>
                <p:cNvPr id="2" name="Group 45"/>
                <p:cNvGrpSpPr/>
                <p:nvPr/>
              </p:nvGrpSpPr>
              <p:grpSpPr>
                <a:xfrm>
                  <a:off x="3843970" y="1592419"/>
                  <a:ext cx="1475474" cy="2005035"/>
                  <a:chOff x="1216356" y="1592419"/>
                  <a:chExt cx="1475474" cy="2005035"/>
                </a:xfrm>
                <a:grpFill/>
              </p:grpSpPr>
              <p:sp>
                <p:nvSpPr>
                  <p:cNvPr id="9" name="Content Placeholder 2"/>
                  <p:cNvSpPr txBox="1"/>
                  <p:nvPr/>
                </p:nvSpPr>
                <p:spPr>
                  <a:xfrm>
                    <a:off x="1216356" y="2149654"/>
                    <a:ext cx="1475474" cy="14478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vert="horz" lIns="96765" tIns="48383" rIns="96765" bIns="48383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ctr">
                      <a:buFont typeface="Arial" panose="020B0604020202020204" pitchFamily="34" charset="0"/>
                      <a:buNone/>
                    </a:pPr>
                    <a:r>
                      <a:rPr lang="zh-CN" altLang="en-US" sz="1480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  <a:sym typeface="Arial" panose="020B0604020202020204" pitchFamily="34" charset="0"/>
                      </a:rPr>
                      <a:t>产品组件描述</a:t>
                    </a:r>
                    <a:endParaRPr lang="en-US" altLang="zh-CN" sz="1480" dirty="0">
                      <a:solidFill>
                        <a:srgbClr val="FFFFFF"/>
                      </a:solidFill>
                      <a:latin typeface="Arial" panose="020B0604020202020204" pitchFamily="34" charset="0"/>
                      <a:ea typeface="微软雅黑" panose="020B0503020204020204" charset="-122"/>
                      <a:sym typeface="Arial" panose="020B0604020202020204" pitchFamily="34" charset="0"/>
                    </a:endParaRPr>
                  </a:p>
                  <a:p>
                    <a:pPr algn="ctr" fontAlgn="ctr">
                      <a:buFont typeface="Arial" panose="020B0604020202020204" pitchFamily="34" charset="0"/>
                      <a:buNone/>
                    </a:pPr>
                    <a:r>
                      <a:rPr lang="zh-CN" altLang="en-US" sz="1480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  <a:sym typeface="Arial" panose="020B0604020202020204" pitchFamily="34" charset="0"/>
                      </a:rPr>
                      <a:t>产品组件描述</a:t>
                    </a:r>
                    <a:endParaRPr lang="en-US" altLang="zh-CN" sz="1480" dirty="0">
                      <a:solidFill>
                        <a:srgbClr val="FFFFFF"/>
                      </a:solidFill>
                      <a:latin typeface="Arial" panose="020B0604020202020204" pitchFamily="34" charset="0"/>
                      <a:ea typeface="微软雅黑" panose="020B0503020204020204" charset="-122"/>
                      <a:sym typeface="Arial" panose="020B0604020202020204" pitchFamily="34" charset="0"/>
                    </a:endParaRPr>
                  </a:p>
                  <a:p>
                    <a:pPr algn="ctr" fontAlgn="ctr">
                      <a:buFont typeface="Arial" panose="020B0604020202020204" pitchFamily="34" charset="0"/>
                      <a:buNone/>
                    </a:pPr>
                    <a:r>
                      <a:rPr lang="zh-CN" altLang="en-US" sz="1480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  <a:sym typeface="Arial" panose="020B0604020202020204" pitchFamily="34" charset="0"/>
                      </a:rPr>
                      <a:t>产品组件描述</a:t>
                    </a:r>
                    <a:endParaRPr lang="en-US" altLang="zh-CN" sz="1480" dirty="0">
                      <a:solidFill>
                        <a:srgbClr val="FFFFFF"/>
                      </a:solidFill>
                      <a:latin typeface="Arial" panose="020B0604020202020204" pitchFamily="34" charset="0"/>
                      <a:ea typeface="微软雅黑" panose="020B0503020204020204" charset="-122"/>
                      <a:sym typeface="Arial" panose="020B0604020202020204" pitchFamily="34" charset="0"/>
                    </a:endParaRPr>
                  </a:p>
                  <a:p>
                    <a:pPr algn="ctr" fontAlgn="ctr">
                      <a:buFont typeface="Arial" panose="020B0604020202020204" pitchFamily="34" charset="0"/>
                      <a:buNone/>
                    </a:pPr>
                    <a:r>
                      <a:rPr lang="zh-CN" altLang="en-US" sz="1480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  <a:sym typeface="Arial" panose="020B0604020202020204" pitchFamily="34" charset="0"/>
                      </a:rPr>
                      <a:t>产品组件描述</a:t>
                    </a:r>
                    <a:endParaRPr lang="en-US" altLang="zh-CN" sz="1480" dirty="0">
                      <a:solidFill>
                        <a:srgbClr val="FFFFFF"/>
                      </a:solidFill>
                      <a:latin typeface="Arial" panose="020B0604020202020204" pitchFamily="34" charset="0"/>
                      <a:ea typeface="微软雅黑" panose="020B0503020204020204" charset="-122"/>
                      <a:sym typeface="Arial" panose="020B0604020202020204" pitchFamily="34" charset="0"/>
                    </a:endParaRPr>
                  </a:p>
                  <a:p>
                    <a:pPr algn="ctr" fontAlgn="ctr">
                      <a:buFont typeface="Arial" panose="020B0604020202020204" pitchFamily="34" charset="0"/>
                      <a:buNone/>
                    </a:pPr>
                    <a:r>
                      <a:rPr lang="zh-CN" altLang="en-US" sz="1480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  <a:sym typeface="Arial" panose="020B0604020202020204" pitchFamily="34" charset="0"/>
                      </a:rPr>
                      <a:t>产品组件描述</a:t>
                    </a:r>
                    <a:endParaRPr lang="en-US" altLang="zh-CN" sz="1480" dirty="0">
                      <a:solidFill>
                        <a:srgbClr val="FFFFFF"/>
                      </a:solidFill>
                      <a:latin typeface="Arial" panose="020B0604020202020204" pitchFamily="34" charset="0"/>
                      <a:ea typeface="微软雅黑" panose="020B0503020204020204" charset="-122"/>
                      <a:sym typeface="Arial" panose="020B0604020202020204" pitchFamily="34" charset="0"/>
                    </a:endParaRPr>
                  </a:p>
                  <a:p>
                    <a:pPr algn="ctr" fontAlgn="ctr">
                      <a:buFont typeface="Arial" panose="020B0604020202020204" pitchFamily="34" charset="0"/>
                      <a:buNone/>
                    </a:pPr>
                    <a:r>
                      <a:rPr lang="zh-CN" altLang="en-US" sz="1480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  <a:sym typeface="Arial" panose="020B0604020202020204" pitchFamily="34" charset="0"/>
                      </a:rPr>
                      <a:t>产品组件描述</a:t>
                    </a:r>
                    <a:endParaRPr lang="en-US" altLang="zh-CN" sz="1480" dirty="0">
                      <a:solidFill>
                        <a:srgbClr val="FFFFFF"/>
                      </a:solidFill>
                      <a:latin typeface="Arial" panose="020B0604020202020204" pitchFamily="34" charset="0"/>
                      <a:ea typeface="微软雅黑" panose="020B050302020402020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" name="Title 13"/>
                  <p:cNvSpPr txBox="1"/>
                  <p:nvPr/>
                </p:nvSpPr>
                <p:spPr>
                  <a:xfrm>
                    <a:off x="1260296" y="1592419"/>
                    <a:ext cx="1422170" cy="439127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vert="horz" lIns="96765" tIns="48383" rIns="96765" bIns="48383" rtlCol="0" anchor="ctr">
                    <a:spAutoFit/>
                  </a:bodyPr>
                  <a:lstStyle>
                    <a:lvl1pPr algn="l" defTabSz="914400" rtl="0" eaLnBrk="1" latinLnBrk="0" hangingPunct="1">
                      <a:spcBef>
                        <a:spcPct val="0"/>
                      </a:spcBef>
                      <a:buNone/>
                      <a:defRPr sz="3200" b="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Source Sans Pro Light" pitchFamily="34" charset="0"/>
                        <a:ea typeface="+mj-ea"/>
                        <a:cs typeface="+mj-cs"/>
                      </a:defRPr>
                    </a:lvl1pPr>
                  </a:lstStyle>
                  <a:p>
                    <a:pPr algn="ctr"/>
                    <a:r>
                      <a:rPr lang="zh-CN" altLang="en-US" sz="3175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  <a:sym typeface="Arial" panose="020B0604020202020204" pitchFamily="34" charset="0"/>
                      </a:rPr>
                      <a:t>专业版</a:t>
                    </a:r>
                    <a:endParaRPr lang="en-US" sz="3175" dirty="0">
                      <a:solidFill>
                        <a:srgbClr val="FFFFFF"/>
                      </a:solidFill>
                      <a:latin typeface="Arial" panose="020B0604020202020204" pitchFamily="34" charset="0"/>
                      <a:ea typeface="微软雅黑" panose="020B0503020204020204" charset="-122"/>
                      <a:sym typeface="Arial" panose="020B0604020202020204" pitchFamily="34" charset="0"/>
                    </a:endParaRPr>
                  </a:p>
                </p:txBody>
              </p:sp>
              <p:cxnSp>
                <p:nvCxnSpPr>
                  <p:cNvPr id="11" name="Straight Connector 10"/>
                  <p:cNvCxnSpPr/>
                  <p:nvPr/>
                </p:nvCxnSpPr>
                <p:spPr>
                  <a:xfrm>
                    <a:off x="1295400" y="2038350"/>
                    <a:ext cx="1295400" cy="0"/>
                  </a:xfrm>
                  <a:prstGeom prst="line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6" name="Group 25"/>
              <p:cNvGrpSpPr/>
              <p:nvPr/>
            </p:nvGrpSpPr>
            <p:grpSpPr>
              <a:xfrm>
                <a:off x="3962400" y="4171950"/>
                <a:ext cx="1066800" cy="457200"/>
                <a:chOff x="3962400" y="4400550"/>
                <a:chExt cx="1066800" cy="457200"/>
              </a:xfrm>
              <a:noFill/>
            </p:grpSpPr>
            <p:sp>
              <p:nvSpPr>
                <p:cNvPr id="27" name="Rounded Rectangle 26"/>
                <p:cNvSpPr/>
                <p:nvPr/>
              </p:nvSpPr>
              <p:spPr>
                <a:xfrm>
                  <a:off x="3962400" y="4400550"/>
                  <a:ext cx="1066800" cy="457200"/>
                </a:xfrm>
                <a:prstGeom prst="roundRect">
                  <a:avLst/>
                </a:prstGeom>
                <a:grpFill/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176655"/>
                  <a:endParaRPr lang="en-US" sz="2435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8" name="Content Placeholder 2"/>
                <p:cNvSpPr txBox="1"/>
                <p:nvPr/>
              </p:nvSpPr>
              <p:spPr>
                <a:xfrm>
                  <a:off x="3962400" y="4445928"/>
                  <a:ext cx="1066800" cy="37636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lIns="96765" tIns="48383" rIns="96765" bIns="48383" rtlCol="0">
                  <a:noAutofit/>
                </a:bodyPr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14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12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11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buNone/>
                  </a:pPr>
                  <a:r>
                    <a:rPr lang="id-ID" sz="2435" spc="-189" dirty="0">
                      <a:solidFill>
                        <a:srgbClr val="FFFFFF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Open Sans" panose="020B0606030504020204" pitchFamily="34" charset="0"/>
                      <a:sym typeface="Arial" panose="020B0604020202020204" pitchFamily="34" charset="0"/>
                    </a:rPr>
                    <a:t>$6.99</a:t>
                  </a:r>
                  <a:endParaRPr lang="en-US" sz="1480" spc="-189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  <a:cs typeface="Open Sans" panose="020B0606030504020204" pitchFamily="34" charset="0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33" name="Group 32"/>
            <p:cNvGrpSpPr/>
            <p:nvPr/>
          </p:nvGrpSpPr>
          <p:grpSpPr>
            <a:xfrm>
              <a:off x="5943601" y="971550"/>
              <a:ext cx="2563257" cy="3657600"/>
              <a:chOff x="5943601" y="971550"/>
              <a:chExt cx="2563257" cy="3657600"/>
            </a:xfrm>
          </p:grpSpPr>
          <p:grpSp>
            <p:nvGrpSpPr>
              <p:cNvPr id="12" name="Group 11"/>
              <p:cNvGrpSpPr/>
              <p:nvPr/>
            </p:nvGrpSpPr>
            <p:grpSpPr>
              <a:xfrm>
                <a:off x="5943601" y="971550"/>
                <a:ext cx="2563257" cy="3050617"/>
                <a:chOff x="5943601" y="1200150"/>
                <a:chExt cx="2563257" cy="3050617"/>
              </a:xfrm>
              <a:noFill/>
            </p:grpSpPr>
            <p:sp>
              <p:nvSpPr>
                <p:cNvPr id="13" name="Freeform 12"/>
                <p:cNvSpPr/>
                <p:nvPr/>
              </p:nvSpPr>
              <p:spPr bwMode="auto">
                <a:xfrm rot="10800000">
                  <a:off x="5943601" y="1200150"/>
                  <a:ext cx="2563257" cy="3050617"/>
                </a:xfrm>
                <a:custGeom>
                  <a:avLst/>
                  <a:gdLst>
                    <a:gd name="T0" fmla="*/ 339 w 596"/>
                    <a:gd name="T1" fmla="*/ 115 h 709"/>
                    <a:gd name="T2" fmla="*/ 596 w 596"/>
                    <a:gd name="T3" fmla="*/ 410 h 709"/>
                    <a:gd name="T4" fmla="*/ 298 w 596"/>
                    <a:gd name="T5" fmla="*/ 709 h 709"/>
                    <a:gd name="T6" fmla="*/ 0 w 596"/>
                    <a:gd name="T7" fmla="*/ 410 h 709"/>
                    <a:gd name="T8" fmla="*/ 255 w 596"/>
                    <a:gd name="T9" fmla="*/ 115 h 709"/>
                    <a:gd name="T10" fmla="*/ 296 w 596"/>
                    <a:gd name="T11" fmla="*/ 0 h 709"/>
                    <a:gd name="T12" fmla="*/ 339 w 596"/>
                    <a:gd name="T13" fmla="*/ 115 h 7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96" h="709">
                      <a:moveTo>
                        <a:pt x="339" y="115"/>
                      </a:moveTo>
                      <a:cubicBezTo>
                        <a:pt x="484" y="135"/>
                        <a:pt x="596" y="259"/>
                        <a:pt x="596" y="410"/>
                      </a:cubicBezTo>
                      <a:cubicBezTo>
                        <a:pt x="596" y="575"/>
                        <a:pt x="463" y="709"/>
                        <a:pt x="298" y="709"/>
                      </a:cubicBezTo>
                      <a:cubicBezTo>
                        <a:pt x="133" y="709"/>
                        <a:pt x="0" y="575"/>
                        <a:pt x="0" y="410"/>
                      </a:cubicBezTo>
                      <a:cubicBezTo>
                        <a:pt x="0" y="260"/>
                        <a:pt x="111" y="136"/>
                        <a:pt x="255" y="115"/>
                      </a:cubicBezTo>
                      <a:cubicBezTo>
                        <a:pt x="296" y="0"/>
                        <a:pt x="296" y="0"/>
                        <a:pt x="296" y="0"/>
                      </a:cubicBezTo>
                      <a:lnTo>
                        <a:pt x="339" y="115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vert="horz" wrap="square" lIns="96765" tIns="48383" rIns="96765" bIns="48383" numCol="1" anchor="t" anchorCtr="0" compatLnSpc="1"/>
                <a:lstStyle/>
                <a:p>
                  <a:pPr defTabSz="1176655"/>
                  <a:endParaRPr lang="en-US" sz="2435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grpSp>
              <p:nvGrpSpPr>
                <p:cNvPr id="14" name="Group 49"/>
                <p:cNvGrpSpPr/>
                <p:nvPr/>
              </p:nvGrpSpPr>
              <p:grpSpPr>
                <a:xfrm>
                  <a:off x="6496414" y="1592419"/>
                  <a:ext cx="1475474" cy="2005035"/>
                  <a:chOff x="1216356" y="1592419"/>
                  <a:chExt cx="1475474" cy="2005035"/>
                </a:xfrm>
                <a:grpFill/>
              </p:grpSpPr>
              <p:sp>
                <p:nvSpPr>
                  <p:cNvPr id="15" name="Content Placeholder 2"/>
                  <p:cNvSpPr txBox="1"/>
                  <p:nvPr/>
                </p:nvSpPr>
                <p:spPr>
                  <a:xfrm>
                    <a:off x="1216356" y="2149654"/>
                    <a:ext cx="1475474" cy="14478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vert="horz" lIns="96765" tIns="48383" rIns="96765" bIns="48383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ctr">
                      <a:buFont typeface="Arial" panose="020B0604020202020204" pitchFamily="34" charset="0"/>
                      <a:buNone/>
                    </a:pPr>
                    <a:r>
                      <a:rPr lang="zh-CN" altLang="en-US" sz="1480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  <a:sym typeface="Arial" panose="020B0604020202020204" pitchFamily="34" charset="0"/>
                      </a:rPr>
                      <a:t>产品组件描述</a:t>
                    </a:r>
                    <a:endParaRPr lang="en-US" altLang="zh-CN" sz="1480" dirty="0">
                      <a:solidFill>
                        <a:srgbClr val="FFFFFF"/>
                      </a:solidFill>
                      <a:latin typeface="Arial" panose="020B0604020202020204" pitchFamily="34" charset="0"/>
                      <a:ea typeface="微软雅黑" panose="020B0503020204020204" charset="-122"/>
                      <a:sym typeface="Arial" panose="020B0604020202020204" pitchFamily="34" charset="0"/>
                    </a:endParaRPr>
                  </a:p>
                  <a:p>
                    <a:pPr algn="ctr" fontAlgn="ctr">
                      <a:buFont typeface="Arial" panose="020B0604020202020204" pitchFamily="34" charset="0"/>
                      <a:buNone/>
                    </a:pPr>
                    <a:r>
                      <a:rPr lang="zh-CN" altLang="en-US" sz="1480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  <a:sym typeface="Arial" panose="020B0604020202020204" pitchFamily="34" charset="0"/>
                      </a:rPr>
                      <a:t>产品组件描述</a:t>
                    </a:r>
                    <a:endParaRPr lang="en-US" altLang="zh-CN" sz="1480" dirty="0">
                      <a:solidFill>
                        <a:srgbClr val="FFFFFF"/>
                      </a:solidFill>
                      <a:latin typeface="Arial" panose="020B0604020202020204" pitchFamily="34" charset="0"/>
                      <a:ea typeface="微软雅黑" panose="020B0503020204020204" charset="-122"/>
                      <a:sym typeface="Arial" panose="020B0604020202020204" pitchFamily="34" charset="0"/>
                    </a:endParaRPr>
                  </a:p>
                  <a:p>
                    <a:pPr algn="ctr" fontAlgn="ctr">
                      <a:buFont typeface="Arial" panose="020B0604020202020204" pitchFamily="34" charset="0"/>
                      <a:buNone/>
                    </a:pPr>
                    <a:r>
                      <a:rPr lang="zh-CN" altLang="en-US" sz="1480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  <a:sym typeface="Arial" panose="020B0604020202020204" pitchFamily="34" charset="0"/>
                      </a:rPr>
                      <a:t>产品组件描述</a:t>
                    </a:r>
                    <a:endParaRPr lang="en-US" altLang="zh-CN" sz="1480" dirty="0">
                      <a:solidFill>
                        <a:srgbClr val="FFFFFF"/>
                      </a:solidFill>
                      <a:latin typeface="Arial" panose="020B0604020202020204" pitchFamily="34" charset="0"/>
                      <a:ea typeface="微软雅黑" panose="020B0503020204020204" charset="-122"/>
                      <a:sym typeface="Arial" panose="020B0604020202020204" pitchFamily="34" charset="0"/>
                    </a:endParaRPr>
                  </a:p>
                  <a:p>
                    <a:pPr algn="ctr" fontAlgn="ctr">
                      <a:buFont typeface="Arial" panose="020B0604020202020204" pitchFamily="34" charset="0"/>
                      <a:buNone/>
                    </a:pPr>
                    <a:r>
                      <a:rPr lang="zh-CN" altLang="en-US" sz="1480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  <a:sym typeface="Arial" panose="020B0604020202020204" pitchFamily="34" charset="0"/>
                      </a:rPr>
                      <a:t>产品组件描述</a:t>
                    </a:r>
                    <a:endParaRPr lang="en-US" altLang="zh-CN" sz="1480" dirty="0">
                      <a:solidFill>
                        <a:srgbClr val="FFFFFF"/>
                      </a:solidFill>
                      <a:latin typeface="Arial" panose="020B0604020202020204" pitchFamily="34" charset="0"/>
                      <a:ea typeface="微软雅黑" panose="020B0503020204020204" charset="-122"/>
                      <a:sym typeface="Arial" panose="020B0604020202020204" pitchFamily="34" charset="0"/>
                    </a:endParaRPr>
                  </a:p>
                  <a:p>
                    <a:pPr algn="ctr" fontAlgn="ctr">
                      <a:buFont typeface="Arial" panose="020B0604020202020204" pitchFamily="34" charset="0"/>
                      <a:buNone/>
                    </a:pPr>
                    <a:r>
                      <a:rPr lang="zh-CN" altLang="en-US" sz="1480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  <a:sym typeface="Arial" panose="020B0604020202020204" pitchFamily="34" charset="0"/>
                      </a:rPr>
                      <a:t>产品组件描述</a:t>
                    </a:r>
                    <a:endParaRPr lang="en-US" altLang="zh-CN" sz="1480" dirty="0">
                      <a:solidFill>
                        <a:srgbClr val="FFFFFF"/>
                      </a:solidFill>
                      <a:latin typeface="Arial" panose="020B0604020202020204" pitchFamily="34" charset="0"/>
                      <a:ea typeface="微软雅黑" panose="020B0503020204020204" charset="-122"/>
                      <a:sym typeface="Arial" panose="020B0604020202020204" pitchFamily="34" charset="0"/>
                    </a:endParaRPr>
                  </a:p>
                  <a:p>
                    <a:pPr algn="ctr" fontAlgn="ctr">
                      <a:buFont typeface="Arial" panose="020B0604020202020204" pitchFamily="34" charset="0"/>
                      <a:buNone/>
                    </a:pPr>
                    <a:r>
                      <a:rPr lang="zh-CN" altLang="en-US" sz="1480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  <a:sym typeface="Arial" panose="020B0604020202020204" pitchFamily="34" charset="0"/>
                      </a:rPr>
                      <a:t>产品组件描述</a:t>
                    </a:r>
                    <a:endParaRPr lang="en-US" altLang="zh-CN" sz="1480" dirty="0">
                      <a:solidFill>
                        <a:srgbClr val="FFFFFF"/>
                      </a:solidFill>
                      <a:latin typeface="Arial" panose="020B0604020202020204" pitchFamily="34" charset="0"/>
                      <a:ea typeface="微软雅黑" panose="020B050302020402020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6" name="Title 13"/>
                  <p:cNvSpPr txBox="1"/>
                  <p:nvPr/>
                </p:nvSpPr>
                <p:spPr>
                  <a:xfrm>
                    <a:off x="1260296" y="1592419"/>
                    <a:ext cx="1422170" cy="439127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vert="horz" lIns="96765" tIns="48383" rIns="96765" bIns="48383" rtlCol="0" anchor="ctr">
                    <a:spAutoFit/>
                  </a:bodyPr>
                  <a:lstStyle>
                    <a:lvl1pPr algn="l" defTabSz="914400" rtl="0" eaLnBrk="1" latinLnBrk="0" hangingPunct="1">
                      <a:spcBef>
                        <a:spcPct val="0"/>
                      </a:spcBef>
                      <a:buNone/>
                      <a:defRPr sz="3200" b="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Source Sans Pro Light" pitchFamily="34" charset="0"/>
                        <a:ea typeface="+mj-ea"/>
                        <a:cs typeface="+mj-cs"/>
                      </a:defRPr>
                    </a:lvl1pPr>
                  </a:lstStyle>
                  <a:p>
                    <a:pPr algn="ctr"/>
                    <a:r>
                      <a:rPr lang="zh-CN" altLang="en-US" sz="3175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charset="-122"/>
                        <a:sym typeface="Arial" panose="020B0604020202020204" pitchFamily="34" charset="0"/>
                      </a:rPr>
                      <a:t>企业版</a:t>
                    </a:r>
                    <a:endParaRPr lang="en-US" sz="3175" dirty="0">
                      <a:solidFill>
                        <a:srgbClr val="FFFFFF"/>
                      </a:solidFill>
                      <a:latin typeface="Arial" panose="020B0604020202020204" pitchFamily="34" charset="0"/>
                      <a:ea typeface="微软雅黑" panose="020B0503020204020204" charset="-122"/>
                      <a:sym typeface="Arial" panose="020B0604020202020204" pitchFamily="34" charset="0"/>
                    </a:endParaRPr>
                  </a:p>
                </p:txBody>
              </p:sp>
              <p:cxnSp>
                <p:nvCxnSpPr>
                  <p:cNvPr id="17" name="Straight Connector 16"/>
                  <p:cNvCxnSpPr/>
                  <p:nvPr/>
                </p:nvCxnSpPr>
                <p:spPr>
                  <a:xfrm>
                    <a:off x="1295400" y="2038350"/>
                    <a:ext cx="1295400" cy="0"/>
                  </a:xfrm>
                  <a:prstGeom prst="line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9" name="Group 28"/>
              <p:cNvGrpSpPr/>
              <p:nvPr/>
            </p:nvGrpSpPr>
            <p:grpSpPr>
              <a:xfrm>
                <a:off x="6701318" y="4171950"/>
                <a:ext cx="1066800" cy="457200"/>
                <a:chOff x="6701318" y="4400550"/>
                <a:chExt cx="1066800" cy="457200"/>
              </a:xfrm>
              <a:noFill/>
            </p:grpSpPr>
            <p:sp>
              <p:nvSpPr>
                <p:cNvPr id="30" name="Rounded Rectangle 29"/>
                <p:cNvSpPr/>
                <p:nvPr/>
              </p:nvSpPr>
              <p:spPr>
                <a:xfrm>
                  <a:off x="6701318" y="4400550"/>
                  <a:ext cx="1066800" cy="457200"/>
                </a:xfrm>
                <a:prstGeom prst="roundRect">
                  <a:avLst/>
                </a:prstGeom>
                <a:grpFill/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176655"/>
                  <a:endParaRPr lang="en-US" sz="2435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1" name="Content Placeholder 2"/>
                <p:cNvSpPr txBox="1"/>
                <p:nvPr/>
              </p:nvSpPr>
              <p:spPr>
                <a:xfrm>
                  <a:off x="6701318" y="4445928"/>
                  <a:ext cx="1066800" cy="37636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lIns="96765" tIns="48383" rIns="96765" bIns="48383" rtlCol="0">
                  <a:noAutofit/>
                </a:bodyPr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14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12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11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buNone/>
                  </a:pPr>
                  <a:r>
                    <a:rPr lang="id-ID" sz="2435" spc="-189" dirty="0">
                      <a:solidFill>
                        <a:srgbClr val="FFFFFF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Open Sans" panose="020B0606030504020204" pitchFamily="34" charset="0"/>
                      <a:sym typeface="Arial" panose="020B0604020202020204" pitchFamily="34" charset="0"/>
                    </a:rPr>
                    <a:t>$9.99</a:t>
                  </a:r>
                  <a:endParaRPr lang="en-US" sz="1480" spc="-189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  <a:cs typeface="Open Sans" panose="020B0606030504020204" pitchFamily="34" charset="0"/>
                    <a:sym typeface="Arial" panose="020B0604020202020204" pitchFamily="34" charset="0"/>
                  </a:endParaRPr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组合 6"/>
          <p:cNvGrpSpPr/>
          <p:nvPr/>
        </p:nvGrpSpPr>
        <p:grpSpPr>
          <a:xfrm>
            <a:off x="450850" y="304800"/>
            <a:ext cx="742950" cy="495300"/>
            <a:chOff x="431663" y="266700"/>
            <a:chExt cx="952705" cy="635137"/>
          </a:xfrm>
        </p:grpSpPr>
        <p:sp>
          <p:nvSpPr>
            <p:cNvPr id="4" name="椭圆 3"/>
            <p:cNvSpPr/>
            <p:nvPr/>
          </p:nvSpPr>
          <p:spPr>
            <a:xfrm>
              <a:off x="431663" y="266700"/>
              <a:ext cx="635137" cy="635137"/>
            </a:xfrm>
            <a:prstGeom prst="ellipse">
              <a:avLst/>
            </a:prstGeom>
            <a:noFill/>
            <a:ln w="12700">
              <a:solidFill>
                <a:schemeClr val="bg1">
                  <a:alpha val="82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749231" y="266700"/>
              <a:ext cx="635137" cy="635137"/>
            </a:xfrm>
            <a:prstGeom prst="ellipse">
              <a:avLst/>
            </a:prstGeom>
            <a:noFill/>
            <a:ln w="12700">
              <a:solidFill>
                <a:schemeClr val="bg1">
                  <a:alpha val="82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8" name="TextBox 13"/>
          <p:cNvSpPr txBox="1"/>
          <p:nvPr/>
        </p:nvSpPr>
        <p:spPr>
          <a:xfrm>
            <a:off x="1103313" y="379413"/>
            <a:ext cx="3298825" cy="4318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1216025"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单击此处添加标题</a:t>
            </a:r>
            <a:endParaRPr lang="en-US" altLang="zh-CN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7" name="Group 85"/>
          <p:cNvGrpSpPr>
            <a:grpSpLocks noChangeAspect="1"/>
          </p:cNvGrpSpPr>
          <p:nvPr/>
        </p:nvGrpSpPr>
        <p:grpSpPr bwMode="auto">
          <a:xfrm>
            <a:off x="1117712" y="1625699"/>
            <a:ext cx="4889981" cy="3936785"/>
            <a:chOff x="816" y="468"/>
            <a:chExt cx="2310" cy="1860"/>
          </a:xfrm>
          <a:noFill/>
        </p:grpSpPr>
        <p:sp>
          <p:nvSpPr>
            <p:cNvPr id="14" name="AutoShape 84"/>
            <p:cNvSpPr>
              <a:spLocks noChangeAspect="1" noChangeArrowheads="1" noTextEdit="1"/>
            </p:cNvSpPr>
            <p:nvPr/>
          </p:nvSpPr>
          <p:spPr bwMode="auto">
            <a:xfrm>
              <a:off x="816" y="468"/>
              <a:ext cx="2310" cy="186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96765" tIns="48383" rIns="96765" bIns="48383" numCol="1" anchor="t" anchorCtr="0" compatLnSpc="1"/>
            <a:lstStyle/>
            <a:p>
              <a:pPr defTabSz="1176655"/>
              <a:endParaRPr lang="en-US" sz="2435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6" name="Rectangle 87"/>
            <p:cNvSpPr>
              <a:spLocks noChangeArrowheads="1"/>
            </p:cNvSpPr>
            <p:nvPr/>
          </p:nvSpPr>
          <p:spPr bwMode="auto">
            <a:xfrm>
              <a:off x="1312" y="2138"/>
              <a:ext cx="432" cy="187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</a:ln>
          </p:spPr>
          <p:txBody>
            <a:bodyPr vert="horz" wrap="square" lIns="96765" tIns="48383" rIns="96765" bIns="48383" numCol="1" anchor="t" anchorCtr="0" compatLnSpc="1"/>
            <a:lstStyle/>
            <a:p>
              <a:pPr defTabSz="1176655"/>
              <a:endParaRPr lang="en-US" sz="2435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7" name="Rectangle 88"/>
            <p:cNvSpPr>
              <a:spLocks noChangeArrowheads="1"/>
            </p:cNvSpPr>
            <p:nvPr/>
          </p:nvSpPr>
          <p:spPr bwMode="auto">
            <a:xfrm>
              <a:off x="1741" y="1992"/>
              <a:ext cx="430" cy="333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</a:ln>
          </p:spPr>
          <p:txBody>
            <a:bodyPr vert="horz" wrap="square" lIns="96765" tIns="48383" rIns="96765" bIns="48383" numCol="1" anchor="t" anchorCtr="0" compatLnSpc="1"/>
            <a:lstStyle/>
            <a:p>
              <a:pPr defTabSz="1176655"/>
              <a:endParaRPr lang="en-US" sz="2435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8" name="Rectangle 89"/>
            <p:cNvSpPr>
              <a:spLocks noChangeArrowheads="1"/>
            </p:cNvSpPr>
            <p:nvPr/>
          </p:nvSpPr>
          <p:spPr bwMode="auto">
            <a:xfrm>
              <a:off x="2171" y="2086"/>
              <a:ext cx="429" cy="239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</a:ln>
          </p:spPr>
          <p:txBody>
            <a:bodyPr vert="horz" wrap="square" lIns="96765" tIns="48383" rIns="96765" bIns="48383" numCol="1" anchor="t" anchorCtr="0" compatLnSpc="1"/>
            <a:lstStyle/>
            <a:p>
              <a:pPr defTabSz="1176655"/>
              <a:endParaRPr lang="en-US" sz="2435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 92"/>
            <p:cNvSpPr/>
            <p:nvPr/>
          </p:nvSpPr>
          <p:spPr bwMode="auto">
            <a:xfrm>
              <a:off x="1449" y="1662"/>
              <a:ext cx="157" cy="155"/>
            </a:xfrm>
            <a:custGeom>
              <a:avLst/>
              <a:gdLst/>
              <a:ahLst/>
              <a:cxnLst>
                <a:cxn ang="0">
                  <a:pos x="55" y="121"/>
                </a:cxn>
                <a:cxn ang="0">
                  <a:pos x="111" y="61"/>
                </a:cxn>
                <a:cxn ang="0">
                  <a:pos x="55" y="0"/>
                </a:cxn>
                <a:cxn ang="0">
                  <a:pos x="0" y="61"/>
                </a:cxn>
                <a:cxn ang="0">
                  <a:pos x="55" y="121"/>
                </a:cxn>
              </a:cxnLst>
              <a:rect l="0" t="0" r="r" b="b"/>
              <a:pathLst>
                <a:path w="111" h="121">
                  <a:moveTo>
                    <a:pt x="55" y="121"/>
                  </a:moveTo>
                  <a:cubicBezTo>
                    <a:pt x="87" y="121"/>
                    <a:pt x="111" y="95"/>
                    <a:pt x="111" y="61"/>
                  </a:cubicBezTo>
                  <a:cubicBezTo>
                    <a:pt x="111" y="29"/>
                    <a:pt x="87" y="0"/>
                    <a:pt x="55" y="0"/>
                  </a:cubicBezTo>
                  <a:cubicBezTo>
                    <a:pt x="25" y="0"/>
                    <a:pt x="0" y="29"/>
                    <a:pt x="0" y="61"/>
                  </a:cubicBezTo>
                  <a:cubicBezTo>
                    <a:pt x="0" y="95"/>
                    <a:pt x="25" y="121"/>
                    <a:pt x="55" y="12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6765" tIns="48383" rIns="96765" bIns="48383" numCol="1" anchor="t" anchorCtr="0" compatLnSpc="1"/>
            <a:lstStyle/>
            <a:p>
              <a:pPr defTabSz="1176655"/>
              <a:endParaRPr lang="en-US" sz="2435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93"/>
            <p:cNvSpPr/>
            <p:nvPr/>
          </p:nvSpPr>
          <p:spPr bwMode="auto">
            <a:xfrm>
              <a:off x="1582" y="2056"/>
              <a:ext cx="80" cy="208"/>
            </a:xfrm>
            <a:custGeom>
              <a:avLst/>
              <a:gdLst/>
              <a:ahLst/>
              <a:cxnLst>
                <a:cxn ang="0">
                  <a:pos x="31" y="18"/>
                </a:cxn>
                <a:cxn ang="0">
                  <a:pos x="15" y="0"/>
                </a:cxn>
                <a:cxn ang="0">
                  <a:pos x="0" y="26"/>
                </a:cxn>
                <a:cxn ang="0">
                  <a:pos x="0" y="135"/>
                </a:cxn>
                <a:cxn ang="0">
                  <a:pos x="26" y="162"/>
                </a:cxn>
                <a:cxn ang="0">
                  <a:pos x="33" y="162"/>
                </a:cxn>
                <a:cxn ang="0">
                  <a:pos x="57" y="135"/>
                </a:cxn>
                <a:cxn ang="0">
                  <a:pos x="57" y="26"/>
                </a:cxn>
                <a:cxn ang="0">
                  <a:pos x="57" y="18"/>
                </a:cxn>
                <a:cxn ang="0">
                  <a:pos x="31" y="18"/>
                </a:cxn>
              </a:cxnLst>
              <a:rect l="0" t="0" r="r" b="b"/>
              <a:pathLst>
                <a:path w="57" h="162">
                  <a:moveTo>
                    <a:pt x="31" y="18"/>
                  </a:moveTo>
                  <a:cubicBezTo>
                    <a:pt x="24" y="15"/>
                    <a:pt x="19" y="8"/>
                    <a:pt x="15" y="0"/>
                  </a:cubicBezTo>
                  <a:cubicBezTo>
                    <a:pt x="5" y="4"/>
                    <a:pt x="0" y="15"/>
                    <a:pt x="0" y="26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9"/>
                    <a:pt x="11" y="162"/>
                    <a:pt x="26" y="162"/>
                  </a:cubicBezTo>
                  <a:cubicBezTo>
                    <a:pt x="33" y="162"/>
                    <a:pt x="33" y="162"/>
                    <a:pt x="33" y="162"/>
                  </a:cubicBezTo>
                  <a:cubicBezTo>
                    <a:pt x="47" y="162"/>
                    <a:pt x="57" y="149"/>
                    <a:pt x="57" y="135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5"/>
                    <a:pt x="57" y="23"/>
                    <a:pt x="57" y="18"/>
                  </a:cubicBezTo>
                  <a:cubicBezTo>
                    <a:pt x="49" y="23"/>
                    <a:pt x="40" y="23"/>
                    <a:pt x="31" y="1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</a:ln>
          </p:spPr>
          <p:txBody>
            <a:bodyPr vert="horz" wrap="square" lIns="96765" tIns="48383" rIns="96765" bIns="48383" numCol="1" anchor="t" anchorCtr="0" compatLnSpc="1"/>
            <a:lstStyle/>
            <a:p>
              <a:pPr defTabSz="1176655"/>
              <a:endParaRPr lang="en-US" sz="2435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94"/>
            <p:cNvSpPr/>
            <p:nvPr/>
          </p:nvSpPr>
          <p:spPr bwMode="auto">
            <a:xfrm>
              <a:off x="1385" y="2061"/>
              <a:ext cx="84" cy="203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33" y="16"/>
                </a:cxn>
                <a:cxn ang="0">
                  <a:pos x="2" y="14"/>
                </a:cxn>
                <a:cxn ang="0">
                  <a:pos x="0" y="22"/>
                </a:cxn>
                <a:cxn ang="0">
                  <a:pos x="0" y="131"/>
                </a:cxn>
                <a:cxn ang="0">
                  <a:pos x="26" y="158"/>
                </a:cxn>
                <a:cxn ang="0">
                  <a:pos x="33" y="158"/>
                </a:cxn>
                <a:cxn ang="0">
                  <a:pos x="59" y="131"/>
                </a:cxn>
                <a:cxn ang="0">
                  <a:pos x="59" y="22"/>
                </a:cxn>
                <a:cxn ang="0">
                  <a:pos x="48" y="0"/>
                </a:cxn>
              </a:cxnLst>
              <a:rect l="0" t="0" r="r" b="b"/>
              <a:pathLst>
                <a:path w="59" h="158">
                  <a:moveTo>
                    <a:pt x="48" y="0"/>
                  </a:moveTo>
                  <a:cubicBezTo>
                    <a:pt x="45" y="6"/>
                    <a:pt x="41" y="12"/>
                    <a:pt x="33" y="16"/>
                  </a:cubicBezTo>
                  <a:cubicBezTo>
                    <a:pt x="22" y="21"/>
                    <a:pt x="10" y="21"/>
                    <a:pt x="2" y="14"/>
                  </a:cubicBezTo>
                  <a:cubicBezTo>
                    <a:pt x="0" y="16"/>
                    <a:pt x="0" y="19"/>
                    <a:pt x="0" y="22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45"/>
                    <a:pt x="10" y="158"/>
                    <a:pt x="26" y="158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48" y="158"/>
                    <a:pt x="59" y="145"/>
                    <a:pt x="59" y="131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14"/>
                    <a:pt x="56" y="6"/>
                    <a:pt x="48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</a:ln>
          </p:spPr>
          <p:txBody>
            <a:bodyPr vert="horz" wrap="square" lIns="96765" tIns="48383" rIns="96765" bIns="48383" numCol="1" anchor="t" anchorCtr="0" compatLnSpc="1"/>
            <a:lstStyle/>
            <a:p>
              <a:pPr defTabSz="1176655"/>
              <a:endParaRPr lang="en-US" sz="2435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4" name="Freeform 95"/>
            <p:cNvSpPr/>
            <p:nvPr/>
          </p:nvSpPr>
          <p:spPr bwMode="auto">
            <a:xfrm>
              <a:off x="1322" y="1740"/>
              <a:ext cx="412" cy="389"/>
            </a:xfrm>
            <a:custGeom>
              <a:avLst/>
              <a:gdLst/>
              <a:ahLst/>
              <a:cxnLst>
                <a:cxn ang="0">
                  <a:pos x="289" y="130"/>
                </a:cxn>
                <a:cxn ang="0">
                  <a:pos x="264" y="69"/>
                </a:cxn>
                <a:cxn ang="0">
                  <a:pos x="241" y="16"/>
                </a:cxn>
                <a:cxn ang="0">
                  <a:pos x="217" y="0"/>
                </a:cxn>
                <a:cxn ang="0">
                  <a:pos x="211" y="0"/>
                </a:cxn>
                <a:cxn ang="0">
                  <a:pos x="145" y="73"/>
                </a:cxn>
                <a:cxn ang="0">
                  <a:pos x="78" y="0"/>
                </a:cxn>
                <a:cxn ang="0">
                  <a:pos x="73" y="0"/>
                </a:cxn>
                <a:cxn ang="0">
                  <a:pos x="49" y="16"/>
                </a:cxn>
                <a:cxn ang="0">
                  <a:pos x="28" y="69"/>
                </a:cxn>
                <a:cxn ang="0">
                  <a:pos x="2" y="130"/>
                </a:cxn>
                <a:cxn ang="0">
                  <a:pos x="0" y="140"/>
                </a:cxn>
                <a:cxn ang="0">
                  <a:pos x="2" y="151"/>
                </a:cxn>
                <a:cxn ang="0">
                  <a:pos x="42" y="239"/>
                </a:cxn>
                <a:cxn ang="0">
                  <a:pos x="73" y="251"/>
                </a:cxn>
                <a:cxn ang="0">
                  <a:pos x="82" y="216"/>
                </a:cxn>
                <a:cxn ang="0">
                  <a:pos x="49" y="140"/>
                </a:cxn>
                <a:cxn ang="0">
                  <a:pos x="55" y="124"/>
                </a:cxn>
                <a:cxn ang="0">
                  <a:pos x="73" y="83"/>
                </a:cxn>
                <a:cxn ang="0">
                  <a:pos x="73" y="162"/>
                </a:cxn>
                <a:cxn ang="0">
                  <a:pos x="95" y="214"/>
                </a:cxn>
                <a:cxn ang="0">
                  <a:pos x="99" y="237"/>
                </a:cxn>
                <a:cxn ang="0">
                  <a:pos x="117" y="272"/>
                </a:cxn>
                <a:cxn ang="0">
                  <a:pos x="117" y="304"/>
                </a:cxn>
                <a:cxn ang="0">
                  <a:pos x="169" y="304"/>
                </a:cxn>
                <a:cxn ang="0">
                  <a:pos x="169" y="272"/>
                </a:cxn>
                <a:cxn ang="0">
                  <a:pos x="195" y="235"/>
                </a:cxn>
                <a:cxn ang="0">
                  <a:pos x="199" y="212"/>
                </a:cxn>
                <a:cxn ang="0">
                  <a:pos x="217" y="168"/>
                </a:cxn>
                <a:cxn ang="0">
                  <a:pos x="217" y="81"/>
                </a:cxn>
                <a:cxn ang="0">
                  <a:pos x="236" y="126"/>
                </a:cxn>
                <a:cxn ang="0">
                  <a:pos x="241" y="140"/>
                </a:cxn>
                <a:cxn ang="0">
                  <a:pos x="208" y="216"/>
                </a:cxn>
                <a:cxn ang="0">
                  <a:pos x="220" y="251"/>
                </a:cxn>
                <a:cxn ang="0">
                  <a:pos x="251" y="239"/>
                </a:cxn>
                <a:cxn ang="0">
                  <a:pos x="289" y="151"/>
                </a:cxn>
                <a:cxn ang="0">
                  <a:pos x="289" y="140"/>
                </a:cxn>
                <a:cxn ang="0">
                  <a:pos x="289" y="130"/>
                </a:cxn>
              </a:cxnLst>
              <a:rect l="0" t="0" r="r" b="b"/>
              <a:pathLst>
                <a:path w="292" h="304">
                  <a:moveTo>
                    <a:pt x="289" y="130"/>
                  </a:moveTo>
                  <a:cubicBezTo>
                    <a:pt x="264" y="69"/>
                    <a:pt x="264" y="69"/>
                    <a:pt x="264" y="69"/>
                  </a:cubicBezTo>
                  <a:cubicBezTo>
                    <a:pt x="241" y="16"/>
                    <a:pt x="241" y="16"/>
                    <a:pt x="241" y="16"/>
                  </a:cubicBezTo>
                  <a:cubicBezTo>
                    <a:pt x="238" y="7"/>
                    <a:pt x="229" y="0"/>
                    <a:pt x="217" y="0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211" y="40"/>
                    <a:pt x="183" y="73"/>
                    <a:pt x="145" y="73"/>
                  </a:cubicBezTo>
                  <a:cubicBezTo>
                    <a:pt x="108" y="73"/>
                    <a:pt x="78" y="40"/>
                    <a:pt x="78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4" y="0"/>
                    <a:pt x="55" y="7"/>
                    <a:pt x="49" y="16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" y="130"/>
                    <a:pt x="2" y="130"/>
                    <a:pt x="2" y="130"/>
                  </a:cubicBezTo>
                  <a:cubicBezTo>
                    <a:pt x="0" y="134"/>
                    <a:pt x="0" y="138"/>
                    <a:pt x="0" y="140"/>
                  </a:cubicBezTo>
                  <a:cubicBezTo>
                    <a:pt x="0" y="144"/>
                    <a:pt x="0" y="147"/>
                    <a:pt x="2" y="151"/>
                  </a:cubicBezTo>
                  <a:cubicBezTo>
                    <a:pt x="42" y="239"/>
                    <a:pt x="42" y="239"/>
                    <a:pt x="42" y="239"/>
                  </a:cubicBezTo>
                  <a:cubicBezTo>
                    <a:pt x="47" y="251"/>
                    <a:pt x="59" y="257"/>
                    <a:pt x="73" y="251"/>
                  </a:cubicBezTo>
                  <a:cubicBezTo>
                    <a:pt x="83" y="245"/>
                    <a:pt x="90" y="231"/>
                    <a:pt x="82" y="216"/>
                  </a:cubicBezTo>
                  <a:cubicBezTo>
                    <a:pt x="49" y="140"/>
                    <a:pt x="49" y="140"/>
                    <a:pt x="49" y="140"/>
                  </a:cubicBezTo>
                  <a:cubicBezTo>
                    <a:pt x="55" y="124"/>
                    <a:pt x="55" y="124"/>
                    <a:pt x="55" y="124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73" y="162"/>
                    <a:pt x="73" y="162"/>
                    <a:pt x="73" y="162"/>
                  </a:cubicBezTo>
                  <a:cubicBezTo>
                    <a:pt x="95" y="214"/>
                    <a:pt x="95" y="214"/>
                    <a:pt x="95" y="214"/>
                  </a:cubicBezTo>
                  <a:cubicBezTo>
                    <a:pt x="99" y="223"/>
                    <a:pt x="99" y="229"/>
                    <a:pt x="99" y="237"/>
                  </a:cubicBezTo>
                  <a:cubicBezTo>
                    <a:pt x="109" y="242"/>
                    <a:pt x="117" y="257"/>
                    <a:pt x="117" y="272"/>
                  </a:cubicBezTo>
                  <a:cubicBezTo>
                    <a:pt x="117" y="304"/>
                    <a:pt x="117" y="304"/>
                    <a:pt x="117" y="304"/>
                  </a:cubicBezTo>
                  <a:cubicBezTo>
                    <a:pt x="169" y="304"/>
                    <a:pt x="169" y="304"/>
                    <a:pt x="169" y="304"/>
                  </a:cubicBezTo>
                  <a:cubicBezTo>
                    <a:pt x="169" y="272"/>
                    <a:pt x="169" y="272"/>
                    <a:pt x="169" y="272"/>
                  </a:cubicBezTo>
                  <a:cubicBezTo>
                    <a:pt x="169" y="255"/>
                    <a:pt x="180" y="239"/>
                    <a:pt x="195" y="235"/>
                  </a:cubicBezTo>
                  <a:cubicBezTo>
                    <a:pt x="195" y="227"/>
                    <a:pt x="195" y="221"/>
                    <a:pt x="199" y="212"/>
                  </a:cubicBezTo>
                  <a:cubicBezTo>
                    <a:pt x="217" y="168"/>
                    <a:pt x="217" y="168"/>
                    <a:pt x="217" y="168"/>
                  </a:cubicBezTo>
                  <a:cubicBezTo>
                    <a:pt x="217" y="81"/>
                    <a:pt x="217" y="81"/>
                    <a:pt x="217" y="81"/>
                  </a:cubicBezTo>
                  <a:cubicBezTo>
                    <a:pt x="236" y="126"/>
                    <a:pt x="236" y="126"/>
                    <a:pt x="236" y="126"/>
                  </a:cubicBezTo>
                  <a:cubicBezTo>
                    <a:pt x="241" y="140"/>
                    <a:pt x="241" y="140"/>
                    <a:pt x="241" y="140"/>
                  </a:cubicBezTo>
                  <a:cubicBezTo>
                    <a:pt x="208" y="216"/>
                    <a:pt x="208" y="216"/>
                    <a:pt x="208" y="216"/>
                  </a:cubicBezTo>
                  <a:cubicBezTo>
                    <a:pt x="203" y="231"/>
                    <a:pt x="208" y="245"/>
                    <a:pt x="220" y="251"/>
                  </a:cubicBezTo>
                  <a:cubicBezTo>
                    <a:pt x="231" y="257"/>
                    <a:pt x="245" y="251"/>
                    <a:pt x="251" y="239"/>
                  </a:cubicBezTo>
                  <a:cubicBezTo>
                    <a:pt x="289" y="151"/>
                    <a:pt x="289" y="151"/>
                    <a:pt x="289" y="151"/>
                  </a:cubicBezTo>
                  <a:cubicBezTo>
                    <a:pt x="289" y="147"/>
                    <a:pt x="292" y="144"/>
                    <a:pt x="289" y="140"/>
                  </a:cubicBezTo>
                  <a:cubicBezTo>
                    <a:pt x="292" y="138"/>
                    <a:pt x="289" y="134"/>
                    <a:pt x="289" y="13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6765" tIns="48383" rIns="96765" bIns="48383" numCol="1" anchor="t" anchorCtr="0" compatLnSpc="1"/>
            <a:lstStyle/>
            <a:p>
              <a:pPr defTabSz="1176655"/>
              <a:endParaRPr lang="en-US" sz="2435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5" name="Freeform 96"/>
            <p:cNvSpPr/>
            <p:nvPr/>
          </p:nvSpPr>
          <p:spPr bwMode="auto">
            <a:xfrm>
              <a:off x="1750" y="1010"/>
              <a:ext cx="421" cy="973"/>
            </a:xfrm>
            <a:custGeom>
              <a:avLst/>
              <a:gdLst/>
              <a:ahLst/>
              <a:cxnLst>
                <a:cxn ang="0">
                  <a:pos x="276" y="0"/>
                </a:cxn>
                <a:cxn ang="0">
                  <a:pos x="253" y="25"/>
                </a:cxn>
                <a:cxn ang="0">
                  <a:pos x="253" y="114"/>
                </a:cxn>
                <a:cxn ang="0">
                  <a:pos x="193" y="205"/>
                </a:cxn>
                <a:cxn ang="0">
                  <a:pos x="106" y="205"/>
                </a:cxn>
                <a:cxn ang="0">
                  <a:pos x="48" y="117"/>
                </a:cxn>
                <a:cxn ang="0">
                  <a:pos x="48" y="25"/>
                </a:cxn>
                <a:cxn ang="0">
                  <a:pos x="24" y="0"/>
                </a:cxn>
                <a:cxn ang="0">
                  <a:pos x="0" y="25"/>
                </a:cxn>
                <a:cxn ang="0">
                  <a:pos x="0" y="122"/>
                </a:cxn>
                <a:cxn ang="0">
                  <a:pos x="0" y="124"/>
                </a:cxn>
                <a:cxn ang="0">
                  <a:pos x="2" y="132"/>
                </a:cxn>
                <a:cxn ang="0">
                  <a:pos x="2" y="135"/>
                </a:cxn>
                <a:cxn ang="0">
                  <a:pos x="5" y="139"/>
                </a:cxn>
                <a:cxn ang="0">
                  <a:pos x="72" y="243"/>
                </a:cxn>
                <a:cxn ang="0">
                  <a:pos x="77" y="248"/>
                </a:cxn>
                <a:cxn ang="0">
                  <a:pos x="77" y="503"/>
                </a:cxn>
                <a:cxn ang="0">
                  <a:pos x="77" y="511"/>
                </a:cxn>
                <a:cxn ang="0">
                  <a:pos x="77" y="614"/>
                </a:cxn>
                <a:cxn ang="0">
                  <a:pos x="78" y="618"/>
                </a:cxn>
                <a:cxn ang="0">
                  <a:pos x="77" y="622"/>
                </a:cxn>
                <a:cxn ang="0">
                  <a:pos x="77" y="732"/>
                </a:cxn>
                <a:cxn ang="0">
                  <a:pos x="102" y="760"/>
                </a:cxn>
                <a:cxn ang="0">
                  <a:pos x="110" y="760"/>
                </a:cxn>
                <a:cxn ang="0">
                  <a:pos x="136" y="732"/>
                </a:cxn>
                <a:cxn ang="0">
                  <a:pos x="136" y="622"/>
                </a:cxn>
                <a:cxn ang="0">
                  <a:pos x="136" y="618"/>
                </a:cxn>
                <a:cxn ang="0">
                  <a:pos x="136" y="614"/>
                </a:cxn>
                <a:cxn ang="0">
                  <a:pos x="136" y="511"/>
                </a:cxn>
                <a:cxn ang="0">
                  <a:pos x="166" y="511"/>
                </a:cxn>
                <a:cxn ang="0">
                  <a:pos x="166" y="614"/>
                </a:cxn>
                <a:cxn ang="0">
                  <a:pos x="166" y="618"/>
                </a:cxn>
                <a:cxn ang="0">
                  <a:pos x="166" y="622"/>
                </a:cxn>
                <a:cxn ang="0">
                  <a:pos x="166" y="732"/>
                </a:cxn>
                <a:cxn ang="0">
                  <a:pos x="191" y="760"/>
                </a:cxn>
                <a:cxn ang="0">
                  <a:pos x="198" y="760"/>
                </a:cxn>
                <a:cxn ang="0">
                  <a:pos x="224" y="732"/>
                </a:cxn>
                <a:cxn ang="0">
                  <a:pos x="224" y="622"/>
                </a:cxn>
                <a:cxn ang="0">
                  <a:pos x="224" y="618"/>
                </a:cxn>
                <a:cxn ang="0">
                  <a:pos x="224" y="614"/>
                </a:cxn>
                <a:cxn ang="0">
                  <a:pos x="224" y="511"/>
                </a:cxn>
                <a:cxn ang="0">
                  <a:pos x="224" y="503"/>
                </a:cxn>
                <a:cxn ang="0">
                  <a:pos x="224" y="243"/>
                </a:cxn>
                <a:cxn ang="0">
                  <a:pos x="228" y="243"/>
                </a:cxn>
                <a:cxn ang="0">
                  <a:pos x="295" y="139"/>
                </a:cxn>
                <a:cxn ang="0">
                  <a:pos x="297" y="132"/>
                </a:cxn>
                <a:cxn ang="0">
                  <a:pos x="298" y="124"/>
                </a:cxn>
                <a:cxn ang="0">
                  <a:pos x="298" y="122"/>
                </a:cxn>
                <a:cxn ang="0">
                  <a:pos x="298" y="25"/>
                </a:cxn>
                <a:cxn ang="0">
                  <a:pos x="276" y="0"/>
                </a:cxn>
              </a:cxnLst>
              <a:rect l="0" t="0" r="r" b="b"/>
              <a:pathLst>
                <a:path w="298" h="760">
                  <a:moveTo>
                    <a:pt x="276" y="0"/>
                  </a:moveTo>
                  <a:cubicBezTo>
                    <a:pt x="264" y="0"/>
                    <a:pt x="253" y="11"/>
                    <a:pt x="253" y="25"/>
                  </a:cubicBezTo>
                  <a:cubicBezTo>
                    <a:pt x="253" y="114"/>
                    <a:pt x="253" y="114"/>
                    <a:pt x="253" y="114"/>
                  </a:cubicBezTo>
                  <a:cubicBezTo>
                    <a:pt x="193" y="205"/>
                    <a:pt x="193" y="205"/>
                    <a:pt x="193" y="205"/>
                  </a:cubicBezTo>
                  <a:cubicBezTo>
                    <a:pt x="106" y="205"/>
                    <a:pt x="106" y="205"/>
                    <a:pt x="106" y="205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8"/>
                    <a:pt x="2" y="130"/>
                    <a:pt x="2" y="132"/>
                  </a:cubicBezTo>
                  <a:cubicBezTo>
                    <a:pt x="2" y="132"/>
                    <a:pt x="2" y="132"/>
                    <a:pt x="2" y="135"/>
                  </a:cubicBezTo>
                  <a:cubicBezTo>
                    <a:pt x="3" y="136"/>
                    <a:pt x="3" y="136"/>
                    <a:pt x="5" y="139"/>
                  </a:cubicBezTo>
                  <a:cubicBezTo>
                    <a:pt x="72" y="243"/>
                    <a:pt x="72" y="243"/>
                    <a:pt x="72" y="243"/>
                  </a:cubicBezTo>
                  <a:cubicBezTo>
                    <a:pt x="72" y="243"/>
                    <a:pt x="74" y="246"/>
                    <a:pt x="77" y="248"/>
                  </a:cubicBezTo>
                  <a:cubicBezTo>
                    <a:pt x="77" y="503"/>
                    <a:pt x="77" y="503"/>
                    <a:pt x="77" y="503"/>
                  </a:cubicBezTo>
                  <a:cubicBezTo>
                    <a:pt x="77" y="511"/>
                    <a:pt x="77" y="511"/>
                    <a:pt x="77" y="511"/>
                  </a:cubicBezTo>
                  <a:cubicBezTo>
                    <a:pt x="77" y="614"/>
                    <a:pt x="77" y="614"/>
                    <a:pt x="77" y="614"/>
                  </a:cubicBezTo>
                  <a:cubicBezTo>
                    <a:pt x="77" y="617"/>
                    <a:pt x="78" y="617"/>
                    <a:pt x="78" y="618"/>
                  </a:cubicBezTo>
                  <a:cubicBezTo>
                    <a:pt x="77" y="622"/>
                    <a:pt x="77" y="622"/>
                    <a:pt x="77" y="622"/>
                  </a:cubicBezTo>
                  <a:cubicBezTo>
                    <a:pt x="77" y="732"/>
                    <a:pt x="77" y="732"/>
                    <a:pt x="77" y="732"/>
                  </a:cubicBezTo>
                  <a:cubicBezTo>
                    <a:pt x="77" y="749"/>
                    <a:pt x="90" y="760"/>
                    <a:pt x="102" y="760"/>
                  </a:cubicBezTo>
                  <a:cubicBezTo>
                    <a:pt x="110" y="760"/>
                    <a:pt x="110" y="760"/>
                    <a:pt x="110" y="760"/>
                  </a:cubicBezTo>
                  <a:cubicBezTo>
                    <a:pt x="124" y="760"/>
                    <a:pt x="136" y="749"/>
                    <a:pt x="136" y="732"/>
                  </a:cubicBezTo>
                  <a:cubicBezTo>
                    <a:pt x="136" y="622"/>
                    <a:pt x="136" y="622"/>
                    <a:pt x="136" y="622"/>
                  </a:cubicBezTo>
                  <a:cubicBezTo>
                    <a:pt x="136" y="618"/>
                    <a:pt x="136" y="618"/>
                    <a:pt x="136" y="618"/>
                  </a:cubicBezTo>
                  <a:cubicBezTo>
                    <a:pt x="136" y="617"/>
                    <a:pt x="136" y="617"/>
                    <a:pt x="136" y="614"/>
                  </a:cubicBezTo>
                  <a:cubicBezTo>
                    <a:pt x="136" y="511"/>
                    <a:pt x="136" y="511"/>
                    <a:pt x="136" y="511"/>
                  </a:cubicBezTo>
                  <a:cubicBezTo>
                    <a:pt x="166" y="511"/>
                    <a:pt x="166" y="511"/>
                    <a:pt x="166" y="511"/>
                  </a:cubicBezTo>
                  <a:cubicBezTo>
                    <a:pt x="166" y="614"/>
                    <a:pt x="166" y="614"/>
                    <a:pt x="166" y="614"/>
                  </a:cubicBezTo>
                  <a:cubicBezTo>
                    <a:pt x="166" y="617"/>
                    <a:pt x="166" y="617"/>
                    <a:pt x="166" y="618"/>
                  </a:cubicBezTo>
                  <a:cubicBezTo>
                    <a:pt x="166" y="622"/>
                    <a:pt x="166" y="622"/>
                    <a:pt x="166" y="622"/>
                  </a:cubicBezTo>
                  <a:cubicBezTo>
                    <a:pt x="166" y="732"/>
                    <a:pt x="166" y="732"/>
                    <a:pt x="166" y="732"/>
                  </a:cubicBezTo>
                  <a:cubicBezTo>
                    <a:pt x="166" y="749"/>
                    <a:pt x="177" y="760"/>
                    <a:pt x="191" y="760"/>
                  </a:cubicBezTo>
                  <a:cubicBezTo>
                    <a:pt x="198" y="760"/>
                    <a:pt x="198" y="760"/>
                    <a:pt x="198" y="760"/>
                  </a:cubicBezTo>
                  <a:cubicBezTo>
                    <a:pt x="214" y="760"/>
                    <a:pt x="224" y="749"/>
                    <a:pt x="224" y="732"/>
                  </a:cubicBezTo>
                  <a:cubicBezTo>
                    <a:pt x="224" y="622"/>
                    <a:pt x="224" y="622"/>
                    <a:pt x="224" y="622"/>
                  </a:cubicBezTo>
                  <a:cubicBezTo>
                    <a:pt x="224" y="618"/>
                    <a:pt x="224" y="618"/>
                    <a:pt x="224" y="618"/>
                  </a:cubicBezTo>
                  <a:cubicBezTo>
                    <a:pt x="224" y="617"/>
                    <a:pt x="224" y="617"/>
                    <a:pt x="224" y="614"/>
                  </a:cubicBezTo>
                  <a:cubicBezTo>
                    <a:pt x="224" y="511"/>
                    <a:pt x="224" y="511"/>
                    <a:pt x="224" y="511"/>
                  </a:cubicBezTo>
                  <a:cubicBezTo>
                    <a:pt x="224" y="503"/>
                    <a:pt x="224" y="503"/>
                    <a:pt x="224" y="503"/>
                  </a:cubicBezTo>
                  <a:cubicBezTo>
                    <a:pt x="224" y="243"/>
                    <a:pt x="224" y="243"/>
                    <a:pt x="224" y="243"/>
                  </a:cubicBezTo>
                  <a:cubicBezTo>
                    <a:pt x="227" y="243"/>
                    <a:pt x="227" y="243"/>
                    <a:pt x="228" y="243"/>
                  </a:cubicBezTo>
                  <a:cubicBezTo>
                    <a:pt x="295" y="139"/>
                    <a:pt x="295" y="139"/>
                    <a:pt x="295" y="139"/>
                  </a:cubicBezTo>
                  <a:cubicBezTo>
                    <a:pt x="295" y="136"/>
                    <a:pt x="297" y="135"/>
                    <a:pt x="297" y="132"/>
                  </a:cubicBezTo>
                  <a:cubicBezTo>
                    <a:pt x="298" y="128"/>
                    <a:pt x="298" y="126"/>
                    <a:pt x="298" y="124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25"/>
                    <a:pt x="298" y="25"/>
                    <a:pt x="298" y="25"/>
                  </a:cubicBezTo>
                  <a:cubicBezTo>
                    <a:pt x="298" y="11"/>
                    <a:pt x="290" y="0"/>
                    <a:pt x="276" y="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6765" tIns="48383" rIns="96765" bIns="48383" numCol="1" anchor="t" anchorCtr="0" compatLnSpc="1"/>
            <a:lstStyle/>
            <a:p>
              <a:pPr defTabSz="1176655"/>
              <a:endParaRPr lang="en-US" sz="243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6" name="Oval 97"/>
            <p:cNvSpPr>
              <a:spLocks noChangeArrowheads="1"/>
            </p:cNvSpPr>
            <p:nvPr/>
          </p:nvSpPr>
          <p:spPr bwMode="auto">
            <a:xfrm>
              <a:off x="1884" y="1093"/>
              <a:ext cx="158" cy="156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6765" tIns="48383" rIns="96765" bIns="48383" numCol="1" anchor="t" anchorCtr="0" compatLnSpc="1"/>
            <a:lstStyle/>
            <a:p>
              <a:pPr defTabSz="1176655"/>
              <a:endParaRPr lang="en-US" sz="2435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98"/>
            <p:cNvSpPr/>
            <p:nvPr/>
          </p:nvSpPr>
          <p:spPr bwMode="auto">
            <a:xfrm>
              <a:off x="2133" y="1361"/>
              <a:ext cx="476" cy="708"/>
            </a:xfrm>
            <a:custGeom>
              <a:avLst/>
              <a:gdLst/>
              <a:ahLst/>
              <a:cxnLst>
                <a:cxn ang="0">
                  <a:pos x="333" y="115"/>
                </a:cxn>
                <a:cxn ang="0">
                  <a:pos x="331" y="112"/>
                </a:cxn>
                <a:cxn ang="0">
                  <a:pos x="242" y="2"/>
                </a:cxn>
                <a:cxn ang="0">
                  <a:pos x="96" y="0"/>
                </a:cxn>
                <a:cxn ang="0">
                  <a:pos x="73" y="11"/>
                </a:cxn>
                <a:cxn ang="0">
                  <a:pos x="4" y="114"/>
                </a:cxn>
                <a:cxn ang="0">
                  <a:pos x="2" y="118"/>
                </a:cxn>
                <a:cxn ang="0">
                  <a:pos x="0" y="128"/>
                </a:cxn>
                <a:cxn ang="0">
                  <a:pos x="2" y="138"/>
                </a:cxn>
                <a:cxn ang="0">
                  <a:pos x="8" y="149"/>
                </a:cxn>
                <a:cxn ang="0">
                  <a:pos x="11" y="150"/>
                </a:cxn>
                <a:cxn ang="0">
                  <a:pos x="119" y="192"/>
                </a:cxn>
                <a:cxn ang="0">
                  <a:pos x="58" y="123"/>
                </a:cxn>
                <a:cxn ang="0">
                  <a:pos x="96" y="128"/>
                </a:cxn>
                <a:cxn ang="0">
                  <a:pos x="131" y="201"/>
                </a:cxn>
                <a:cxn ang="0">
                  <a:pos x="96" y="219"/>
                </a:cxn>
                <a:cxn ang="0">
                  <a:pos x="96" y="305"/>
                </a:cxn>
                <a:cxn ang="0">
                  <a:pos x="96" y="411"/>
                </a:cxn>
                <a:cxn ang="0">
                  <a:pos x="96" y="525"/>
                </a:cxn>
                <a:cxn ang="0">
                  <a:pos x="127" y="553"/>
                </a:cxn>
                <a:cxn ang="0">
                  <a:pos x="155" y="416"/>
                </a:cxn>
                <a:cxn ang="0">
                  <a:pos x="155" y="408"/>
                </a:cxn>
                <a:cxn ang="0">
                  <a:pos x="183" y="305"/>
                </a:cxn>
                <a:cxn ang="0">
                  <a:pos x="183" y="411"/>
                </a:cxn>
                <a:cxn ang="0">
                  <a:pos x="183" y="525"/>
                </a:cxn>
                <a:cxn ang="0">
                  <a:pos x="216" y="553"/>
                </a:cxn>
                <a:cxn ang="0">
                  <a:pos x="242" y="416"/>
                </a:cxn>
                <a:cxn ang="0">
                  <a:pos x="242" y="408"/>
                </a:cxn>
                <a:cxn ang="0">
                  <a:pos x="242" y="296"/>
                </a:cxn>
                <a:cxn ang="0">
                  <a:pos x="234" y="219"/>
                </a:cxn>
                <a:cxn ang="0">
                  <a:pos x="216" y="144"/>
                </a:cxn>
                <a:cxn ang="0">
                  <a:pos x="242" y="69"/>
                </a:cxn>
                <a:cxn ang="0">
                  <a:pos x="224" y="156"/>
                </a:cxn>
                <a:cxn ang="0">
                  <a:pos x="247" y="201"/>
                </a:cxn>
                <a:cxn ang="0">
                  <a:pos x="325" y="149"/>
                </a:cxn>
                <a:cxn ang="0">
                  <a:pos x="333" y="142"/>
                </a:cxn>
                <a:cxn ang="0">
                  <a:pos x="335" y="132"/>
                </a:cxn>
                <a:cxn ang="0">
                  <a:pos x="335" y="124"/>
                </a:cxn>
              </a:cxnLst>
              <a:rect l="0" t="0" r="r" b="b"/>
              <a:pathLst>
                <a:path w="337" h="553">
                  <a:moveTo>
                    <a:pt x="333" y="118"/>
                  </a:moveTo>
                  <a:cubicBezTo>
                    <a:pt x="333" y="115"/>
                    <a:pt x="333" y="115"/>
                    <a:pt x="333" y="115"/>
                  </a:cubicBezTo>
                  <a:cubicBezTo>
                    <a:pt x="333" y="115"/>
                    <a:pt x="333" y="115"/>
                    <a:pt x="331" y="114"/>
                  </a:cubicBezTo>
                  <a:cubicBezTo>
                    <a:pt x="331" y="114"/>
                    <a:pt x="331" y="114"/>
                    <a:pt x="331" y="112"/>
                  </a:cubicBezTo>
                  <a:cubicBezTo>
                    <a:pt x="262" y="11"/>
                    <a:pt x="262" y="11"/>
                    <a:pt x="262" y="11"/>
                  </a:cubicBezTo>
                  <a:cubicBezTo>
                    <a:pt x="256" y="4"/>
                    <a:pt x="249" y="0"/>
                    <a:pt x="242" y="2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85" y="0"/>
                    <a:pt x="78" y="4"/>
                    <a:pt x="73" y="11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114"/>
                    <a:pt x="4" y="114"/>
                    <a:pt x="4" y="114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2" y="115"/>
                    <a:pt x="2" y="115"/>
                    <a:pt x="2" y="118"/>
                  </a:cubicBezTo>
                  <a:cubicBezTo>
                    <a:pt x="2" y="120"/>
                    <a:pt x="0" y="123"/>
                    <a:pt x="0" y="124"/>
                  </a:cubicBezTo>
                  <a:cubicBezTo>
                    <a:pt x="0" y="124"/>
                    <a:pt x="0" y="125"/>
                    <a:pt x="0" y="128"/>
                  </a:cubicBezTo>
                  <a:cubicBezTo>
                    <a:pt x="0" y="129"/>
                    <a:pt x="0" y="132"/>
                    <a:pt x="0" y="132"/>
                  </a:cubicBezTo>
                  <a:cubicBezTo>
                    <a:pt x="0" y="136"/>
                    <a:pt x="2" y="136"/>
                    <a:pt x="2" y="138"/>
                  </a:cubicBezTo>
                  <a:cubicBezTo>
                    <a:pt x="2" y="139"/>
                    <a:pt x="2" y="139"/>
                    <a:pt x="2" y="142"/>
                  </a:cubicBezTo>
                  <a:cubicBezTo>
                    <a:pt x="4" y="144"/>
                    <a:pt x="5" y="146"/>
                    <a:pt x="8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9"/>
                    <a:pt x="10" y="150"/>
                    <a:pt x="11" y="150"/>
                  </a:cubicBezTo>
                  <a:cubicBezTo>
                    <a:pt x="87" y="201"/>
                    <a:pt x="87" y="201"/>
                    <a:pt x="87" y="201"/>
                  </a:cubicBezTo>
                  <a:cubicBezTo>
                    <a:pt x="98" y="209"/>
                    <a:pt x="113" y="204"/>
                    <a:pt x="119" y="192"/>
                  </a:cubicBezTo>
                  <a:cubicBezTo>
                    <a:pt x="127" y="180"/>
                    <a:pt x="122" y="165"/>
                    <a:pt x="112" y="156"/>
                  </a:cubicBezTo>
                  <a:cubicBezTo>
                    <a:pt x="58" y="123"/>
                    <a:pt x="58" y="123"/>
                    <a:pt x="58" y="123"/>
                  </a:cubicBezTo>
                  <a:cubicBezTo>
                    <a:pt x="96" y="68"/>
                    <a:pt x="96" y="68"/>
                    <a:pt x="96" y="68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119" y="144"/>
                    <a:pt x="119" y="144"/>
                    <a:pt x="119" y="144"/>
                  </a:cubicBezTo>
                  <a:cubicBezTo>
                    <a:pt x="138" y="156"/>
                    <a:pt x="143" y="180"/>
                    <a:pt x="131" y="201"/>
                  </a:cubicBezTo>
                  <a:cubicBezTo>
                    <a:pt x="124" y="214"/>
                    <a:pt x="113" y="219"/>
                    <a:pt x="100" y="219"/>
                  </a:cubicBezTo>
                  <a:cubicBezTo>
                    <a:pt x="98" y="219"/>
                    <a:pt x="97" y="219"/>
                    <a:pt x="96" y="219"/>
                  </a:cubicBezTo>
                  <a:cubicBezTo>
                    <a:pt x="96" y="296"/>
                    <a:pt x="96" y="296"/>
                    <a:pt x="96" y="296"/>
                  </a:cubicBezTo>
                  <a:cubicBezTo>
                    <a:pt x="96" y="305"/>
                    <a:pt x="96" y="305"/>
                    <a:pt x="96" y="305"/>
                  </a:cubicBezTo>
                  <a:cubicBezTo>
                    <a:pt x="96" y="408"/>
                    <a:pt x="96" y="408"/>
                    <a:pt x="96" y="408"/>
                  </a:cubicBezTo>
                  <a:cubicBezTo>
                    <a:pt x="96" y="408"/>
                    <a:pt x="96" y="409"/>
                    <a:pt x="96" y="411"/>
                  </a:cubicBezTo>
                  <a:cubicBezTo>
                    <a:pt x="96" y="411"/>
                    <a:pt x="96" y="413"/>
                    <a:pt x="96" y="416"/>
                  </a:cubicBezTo>
                  <a:cubicBezTo>
                    <a:pt x="96" y="525"/>
                    <a:pt x="96" y="525"/>
                    <a:pt x="96" y="525"/>
                  </a:cubicBezTo>
                  <a:cubicBezTo>
                    <a:pt x="96" y="541"/>
                    <a:pt x="106" y="553"/>
                    <a:pt x="119" y="553"/>
                  </a:cubicBezTo>
                  <a:cubicBezTo>
                    <a:pt x="127" y="553"/>
                    <a:pt x="127" y="553"/>
                    <a:pt x="127" y="553"/>
                  </a:cubicBezTo>
                  <a:cubicBezTo>
                    <a:pt x="142" y="553"/>
                    <a:pt x="155" y="541"/>
                    <a:pt x="155" y="525"/>
                  </a:cubicBezTo>
                  <a:cubicBezTo>
                    <a:pt x="155" y="416"/>
                    <a:pt x="155" y="416"/>
                    <a:pt x="155" y="416"/>
                  </a:cubicBezTo>
                  <a:cubicBezTo>
                    <a:pt x="155" y="413"/>
                    <a:pt x="153" y="411"/>
                    <a:pt x="153" y="411"/>
                  </a:cubicBezTo>
                  <a:cubicBezTo>
                    <a:pt x="153" y="409"/>
                    <a:pt x="155" y="408"/>
                    <a:pt x="155" y="408"/>
                  </a:cubicBezTo>
                  <a:cubicBezTo>
                    <a:pt x="155" y="305"/>
                    <a:pt x="155" y="305"/>
                    <a:pt x="155" y="305"/>
                  </a:cubicBezTo>
                  <a:cubicBezTo>
                    <a:pt x="183" y="305"/>
                    <a:pt x="183" y="305"/>
                    <a:pt x="183" y="305"/>
                  </a:cubicBezTo>
                  <a:cubicBezTo>
                    <a:pt x="183" y="408"/>
                    <a:pt x="183" y="408"/>
                    <a:pt x="183" y="408"/>
                  </a:cubicBezTo>
                  <a:cubicBezTo>
                    <a:pt x="183" y="408"/>
                    <a:pt x="183" y="409"/>
                    <a:pt x="183" y="411"/>
                  </a:cubicBezTo>
                  <a:cubicBezTo>
                    <a:pt x="183" y="411"/>
                    <a:pt x="183" y="413"/>
                    <a:pt x="183" y="416"/>
                  </a:cubicBezTo>
                  <a:cubicBezTo>
                    <a:pt x="183" y="525"/>
                    <a:pt x="183" y="525"/>
                    <a:pt x="183" y="525"/>
                  </a:cubicBezTo>
                  <a:cubicBezTo>
                    <a:pt x="183" y="541"/>
                    <a:pt x="196" y="553"/>
                    <a:pt x="208" y="553"/>
                  </a:cubicBezTo>
                  <a:cubicBezTo>
                    <a:pt x="216" y="553"/>
                    <a:pt x="216" y="553"/>
                    <a:pt x="216" y="553"/>
                  </a:cubicBezTo>
                  <a:cubicBezTo>
                    <a:pt x="230" y="553"/>
                    <a:pt x="242" y="541"/>
                    <a:pt x="242" y="525"/>
                  </a:cubicBezTo>
                  <a:cubicBezTo>
                    <a:pt x="242" y="416"/>
                    <a:pt x="242" y="416"/>
                    <a:pt x="242" y="416"/>
                  </a:cubicBezTo>
                  <a:cubicBezTo>
                    <a:pt x="242" y="413"/>
                    <a:pt x="242" y="411"/>
                    <a:pt x="242" y="411"/>
                  </a:cubicBezTo>
                  <a:cubicBezTo>
                    <a:pt x="242" y="409"/>
                    <a:pt x="242" y="408"/>
                    <a:pt x="242" y="408"/>
                  </a:cubicBezTo>
                  <a:cubicBezTo>
                    <a:pt x="242" y="305"/>
                    <a:pt x="242" y="305"/>
                    <a:pt x="242" y="305"/>
                  </a:cubicBezTo>
                  <a:cubicBezTo>
                    <a:pt x="242" y="296"/>
                    <a:pt x="242" y="296"/>
                    <a:pt x="242" y="296"/>
                  </a:cubicBezTo>
                  <a:cubicBezTo>
                    <a:pt x="242" y="219"/>
                    <a:pt x="242" y="219"/>
                    <a:pt x="242" y="219"/>
                  </a:cubicBezTo>
                  <a:cubicBezTo>
                    <a:pt x="240" y="219"/>
                    <a:pt x="238" y="219"/>
                    <a:pt x="234" y="219"/>
                  </a:cubicBezTo>
                  <a:cubicBezTo>
                    <a:pt x="221" y="219"/>
                    <a:pt x="209" y="214"/>
                    <a:pt x="203" y="201"/>
                  </a:cubicBezTo>
                  <a:cubicBezTo>
                    <a:pt x="193" y="180"/>
                    <a:pt x="199" y="156"/>
                    <a:pt x="216" y="144"/>
                  </a:cubicBezTo>
                  <a:cubicBezTo>
                    <a:pt x="242" y="125"/>
                    <a:pt x="242" y="125"/>
                    <a:pt x="242" y="125"/>
                  </a:cubicBezTo>
                  <a:cubicBezTo>
                    <a:pt x="242" y="69"/>
                    <a:pt x="242" y="69"/>
                    <a:pt x="242" y="69"/>
                  </a:cubicBezTo>
                  <a:cubicBezTo>
                    <a:pt x="277" y="123"/>
                    <a:pt x="277" y="123"/>
                    <a:pt x="277" y="123"/>
                  </a:cubicBezTo>
                  <a:cubicBezTo>
                    <a:pt x="224" y="156"/>
                    <a:pt x="224" y="156"/>
                    <a:pt x="224" y="156"/>
                  </a:cubicBezTo>
                  <a:cubicBezTo>
                    <a:pt x="212" y="165"/>
                    <a:pt x="208" y="180"/>
                    <a:pt x="216" y="192"/>
                  </a:cubicBezTo>
                  <a:cubicBezTo>
                    <a:pt x="221" y="204"/>
                    <a:pt x="236" y="209"/>
                    <a:pt x="247" y="201"/>
                  </a:cubicBezTo>
                  <a:cubicBezTo>
                    <a:pt x="323" y="150"/>
                    <a:pt x="323" y="150"/>
                    <a:pt x="323" y="150"/>
                  </a:cubicBezTo>
                  <a:cubicBezTo>
                    <a:pt x="325" y="150"/>
                    <a:pt x="325" y="149"/>
                    <a:pt x="325" y="149"/>
                  </a:cubicBezTo>
                  <a:cubicBezTo>
                    <a:pt x="327" y="149"/>
                    <a:pt x="327" y="149"/>
                    <a:pt x="327" y="149"/>
                  </a:cubicBezTo>
                  <a:cubicBezTo>
                    <a:pt x="329" y="146"/>
                    <a:pt x="331" y="144"/>
                    <a:pt x="333" y="142"/>
                  </a:cubicBezTo>
                  <a:cubicBezTo>
                    <a:pt x="333" y="139"/>
                    <a:pt x="333" y="139"/>
                    <a:pt x="333" y="139"/>
                  </a:cubicBezTo>
                  <a:cubicBezTo>
                    <a:pt x="335" y="138"/>
                    <a:pt x="335" y="136"/>
                    <a:pt x="335" y="132"/>
                  </a:cubicBezTo>
                  <a:cubicBezTo>
                    <a:pt x="337" y="132"/>
                    <a:pt x="335" y="129"/>
                    <a:pt x="335" y="128"/>
                  </a:cubicBezTo>
                  <a:cubicBezTo>
                    <a:pt x="335" y="125"/>
                    <a:pt x="337" y="125"/>
                    <a:pt x="335" y="124"/>
                  </a:cubicBezTo>
                  <a:cubicBezTo>
                    <a:pt x="335" y="123"/>
                    <a:pt x="335" y="120"/>
                    <a:pt x="333" y="11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6765" tIns="48383" rIns="96765" bIns="48383" numCol="1" anchor="t" anchorCtr="0" compatLnSpc="1"/>
            <a:lstStyle/>
            <a:p>
              <a:pPr defTabSz="1176655"/>
              <a:endParaRPr lang="en-US" sz="2435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99"/>
            <p:cNvSpPr/>
            <p:nvPr/>
          </p:nvSpPr>
          <p:spPr bwMode="auto">
            <a:xfrm>
              <a:off x="2291" y="1176"/>
              <a:ext cx="160" cy="160"/>
            </a:xfrm>
            <a:custGeom>
              <a:avLst/>
              <a:gdLst/>
              <a:ahLst/>
              <a:cxnLst>
                <a:cxn ang="0">
                  <a:pos x="55" y="125"/>
                </a:cxn>
                <a:cxn ang="0">
                  <a:pos x="113" y="62"/>
                </a:cxn>
                <a:cxn ang="0">
                  <a:pos x="55" y="0"/>
                </a:cxn>
                <a:cxn ang="0">
                  <a:pos x="0" y="62"/>
                </a:cxn>
                <a:cxn ang="0">
                  <a:pos x="55" y="125"/>
                </a:cxn>
              </a:cxnLst>
              <a:rect l="0" t="0" r="r" b="b"/>
              <a:pathLst>
                <a:path w="113" h="125">
                  <a:moveTo>
                    <a:pt x="55" y="125"/>
                  </a:moveTo>
                  <a:cubicBezTo>
                    <a:pt x="87" y="125"/>
                    <a:pt x="113" y="96"/>
                    <a:pt x="113" y="62"/>
                  </a:cubicBezTo>
                  <a:cubicBezTo>
                    <a:pt x="113" y="29"/>
                    <a:pt x="87" y="0"/>
                    <a:pt x="55" y="0"/>
                  </a:cubicBezTo>
                  <a:cubicBezTo>
                    <a:pt x="26" y="0"/>
                    <a:pt x="0" y="29"/>
                    <a:pt x="0" y="62"/>
                  </a:cubicBezTo>
                  <a:cubicBezTo>
                    <a:pt x="0" y="96"/>
                    <a:pt x="26" y="125"/>
                    <a:pt x="55" y="125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6765" tIns="48383" rIns="96765" bIns="48383" numCol="1" anchor="t" anchorCtr="0" compatLnSpc="1"/>
            <a:lstStyle/>
            <a:p>
              <a:pPr defTabSz="1176655"/>
              <a:endParaRPr lang="en-US" sz="2435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1375750" y="2964830"/>
            <a:ext cx="1181248" cy="1340860"/>
            <a:chOff x="1031709" y="2356953"/>
            <a:chExt cx="885849" cy="1005700"/>
          </a:xfrm>
        </p:grpSpPr>
        <p:sp>
          <p:nvSpPr>
            <p:cNvPr id="12" name="Title 1"/>
            <p:cNvSpPr txBox="1"/>
            <p:nvPr/>
          </p:nvSpPr>
          <p:spPr>
            <a:xfrm>
              <a:off x="1066800" y="2578101"/>
              <a:ext cx="685800" cy="353397"/>
            </a:xfrm>
            <a:prstGeom prst="rect">
              <a:avLst/>
            </a:prstGeom>
          </p:spPr>
          <p:txBody>
            <a:bodyPr vert="horz" wrap="square" lIns="96765" tIns="48383" rIns="96765" bIns="48383" rtlCol="0" anchor="ctr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2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243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5</a:t>
              </a:r>
              <a:r>
                <a:rPr lang="zh-CN" altLang="en-US" sz="243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万</a:t>
              </a:r>
              <a:endParaRPr lang="en-US" sz="243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3" name="Content Placeholder 2"/>
            <p:cNvSpPr txBox="1"/>
            <p:nvPr/>
          </p:nvSpPr>
          <p:spPr>
            <a:xfrm>
              <a:off x="1088834" y="2820767"/>
              <a:ext cx="640037" cy="208183"/>
            </a:xfrm>
            <a:prstGeom prst="rect">
              <a:avLst/>
            </a:prstGeom>
          </p:spPr>
          <p:txBody>
            <a:bodyPr vert="horz" lIns="96765" tIns="48383" rIns="96765" bIns="48383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95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年销售额</a:t>
              </a:r>
            </a:p>
          </p:txBody>
        </p:sp>
        <p:sp>
          <p:nvSpPr>
            <p:cNvPr id="33" name="Freeform 1304"/>
            <p:cNvSpPr/>
            <p:nvPr/>
          </p:nvSpPr>
          <p:spPr bwMode="auto">
            <a:xfrm rot="19310162">
              <a:off x="1031709" y="2356953"/>
              <a:ext cx="885849" cy="10057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6765" tIns="48383" rIns="96765" bIns="48383" numCol="1" anchor="t" anchorCtr="0" compatLnSpc="1"/>
            <a:lstStyle/>
            <a:p>
              <a:pPr defTabSz="1176655"/>
              <a:endParaRPr lang="en-US" sz="2435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4524804" y="1993286"/>
            <a:ext cx="1181248" cy="1340860"/>
            <a:chOff x="3393267" y="1628255"/>
            <a:chExt cx="885849" cy="1005700"/>
          </a:xfrm>
        </p:grpSpPr>
        <p:sp>
          <p:nvSpPr>
            <p:cNvPr id="10" name="Title 1"/>
            <p:cNvSpPr txBox="1"/>
            <p:nvPr/>
          </p:nvSpPr>
          <p:spPr>
            <a:xfrm>
              <a:off x="3581400" y="1827119"/>
              <a:ext cx="685800" cy="353397"/>
            </a:xfrm>
            <a:prstGeom prst="rect">
              <a:avLst/>
            </a:prstGeom>
          </p:spPr>
          <p:txBody>
            <a:bodyPr vert="horz" wrap="square" lIns="96765" tIns="48383" rIns="96765" bIns="48383" rtlCol="0" anchor="ctr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2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id-ID" sz="243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12</a:t>
              </a:r>
              <a:r>
                <a:rPr lang="zh-CN" altLang="en-US" sz="243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万</a:t>
              </a:r>
              <a:endParaRPr lang="en-US" sz="243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1" name="Content Placeholder 2"/>
            <p:cNvSpPr txBox="1"/>
            <p:nvPr/>
          </p:nvSpPr>
          <p:spPr>
            <a:xfrm>
              <a:off x="3603434" y="2069784"/>
              <a:ext cx="640037" cy="208183"/>
            </a:xfrm>
            <a:prstGeom prst="rect">
              <a:avLst/>
            </a:prstGeom>
          </p:spPr>
          <p:txBody>
            <a:bodyPr vert="horz" lIns="96765" tIns="48383" rIns="96765" bIns="48383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95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年销售额</a:t>
              </a:r>
            </a:p>
          </p:txBody>
        </p:sp>
        <p:sp>
          <p:nvSpPr>
            <p:cNvPr id="34" name="Freeform 1304"/>
            <p:cNvSpPr/>
            <p:nvPr/>
          </p:nvSpPr>
          <p:spPr bwMode="auto">
            <a:xfrm rot="2308264">
              <a:off x="3393267" y="1628255"/>
              <a:ext cx="885849" cy="10057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6765" tIns="48383" rIns="96765" bIns="48383" numCol="1" anchor="t" anchorCtr="0" compatLnSpc="1"/>
            <a:lstStyle/>
            <a:p>
              <a:pPr defTabSz="1176655"/>
              <a:endParaRPr lang="en-US" sz="2435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2984763" y="1503973"/>
            <a:ext cx="1181248" cy="1340859"/>
            <a:chOff x="2238351" y="1261250"/>
            <a:chExt cx="885849" cy="1005700"/>
          </a:xfrm>
        </p:grpSpPr>
        <p:sp>
          <p:nvSpPr>
            <p:cNvPr id="2" name="Title 1"/>
            <p:cNvSpPr txBox="1"/>
            <p:nvPr/>
          </p:nvSpPr>
          <p:spPr>
            <a:xfrm>
              <a:off x="2340166" y="1458751"/>
              <a:ext cx="685800" cy="353397"/>
            </a:xfrm>
            <a:prstGeom prst="rect">
              <a:avLst/>
            </a:prstGeom>
          </p:spPr>
          <p:txBody>
            <a:bodyPr vert="horz" wrap="square" lIns="96765" tIns="48383" rIns="96765" bIns="48383" rtlCol="0" anchor="ctr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2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id-ID" sz="243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1</a:t>
              </a:r>
              <a:r>
                <a:rPr lang="en-US" sz="243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5</a:t>
              </a:r>
              <a:r>
                <a:rPr lang="zh-CN" altLang="en-US" sz="243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万</a:t>
              </a:r>
              <a:endParaRPr lang="en-US" sz="243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9" name="Content Placeholder 2"/>
            <p:cNvSpPr txBox="1"/>
            <p:nvPr/>
          </p:nvSpPr>
          <p:spPr>
            <a:xfrm>
              <a:off x="2362200" y="1701418"/>
              <a:ext cx="640037" cy="208183"/>
            </a:xfrm>
            <a:prstGeom prst="rect">
              <a:avLst/>
            </a:prstGeom>
          </p:spPr>
          <p:txBody>
            <a:bodyPr vert="horz" lIns="96765" tIns="48383" rIns="96765" bIns="48383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95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年销售额</a:t>
              </a:r>
            </a:p>
          </p:txBody>
        </p:sp>
        <p:sp>
          <p:nvSpPr>
            <p:cNvPr id="35" name="Freeform 1304"/>
            <p:cNvSpPr/>
            <p:nvPr/>
          </p:nvSpPr>
          <p:spPr bwMode="auto">
            <a:xfrm>
              <a:off x="2238351" y="1261250"/>
              <a:ext cx="885849" cy="10057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6765" tIns="48383" rIns="96765" bIns="48383" numCol="1" anchor="t" anchorCtr="0" compatLnSpc="1"/>
            <a:lstStyle/>
            <a:p>
              <a:pPr defTabSz="1176655"/>
              <a:endParaRPr lang="en-US" sz="2435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72"/>
          <p:cNvGrpSpPr/>
          <p:nvPr/>
        </p:nvGrpSpPr>
        <p:grpSpPr>
          <a:xfrm>
            <a:off x="6401430" y="1672918"/>
            <a:ext cx="4800720" cy="1421271"/>
            <a:chOff x="533400" y="1276351"/>
            <a:chExt cx="3600186" cy="1066011"/>
          </a:xfrm>
        </p:grpSpPr>
        <p:sp>
          <p:nvSpPr>
            <p:cNvPr id="37" name="TextBox 36"/>
            <p:cNvSpPr txBox="1"/>
            <p:nvPr/>
          </p:nvSpPr>
          <p:spPr>
            <a:xfrm>
              <a:off x="533400" y="1276351"/>
              <a:ext cx="971467" cy="9973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176655"/>
              <a:r>
                <a:rPr lang="id-ID" sz="8045" spc="-378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01</a:t>
              </a:r>
            </a:p>
          </p:txBody>
        </p:sp>
        <p:sp>
          <p:nvSpPr>
            <p:cNvPr id="38" name="Content Placeholder 2"/>
            <p:cNvSpPr txBox="1"/>
            <p:nvPr/>
          </p:nvSpPr>
          <p:spPr>
            <a:xfrm>
              <a:off x="1409858" y="1448491"/>
              <a:ext cx="2723728" cy="893871"/>
            </a:xfrm>
            <a:prstGeom prst="rect">
              <a:avLst/>
            </a:prstGeom>
          </p:spPr>
          <p:txBody>
            <a:bodyPr vert="horz" lIns="96765" tIns="48383" rIns="96765" bIns="48383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585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市场策略</a:t>
              </a:r>
              <a:r>
                <a:rPr lang="en-US" sz="1585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/>
              </a:r>
              <a:br>
                <a:rPr lang="en-US" sz="1585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</a:br>
              <a:r>
                <a:rPr lang="zh-CN" altLang="en-US" sz="116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6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200</a:t>
              </a:r>
              <a:r>
                <a:rPr lang="zh-CN" altLang="en-US" sz="116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字以内</a:t>
              </a:r>
              <a:endParaRPr lang="en-US" altLang="zh-CN" sz="116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73"/>
          <p:cNvGrpSpPr/>
          <p:nvPr/>
        </p:nvGrpSpPr>
        <p:grpSpPr>
          <a:xfrm>
            <a:off x="6401430" y="2960226"/>
            <a:ext cx="4800720" cy="1434276"/>
            <a:chOff x="533400" y="1276351"/>
            <a:chExt cx="3600186" cy="1075766"/>
          </a:xfrm>
        </p:grpSpPr>
        <p:sp>
          <p:nvSpPr>
            <p:cNvPr id="40" name="TextBox 39"/>
            <p:cNvSpPr txBox="1"/>
            <p:nvPr/>
          </p:nvSpPr>
          <p:spPr>
            <a:xfrm>
              <a:off x="533400" y="1276351"/>
              <a:ext cx="971467" cy="997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176655"/>
              <a:r>
                <a:rPr lang="id-ID" sz="8045" spc="-378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02</a:t>
              </a:r>
            </a:p>
          </p:txBody>
        </p:sp>
        <p:sp>
          <p:nvSpPr>
            <p:cNvPr id="41" name="Content Placeholder 2"/>
            <p:cNvSpPr txBox="1"/>
            <p:nvPr/>
          </p:nvSpPr>
          <p:spPr>
            <a:xfrm>
              <a:off x="1409858" y="1458246"/>
              <a:ext cx="2723728" cy="893871"/>
            </a:xfrm>
            <a:prstGeom prst="rect">
              <a:avLst/>
            </a:prstGeom>
          </p:spPr>
          <p:txBody>
            <a:bodyPr vert="horz" lIns="96765" tIns="48383" rIns="96765" bIns="48383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585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市场策略</a:t>
              </a:r>
              <a:r>
                <a:rPr lang="en-US" sz="1585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/>
              </a:r>
              <a:br>
                <a:rPr lang="en-US" sz="1585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</a:br>
              <a:r>
                <a:rPr lang="zh-CN" altLang="en-US" sz="116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6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200</a:t>
              </a:r>
              <a:r>
                <a:rPr lang="zh-CN" altLang="en-US" sz="116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字以内</a:t>
              </a:r>
              <a:endParaRPr lang="en-US" sz="116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76"/>
          <p:cNvGrpSpPr/>
          <p:nvPr/>
        </p:nvGrpSpPr>
        <p:grpSpPr>
          <a:xfrm>
            <a:off x="6401430" y="4280956"/>
            <a:ext cx="4851209" cy="1434112"/>
            <a:chOff x="533400" y="1276351"/>
            <a:chExt cx="3638049" cy="1075643"/>
          </a:xfrm>
        </p:grpSpPr>
        <p:sp>
          <p:nvSpPr>
            <p:cNvPr id="43" name="TextBox 42"/>
            <p:cNvSpPr txBox="1"/>
            <p:nvPr/>
          </p:nvSpPr>
          <p:spPr>
            <a:xfrm>
              <a:off x="533400" y="1276351"/>
              <a:ext cx="971467" cy="997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176655"/>
              <a:r>
                <a:rPr lang="id-ID" sz="8045" spc="-378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03</a:t>
              </a:r>
            </a:p>
          </p:txBody>
        </p:sp>
        <p:sp>
          <p:nvSpPr>
            <p:cNvPr id="44" name="Content Placeholder 2"/>
            <p:cNvSpPr txBox="1"/>
            <p:nvPr/>
          </p:nvSpPr>
          <p:spPr>
            <a:xfrm>
              <a:off x="1447721" y="1458123"/>
              <a:ext cx="2723728" cy="893871"/>
            </a:xfrm>
            <a:prstGeom prst="rect">
              <a:avLst/>
            </a:prstGeom>
          </p:spPr>
          <p:txBody>
            <a:bodyPr vert="horz" lIns="96765" tIns="48383" rIns="96765" bIns="48383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585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市场策略</a:t>
              </a:r>
              <a:r>
                <a:rPr lang="en-US" sz="1585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/>
              </a:r>
              <a:br>
                <a:rPr lang="en-US" sz="1585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</a:br>
              <a:r>
                <a:rPr lang="zh-CN" altLang="en-US" sz="116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6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200</a:t>
              </a:r>
              <a:r>
                <a:rPr lang="zh-CN" altLang="en-US" sz="116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字以内</a:t>
              </a:r>
              <a:endParaRPr lang="en-US" sz="116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组合 6"/>
          <p:cNvGrpSpPr/>
          <p:nvPr/>
        </p:nvGrpSpPr>
        <p:grpSpPr>
          <a:xfrm>
            <a:off x="450850" y="304800"/>
            <a:ext cx="742950" cy="495300"/>
            <a:chOff x="431663" y="266700"/>
            <a:chExt cx="952705" cy="635137"/>
          </a:xfrm>
        </p:grpSpPr>
        <p:sp>
          <p:nvSpPr>
            <p:cNvPr id="4" name="椭圆 3"/>
            <p:cNvSpPr/>
            <p:nvPr/>
          </p:nvSpPr>
          <p:spPr>
            <a:xfrm>
              <a:off x="431663" y="266700"/>
              <a:ext cx="635137" cy="635137"/>
            </a:xfrm>
            <a:prstGeom prst="ellipse">
              <a:avLst/>
            </a:prstGeom>
            <a:noFill/>
            <a:ln w="12700">
              <a:solidFill>
                <a:schemeClr val="bg1">
                  <a:alpha val="82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749231" y="266700"/>
              <a:ext cx="635137" cy="635137"/>
            </a:xfrm>
            <a:prstGeom prst="ellipse">
              <a:avLst/>
            </a:prstGeom>
            <a:noFill/>
            <a:ln w="12700">
              <a:solidFill>
                <a:schemeClr val="bg1">
                  <a:alpha val="82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8" name="TextBox 13"/>
          <p:cNvSpPr txBox="1"/>
          <p:nvPr/>
        </p:nvSpPr>
        <p:spPr>
          <a:xfrm>
            <a:off x="1103313" y="379413"/>
            <a:ext cx="3298825" cy="4318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1216025"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单击此处添加标题</a:t>
            </a:r>
            <a:endParaRPr lang="en-US" altLang="zh-CN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6" name="AutoShape 3"/>
          <p:cNvSpPr/>
          <p:nvPr/>
        </p:nvSpPr>
        <p:spPr bwMode="auto">
          <a:xfrm>
            <a:off x="5077325" y="2721005"/>
            <a:ext cx="2068716" cy="2067606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noFill/>
          <a:ln w="25400" cap="flat" cmpd="sng">
            <a:solidFill>
              <a:srgbClr val="F0F6FF"/>
            </a:solidFill>
            <a:prstDash val="solid"/>
            <a:miter lim="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5401" tIns="25401" rIns="25401" bIns="25401" anchor="ctr"/>
          <a:lstStyle/>
          <a:p>
            <a:pPr algn="ctr" hangingPunct="0">
              <a:defRPr/>
            </a:pPr>
            <a:r>
              <a:rPr lang="zh-CN" altLang="en-US" sz="2010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社交平台宣传</a:t>
            </a:r>
            <a:endParaRPr lang="en-US" altLang="zh-CN" sz="2010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49" name="Group 16"/>
          <p:cNvGrpSpPr/>
          <p:nvPr/>
        </p:nvGrpSpPr>
        <p:grpSpPr bwMode="auto">
          <a:xfrm>
            <a:off x="408029" y="3086111"/>
            <a:ext cx="2087768" cy="1101665"/>
            <a:chOff x="0" y="0"/>
            <a:chExt cx="4175676" cy="2204198"/>
          </a:xfrm>
        </p:grpSpPr>
        <p:sp>
          <p:nvSpPr>
            <p:cNvPr id="50" name="AutoShape 17"/>
            <p:cNvSpPr/>
            <p:nvPr/>
          </p:nvSpPr>
          <p:spPr bwMode="auto">
            <a:xfrm>
              <a:off x="0" y="679681"/>
              <a:ext cx="4159799" cy="15245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just" defTabSz="1176655" hangingPunct="0">
                <a:defRPr/>
              </a:pPr>
              <a:r>
                <a:rPr lang="zh-CN" altLang="en-US" sz="127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Gill Sans Light" charset="0"/>
                  <a:sym typeface="Arial" panose="020B0604020202020204" pitchFamily="34" charset="0"/>
                </a:rPr>
                <a:t>此处添加详细文本描述，建议与标题相关并符合整体语言风格，语言描述尽量简洁生动。尽量将每页幻灯片的</a:t>
              </a:r>
              <a:endParaRPr lang="en-US" altLang="zh-CN" sz="137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1" name="AutoShape 18"/>
            <p:cNvSpPr/>
            <p:nvPr/>
          </p:nvSpPr>
          <p:spPr bwMode="auto">
            <a:xfrm>
              <a:off x="14290" y="0"/>
              <a:ext cx="4161386" cy="59710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1176655" hangingPunct="0">
                <a:defRPr/>
              </a:pPr>
              <a:r>
                <a:rPr lang="zh-CN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Gill Sans Light" charset="0"/>
                  <a:sym typeface="Arial" panose="020B0604020202020204" pitchFamily="34" charset="0"/>
                </a:rPr>
                <a:t>单击此处添加标题</a:t>
              </a:r>
              <a:endParaRPr lang="en-US" sz="243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2" name="Group 19"/>
          <p:cNvGrpSpPr/>
          <p:nvPr/>
        </p:nvGrpSpPr>
        <p:grpSpPr bwMode="auto">
          <a:xfrm>
            <a:off x="9728366" y="3065474"/>
            <a:ext cx="2381484" cy="1101665"/>
            <a:chOff x="0" y="0"/>
            <a:chExt cx="4761220" cy="2204198"/>
          </a:xfrm>
        </p:grpSpPr>
        <p:sp>
          <p:nvSpPr>
            <p:cNvPr id="53" name="AutoShape 20"/>
            <p:cNvSpPr/>
            <p:nvPr/>
          </p:nvSpPr>
          <p:spPr bwMode="auto">
            <a:xfrm>
              <a:off x="0" y="679681"/>
              <a:ext cx="4159719" cy="15245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just" defTabSz="1176655" hangingPunct="0">
                <a:defRPr/>
              </a:pPr>
              <a:r>
                <a:rPr lang="zh-CN" altLang="en-US" sz="127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Gill Sans Light" charset="0"/>
                  <a:sym typeface="Arial" panose="020B0604020202020204" pitchFamily="34" charset="0"/>
                </a:rPr>
                <a:t>此处添加详细文本描述，建议与标题相关并符合整体语言风格，语言描述尽量简洁生动。尽量将每页幻灯片的</a:t>
              </a:r>
              <a:endParaRPr lang="en-US" altLang="zh-CN" sz="137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4" name="AutoShape 21"/>
            <p:cNvSpPr/>
            <p:nvPr/>
          </p:nvSpPr>
          <p:spPr bwMode="auto">
            <a:xfrm>
              <a:off x="14283" y="0"/>
              <a:ext cx="4746937" cy="59710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1176655" hangingPunct="0">
                <a:defRPr/>
              </a:pPr>
              <a:r>
                <a:rPr lang="zh-CN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Gill Sans Light" charset="0"/>
                  <a:sym typeface="Arial" panose="020B0604020202020204" pitchFamily="34" charset="0"/>
                </a:rPr>
                <a:t>单击此处添加标题</a:t>
              </a:r>
              <a:endParaRPr lang="en-US" sz="243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708643" y="3352797"/>
            <a:ext cx="2088561" cy="1478675"/>
            <a:chOff x="6339392" y="2859828"/>
            <a:chExt cx="1973605" cy="1397287"/>
          </a:xfrm>
        </p:grpSpPr>
        <p:sp>
          <p:nvSpPr>
            <p:cNvPr id="39" name="AutoShape 6"/>
            <p:cNvSpPr/>
            <p:nvPr/>
          </p:nvSpPr>
          <p:spPr bwMode="auto">
            <a:xfrm>
              <a:off x="6943250" y="2859828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1" tIns="25401" rIns="25401" bIns="25401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655" eaLnBrk="1"/>
              <a:endParaRPr lang="en-US" sz="1585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47" name="Line 14"/>
            <p:cNvSpPr>
              <a:spLocks noChangeShapeType="1"/>
            </p:cNvSpPr>
            <p:nvPr/>
          </p:nvSpPr>
          <p:spPr bwMode="auto">
            <a:xfrm>
              <a:off x="7322819" y="3616598"/>
              <a:ext cx="0" cy="276758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1" tIns="25401" rIns="25401" bIns="25401" anchor="ctr"/>
            <a:lstStyle/>
            <a:p>
              <a:pPr algn="ctr" defTabSz="1176655" hangingPunct="0">
                <a:defRPr/>
              </a:pPr>
              <a:endParaRPr lang="en-US" sz="158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48" name="AutoShape 15"/>
            <p:cNvSpPr/>
            <p:nvPr/>
          </p:nvSpPr>
          <p:spPr bwMode="auto">
            <a:xfrm>
              <a:off x="6339392" y="3849104"/>
              <a:ext cx="1973605" cy="40801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1176655" hangingPunct="0">
                <a:defRPr/>
              </a:pPr>
              <a:r>
                <a:rPr lang="en-US" sz="106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Gill Sans Light" charset="0"/>
                  <a:sym typeface="Arial" panose="020B0604020202020204" pitchFamily="34" charset="0"/>
                </a:rPr>
                <a:t>1.200 </a:t>
              </a:r>
              <a:r>
                <a:rPr lang="zh-CN" altLang="en-US" sz="106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Gill Sans Light" charset="0"/>
                  <a:sym typeface="Arial" panose="020B0604020202020204" pitchFamily="34" charset="0"/>
                </a:rPr>
                <a:t>关注人数</a:t>
              </a:r>
              <a:endParaRPr lang="en-US" sz="243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5" name="Freeform 5"/>
            <p:cNvSpPr>
              <a:spLocks noEditPoints="1"/>
            </p:cNvSpPr>
            <p:nvPr/>
          </p:nvSpPr>
          <p:spPr bwMode="auto">
            <a:xfrm>
              <a:off x="7200870" y="3113635"/>
              <a:ext cx="251400" cy="251004"/>
            </a:xfrm>
            <a:custGeom>
              <a:avLst/>
              <a:gdLst>
                <a:gd name="T0" fmla="*/ 176 w 207"/>
                <a:gd name="T1" fmla="*/ 206 h 206"/>
                <a:gd name="T2" fmla="*/ 170 w 207"/>
                <a:gd name="T3" fmla="*/ 134 h 206"/>
                <a:gd name="T4" fmla="*/ 168 w 207"/>
                <a:gd name="T5" fmla="*/ 141 h 206"/>
                <a:gd name="T6" fmla="*/ 165 w 207"/>
                <a:gd name="T7" fmla="*/ 141 h 206"/>
                <a:gd name="T8" fmla="*/ 163 w 207"/>
                <a:gd name="T9" fmla="*/ 141 h 206"/>
                <a:gd name="T10" fmla="*/ 158 w 207"/>
                <a:gd name="T11" fmla="*/ 134 h 206"/>
                <a:gd name="T12" fmla="*/ 155 w 207"/>
                <a:gd name="T13" fmla="*/ 139 h 206"/>
                <a:gd name="T14" fmla="*/ 148 w 207"/>
                <a:gd name="T15" fmla="*/ 149 h 206"/>
                <a:gd name="T16" fmla="*/ 154 w 207"/>
                <a:gd name="T17" fmla="*/ 155 h 206"/>
                <a:gd name="T18" fmla="*/ 159 w 207"/>
                <a:gd name="T19" fmla="*/ 160 h 206"/>
                <a:gd name="T20" fmla="*/ 159 w 207"/>
                <a:gd name="T21" fmla="*/ 164 h 206"/>
                <a:gd name="T22" fmla="*/ 156 w 207"/>
                <a:gd name="T23" fmla="*/ 168 h 206"/>
                <a:gd name="T24" fmla="*/ 148 w 207"/>
                <a:gd name="T25" fmla="*/ 171 h 206"/>
                <a:gd name="T26" fmla="*/ 135 w 207"/>
                <a:gd name="T27" fmla="*/ 174 h 206"/>
                <a:gd name="T28" fmla="*/ 120 w 207"/>
                <a:gd name="T29" fmla="*/ 171 h 206"/>
                <a:gd name="T30" fmla="*/ 109 w 207"/>
                <a:gd name="T31" fmla="*/ 168 h 206"/>
                <a:gd name="T32" fmla="*/ 101 w 207"/>
                <a:gd name="T33" fmla="*/ 168 h 206"/>
                <a:gd name="T34" fmla="*/ 90 w 207"/>
                <a:gd name="T35" fmla="*/ 173 h 206"/>
                <a:gd name="T36" fmla="*/ 80 w 207"/>
                <a:gd name="T37" fmla="*/ 174 h 206"/>
                <a:gd name="T38" fmla="*/ 63 w 207"/>
                <a:gd name="T39" fmla="*/ 173 h 206"/>
                <a:gd name="T40" fmla="*/ 53 w 207"/>
                <a:gd name="T41" fmla="*/ 169 h 206"/>
                <a:gd name="T42" fmla="*/ 50 w 207"/>
                <a:gd name="T43" fmla="*/ 166 h 206"/>
                <a:gd name="T44" fmla="*/ 49 w 207"/>
                <a:gd name="T45" fmla="*/ 161 h 206"/>
                <a:gd name="T46" fmla="*/ 51 w 207"/>
                <a:gd name="T47" fmla="*/ 157 h 206"/>
                <a:gd name="T48" fmla="*/ 54 w 207"/>
                <a:gd name="T49" fmla="*/ 154 h 206"/>
                <a:gd name="T50" fmla="*/ 61 w 207"/>
                <a:gd name="T51" fmla="*/ 152 h 206"/>
                <a:gd name="T52" fmla="*/ 59 w 207"/>
                <a:gd name="T53" fmla="*/ 150 h 206"/>
                <a:gd name="T54" fmla="*/ 52 w 207"/>
                <a:gd name="T55" fmla="*/ 142 h 206"/>
                <a:gd name="T56" fmla="*/ 48 w 207"/>
                <a:gd name="T57" fmla="*/ 133 h 206"/>
                <a:gd name="T58" fmla="*/ 46 w 207"/>
                <a:gd name="T59" fmla="*/ 131 h 206"/>
                <a:gd name="T60" fmla="*/ 44 w 207"/>
                <a:gd name="T61" fmla="*/ 135 h 206"/>
                <a:gd name="T62" fmla="*/ 38 w 207"/>
                <a:gd name="T63" fmla="*/ 141 h 206"/>
                <a:gd name="T64" fmla="*/ 35 w 207"/>
                <a:gd name="T65" fmla="*/ 141 h 206"/>
                <a:gd name="T66" fmla="*/ 33 w 207"/>
                <a:gd name="T67" fmla="*/ 135 h 206"/>
                <a:gd name="T68" fmla="*/ 33 w 207"/>
                <a:gd name="T69" fmla="*/ 123 h 206"/>
                <a:gd name="T70" fmla="*/ 38 w 207"/>
                <a:gd name="T71" fmla="*/ 112 h 206"/>
                <a:gd name="T72" fmla="*/ 45 w 207"/>
                <a:gd name="T73" fmla="*/ 102 h 206"/>
                <a:gd name="T74" fmla="*/ 52 w 207"/>
                <a:gd name="T75" fmla="*/ 96 h 206"/>
                <a:gd name="T76" fmla="*/ 51 w 207"/>
                <a:gd name="T77" fmla="*/ 90 h 206"/>
                <a:gd name="T78" fmla="*/ 55 w 207"/>
                <a:gd name="T79" fmla="*/ 83 h 206"/>
                <a:gd name="T80" fmla="*/ 55 w 207"/>
                <a:gd name="T81" fmla="*/ 77 h 206"/>
                <a:gd name="T82" fmla="*/ 58 w 207"/>
                <a:gd name="T83" fmla="*/ 66 h 206"/>
                <a:gd name="T84" fmla="*/ 63 w 207"/>
                <a:gd name="T85" fmla="*/ 56 h 206"/>
                <a:gd name="T86" fmla="*/ 69 w 207"/>
                <a:gd name="T87" fmla="*/ 47 h 206"/>
                <a:gd name="T88" fmla="*/ 80 w 207"/>
                <a:gd name="T89" fmla="*/ 38 h 206"/>
                <a:gd name="T90" fmla="*/ 92 w 207"/>
                <a:gd name="T91" fmla="*/ 34 h 206"/>
                <a:gd name="T92" fmla="*/ 107 w 207"/>
                <a:gd name="T93" fmla="*/ 32 h 206"/>
                <a:gd name="T94" fmla="*/ 122 w 207"/>
                <a:gd name="T95" fmla="*/ 34 h 206"/>
                <a:gd name="T96" fmla="*/ 136 w 207"/>
                <a:gd name="T97" fmla="*/ 41 h 206"/>
                <a:gd name="T98" fmla="*/ 144 w 207"/>
                <a:gd name="T99" fmla="*/ 48 h 206"/>
                <a:gd name="T100" fmla="*/ 150 w 207"/>
                <a:gd name="T101" fmla="*/ 59 h 206"/>
                <a:gd name="T102" fmla="*/ 153 w 207"/>
                <a:gd name="T103" fmla="*/ 69 h 206"/>
                <a:gd name="T104" fmla="*/ 156 w 207"/>
                <a:gd name="T105" fmla="*/ 80 h 206"/>
                <a:gd name="T106" fmla="*/ 159 w 207"/>
                <a:gd name="T107" fmla="*/ 88 h 206"/>
                <a:gd name="T108" fmla="*/ 158 w 207"/>
                <a:gd name="T109" fmla="*/ 94 h 206"/>
                <a:gd name="T110" fmla="*/ 162 w 207"/>
                <a:gd name="T111" fmla="*/ 102 h 206"/>
                <a:gd name="T112" fmla="*/ 168 w 207"/>
                <a:gd name="T113" fmla="*/ 114 h 206"/>
                <a:gd name="T114" fmla="*/ 170 w 207"/>
                <a:gd name="T115" fmla="*/ 12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7" h="206">
                  <a:moveTo>
                    <a:pt x="207" y="31"/>
                  </a:moveTo>
                  <a:cubicBezTo>
                    <a:pt x="207" y="14"/>
                    <a:pt x="193" y="0"/>
                    <a:pt x="17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5" y="0"/>
                    <a:pt x="0" y="14"/>
                    <a:pt x="0" y="31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92"/>
                    <a:pt x="15" y="206"/>
                    <a:pt x="32" y="206"/>
                  </a:cubicBezTo>
                  <a:cubicBezTo>
                    <a:pt x="176" y="206"/>
                    <a:pt x="176" y="206"/>
                    <a:pt x="176" y="206"/>
                  </a:cubicBezTo>
                  <a:cubicBezTo>
                    <a:pt x="193" y="206"/>
                    <a:pt x="207" y="192"/>
                    <a:pt x="207" y="175"/>
                  </a:cubicBezTo>
                  <a:lnTo>
                    <a:pt x="207" y="31"/>
                  </a:lnTo>
                  <a:close/>
                  <a:moveTo>
                    <a:pt x="169" y="129"/>
                  </a:moveTo>
                  <a:cubicBezTo>
                    <a:pt x="169" y="130"/>
                    <a:pt x="169" y="130"/>
                    <a:pt x="169" y="130"/>
                  </a:cubicBezTo>
                  <a:cubicBezTo>
                    <a:pt x="169" y="131"/>
                    <a:pt x="169" y="131"/>
                    <a:pt x="169" y="131"/>
                  </a:cubicBezTo>
                  <a:cubicBezTo>
                    <a:pt x="170" y="132"/>
                    <a:pt x="170" y="132"/>
                    <a:pt x="170" y="132"/>
                  </a:cubicBezTo>
                  <a:cubicBezTo>
                    <a:pt x="170" y="134"/>
                    <a:pt x="170" y="134"/>
                    <a:pt x="170" y="134"/>
                  </a:cubicBezTo>
                  <a:cubicBezTo>
                    <a:pt x="170" y="136"/>
                    <a:pt x="170" y="136"/>
                    <a:pt x="170" y="136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69" y="140"/>
                    <a:pt x="169" y="140"/>
                    <a:pt x="169" y="140"/>
                  </a:cubicBezTo>
                  <a:cubicBezTo>
                    <a:pt x="169" y="140"/>
                    <a:pt x="169" y="140"/>
                    <a:pt x="169" y="140"/>
                  </a:cubicBezTo>
                  <a:cubicBezTo>
                    <a:pt x="168" y="141"/>
                    <a:pt x="168" y="141"/>
                    <a:pt x="168" y="141"/>
                  </a:cubicBezTo>
                  <a:cubicBezTo>
                    <a:pt x="168" y="141"/>
                    <a:pt x="168" y="141"/>
                    <a:pt x="168" y="141"/>
                  </a:cubicBezTo>
                  <a:cubicBezTo>
                    <a:pt x="167" y="142"/>
                    <a:pt x="167" y="142"/>
                    <a:pt x="167" y="142"/>
                  </a:cubicBezTo>
                  <a:cubicBezTo>
                    <a:pt x="167" y="142"/>
                    <a:pt x="167" y="142"/>
                    <a:pt x="167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6" y="141"/>
                    <a:pt x="166" y="141"/>
                    <a:pt x="166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2"/>
                    <a:pt x="165" y="142"/>
                    <a:pt x="165" y="142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3" y="142"/>
                    <a:pt x="163" y="142"/>
                    <a:pt x="163" y="142"/>
                  </a:cubicBezTo>
                  <a:cubicBezTo>
                    <a:pt x="163" y="141"/>
                    <a:pt x="163" y="141"/>
                    <a:pt x="163" y="141"/>
                  </a:cubicBezTo>
                  <a:cubicBezTo>
                    <a:pt x="163" y="141"/>
                    <a:pt x="163" y="141"/>
                    <a:pt x="163" y="141"/>
                  </a:cubicBezTo>
                  <a:cubicBezTo>
                    <a:pt x="162" y="140"/>
                    <a:pt x="162" y="140"/>
                    <a:pt x="162" y="140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0" y="137"/>
                    <a:pt x="160" y="137"/>
                    <a:pt x="160" y="137"/>
                  </a:cubicBezTo>
                  <a:cubicBezTo>
                    <a:pt x="159" y="137"/>
                    <a:pt x="159" y="137"/>
                    <a:pt x="159" y="137"/>
                  </a:cubicBezTo>
                  <a:cubicBezTo>
                    <a:pt x="159" y="135"/>
                    <a:pt x="159" y="135"/>
                    <a:pt x="159" y="135"/>
                  </a:cubicBezTo>
                  <a:cubicBezTo>
                    <a:pt x="158" y="134"/>
                    <a:pt x="158" y="134"/>
                    <a:pt x="158" y="134"/>
                  </a:cubicBezTo>
                  <a:cubicBezTo>
                    <a:pt x="158" y="136"/>
                    <a:pt x="158" y="136"/>
                    <a:pt x="158" y="136"/>
                  </a:cubicBezTo>
                  <a:cubicBezTo>
                    <a:pt x="157" y="136"/>
                    <a:pt x="157" y="136"/>
                    <a:pt x="157" y="136"/>
                  </a:cubicBezTo>
                  <a:cubicBezTo>
                    <a:pt x="157" y="135"/>
                    <a:pt x="157" y="135"/>
                    <a:pt x="157" y="135"/>
                  </a:cubicBezTo>
                  <a:cubicBezTo>
                    <a:pt x="157" y="134"/>
                    <a:pt x="157" y="134"/>
                    <a:pt x="157" y="134"/>
                  </a:cubicBezTo>
                  <a:cubicBezTo>
                    <a:pt x="157" y="135"/>
                    <a:pt x="157" y="135"/>
                    <a:pt x="157" y="135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5" y="139"/>
                    <a:pt x="155" y="139"/>
                    <a:pt x="155" y="139"/>
                  </a:cubicBezTo>
                  <a:cubicBezTo>
                    <a:pt x="154" y="141"/>
                    <a:pt x="154" y="141"/>
                    <a:pt x="154" y="141"/>
                  </a:cubicBezTo>
                  <a:cubicBezTo>
                    <a:pt x="153" y="143"/>
                    <a:pt x="153" y="143"/>
                    <a:pt x="153" y="143"/>
                  </a:cubicBezTo>
                  <a:cubicBezTo>
                    <a:pt x="152" y="144"/>
                    <a:pt x="152" y="144"/>
                    <a:pt x="152" y="144"/>
                  </a:cubicBezTo>
                  <a:cubicBezTo>
                    <a:pt x="151" y="146"/>
                    <a:pt x="151" y="146"/>
                    <a:pt x="151" y="146"/>
                  </a:cubicBezTo>
                  <a:cubicBezTo>
                    <a:pt x="150" y="148"/>
                    <a:pt x="150" y="148"/>
                    <a:pt x="150" y="148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148" y="149"/>
                    <a:pt x="148" y="149"/>
                    <a:pt x="148" y="149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8" y="152"/>
                    <a:pt x="148" y="152"/>
                    <a:pt x="148" y="152"/>
                  </a:cubicBezTo>
                  <a:cubicBezTo>
                    <a:pt x="151" y="153"/>
                    <a:pt x="151" y="153"/>
                    <a:pt x="151" y="153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4" y="155"/>
                    <a:pt x="154" y="155"/>
                    <a:pt x="154" y="155"/>
                  </a:cubicBezTo>
                  <a:cubicBezTo>
                    <a:pt x="156" y="156"/>
                    <a:pt x="156" y="156"/>
                    <a:pt x="156" y="156"/>
                  </a:cubicBezTo>
                  <a:cubicBezTo>
                    <a:pt x="157" y="157"/>
                    <a:pt x="157" y="157"/>
                    <a:pt x="157" y="157"/>
                  </a:cubicBezTo>
                  <a:cubicBezTo>
                    <a:pt x="158" y="158"/>
                    <a:pt x="158" y="158"/>
                    <a:pt x="158" y="158"/>
                  </a:cubicBezTo>
                  <a:cubicBezTo>
                    <a:pt x="158" y="158"/>
                    <a:pt x="158" y="158"/>
                    <a:pt x="158" y="158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159" y="160"/>
                    <a:pt x="159" y="160"/>
                    <a:pt x="159" y="160"/>
                  </a:cubicBezTo>
                  <a:cubicBezTo>
                    <a:pt x="159" y="160"/>
                    <a:pt x="159" y="160"/>
                    <a:pt x="159" y="160"/>
                  </a:cubicBezTo>
                  <a:cubicBezTo>
                    <a:pt x="160" y="161"/>
                    <a:pt x="160" y="161"/>
                    <a:pt x="160" y="161"/>
                  </a:cubicBezTo>
                  <a:cubicBezTo>
                    <a:pt x="160" y="162"/>
                    <a:pt x="160" y="162"/>
                    <a:pt x="160" y="162"/>
                  </a:cubicBezTo>
                  <a:cubicBezTo>
                    <a:pt x="159" y="162"/>
                    <a:pt x="159" y="162"/>
                    <a:pt x="159" y="162"/>
                  </a:cubicBezTo>
                  <a:cubicBezTo>
                    <a:pt x="158" y="163"/>
                    <a:pt x="158" y="163"/>
                    <a:pt x="158" y="163"/>
                  </a:cubicBezTo>
                  <a:cubicBezTo>
                    <a:pt x="158" y="163"/>
                    <a:pt x="158" y="163"/>
                    <a:pt x="158" y="163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58" y="166"/>
                    <a:pt x="158" y="166"/>
                    <a:pt x="158" y="166"/>
                  </a:cubicBezTo>
                  <a:cubicBezTo>
                    <a:pt x="158" y="167"/>
                    <a:pt x="158" y="167"/>
                    <a:pt x="158" y="167"/>
                  </a:cubicBezTo>
                  <a:cubicBezTo>
                    <a:pt x="157" y="167"/>
                    <a:pt x="157" y="167"/>
                    <a:pt x="157" y="167"/>
                  </a:cubicBezTo>
                  <a:cubicBezTo>
                    <a:pt x="157" y="168"/>
                    <a:pt x="157" y="168"/>
                    <a:pt x="157" y="168"/>
                  </a:cubicBezTo>
                  <a:cubicBezTo>
                    <a:pt x="156" y="168"/>
                    <a:pt x="156" y="168"/>
                    <a:pt x="156" y="168"/>
                  </a:cubicBezTo>
                  <a:cubicBezTo>
                    <a:pt x="155" y="169"/>
                    <a:pt x="155" y="169"/>
                    <a:pt x="155" y="169"/>
                  </a:cubicBezTo>
                  <a:cubicBezTo>
                    <a:pt x="154" y="169"/>
                    <a:pt x="154" y="169"/>
                    <a:pt x="154" y="169"/>
                  </a:cubicBezTo>
                  <a:cubicBezTo>
                    <a:pt x="152" y="170"/>
                    <a:pt x="152" y="170"/>
                    <a:pt x="152" y="170"/>
                  </a:cubicBezTo>
                  <a:cubicBezTo>
                    <a:pt x="151" y="171"/>
                    <a:pt x="151" y="171"/>
                    <a:pt x="151" y="171"/>
                  </a:cubicBezTo>
                  <a:cubicBezTo>
                    <a:pt x="150" y="171"/>
                    <a:pt x="150" y="171"/>
                    <a:pt x="150" y="171"/>
                  </a:cubicBezTo>
                  <a:cubicBezTo>
                    <a:pt x="150" y="171"/>
                    <a:pt x="150" y="171"/>
                    <a:pt x="150" y="171"/>
                  </a:cubicBezTo>
                  <a:cubicBezTo>
                    <a:pt x="148" y="171"/>
                    <a:pt x="148" y="171"/>
                    <a:pt x="148" y="171"/>
                  </a:cubicBezTo>
                  <a:cubicBezTo>
                    <a:pt x="146" y="172"/>
                    <a:pt x="146" y="172"/>
                    <a:pt x="146" y="172"/>
                  </a:cubicBezTo>
                  <a:cubicBezTo>
                    <a:pt x="145" y="172"/>
                    <a:pt x="145" y="172"/>
                    <a:pt x="145" y="172"/>
                  </a:cubicBezTo>
                  <a:cubicBezTo>
                    <a:pt x="143" y="172"/>
                    <a:pt x="143" y="172"/>
                    <a:pt x="143" y="172"/>
                  </a:cubicBezTo>
                  <a:cubicBezTo>
                    <a:pt x="141" y="173"/>
                    <a:pt x="141" y="173"/>
                    <a:pt x="141" y="173"/>
                  </a:cubicBezTo>
                  <a:cubicBezTo>
                    <a:pt x="139" y="174"/>
                    <a:pt x="139" y="174"/>
                    <a:pt x="139" y="174"/>
                  </a:cubicBezTo>
                  <a:cubicBezTo>
                    <a:pt x="137" y="174"/>
                    <a:pt x="137" y="174"/>
                    <a:pt x="137" y="174"/>
                  </a:cubicBezTo>
                  <a:cubicBezTo>
                    <a:pt x="135" y="174"/>
                    <a:pt x="135" y="174"/>
                    <a:pt x="135" y="174"/>
                  </a:cubicBezTo>
                  <a:cubicBezTo>
                    <a:pt x="133" y="174"/>
                    <a:pt x="133" y="174"/>
                    <a:pt x="133" y="174"/>
                  </a:cubicBezTo>
                  <a:cubicBezTo>
                    <a:pt x="131" y="173"/>
                    <a:pt x="131" y="173"/>
                    <a:pt x="131" y="173"/>
                  </a:cubicBezTo>
                  <a:cubicBezTo>
                    <a:pt x="129" y="173"/>
                    <a:pt x="129" y="173"/>
                    <a:pt x="129" y="173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4" y="172"/>
                    <a:pt x="124" y="172"/>
                    <a:pt x="124" y="172"/>
                  </a:cubicBezTo>
                  <a:cubicBezTo>
                    <a:pt x="122" y="172"/>
                    <a:pt x="122" y="172"/>
                    <a:pt x="122" y="172"/>
                  </a:cubicBezTo>
                  <a:cubicBezTo>
                    <a:pt x="120" y="171"/>
                    <a:pt x="120" y="171"/>
                    <a:pt x="120" y="171"/>
                  </a:cubicBezTo>
                  <a:cubicBezTo>
                    <a:pt x="118" y="171"/>
                    <a:pt x="118" y="171"/>
                    <a:pt x="118" y="171"/>
                  </a:cubicBezTo>
                  <a:cubicBezTo>
                    <a:pt x="116" y="170"/>
                    <a:pt x="116" y="170"/>
                    <a:pt x="116" y="170"/>
                  </a:cubicBezTo>
                  <a:cubicBezTo>
                    <a:pt x="113" y="169"/>
                    <a:pt x="113" y="169"/>
                    <a:pt x="113" y="169"/>
                  </a:cubicBezTo>
                  <a:cubicBezTo>
                    <a:pt x="111" y="169"/>
                    <a:pt x="111" y="169"/>
                    <a:pt x="111" y="169"/>
                  </a:cubicBezTo>
                  <a:cubicBezTo>
                    <a:pt x="110" y="168"/>
                    <a:pt x="110" y="168"/>
                    <a:pt x="110" y="168"/>
                  </a:cubicBezTo>
                  <a:cubicBezTo>
                    <a:pt x="109" y="168"/>
                    <a:pt x="109" y="168"/>
                    <a:pt x="109" y="168"/>
                  </a:cubicBezTo>
                  <a:cubicBezTo>
                    <a:pt x="109" y="168"/>
                    <a:pt x="109" y="168"/>
                    <a:pt x="109" y="168"/>
                  </a:cubicBezTo>
                  <a:cubicBezTo>
                    <a:pt x="108" y="168"/>
                    <a:pt x="108" y="168"/>
                    <a:pt x="108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4" y="168"/>
                    <a:pt x="104" y="168"/>
                    <a:pt x="104" y="168"/>
                  </a:cubicBezTo>
                  <a:cubicBezTo>
                    <a:pt x="103" y="167"/>
                    <a:pt x="103" y="167"/>
                    <a:pt x="103" y="167"/>
                  </a:cubicBezTo>
                  <a:cubicBezTo>
                    <a:pt x="102" y="167"/>
                    <a:pt x="102" y="167"/>
                    <a:pt x="102" y="167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96" y="170"/>
                    <a:pt x="96" y="170"/>
                    <a:pt x="96" y="170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2" y="172"/>
                    <a:pt x="92" y="172"/>
                    <a:pt x="92" y="172"/>
                  </a:cubicBezTo>
                  <a:cubicBezTo>
                    <a:pt x="90" y="173"/>
                    <a:pt x="90" y="173"/>
                    <a:pt x="90" y="173"/>
                  </a:cubicBezTo>
                  <a:cubicBezTo>
                    <a:pt x="89" y="173"/>
                    <a:pt x="89" y="173"/>
                    <a:pt x="89" y="173"/>
                  </a:cubicBezTo>
                  <a:cubicBezTo>
                    <a:pt x="87" y="173"/>
                    <a:pt x="87" y="173"/>
                    <a:pt x="87" y="173"/>
                  </a:cubicBezTo>
                  <a:cubicBezTo>
                    <a:pt x="86" y="173"/>
                    <a:pt x="86" y="173"/>
                    <a:pt x="86" y="173"/>
                  </a:cubicBezTo>
                  <a:cubicBezTo>
                    <a:pt x="84" y="174"/>
                    <a:pt x="84" y="174"/>
                    <a:pt x="84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1" y="174"/>
                    <a:pt x="81" y="174"/>
                    <a:pt x="81" y="174"/>
                  </a:cubicBezTo>
                  <a:cubicBezTo>
                    <a:pt x="80" y="174"/>
                    <a:pt x="80" y="174"/>
                    <a:pt x="80" y="174"/>
                  </a:cubicBezTo>
                  <a:cubicBezTo>
                    <a:pt x="78" y="174"/>
                    <a:pt x="78" y="174"/>
                    <a:pt x="78" y="174"/>
                  </a:cubicBezTo>
                  <a:cubicBezTo>
                    <a:pt x="75" y="174"/>
                    <a:pt x="75" y="174"/>
                    <a:pt x="75" y="174"/>
                  </a:cubicBezTo>
                  <a:cubicBezTo>
                    <a:pt x="71" y="174"/>
                    <a:pt x="71" y="174"/>
                    <a:pt x="71" y="174"/>
                  </a:cubicBezTo>
                  <a:cubicBezTo>
                    <a:pt x="68" y="173"/>
                    <a:pt x="68" y="173"/>
                    <a:pt x="68" y="173"/>
                  </a:cubicBezTo>
                  <a:cubicBezTo>
                    <a:pt x="66" y="173"/>
                    <a:pt x="66" y="173"/>
                    <a:pt x="66" y="173"/>
                  </a:cubicBezTo>
                  <a:cubicBezTo>
                    <a:pt x="64" y="173"/>
                    <a:pt x="64" y="173"/>
                    <a:pt x="64" y="173"/>
                  </a:cubicBezTo>
                  <a:cubicBezTo>
                    <a:pt x="63" y="173"/>
                    <a:pt x="63" y="173"/>
                    <a:pt x="63" y="173"/>
                  </a:cubicBezTo>
                  <a:cubicBezTo>
                    <a:pt x="61" y="172"/>
                    <a:pt x="61" y="172"/>
                    <a:pt x="61" y="172"/>
                  </a:cubicBezTo>
                  <a:cubicBezTo>
                    <a:pt x="59" y="172"/>
                    <a:pt x="59" y="172"/>
                    <a:pt x="59" y="172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55" y="170"/>
                    <a:pt x="55" y="170"/>
                    <a:pt x="55" y="170"/>
                  </a:cubicBezTo>
                  <a:cubicBezTo>
                    <a:pt x="54" y="170"/>
                    <a:pt x="54" y="170"/>
                    <a:pt x="54" y="170"/>
                  </a:cubicBezTo>
                  <a:cubicBezTo>
                    <a:pt x="53" y="169"/>
                    <a:pt x="53" y="169"/>
                    <a:pt x="53" y="169"/>
                  </a:cubicBezTo>
                  <a:cubicBezTo>
                    <a:pt x="52" y="168"/>
                    <a:pt x="52" y="168"/>
                    <a:pt x="52" y="168"/>
                  </a:cubicBezTo>
                  <a:cubicBezTo>
                    <a:pt x="51" y="168"/>
                    <a:pt x="51" y="168"/>
                    <a:pt x="51" y="168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0" y="167"/>
                    <a:pt x="50" y="167"/>
                    <a:pt x="50" y="167"/>
                  </a:cubicBezTo>
                  <a:cubicBezTo>
                    <a:pt x="50" y="166"/>
                    <a:pt x="50" y="166"/>
                    <a:pt x="50" y="166"/>
                  </a:cubicBezTo>
                  <a:cubicBezTo>
                    <a:pt x="50" y="166"/>
                    <a:pt x="50" y="166"/>
                    <a:pt x="50" y="166"/>
                  </a:cubicBezTo>
                  <a:cubicBezTo>
                    <a:pt x="49" y="165"/>
                    <a:pt x="49" y="165"/>
                    <a:pt x="49" y="165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3"/>
                    <a:pt x="49" y="163"/>
                    <a:pt x="49" y="163"/>
                  </a:cubicBezTo>
                  <a:cubicBezTo>
                    <a:pt x="49" y="162"/>
                    <a:pt x="49" y="162"/>
                    <a:pt x="49" y="162"/>
                  </a:cubicBezTo>
                  <a:cubicBezTo>
                    <a:pt x="49" y="162"/>
                    <a:pt x="49" y="162"/>
                    <a:pt x="49" y="162"/>
                  </a:cubicBezTo>
                  <a:cubicBezTo>
                    <a:pt x="49" y="161"/>
                    <a:pt x="49" y="161"/>
                    <a:pt x="49" y="161"/>
                  </a:cubicBezTo>
                  <a:cubicBezTo>
                    <a:pt x="49" y="161"/>
                    <a:pt x="49" y="161"/>
                    <a:pt x="49" y="161"/>
                  </a:cubicBezTo>
                  <a:cubicBezTo>
                    <a:pt x="49" y="160"/>
                    <a:pt x="49" y="160"/>
                    <a:pt x="49" y="160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58"/>
                    <a:pt x="50" y="158"/>
                    <a:pt x="50" y="158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1" y="156"/>
                    <a:pt x="51" y="156"/>
                    <a:pt x="51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4" y="154"/>
                    <a:pt x="54" y="154"/>
                    <a:pt x="54" y="154"/>
                  </a:cubicBezTo>
                  <a:cubicBezTo>
                    <a:pt x="54" y="154"/>
                    <a:pt x="54" y="154"/>
                    <a:pt x="54" y="154"/>
                  </a:cubicBezTo>
                  <a:cubicBezTo>
                    <a:pt x="55" y="154"/>
                    <a:pt x="55" y="154"/>
                    <a:pt x="55" y="154"/>
                  </a:cubicBezTo>
                  <a:cubicBezTo>
                    <a:pt x="56" y="153"/>
                    <a:pt x="56" y="153"/>
                    <a:pt x="56" y="153"/>
                  </a:cubicBezTo>
                  <a:cubicBezTo>
                    <a:pt x="57" y="153"/>
                    <a:pt x="57" y="153"/>
                    <a:pt x="57" y="153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3"/>
                    <a:pt x="59" y="153"/>
                    <a:pt x="59" y="153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57" y="148"/>
                    <a:pt x="57" y="148"/>
                    <a:pt x="57" y="148"/>
                  </a:cubicBezTo>
                  <a:cubicBezTo>
                    <a:pt x="56" y="147"/>
                    <a:pt x="56" y="147"/>
                    <a:pt x="56" y="147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53" y="144"/>
                    <a:pt x="53" y="144"/>
                    <a:pt x="53" y="144"/>
                  </a:cubicBezTo>
                  <a:cubicBezTo>
                    <a:pt x="52" y="143"/>
                    <a:pt x="52" y="143"/>
                    <a:pt x="52" y="143"/>
                  </a:cubicBezTo>
                  <a:cubicBezTo>
                    <a:pt x="52" y="142"/>
                    <a:pt x="52" y="142"/>
                    <a:pt x="52" y="142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0" y="140"/>
                    <a:pt x="50" y="140"/>
                    <a:pt x="50" y="140"/>
                  </a:cubicBezTo>
                  <a:cubicBezTo>
                    <a:pt x="50" y="138"/>
                    <a:pt x="50" y="138"/>
                    <a:pt x="50" y="138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6"/>
                    <a:pt x="49" y="136"/>
                    <a:pt x="49" y="136"/>
                  </a:cubicBezTo>
                  <a:cubicBezTo>
                    <a:pt x="48" y="134"/>
                    <a:pt x="48" y="134"/>
                    <a:pt x="48" y="134"/>
                  </a:cubicBezTo>
                  <a:cubicBezTo>
                    <a:pt x="48" y="133"/>
                    <a:pt x="48" y="133"/>
                    <a:pt x="48" y="133"/>
                  </a:cubicBezTo>
                  <a:cubicBezTo>
                    <a:pt x="47" y="131"/>
                    <a:pt x="47" y="131"/>
                    <a:pt x="47" y="131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46" y="133"/>
                    <a:pt x="46" y="133"/>
                    <a:pt x="46" y="133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45" y="135"/>
                    <a:pt x="45" y="135"/>
                    <a:pt x="45" y="135"/>
                  </a:cubicBezTo>
                  <a:cubicBezTo>
                    <a:pt x="44" y="135"/>
                    <a:pt x="44" y="135"/>
                    <a:pt x="44" y="135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2" y="138"/>
                    <a:pt x="42" y="138"/>
                    <a:pt x="42" y="138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40" y="139"/>
                    <a:pt x="40" y="139"/>
                    <a:pt x="40" y="139"/>
                  </a:cubicBezTo>
                  <a:cubicBezTo>
                    <a:pt x="39" y="140"/>
                    <a:pt x="39" y="140"/>
                    <a:pt x="39" y="140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6" y="141"/>
                    <a:pt x="36" y="141"/>
                    <a:pt x="36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4" y="141"/>
                    <a:pt x="34" y="141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3" y="138"/>
                    <a:pt x="33" y="138"/>
                    <a:pt x="33" y="138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33" y="133"/>
                    <a:pt x="33" y="133"/>
                    <a:pt x="33" y="133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34" y="122"/>
                    <a:pt x="34" y="122"/>
                    <a:pt x="34" y="122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19"/>
                    <a:pt x="35" y="119"/>
                    <a:pt x="35" y="119"/>
                  </a:cubicBezTo>
                  <a:cubicBezTo>
                    <a:pt x="35" y="117"/>
                    <a:pt x="35" y="117"/>
                    <a:pt x="35" y="117"/>
                  </a:cubicBezTo>
                  <a:cubicBezTo>
                    <a:pt x="36" y="116"/>
                    <a:pt x="36" y="116"/>
                    <a:pt x="36" y="116"/>
                  </a:cubicBezTo>
                  <a:cubicBezTo>
                    <a:pt x="37" y="114"/>
                    <a:pt x="37" y="114"/>
                    <a:pt x="37" y="114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8" y="111"/>
                    <a:pt x="38" y="111"/>
                    <a:pt x="38" y="111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2" y="106"/>
                    <a:pt x="42" y="106"/>
                    <a:pt x="42" y="106"/>
                  </a:cubicBezTo>
                  <a:cubicBezTo>
                    <a:pt x="43" y="105"/>
                    <a:pt x="43" y="105"/>
                    <a:pt x="43" y="105"/>
                  </a:cubicBezTo>
                  <a:cubicBezTo>
                    <a:pt x="44" y="103"/>
                    <a:pt x="44" y="103"/>
                    <a:pt x="44" y="103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6" y="101"/>
                    <a:pt x="46" y="101"/>
                    <a:pt x="46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8" y="100"/>
                    <a:pt x="48" y="100"/>
                    <a:pt x="48" y="100"/>
                  </a:cubicBezTo>
                  <a:cubicBezTo>
                    <a:pt x="49" y="99"/>
                    <a:pt x="49" y="99"/>
                    <a:pt x="49" y="99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49" y="93"/>
                    <a:pt x="49" y="93"/>
                    <a:pt x="49" y="93"/>
                  </a:cubicBezTo>
                  <a:cubicBezTo>
                    <a:pt x="49" y="93"/>
                    <a:pt x="49" y="93"/>
                    <a:pt x="49" y="93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5" y="84"/>
                    <a:pt x="55" y="84"/>
                    <a:pt x="55" y="84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6" y="79"/>
                    <a:pt x="56" y="79"/>
                    <a:pt x="56" y="79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5" y="41"/>
                    <a:pt x="75" y="41"/>
                    <a:pt x="75" y="41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87" y="35"/>
                    <a:pt x="87" y="35"/>
                    <a:pt x="87" y="35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3" y="32"/>
                    <a:pt x="103" y="32"/>
                    <a:pt x="103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8" y="33"/>
                    <a:pt x="118" y="33"/>
                    <a:pt x="118" y="33"/>
                  </a:cubicBezTo>
                  <a:cubicBezTo>
                    <a:pt x="120" y="34"/>
                    <a:pt x="120" y="34"/>
                    <a:pt x="120" y="34"/>
                  </a:cubicBezTo>
                  <a:cubicBezTo>
                    <a:pt x="122" y="34"/>
                    <a:pt x="122" y="34"/>
                    <a:pt x="122" y="34"/>
                  </a:cubicBezTo>
                  <a:cubicBezTo>
                    <a:pt x="124" y="35"/>
                    <a:pt x="124" y="35"/>
                    <a:pt x="124" y="35"/>
                  </a:cubicBezTo>
                  <a:cubicBezTo>
                    <a:pt x="126" y="36"/>
                    <a:pt x="126" y="36"/>
                    <a:pt x="126" y="36"/>
                  </a:cubicBezTo>
                  <a:cubicBezTo>
                    <a:pt x="128" y="37"/>
                    <a:pt x="128" y="37"/>
                    <a:pt x="128" y="37"/>
                  </a:cubicBezTo>
                  <a:cubicBezTo>
                    <a:pt x="130" y="37"/>
                    <a:pt x="130" y="37"/>
                    <a:pt x="130" y="37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7" y="42"/>
                    <a:pt x="137" y="42"/>
                    <a:pt x="137" y="42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40" y="44"/>
                    <a:pt x="140" y="44"/>
                    <a:pt x="140" y="44"/>
                  </a:cubicBezTo>
                  <a:cubicBezTo>
                    <a:pt x="141" y="45"/>
                    <a:pt x="141" y="45"/>
                    <a:pt x="141" y="45"/>
                  </a:cubicBezTo>
                  <a:cubicBezTo>
                    <a:pt x="142" y="46"/>
                    <a:pt x="142" y="46"/>
                    <a:pt x="142" y="46"/>
                  </a:cubicBezTo>
                  <a:cubicBezTo>
                    <a:pt x="144" y="48"/>
                    <a:pt x="144" y="48"/>
                    <a:pt x="144" y="48"/>
                  </a:cubicBezTo>
                  <a:cubicBezTo>
                    <a:pt x="145" y="49"/>
                    <a:pt x="145" y="49"/>
                    <a:pt x="145" y="49"/>
                  </a:cubicBezTo>
                  <a:cubicBezTo>
                    <a:pt x="146" y="50"/>
                    <a:pt x="146" y="50"/>
                    <a:pt x="146" y="50"/>
                  </a:cubicBezTo>
                  <a:cubicBezTo>
                    <a:pt x="147" y="52"/>
                    <a:pt x="147" y="52"/>
                    <a:pt x="147" y="52"/>
                  </a:cubicBezTo>
                  <a:cubicBezTo>
                    <a:pt x="147" y="53"/>
                    <a:pt x="147" y="53"/>
                    <a:pt x="147" y="53"/>
                  </a:cubicBezTo>
                  <a:cubicBezTo>
                    <a:pt x="148" y="55"/>
                    <a:pt x="148" y="55"/>
                    <a:pt x="148" y="55"/>
                  </a:cubicBezTo>
                  <a:cubicBezTo>
                    <a:pt x="149" y="56"/>
                    <a:pt x="149" y="56"/>
                    <a:pt x="149" y="56"/>
                  </a:cubicBezTo>
                  <a:cubicBezTo>
                    <a:pt x="150" y="59"/>
                    <a:pt x="150" y="59"/>
                    <a:pt x="150" y="59"/>
                  </a:cubicBezTo>
                  <a:cubicBezTo>
                    <a:pt x="151" y="60"/>
                    <a:pt x="151" y="60"/>
                    <a:pt x="151" y="60"/>
                  </a:cubicBezTo>
                  <a:cubicBezTo>
                    <a:pt x="151" y="61"/>
                    <a:pt x="151" y="61"/>
                    <a:pt x="151" y="61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2" y="65"/>
                    <a:pt x="152" y="65"/>
                    <a:pt x="152" y="65"/>
                  </a:cubicBezTo>
                  <a:cubicBezTo>
                    <a:pt x="153" y="67"/>
                    <a:pt x="153" y="67"/>
                    <a:pt x="153" y="67"/>
                  </a:cubicBezTo>
                  <a:cubicBezTo>
                    <a:pt x="153" y="69"/>
                    <a:pt x="153" y="69"/>
                    <a:pt x="153" y="69"/>
                  </a:cubicBezTo>
                  <a:cubicBezTo>
                    <a:pt x="154" y="71"/>
                    <a:pt x="154" y="71"/>
                    <a:pt x="154" y="71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5" y="77"/>
                    <a:pt x="155" y="77"/>
                    <a:pt x="155" y="77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6" y="80"/>
                    <a:pt x="156" y="80"/>
                    <a:pt x="156" y="80"/>
                  </a:cubicBezTo>
                  <a:cubicBezTo>
                    <a:pt x="156" y="81"/>
                    <a:pt x="156" y="81"/>
                    <a:pt x="156" y="81"/>
                  </a:cubicBezTo>
                  <a:cubicBezTo>
                    <a:pt x="157" y="81"/>
                    <a:pt x="157" y="81"/>
                    <a:pt x="157" y="81"/>
                  </a:cubicBezTo>
                  <a:cubicBezTo>
                    <a:pt x="157" y="82"/>
                    <a:pt x="157" y="82"/>
                    <a:pt x="157" y="82"/>
                  </a:cubicBezTo>
                  <a:cubicBezTo>
                    <a:pt x="158" y="84"/>
                    <a:pt x="158" y="84"/>
                    <a:pt x="158" y="84"/>
                  </a:cubicBezTo>
                  <a:cubicBezTo>
                    <a:pt x="158" y="85"/>
                    <a:pt x="158" y="85"/>
                    <a:pt x="158" y="85"/>
                  </a:cubicBezTo>
                  <a:cubicBezTo>
                    <a:pt x="159" y="86"/>
                    <a:pt x="159" y="86"/>
                    <a:pt x="159" y="86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8" y="89"/>
                    <a:pt x="158" y="89"/>
                    <a:pt x="158" y="89"/>
                  </a:cubicBezTo>
                  <a:cubicBezTo>
                    <a:pt x="158" y="90"/>
                    <a:pt x="158" y="90"/>
                    <a:pt x="158" y="90"/>
                  </a:cubicBezTo>
                  <a:cubicBezTo>
                    <a:pt x="158" y="90"/>
                    <a:pt x="158" y="90"/>
                    <a:pt x="158" y="90"/>
                  </a:cubicBezTo>
                  <a:cubicBezTo>
                    <a:pt x="158" y="91"/>
                    <a:pt x="158" y="91"/>
                    <a:pt x="158" y="91"/>
                  </a:cubicBezTo>
                  <a:cubicBezTo>
                    <a:pt x="158" y="92"/>
                    <a:pt x="158" y="92"/>
                    <a:pt x="158" y="92"/>
                  </a:cubicBezTo>
                  <a:cubicBezTo>
                    <a:pt x="158" y="94"/>
                    <a:pt x="158" y="94"/>
                    <a:pt x="158" y="94"/>
                  </a:cubicBezTo>
                  <a:cubicBezTo>
                    <a:pt x="158" y="95"/>
                    <a:pt x="158" y="95"/>
                    <a:pt x="158" y="95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7"/>
                    <a:pt x="158" y="97"/>
                    <a:pt x="158" y="97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62" y="102"/>
                    <a:pt x="162" y="102"/>
                    <a:pt x="162" y="102"/>
                  </a:cubicBezTo>
                  <a:cubicBezTo>
                    <a:pt x="162" y="103"/>
                    <a:pt x="162" y="103"/>
                    <a:pt x="162" y="103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4" y="106"/>
                    <a:pt x="164" y="106"/>
                    <a:pt x="164" y="106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7" y="112"/>
                    <a:pt x="167" y="112"/>
                    <a:pt x="167" y="112"/>
                  </a:cubicBezTo>
                  <a:cubicBezTo>
                    <a:pt x="168" y="114"/>
                    <a:pt x="168" y="114"/>
                    <a:pt x="168" y="114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9" y="117"/>
                    <a:pt x="169" y="117"/>
                    <a:pt x="169" y="117"/>
                  </a:cubicBezTo>
                  <a:cubicBezTo>
                    <a:pt x="169" y="118"/>
                    <a:pt x="169" y="118"/>
                    <a:pt x="169" y="118"/>
                  </a:cubicBezTo>
                  <a:cubicBezTo>
                    <a:pt x="170" y="119"/>
                    <a:pt x="170" y="119"/>
                    <a:pt x="170" y="119"/>
                  </a:cubicBezTo>
                  <a:cubicBezTo>
                    <a:pt x="170" y="121"/>
                    <a:pt x="170" y="121"/>
                    <a:pt x="170" y="121"/>
                  </a:cubicBezTo>
                  <a:cubicBezTo>
                    <a:pt x="171" y="123"/>
                    <a:pt x="171" y="123"/>
                    <a:pt x="171" y="123"/>
                  </a:cubicBezTo>
                  <a:cubicBezTo>
                    <a:pt x="170" y="126"/>
                    <a:pt x="170" y="126"/>
                    <a:pt x="170" y="126"/>
                  </a:cubicBezTo>
                  <a:cubicBezTo>
                    <a:pt x="169" y="128"/>
                    <a:pt x="169" y="128"/>
                    <a:pt x="169" y="128"/>
                  </a:cubicBezTo>
                  <a:lnTo>
                    <a:pt x="169" y="1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45721" tIns="22861" rIns="45721" bIns="22861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sz="1905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824765" y="2713068"/>
            <a:ext cx="1872640" cy="1443753"/>
            <a:chOff x="7394082" y="2255311"/>
            <a:chExt cx="1769568" cy="1364287"/>
          </a:xfrm>
        </p:grpSpPr>
        <p:sp>
          <p:nvSpPr>
            <p:cNvPr id="40" name="AutoShape 7"/>
            <p:cNvSpPr/>
            <p:nvPr/>
          </p:nvSpPr>
          <p:spPr bwMode="auto">
            <a:xfrm>
              <a:off x="7892921" y="2859828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1" tIns="25401" rIns="25401" bIns="25401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655" eaLnBrk="1"/>
              <a:endParaRPr lang="en-US" sz="1585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45" name="Line 12"/>
            <p:cNvSpPr>
              <a:spLocks noChangeShapeType="1"/>
            </p:cNvSpPr>
            <p:nvPr/>
          </p:nvSpPr>
          <p:spPr bwMode="auto">
            <a:xfrm flipV="1">
              <a:off x="8273240" y="2586821"/>
              <a:ext cx="0" cy="277507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1" tIns="25401" rIns="25401" bIns="25401" anchor="ctr"/>
            <a:lstStyle/>
            <a:p>
              <a:pPr algn="ctr" defTabSz="1176655" hangingPunct="0">
                <a:defRPr/>
              </a:pPr>
              <a:endParaRPr lang="en-US" sz="158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46" name="AutoShape 13"/>
            <p:cNvSpPr/>
            <p:nvPr/>
          </p:nvSpPr>
          <p:spPr bwMode="auto">
            <a:xfrm>
              <a:off x="7394082" y="2255311"/>
              <a:ext cx="1769568" cy="40801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1176655" hangingPunct="0">
                <a:defRPr/>
              </a:pPr>
              <a:r>
                <a:rPr lang="en-US" sz="106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Gill Sans Light" charset="0"/>
                  <a:sym typeface="Arial" panose="020B0604020202020204" pitchFamily="34" charset="0"/>
                </a:rPr>
                <a:t>45.650 </a:t>
              </a:r>
              <a:r>
                <a:rPr lang="zh-CN" altLang="en-US" sz="106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Gill Sans Light" charset="0"/>
                  <a:sym typeface="Arial" panose="020B0604020202020204" pitchFamily="34" charset="0"/>
                </a:rPr>
                <a:t>粉丝数量</a:t>
              </a:r>
              <a:endParaRPr lang="en-US" sz="243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8147165" y="3113635"/>
              <a:ext cx="251400" cy="251004"/>
              <a:chOff x="8782050" y="1495425"/>
              <a:chExt cx="1116013" cy="1114425"/>
            </a:xfrm>
            <a:solidFill>
              <a:srgbClr val="FFFFFF"/>
            </a:solidFill>
          </p:grpSpPr>
          <p:sp>
            <p:nvSpPr>
              <p:cNvPr id="57" name="Oval 11"/>
              <p:cNvSpPr>
                <a:spLocks noChangeArrowheads="1"/>
              </p:cNvSpPr>
              <p:nvPr/>
            </p:nvSpPr>
            <p:spPr bwMode="auto">
              <a:xfrm>
                <a:off x="9047163" y="1809750"/>
                <a:ext cx="90488" cy="857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765" tIns="48383" rIns="96765" bIns="48383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1905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" name="Freeform 12"/>
              <p:cNvSpPr/>
              <p:nvPr/>
            </p:nvSpPr>
            <p:spPr bwMode="auto">
              <a:xfrm>
                <a:off x="9402763" y="2052638"/>
                <a:ext cx="74613" cy="65088"/>
              </a:xfrm>
              <a:custGeom>
                <a:avLst/>
                <a:gdLst>
                  <a:gd name="T0" fmla="*/ 6 w 14"/>
                  <a:gd name="T1" fmla="*/ 0 h 12"/>
                  <a:gd name="T2" fmla="*/ 0 w 14"/>
                  <a:gd name="T3" fmla="*/ 6 h 12"/>
                  <a:gd name="T4" fmla="*/ 6 w 14"/>
                  <a:gd name="T5" fmla="*/ 12 h 12"/>
                  <a:gd name="T6" fmla="*/ 14 w 14"/>
                  <a:gd name="T7" fmla="*/ 6 h 12"/>
                  <a:gd name="T8" fmla="*/ 6 w 1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11" y="12"/>
                      <a:pt x="14" y="9"/>
                      <a:pt x="14" y="6"/>
                    </a:cubicBezTo>
                    <a:cubicBezTo>
                      <a:pt x="14" y="3"/>
                      <a:pt x="11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765" tIns="48383" rIns="96765" bIns="48383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1905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" name="Freeform 13"/>
              <p:cNvSpPr>
                <a:spLocks noEditPoints="1"/>
              </p:cNvSpPr>
              <p:nvPr/>
            </p:nvSpPr>
            <p:spPr bwMode="auto">
              <a:xfrm>
                <a:off x="8782050" y="1495425"/>
                <a:ext cx="1116013" cy="1114425"/>
              </a:xfrm>
              <a:custGeom>
                <a:avLst/>
                <a:gdLst>
                  <a:gd name="T0" fmla="*/ 207 w 207"/>
                  <a:gd name="T1" fmla="*/ 31 h 206"/>
                  <a:gd name="T2" fmla="*/ 175 w 207"/>
                  <a:gd name="T3" fmla="*/ 0 h 206"/>
                  <a:gd name="T4" fmla="*/ 31 w 207"/>
                  <a:gd name="T5" fmla="*/ 0 h 206"/>
                  <a:gd name="T6" fmla="*/ 0 w 207"/>
                  <a:gd name="T7" fmla="*/ 31 h 206"/>
                  <a:gd name="T8" fmla="*/ 0 w 207"/>
                  <a:gd name="T9" fmla="*/ 175 h 206"/>
                  <a:gd name="T10" fmla="*/ 31 w 207"/>
                  <a:gd name="T11" fmla="*/ 206 h 206"/>
                  <a:gd name="T12" fmla="*/ 175 w 207"/>
                  <a:gd name="T13" fmla="*/ 206 h 206"/>
                  <a:gd name="T14" fmla="*/ 207 w 207"/>
                  <a:gd name="T15" fmla="*/ 175 h 206"/>
                  <a:gd name="T16" fmla="*/ 207 w 207"/>
                  <a:gd name="T17" fmla="*/ 31 h 206"/>
                  <a:gd name="T18" fmla="*/ 78 w 207"/>
                  <a:gd name="T19" fmla="*/ 137 h 206"/>
                  <a:gd name="T20" fmla="*/ 57 w 207"/>
                  <a:gd name="T21" fmla="*/ 134 h 206"/>
                  <a:gd name="T22" fmla="*/ 35 w 207"/>
                  <a:gd name="T23" fmla="*/ 145 h 206"/>
                  <a:gd name="T24" fmla="*/ 42 w 207"/>
                  <a:gd name="T25" fmla="*/ 126 h 206"/>
                  <a:gd name="T26" fmla="*/ 17 w 207"/>
                  <a:gd name="T27" fmla="*/ 85 h 206"/>
                  <a:gd name="T28" fmla="*/ 78 w 207"/>
                  <a:gd name="T29" fmla="*/ 32 h 206"/>
                  <a:gd name="T30" fmla="*/ 140 w 207"/>
                  <a:gd name="T31" fmla="*/ 75 h 206"/>
                  <a:gd name="T32" fmla="*/ 135 w 207"/>
                  <a:gd name="T33" fmla="*/ 75 h 206"/>
                  <a:gd name="T34" fmla="*/ 82 w 207"/>
                  <a:gd name="T35" fmla="*/ 124 h 206"/>
                  <a:gd name="T36" fmla="*/ 84 w 207"/>
                  <a:gd name="T37" fmla="*/ 137 h 206"/>
                  <a:gd name="T38" fmla="*/ 78 w 207"/>
                  <a:gd name="T39" fmla="*/ 137 h 206"/>
                  <a:gd name="T40" fmla="*/ 169 w 207"/>
                  <a:gd name="T41" fmla="*/ 158 h 206"/>
                  <a:gd name="T42" fmla="*/ 174 w 207"/>
                  <a:gd name="T43" fmla="*/ 174 h 206"/>
                  <a:gd name="T44" fmla="*/ 157 w 207"/>
                  <a:gd name="T45" fmla="*/ 165 h 206"/>
                  <a:gd name="T46" fmla="*/ 138 w 207"/>
                  <a:gd name="T47" fmla="*/ 168 h 206"/>
                  <a:gd name="T48" fmla="*/ 86 w 207"/>
                  <a:gd name="T49" fmla="*/ 123 h 206"/>
                  <a:gd name="T50" fmla="*/ 138 w 207"/>
                  <a:gd name="T51" fmla="*/ 78 h 206"/>
                  <a:gd name="T52" fmla="*/ 191 w 207"/>
                  <a:gd name="T53" fmla="*/ 123 h 206"/>
                  <a:gd name="T54" fmla="*/ 169 w 207"/>
                  <a:gd name="T55" fmla="*/ 15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7" h="206">
                    <a:moveTo>
                      <a:pt x="207" y="31"/>
                    </a:moveTo>
                    <a:cubicBezTo>
                      <a:pt x="207" y="14"/>
                      <a:pt x="193" y="0"/>
                      <a:pt x="175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92"/>
                      <a:pt x="14" y="206"/>
                      <a:pt x="31" y="206"/>
                    </a:cubicBezTo>
                    <a:cubicBezTo>
                      <a:pt x="175" y="206"/>
                      <a:pt x="175" y="206"/>
                      <a:pt x="175" y="206"/>
                    </a:cubicBezTo>
                    <a:cubicBezTo>
                      <a:pt x="193" y="206"/>
                      <a:pt x="207" y="192"/>
                      <a:pt x="207" y="175"/>
                    </a:cubicBezTo>
                    <a:lnTo>
                      <a:pt x="207" y="31"/>
                    </a:lnTo>
                    <a:close/>
                    <a:moveTo>
                      <a:pt x="78" y="137"/>
                    </a:moveTo>
                    <a:cubicBezTo>
                      <a:pt x="71" y="137"/>
                      <a:pt x="65" y="135"/>
                      <a:pt x="57" y="134"/>
                    </a:cubicBezTo>
                    <a:cubicBezTo>
                      <a:pt x="35" y="145"/>
                      <a:pt x="35" y="145"/>
                      <a:pt x="35" y="145"/>
                    </a:cubicBezTo>
                    <a:cubicBezTo>
                      <a:pt x="42" y="126"/>
                      <a:pt x="42" y="126"/>
                      <a:pt x="42" y="126"/>
                    </a:cubicBezTo>
                    <a:cubicBezTo>
                      <a:pt x="26" y="115"/>
                      <a:pt x="17" y="101"/>
                      <a:pt x="17" y="85"/>
                    </a:cubicBezTo>
                    <a:cubicBezTo>
                      <a:pt x="17" y="55"/>
                      <a:pt x="45" y="32"/>
                      <a:pt x="78" y="32"/>
                    </a:cubicBezTo>
                    <a:cubicBezTo>
                      <a:pt x="109" y="32"/>
                      <a:pt x="135" y="51"/>
                      <a:pt x="140" y="75"/>
                    </a:cubicBezTo>
                    <a:cubicBezTo>
                      <a:pt x="138" y="75"/>
                      <a:pt x="137" y="75"/>
                      <a:pt x="135" y="75"/>
                    </a:cubicBezTo>
                    <a:cubicBezTo>
                      <a:pt x="105" y="75"/>
                      <a:pt x="82" y="97"/>
                      <a:pt x="82" y="124"/>
                    </a:cubicBezTo>
                    <a:cubicBezTo>
                      <a:pt x="82" y="128"/>
                      <a:pt x="83" y="133"/>
                      <a:pt x="84" y="137"/>
                    </a:cubicBezTo>
                    <a:cubicBezTo>
                      <a:pt x="82" y="137"/>
                      <a:pt x="80" y="137"/>
                      <a:pt x="78" y="137"/>
                    </a:cubicBezTo>
                    <a:close/>
                    <a:moveTo>
                      <a:pt x="169" y="158"/>
                    </a:moveTo>
                    <a:cubicBezTo>
                      <a:pt x="174" y="174"/>
                      <a:pt x="174" y="174"/>
                      <a:pt x="174" y="174"/>
                    </a:cubicBezTo>
                    <a:cubicBezTo>
                      <a:pt x="157" y="165"/>
                      <a:pt x="157" y="165"/>
                      <a:pt x="157" y="165"/>
                    </a:cubicBezTo>
                    <a:cubicBezTo>
                      <a:pt x="151" y="166"/>
                      <a:pt x="145" y="168"/>
                      <a:pt x="138" y="168"/>
                    </a:cubicBezTo>
                    <a:cubicBezTo>
                      <a:pt x="109" y="168"/>
                      <a:pt x="86" y="148"/>
                      <a:pt x="86" y="123"/>
                    </a:cubicBezTo>
                    <a:cubicBezTo>
                      <a:pt x="86" y="98"/>
                      <a:pt x="109" y="78"/>
                      <a:pt x="138" y="78"/>
                    </a:cubicBezTo>
                    <a:cubicBezTo>
                      <a:pt x="166" y="78"/>
                      <a:pt x="191" y="98"/>
                      <a:pt x="191" y="123"/>
                    </a:cubicBezTo>
                    <a:cubicBezTo>
                      <a:pt x="191" y="137"/>
                      <a:pt x="181" y="149"/>
                      <a:pt x="169" y="1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765" tIns="48383" rIns="96765" bIns="48383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1905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" name="Freeform 14"/>
              <p:cNvSpPr/>
              <p:nvPr/>
            </p:nvSpPr>
            <p:spPr bwMode="auto">
              <a:xfrm>
                <a:off x="9585325" y="2052638"/>
                <a:ext cx="76200" cy="65088"/>
              </a:xfrm>
              <a:custGeom>
                <a:avLst/>
                <a:gdLst>
                  <a:gd name="T0" fmla="*/ 6 w 14"/>
                  <a:gd name="T1" fmla="*/ 0 h 12"/>
                  <a:gd name="T2" fmla="*/ 0 w 14"/>
                  <a:gd name="T3" fmla="*/ 6 h 12"/>
                  <a:gd name="T4" fmla="*/ 6 w 14"/>
                  <a:gd name="T5" fmla="*/ 12 h 12"/>
                  <a:gd name="T6" fmla="*/ 14 w 14"/>
                  <a:gd name="T7" fmla="*/ 6 h 12"/>
                  <a:gd name="T8" fmla="*/ 6 w 1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11" y="12"/>
                      <a:pt x="14" y="9"/>
                      <a:pt x="14" y="6"/>
                    </a:cubicBezTo>
                    <a:cubicBezTo>
                      <a:pt x="14" y="3"/>
                      <a:pt x="11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765" tIns="48383" rIns="96765" bIns="48383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1905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" name="Oval 15"/>
              <p:cNvSpPr>
                <a:spLocks noChangeArrowheads="1"/>
              </p:cNvSpPr>
              <p:nvPr/>
            </p:nvSpPr>
            <p:spPr bwMode="auto">
              <a:xfrm>
                <a:off x="9278938" y="1809750"/>
                <a:ext cx="90488" cy="857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765" tIns="48383" rIns="96765" bIns="48383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1905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3576196" y="2713068"/>
            <a:ext cx="1763886" cy="1443753"/>
            <a:chOff x="3379359" y="2255311"/>
            <a:chExt cx="1666800" cy="1364287"/>
          </a:xfrm>
        </p:grpSpPr>
        <p:sp>
          <p:nvSpPr>
            <p:cNvPr id="37" name="AutoShape 4"/>
            <p:cNvSpPr/>
            <p:nvPr/>
          </p:nvSpPr>
          <p:spPr bwMode="auto">
            <a:xfrm>
              <a:off x="3848193" y="2859828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1" tIns="25401" rIns="25401" bIns="25401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655" eaLnBrk="1"/>
              <a:endParaRPr lang="en-US" sz="1375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43" name="Line 10"/>
            <p:cNvSpPr>
              <a:spLocks noChangeShapeType="1"/>
            </p:cNvSpPr>
            <p:nvPr/>
          </p:nvSpPr>
          <p:spPr bwMode="auto">
            <a:xfrm flipV="1">
              <a:off x="4227761" y="2577820"/>
              <a:ext cx="0" cy="277507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1" tIns="25401" rIns="25401" bIns="25401" anchor="ctr"/>
            <a:lstStyle/>
            <a:p>
              <a:pPr algn="ctr" defTabSz="1176655" hangingPunct="0">
                <a:defRPr/>
              </a:pPr>
              <a:endParaRPr lang="en-US" sz="158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44" name="AutoShape 11"/>
            <p:cNvSpPr/>
            <p:nvPr/>
          </p:nvSpPr>
          <p:spPr bwMode="auto">
            <a:xfrm>
              <a:off x="3379359" y="2255311"/>
              <a:ext cx="1666800" cy="40801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1176655" hangingPunct="0">
                <a:defRPr/>
              </a:pPr>
              <a:r>
                <a:rPr lang="en-US" sz="106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Gill Sans Light" charset="0"/>
                  <a:sym typeface="Arial" panose="020B0604020202020204" pitchFamily="34" charset="0"/>
                </a:rPr>
                <a:t>45.650 </a:t>
              </a:r>
              <a:r>
                <a:rPr lang="zh-CN" altLang="en-US" sz="106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Gill Sans Light" charset="0"/>
                  <a:sym typeface="Arial" panose="020B0604020202020204" pitchFamily="34" charset="0"/>
                </a:rPr>
                <a:t>粉丝数量</a:t>
              </a:r>
              <a:endParaRPr lang="en-US" sz="243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62" name="Freeform 19"/>
            <p:cNvSpPr>
              <a:spLocks noEditPoints="1"/>
            </p:cNvSpPr>
            <p:nvPr/>
          </p:nvSpPr>
          <p:spPr bwMode="auto">
            <a:xfrm>
              <a:off x="4111445" y="3114210"/>
              <a:ext cx="250327" cy="251004"/>
            </a:xfrm>
            <a:custGeom>
              <a:avLst/>
              <a:gdLst>
                <a:gd name="T0" fmla="*/ 175 w 206"/>
                <a:gd name="T1" fmla="*/ 0 h 206"/>
                <a:gd name="T2" fmla="*/ 0 w 206"/>
                <a:gd name="T3" fmla="*/ 31 h 206"/>
                <a:gd name="T4" fmla="*/ 31 w 206"/>
                <a:gd name="T5" fmla="*/ 206 h 206"/>
                <a:gd name="T6" fmla="*/ 206 w 206"/>
                <a:gd name="T7" fmla="*/ 175 h 206"/>
                <a:gd name="T8" fmla="*/ 27 w 206"/>
                <a:gd name="T9" fmla="*/ 181 h 206"/>
                <a:gd name="T10" fmla="*/ 22 w 206"/>
                <a:gd name="T11" fmla="*/ 190 h 206"/>
                <a:gd name="T12" fmla="*/ 37 w 206"/>
                <a:gd name="T13" fmla="*/ 96 h 206"/>
                <a:gd name="T14" fmla="*/ 47 w 206"/>
                <a:gd name="T15" fmla="*/ 75 h 206"/>
                <a:gd name="T16" fmla="*/ 81 w 206"/>
                <a:gd name="T17" fmla="*/ 75 h 206"/>
                <a:gd name="T18" fmla="*/ 54 w 206"/>
                <a:gd name="T19" fmla="*/ 89 h 206"/>
                <a:gd name="T20" fmla="*/ 27 w 206"/>
                <a:gd name="T21" fmla="*/ 181 h 206"/>
                <a:gd name="T22" fmla="*/ 52 w 206"/>
                <a:gd name="T23" fmla="*/ 126 h 206"/>
                <a:gd name="T24" fmla="*/ 54 w 206"/>
                <a:gd name="T25" fmla="*/ 117 h 206"/>
                <a:gd name="T26" fmla="*/ 105 w 206"/>
                <a:gd name="T27" fmla="*/ 76 h 206"/>
                <a:gd name="T28" fmla="*/ 21 w 206"/>
                <a:gd name="T29" fmla="*/ 76 h 206"/>
                <a:gd name="T30" fmla="*/ 24 w 206"/>
                <a:gd name="T31" fmla="*/ 101 h 206"/>
                <a:gd name="T32" fmla="*/ 12 w 206"/>
                <a:gd name="T33" fmla="*/ 76 h 206"/>
                <a:gd name="T34" fmla="*/ 114 w 206"/>
                <a:gd name="T35" fmla="*/ 76 h 206"/>
                <a:gd name="T36" fmla="*/ 158 w 206"/>
                <a:gd name="T37" fmla="*/ 68 h 206"/>
                <a:gd name="T38" fmla="*/ 131 w 206"/>
                <a:gd name="T39" fmla="*/ 26 h 206"/>
                <a:gd name="T40" fmla="*/ 184 w 206"/>
                <a:gd name="T41" fmla="*/ 51 h 206"/>
                <a:gd name="T42" fmla="*/ 177 w 206"/>
                <a:gd name="T43" fmla="*/ 57 h 206"/>
                <a:gd name="T44" fmla="*/ 179 w 206"/>
                <a:gd name="T45" fmla="*/ 49 h 206"/>
                <a:gd name="T46" fmla="*/ 136 w 206"/>
                <a:gd name="T47" fmla="*/ 29 h 206"/>
                <a:gd name="T48" fmla="*/ 158 w 206"/>
                <a:gd name="T49" fmla="*/ 63 h 206"/>
                <a:gd name="T50" fmla="*/ 158 w 206"/>
                <a:gd name="T51" fmla="*/ 68 h 206"/>
                <a:gd name="T52" fmla="*/ 202 w 206"/>
                <a:gd name="T53" fmla="*/ 86 h 206"/>
                <a:gd name="T54" fmla="*/ 161 w 206"/>
                <a:gd name="T55" fmla="*/ 57 h 206"/>
                <a:gd name="T56" fmla="*/ 153 w 206"/>
                <a:gd name="T57" fmla="*/ 47 h 206"/>
                <a:gd name="T58" fmla="*/ 161 w 206"/>
                <a:gd name="T59" fmla="*/ 30 h 206"/>
                <a:gd name="T60" fmla="*/ 162 w 206"/>
                <a:gd name="T61" fmla="*/ 47 h 206"/>
                <a:gd name="T62" fmla="*/ 200 w 206"/>
                <a:gd name="T63" fmla="*/ 8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6" h="206">
                  <a:moveTo>
                    <a:pt x="206" y="31"/>
                  </a:moveTo>
                  <a:cubicBezTo>
                    <a:pt x="206" y="14"/>
                    <a:pt x="192" y="0"/>
                    <a:pt x="17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92"/>
                    <a:pt x="14" y="206"/>
                    <a:pt x="31" y="206"/>
                  </a:cubicBezTo>
                  <a:cubicBezTo>
                    <a:pt x="175" y="206"/>
                    <a:pt x="175" y="206"/>
                    <a:pt x="175" y="206"/>
                  </a:cubicBezTo>
                  <a:cubicBezTo>
                    <a:pt x="192" y="206"/>
                    <a:pt x="206" y="192"/>
                    <a:pt x="206" y="175"/>
                  </a:cubicBezTo>
                  <a:lnTo>
                    <a:pt x="206" y="31"/>
                  </a:lnTo>
                  <a:close/>
                  <a:moveTo>
                    <a:pt x="27" y="181"/>
                  </a:moveTo>
                  <a:cubicBezTo>
                    <a:pt x="27" y="184"/>
                    <a:pt x="25" y="190"/>
                    <a:pt x="22" y="190"/>
                  </a:cubicBezTo>
                  <a:cubicBezTo>
                    <a:pt x="22" y="190"/>
                    <a:pt x="22" y="190"/>
                    <a:pt x="22" y="190"/>
                  </a:cubicBezTo>
                  <a:cubicBezTo>
                    <a:pt x="20" y="190"/>
                    <a:pt x="18" y="184"/>
                    <a:pt x="17" y="182"/>
                  </a:cubicBezTo>
                  <a:cubicBezTo>
                    <a:pt x="14" y="144"/>
                    <a:pt x="26" y="112"/>
                    <a:pt x="37" y="96"/>
                  </a:cubicBezTo>
                  <a:cubicBezTo>
                    <a:pt x="41" y="91"/>
                    <a:pt x="45" y="86"/>
                    <a:pt x="48" y="82"/>
                  </a:cubicBezTo>
                  <a:cubicBezTo>
                    <a:pt x="48" y="80"/>
                    <a:pt x="47" y="78"/>
                    <a:pt x="47" y="75"/>
                  </a:cubicBezTo>
                  <a:cubicBezTo>
                    <a:pt x="47" y="66"/>
                    <a:pt x="55" y="58"/>
                    <a:pt x="64" y="58"/>
                  </a:cubicBezTo>
                  <a:cubicBezTo>
                    <a:pt x="73" y="58"/>
                    <a:pt x="81" y="66"/>
                    <a:pt x="81" y="75"/>
                  </a:cubicBezTo>
                  <a:cubicBezTo>
                    <a:pt x="81" y="85"/>
                    <a:pt x="73" y="92"/>
                    <a:pt x="64" y="92"/>
                  </a:cubicBezTo>
                  <a:cubicBezTo>
                    <a:pt x="60" y="92"/>
                    <a:pt x="57" y="91"/>
                    <a:pt x="54" y="89"/>
                  </a:cubicBezTo>
                  <a:cubicBezTo>
                    <a:pt x="51" y="93"/>
                    <a:pt x="48" y="99"/>
                    <a:pt x="44" y="104"/>
                  </a:cubicBezTo>
                  <a:cubicBezTo>
                    <a:pt x="30" y="125"/>
                    <a:pt x="24" y="153"/>
                    <a:pt x="27" y="181"/>
                  </a:cubicBezTo>
                  <a:close/>
                  <a:moveTo>
                    <a:pt x="63" y="127"/>
                  </a:moveTo>
                  <a:cubicBezTo>
                    <a:pt x="59" y="127"/>
                    <a:pt x="55" y="127"/>
                    <a:pt x="52" y="126"/>
                  </a:cubicBezTo>
                  <a:cubicBezTo>
                    <a:pt x="49" y="125"/>
                    <a:pt x="48" y="123"/>
                    <a:pt x="48" y="121"/>
                  </a:cubicBezTo>
                  <a:cubicBezTo>
                    <a:pt x="49" y="118"/>
                    <a:pt x="51" y="117"/>
                    <a:pt x="54" y="117"/>
                  </a:cubicBezTo>
                  <a:cubicBezTo>
                    <a:pt x="57" y="118"/>
                    <a:pt x="60" y="118"/>
                    <a:pt x="63" y="118"/>
                  </a:cubicBezTo>
                  <a:cubicBezTo>
                    <a:pt x="86" y="118"/>
                    <a:pt x="105" y="99"/>
                    <a:pt x="105" y="76"/>
                  </a:cubicBezTo>
                  <a:cubicBezTo>
                    <a:pt x="105" y="53"/>
                    <a:pt x="86" y="34"/>
                    <a:pt x="63" y="34"/>
                  </a:cubicBezTo>
                  <a:cubicBezTo>
                    <a:pt x="40" y="34"/>
                    <a:pt x="21" y="53"/>
                    <a:pt x="21" y="76"/>
                  </a:cubicBezTo>
                  <a:cubicBezTo>
                    <a:pt x="21" y="83"/>
                    <a:pt x="23" y="89"/>
                    <a:pt x="26" y="95"/>
                  </a:cubicBezTo>
                  <a:cubicBezTo>
                    <a:pt x="27" y="98"/>
                    <a:pt x="26" y="100"/>
                    <a:pt x="24" y="101"/>
                  </a:cubicBezTo>
                  <a:cubicBezTo>
                    <a:pt x="22" y="103"/>
                    <a:pt x="19" y="102"/>
                    <a:pt x="18" y="99"/>
                  </a:cubicBezTo>
                  <a:cubicBezTo>
                    <a:pt x="14" y="92"/>
                    <a:pt x="12" y="84"/>
                    <a:pt x="12" y="76"/>
                  </a:cubicBezTo>
                  <a:cubicBezTo>
                    <a:pt x="12" y="48"/>
                    <a:pt x="35" y="25"/>
                    <a:pt x="63" y="25"/>
                  </a:cubicBezTo>
                  <a:cubicBezTo>
                    <a:pt x="91" y="25"/>
                    <a:pt x="114" y="48"/>
                    <a:pt x="114" y="76"/>
                  </a:cubicBezTo>
                  <a:cubicBezTo>
                    <a:pt x="114" y="104"/>
                    <a:pt x="91" y="127"/>
                    <a:pt x="63" y="127"/>
                  </a:cubicBezTo>
                  <a:close/>
                  <a:moveTo>
                    <a:pt x="158" y="68"/>
                  </a:moveTo>
                  <a:cubicBezTo>
                    <a:pt x="154" y="68"/>
                    <a:pt x="149" y="67"/>
                    <a:pt x="145" y="65"/>
                  </a:cubicBezTo>
                  <a:cubicBezTo>
                    <a:pt x="131" y="58"/>
                    <a:pt x="124" y="41"/>
                    <a:pt x="131" y="26"/>
                  </a:cubicBezTo>
                  <a:cubicBezTo>
                    <a:pt x="138" y="12"/>
                    <a:pt x="155" y="6"/>
                    <a:pt x="170" y="13"/>
                  </a:cubicBezTo>
                  <a:cubicBezTo>
                    <a:pt x="184" y="19"/>
                    <a:pt x="190" y="37"/>
                    <a:pt x="184" y="51"/>
                  </a:cubicBezTo>
                  <a:cubicBezTo>
                    <a:pt x="183" y="53"/>
                    <a:pt x="181" y="55"/>
                    <a:pt x="180" y="57"/>
                  </a:cubicBezTo>
                  <a:cubicBezTo>
                    <a:pt x="179" y="58"/>
                    <a:pt x="178" y="58"/>
                    <a:pt x="177" y="57"/>
                  </a:cubicBezTo>
                  <a:cubicBezTo>
                    <a:pt x="175" y="56"/>
                    <a:pt x="175" y="55"/>
                    <a:pt x="176" y="54"/>
                  </a:cubicBezTo>
                  <a:cubicBezTo>
                    <a:pt x="177" y="52"/>
                    <a:pt x="178" y="51"/>
                    <a:pt x="179" y="49"/>
                  </a:cubicBezTo>
                  <a:cubicBezTo>
                    <a:pt x="185" y="37"/>
                    <a:pt x="180" y="23"/>
                    <a:pt x="168" y="17"/>
                  </a:cubicBezTo>
                  <a:cubicBezTo>
                    <a:pt x="156" y="12"/>
                    <a:pt x="142" y="17"/>
                    <a:pt x="136" y="29"/>
                  </a:cubicBezTo>
                  <a:cubicBezTo>
                    <a:pt x="130" y="40"/>
                    <a:pt x="135" y="55"/>
                    <a:pt x="147" y="60"/>
                  </a:cubicBezTo>
                  <a:cubicBezTo>
                    <a:pt x="151" y="62"/>
                    <a:pt x="154" y="63"/>
                    <a:pt x="158" y="63"/>
                  </a:cubicBezTo>
                  <a:cubicBezTo>
                    <a:pt x="160" y="63"/>
                    <a:pt x="161" y="64"/>
                    <a:pt x="161" y="65"/>
                  </a:cubicBezTo>
                  <a:cubicBezTo>
                    <a:pt x="161" y="67"/>
                    <a:pt x="160" y="68"/>
                    <a:pt x="158" y="68"/>
                  </a:cubicBezTo>
                  <a:close/>
                  <a:moveTo>
                    <a:pt x="202" y="86"/>
                  </a:moveTo>
                  <a:cubicBezTo>
                    <a:pt x="202" y="86"/>
                    <a:pt x="202" y="86"/>
                    <a:pt x="202" y="86"/>
                  </a:cubicBezTo>
                  <a:cubicBezTo>
                    <a:pt x="201" y="87"/>
                    <a:pt x="200" y="88"/>
                    <a:pt x="198" y="87"/>
                  </a:cubicBezTo>
                  <a:cubicBezTo>
                    <a:pt x="178" y="80"/>
                    <a:pt x="167" y="67"/>
                    <a:pt x="161" y="57"/>
                  </a:cubicBezTo>
                  <a:cubicBezTo>
                    <a:pt x="159" y="54"/>
                    <a:pt x="158" y="51"/>
                    <a:pt x="157" y="48"/>
                  </a:cubicBezTo>
                  <a:cubicBezTo>
                    <a:pt x="155" y="48"/>
                    <a:pt x="154" y="47"/>
                    <a:pt x="153" y="47"/>
                  </a:cubicBezTo>
                  <a:cubicBezTo>
                    <a:pt x="148" y="45"/>
                    <a:pt x="146" y="39"/>
                    <a:pt x="148" y="34"/>
                  </a:cubicBezTo>
                  <a:cubicBezTo>
                    <a:pt x="151" y="29"/>
                    <a:pt x="156" y="27"/>
                    <a:pt x="161" y="30"/>
                  </a:cubicBezTo>
                  <a:cubicBezTo>
                    <a:pt x="166" y="32"/>
                    <a:pt x="168" y="38"/>
                    <a:pt x="166" y="42"/>
                  </a:cubicBezTo>
                  <a:cubicBezTo>
                    <a:pt x="165" y="44"/>
                    <a:pt x="163" y="46"/>
                    <a:pt x="162" y="47"/>
                  </a:cubicBezTo>
                  <a:cubicBezTo>
                    <a:pt x="163" y="49"/>
                    <a:pt x="164" y="52"/>
                    <a:pt x="166" y="55"/>
                  </a:cubicBezTo>
                  <a:cubicBezTo>
                    <a:pt x="173" y="67"/>
                    <a:pt x="185" y="77"/>
                    <a:pt x="200" y="82"/>
                  </a:cubicBezTo>
                  <a:cubicBezTo>
                    <a:pt x="202" y="83"/>
                    <a:pt x="202" y="84"/>
                    <a:pt x="202" y="8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45721" tIns="22861" rIns="45721" bIns="22861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sz="1905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387835" y="3352797"/>
            <a:ext cx="2088562" cy="1478675"/>
            <a:chOff x="2256406" y="2859828"/>
            <a:chExt cx="1973606" cy="1397287"/>
          </a:xfrm>
        </p:grpSpPr>
        <p:sp>
          <p:nvSpPr>
            <p:cNvPr id="38" name="AutoShape 5"/>
            <p:cNvSpPr/>
            <p:nvPr/>
          </p:nvSpPr>
          <p:spPr bwMode="auto">
            <a:xfrm>
              <a:off x="2897772" y="2859828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1" tIns="25401" rIns="25401" bIns="25401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655">
                <a:tabLst>
                  <a:tab pos="720090" algn="l"/>
                </a:tabLst>
                <a:defRPr/>
              </a:pPr>
              <a:endParaRPr lang="en-US" sz="137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FontAwesome Regular" charset="0"/>
                <a:sym typeface="Arial" panose="020B0604020202020204" pitchFamily="34" charset="0"/>
              </a:endParaRPr>
            </a:p>
          </p:txBody>
        </p:sp>
        <p:sp>
          <p:nvSpPr>
            <p:cNvPr id="41" name="Line 8"/>
            <p:cNvSpPr>
              <a:spLocks noChangeShapeType="1"/>
            </p:cNvSpPr>
            <p:nvPr/>
          </p:nvSpPr>
          <p:spPr bwMode="auto">
            <a:xfrm>
              <a:off x="3277340" y="3625598"/>
              <a:ext cx="0" cy="277507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1" tIns="25401" rIns="25401" bIns="25401" anchor="ctr"/>
            <a:lstStyle/>
            <a:p>
              <a:pPr algn="ctr" defTabSz="1176655" hangingPunct="0">
                <a:defRPr/>
              </a:pPr>
              <a:endParaRPr lang="en-US" sz="158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42" name="AutoShape 9"/>
            <p:cNvSpPr/>
            <p:nvPr/>
          </p:nvSpPr>
          <p:spPr bwMode="auto">
            <a:xfrm>
              <a:off x="2256406" y="3849104"/>
              <a:ext cx="1973606" cy="40801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1" tIns="25401" rIns="25401" bIns="25401" anchor="ctr"/>
            <a:lstStyle/>
            <a:p>
              <a:pPr algn="ctr" defTabSz="1176655" hangingPunct="0">
                <a:defRPr/>
              </a:pPr>
              <a:r>
                <a:rPr lang="en-US" sz="106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Gill Sans Light" charset="0"/>
                  <a:sym typeface="Arial" panose="020B0604020202020204" pitchFamily="34" charset="0"/>
                </a:rPr>
                <a:t>123.000 </a:t>
              </a:r>
              <a:r>
                <a:rPr lang="zh-CN" altLang="en-US" sz="106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Gill Sans Light" charset="0"/>
                  <a:sym typeface="Arial" panose="020B0604020202020204" pitchFamily="34" charset="0"/>
                </a:rPr>
                <a:t>关注人数</a:t>
              </a:r>
              <a:endParaRPr lang="en-US" sz="243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3157457" y="3113635"/>
              <a:ext cx="249970" cy="251004"/>
              <a:chOff x="2473325" y="1495425"/>
              <a:chExt cx="1109663" cy="1114425"/>
            </a:xfrm>
            <a:solidFill>
              <a:srgbClr val="FFFFFF"/>
            </a:solidFill>
          </p:grpSpPr>
          <p:sp>
            <p:nvSpPr>
              <p:cNvPr id="64" name="Freeform 28"/>
              <p:cNvSpPr>
                <a:spLocks noEditPoints="1"/>
              </p:cNvSpPr>
              <p:nvPr/>
            </p:nvSpPr>
            <p:spPr bwMode="auto">
              <a:xfrm>
                <a:off x="2651125" y="1998663"/>
                <a:ext cx="571500" cy="384175"/>
              </a:xfrm>
              <a:custGeom>
                <a:avLst/>
                <a:gdLst>
                  <a:gd name="T0" fmla="*/ 53 w 106"/>
                  <a:gd name="T1" fmla="*/ 1 h 71"/>
                  <a:gd name="T2" fmla="*/ 0 w 106"/>
                  <a:gd name="T3" fmla="*/ 37 h 71"/>
                  <a:gd name="T4" fmla="*/ 53 w 106"/>
                  <a:gd name="T5" fmla="*/ 70 h 71"/>
                  <a:gd name="T6" fmla="*/ 106 w 106"/>
                  <a:gd name="T7" fmla="*/ 31 h 71"/>
                  <a:gd name="T8" fmla="*/ 53 w 106"/>
                  <a:gd name="T9" fmla="*/ 1 h 71"/>
                  <a:gd name="T10" fmla="*/ 73 w 106"/>
                  <a:gd name="T11" fmla="*/ 50 h 71"/>
                  <a:gd name="T12" fmla="*/ 29 w 106"/>
                  <a:gd name="T13" fmla="*/ 58 h 71"/>
                  <a:gd name="T14" fmla="*/ 21 w 106"/>
                  <a:gd name="T15" fmla="*/ 45 h 71"/>
                  <a:gd name="T16" fmla="*/ 47 w 106"/>
                  <a:gd name="T17" fmla="*/ 14 h 71"/>
                  <a:gd name="T18" fmla="*/ 73 w 106"/>
                  <a:gd name="T19" fmla="*/ 5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6" h="71">
                    <a:moveTo>
                      <a:pt x="53" y="1"/>
                    </a:moveTo>
                    <a:cubicBezTo>
                      <a:pt x="24" y="2"/>
                      <a:pt x="0" y="18"/>
                      <a:pt x="0" y="37"/>
                    </a:cubicBezTo>
                    <a:cubicBezTo>
                      <a:pt x="0" y="57"/>
                      <a:pt x="24" y="71"/>
                      <a:pt x="53" y="70"/>
                    </a:cubicBezTo>
                    <a:cubicBezTo>
                      <a:pt x="82" y="69"/>
                      <a:pt x="106" y="50"/>
                      <a:pt x="106" y="31"/>
                    </a:cubicBezTo>
                    <a:cubicBezTo>
                      <a:pt x="106" y="12"/>
                      <a:pt x="82" y="0"/>
                      <a:pt x="53" y="1"/>
                    </a:cubicBezTo>
                    <a:close/>
                    <a:moveTo>
                      <a:pt x="73" y="50"/>
                    </a:moveTo>
                    <a:cubicBezTo>
                      <a:pt x="64" y="61"/>
                      <a:pt x="46" y="67"/>
                      <a:pt x="29" y="58"/>
                    </a:cubicBezTo>
                    <a:cubicBezTo>
                      <a:pt x="21" y="53"/>
                      <a:pt x="21" y="45"/>
                      <a:pt x="21" y="45"/>
                    </a:cubicBezTo>
                    <a:cubicBezTo>
                      <a:pt x="21" y="45"/>
                      <a:pt x="18" y="17"/>
                      <a:pt x="47" y="14"/>
                    </a:cubicBezTo>
                    <a:cubicBezTo>
                      <a:pt x="77" y="10"/>
                      <a:pt x="82" y="38"/>
                      <a:pt x="73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765" tIns="48383" rIns="96765" bIns="48383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1905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5" name="Freeform 29"/>
              <p:cNvSpPr/>
              <p:nvPr/>
            </p:nvSpPr>
            <p:spPr bwMode="auto">
              <a:xfrm>
                <a:off x="2925763" y="2160588"/>
                <a:ext cx="47625" cy="49213"/>
              </a:xfrm>
              <a:custGeom>
                <a:avLst/>
                <a:gdLst>
                  <a:gd name="T0" fmla="*/ 2 w 9"/>
                  <a:gd name="T1" fmla="*/ 1 h 9"/>
                  <a:gd name="T2" fmla="*/ 1 w 9"/>
                  <a:gd name="T3" fmla="*/ 7 h 9"/>
                  <a:gd name="T4" fmla="*/ 6 w 9"/>
                  <a:gd name="T5" fmla="*/ 7 h 9"/>
                  <a:gd name="T6" fmla="*/ 8 w 9"/>
                  <a:gd name="T7" fmla="*/ 2 h 9"/>
                  <a:gd name="T8" fmla="*/ 2 w 9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2" y="1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2" y="9"/>
                      <a:pt x="4" y="9"/>
                      <a:pt x="6" y="7"/>
                    </a:cubicBezTo>
                    <a:cubicBezTo>
                      <a:pt x="8" y="6"/>
                      <a:pt x="9" y="4"/>
                      <a:pt x="8" y="2"/>
                    </a:cubicBezTo>
                    <a:cubicBezTo>
                      <a:pt x="7" y="0"/>
                      <a:pt x="5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765" tIns="48383" rIns="96765" bIns="48383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1905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6" name="Freeform 30"/>
              <p:cNvSpPr/>
              <p:nvPr/>
            </p:nvSpPr>
            <p:spPr bwMode="auto">
              <a:xfrm>
                <a:off x="2813050" y="2187575"/>
                <a:ext cx="107950" cy="98425"/>
              </a:xfrm>
              <a:custGeom>
                <a:avLst/>
                <a:gdLst>
                  <a:gd name="T0" fmla="*/ 9 w 20"/>
                  <a:gd name="T1" fmla="*/ 0 h 18"/>
                  <a:gd name="T2" fmla="*/ 0 w 20"/>
                  <a:gd name="T3" fmla="*/ 10 h 18"/>
                  <a:gd name="T4" fmla="*/ 10 w 20"/>
                  <a:gd name="T5" fmla="*/ 17 h 18"/>
                  <a:gd name="T6" fmla="*/ 20 w 20"/>
                  <a:gd name="T7" fmla="*/ 8 h 18"/>
                  <a:gd name="T8" fmla="*/ 9 w 20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9" y="0"/>
                    </a:moveTo>
                    <a:cubicBezTo>
                      <a:pt x="4" y="1"/>
                      <a:pt x="0" y="6"/>
                      <a:pt x="0" y="10"/>
                    </a:cubicBezTo>
                    <a:cubicBezTo>
                      <a:pt x="0" y="15"/>
                      <a:pt x="4" y="18"/>
                      <a:pt x="10" y="17"/>
                    </a:cubicBezTo>
                    <a:cubicBezTo>
                      <a:pt x="15" y="17"/>
                      <a:pt x="20" y="12"/>
                      <a:pt x="20" y="8"/>
                    </a:cubicBezTo>
                    <a:cubicBezTo>
                      <a:pt x="20" y="3"/>
                      <a:pt x="16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765" tIns="48383" rIns="96765" bIns="48383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1905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7" name="Freeform 31"/>
              <p:cNvSpPr>
                <a:spLocks noEditPoints="1"/>
              </p:cNvSpPr>
              <p:nvPr/>
            </p:nvSpPr>
            <p:spPr bwMode="auto">
              <a:xfrm>
                <a:off x="2473325" y="1495425"/>
                <a:ext cx="1109663" cy="1114425"/>
              </a:xfrm>
              <a:custGeom>
                <a:avLst/>
                <a:gdLst>
                  <a:gd name="T0" fmla="*/ 175 w 206"/>
                  <a:gd name="T1" fmla="*/ 0 h 206"/>
                  <a:gd name="T2" fmla="*/ 31 w 206"/>
                  <a:gd name="T3" fmla="*/ 0 h 206"/>
                  <a:gd name="T4" fmla="*/ 0 w 206"/>
                  <a:gd name="T5" fmla="*/ 31 h 206"/>
                  <a:gd name="T6" fmla="*/ 0 w 206"/>
                  <a:gd name="T7" fmla="*/ 175 h 206"/>
                  <a:gd name="T8" fmla="*/ 31 w 206"/>
                  <a:gd name="T9" fmla="*/ 206 h 206"/>
                  <a:gd name="T10" fmla="*/ 175 w 206"/>
                  <a:gd name="T11" fmla="*/ 206 h 206"/>
                  <a:gd name="T12" fmla="*/ 206 w 206"/>
                  <a:gd name="T13" fmla="*/ 175 h 206"/>
                  <a:gd name="T14" fmla="*/ 206 w 206"/>
                  <a:gd name="T15" fmla="*/ 31 h 206"/>
                  <a:gd name="T16" fmla="*/ 175 w 206"/>
                  <a:gd name="T17" fmla="*/ 0 h 206"/>
                  <a:gd name="T18" fmla="*/ 165 w 206"/>
                  <a:gd name="T19" fmla="*/ 137 h 206"/>
                  <a:gd name="T20" fmla="*/ 84 w 206"/>
                  <a:gd name="T21" fmla="*/ 172 h 206"/>
                  <a:gd name="T22" fmla="*/ 17 w 206"/>
                  <a:gd name="T23" fmla="*/ 127 h 206"/>
                  <a:gd name="T24" fmla="*/ 29 w 206"/>
                  <a:gd name="T25" fmla="*/ 92 h 206"/>
                  <a:gd name="T26" fmla="*/ 76 w 206"/>
                  <a:gd name="T27" fmla="*/ 54 h 206"/>
                  <a:gd name="T28" fmla="*/ 103 w 206"/>
                  <a:gd name="T29" fmla="*/ 68 h 206"/>
                  <a:gd name="T30" fmla="*/ 109 w 206"/>
                  <a:gd name="T31" fmla="*/ 77 h 206"/>
                  <a:gd name="T32" fmla="*/ 143 w 206"/>
                  <a:gd name="T33" fmla="*/ 75 h 206"/>
                  <a:gd name="T34" fmla="*/ 145 w 206"/>
                  <a:gd name="T35" fmla="*/ 95 h 206"/>
                  <a:gd name="T36" fmla="*/ 148 w 206"/>
                  <a:gd name="T37" fmla="*/ 100 h 206"/>
                  <a:gd name="T38" fmla="*/ 165 w 206"/>
                  <a:gd name="T39" fmla="*/ 137 h 206"/>
                  <a:gd name="T40" fmla="*/ 141 w 206"/>
                  <a:gd name="T41" fmla="*/ 66 h 206"/>
                  <a:gd name="T42" fmla="*/ 136 w 206"/>
                  <a:gd name="T43" fmla="*/ 62 h 206"/>
                  <a:gd name="T44" fmla="*/ 141 w 206"/>
                  <a:gd name="T45" fmla="*/ 57 h 206"/>
                  <a:gd name="T46" fmla="*/ 167 w 206"/>
                  <a:gd name="T47" fmla="*/ 83 h 206"/>
                  <a:gd name="T48" fmla="*/ 167 w 206"/>
                  <a:gd name="T49" fmla="*/ 84 h 206"/>
                  <a:gd name="T50" fmla="*/ 162 w 206"/>
                  <a:gd name="T51" fmla="*/ 88 h 206"/>
                  <a:gd name="T52" fmla="*/ 158 w 206"/>
                  <a:gd name="T53" fmla="*/ 83 h 206"/>
                  <a:gd name="T54" fmla="*/ 141 w 206"/>
                  <a:gd name="T55" fmla="*/ 66 h 206"/>
                  <a:gd name="T56" fmla="*/ 191 w 206"/>
                  <a:gd name="T57" fmla="*/ 92 h 206"/>
                  <a:gd name="T58" fmla="*/ 191 w 206"/>
                  <a:gd name="T59" fmla="*/ 92 h 206"/>
                  <a:gd name="T60" fmla="*/ 185 w 206"/>
                  <a:gd name="T61" fmla="*/ 98 h 206"/>
                  <a:gd name="T62" fmla="*/ 178 w 206"/>
                  <a:gd name="T63" fmla="*/ 92 h 206"/>
                  <a:gd name="T64" fmla="*/ 179 w 206"/>
                  <a:gd name="T65" fmla="*/ 85 h 206"/>
                  <a:gd name="T66" fmla="*/ 177 w 206"/>
                  <a:gd name="T67" fmla="*/ 62 h 206"/>
                  <a:gd name="T68" fmla="*/ 142 w 206"/>
                  <a:gd name="T69" fmla="*/ 45 h 206"/>
                  <a:gd name="T70" fmla="*/ 136 w 206"/>
                  <a:gd name="T71" fmla="*/ 46 h 206"/>
                  <a:gd name="T72" fmla="*/ 129 w 206"/>
                  <a:gd name="T73" fmla="*/ 39 h 206"/>
                  <a:gd name="T74" fmla="*/ 134 w 206"/>
                  <a:gd name="T75" fmla="*/ 32 h 206"/>
                  <a:gd name="T76" fmla="*/ 134 w 206"/>
                  <a:gd name="T77" fmla="*/ 32 h 206"/>
                  <a:gd name="T78" fmla="*/ 135 w 206"/>
                  <a:gd name="T79" fmla="*/ 32 h 206"/>
                  <a:gd name="T80" fmla="*/ 159 w 206"/>
                  <a:gd name="T81" fmla="*/ 32 h 206"/>
                  <a:gd name="T82" fmla="*/ 191 w 206"/>
                  <a:gd name="T83" fmla="*/ 92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06" h="206">
                    <a:moveTo>
                      <a:pt x="175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92"/>
                      <a:pt x="14" y="206"/>
                      <a:pt x="31" y="206"/>
                    </a:cubicBezTo>
                    <a:cubicBezTo>
                      <a:pt x="175" y="206"/>
                      <a:pt x="175" y="206"/>
                      <a:pt x="175" y="206"/>
                    </a:cubicBezTo>
                    <a:cubicBezTo>
                      <a:pt x="192" y="206"/>
                      <a:pt x="206" y="192"/>
                      <a:pt x="206" y="175"/>
                    </a:cubicBezTo>
                    <a:cubicBezTo>
                      <a:pt x="206" y="31"/>
                      <a:pt x="206" y="31"/>
                      <a:pt x="206" y="31"/>
                    </a:cubicBezTo>
                    <a:cubicBezTo>
                      <a:pt x="206" y="14"/>
                      <a:pt x="192" y="0"/>
                      <a:pt x="175" y="0"/>
                    </a:cubicBezTo>
                    <a:close/>
                    <a:moveTo>
                      <a:pt x="165" y="137"/>
                    </a:moveTo>
                    <a:cubicBezTo>
                      <a:pt x="153" y="162"/>
                      <a:pt x="113" y="175"/>
                      <a:pt x="84" y="172"/>
                    </a:cubicBezTo>
                    <a:cubicBezTo>
                      <a:pt x="56" y="170"/>
                      <a:pt x="20" y="161"/>
                      <a:pt x="17" y="127"/>
                    </a:cubicBezTo>
                    <a:cubicBezTo>
                      <a:pt x="17" y="127"/>
                      <a:pt x="15" y="112"/>
                      <a:pt x="29" y="92"/>
                    </a:cubicBezTo>
                    <a:cubicBezTo>
                      <a:pt x="29" y="92"/>
                      <a:pt x="51" y="62"/>
                      <a:pt x="76" y="54"/>
                    </a:cubicBezTo>
                    <a:cubicBezTo>
                      <a:pt x="100" y="46"/>
                      <a:pt x="103" y="60"/>
                      <a:pt x="103" y="68"/>
                    </a:cubicBezTo>
                    <a:cubicBezTo>
                      <a:pt x="102" y="75"/>
                      <a:pt x="99" y="80"/>
                      <a:pt x="109" y="77"/>
                    </a:cubicBezTo>
                    <a:cubicBezTo>
                      <a:pt x="109" y="77"/>
                      <a:pt x="133" y="65"/>
                      <a:pt x="143" y="75"/>
                    </a:cubicBezTo>
                    <a:cubicBezTo>
                      <a:pt x="151" y="84"/>
                      <a:pt x="145" y="95"/>
                      <a:pt x="145" y="95"/>
                    </a:cubicBezTo>
                    <a:cubicBezTo>
                      <a:pt x="145" y="95"/>
                      <a:pt x="141" y="98"/>
                      <a:pt x="148" y="100"/>
                    </a:cubicBezTo>
                    <a:cubicBezTo>
                      <a:pt x="155" y="101"/>
                      <a:pt x="177" y="111"/>
                      <a:pt x="165" y="137"/>
                    </a:cubicBezTo>
                    <a:close/>
                    <a:moveTo>
                      <a:pt x="141" y="66"/>
                    </a:moveTo>
                    <a:cubicBezTo>
                      <a:pt x="138" y="66"/>
                      <a:pt x="136" y="64"/>
                      <a:pt x="136" y="62"/>
                    </a:cubicBezTo>
                    <a:cubicBezTo>
                      <a:pt x="136" y="59"/>
                      <a:pt x="138" y="57"/>
                      <a:pt x="141" y="57"/>
                    </a:cubicBezTo>
                    <a:cubicBezTo>
                      <a:pt x="141" y="57"/>
                      <a:pt x="171" y="51"/>
                      <a:pt x="167" y="83"/>
                    </a:cubicBezTo>
                    <a:cubicBezTo>
                      <a:pt x="167" y="84"/>
                      <a:pt x="167" y="84"/>
                      <a:pt x="167" y="84"/>
                    </a:cubicBezTo>
                    <a:cubicBezTo>
                      <a:pt x="167" y="86"/>
                      <a:pt x="165" y="88"/>
                      <a:pt x="162" y="88"/>
                    </a:cubicBezTo>
                    <a:cubicBezTo>
                      <a:pt x="160" y="88"/>
                      <a:pt x="158" y="86"/>
                      <a:pt x="158" y="83"/>
                    </a:cubicBezTo>
                    <a:cubicBezTo>
                      <a:pt x="158" y="83"/>
                      <a:pt x="162" y="62"/>
                      <a:pt x="141" y="66"/>
                    </a:cubicBezTo>
                    <a:close/>
                    <a:moveTo>
                      <a:pt x="191" y="92"/>
                    </a:moveTo>
                    <a:cubicBezTo>
                      <a:pt x="191" y="92"/>
                      <a:pt x="191" y="92"/>
                      <a:pt x="191" y="92"/>
                    </a:cubicBezTo>
                    <a:cubicBezTo>
                      <a:pt x="191" y="98"/>
                      <a:pt x="188" y="98"/>
                      <a:pt x="185" y="98"/>
                    </a:cubicBezTo>
                    <a:cubicBezTo>
                      <a:pt x="181" y="98"/>
                      <a:pt x="178" y="96"/>
                      <a:pt x="178" y="92"/>
                    </a:cubicBezTo>
                    <a:cubicBezTo>
                      <a:pt x="178" y="88"/>
                      <a:pt x="179" y="85"/>
                      <a:pt x="179" y="85"/>
                    </a:cubicBezTo>
                    <a:cubicBezTo>
                      <a:pt x="180" y="84"/>
                      <a:pt x="183" y="75"/>
                      <a:pt x="177" y="62"/>
                    </a:cubicBezTo>
                    <a:cubicBezTo>
                      <a:pt x="166" y="44"/>
                      <a:pt x="145" y="44"/>
                      <a:pt x="142" y="45"/>
                    </a:cubicBezTo>
                    <a:cubicBezTo>
                      <a:pt x="140" y="46"/>
                      <a:pt x="136" y="46"/>
                      <a:pt x="136" y="46"/>
                    </a:cubicBezTo>
                    <a:cubicBezTo>
                      <a:pt x="132" y="46"/>
                      <a:pt x="129" y="43"/>
                      <a:pt x="129" y="39"/>
                    </a:cubicBezTo>
                    <a:cubicBezTo>
                      <a:pt x="129" y="36"/>
                      <a:pt x="131" y="33"/>
                      <a:pt x="134" y="32"/>
                    </a:cubicBezTo>
                    <a:cubicBezTo>
                      <a:pt x="134" y="32"/>
                      <a:pt x="134" y="32"/>
                      <a:pt x="134" y="32"/>
                    </a:cubicBezTo>
                    <a:cubicBezTo>
                      <a:pt x="135" y="32"/>
                      <a:pt x="135" y="32"/>
                      <a:pt x="135" y="32"/>
                    </a:cubicBezTo>
                    <a:cubicBezTo>
                      <a:pt x="138" y="31"/>
                      <a:pt x="149" y="29"/>
                      <a:pt x="159" y="32"/>
                    </a:cubicBezTo>
                    <a:cubicBezTo>
                      <a:pt x="177" y="36"/>
                      <a:pt x="203" y="54"/>
                      <a:pt x="191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765" tIns="48383" rIns="96765" bIns="48383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1905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组合 6"/>
          <p:cNvGrpSpPr/>
          <p:nvPr/>
        </p:nvGrpSpPr>
        <p:grpSpPr>
          <a:xfrm>
            <a:off x="450850" y="304800"/>
            <a:ext cx="742950" cy="495300"/>
            <a:chOff x="431663" y="266700"/>
            <a:chExt cx="952705" cy="635137"/>
          </a:xfrm>
        </p:grpSpPr>
        <p:sp>
          <p:nvSpPr>
            <p:cNvPr id="4" name="椭圆 3"/>
            <p:cNvSpPr/>
            <p:nvPr/>
          </p:nvSpPr>
          <p:spPr>
            <a:xfrm>
              <a:off x="431663" y="266700"/>
              <a:ext cx="635137" cy="635137"/>
            </a:xfrm>
            <a:prstGeom prst="ellipse">
              <a:avLst/>
            </a:prstGeom>
            <a:noFill/>
            <a:ln w="12700">
              <a:solidFill>
                <a:schemeClr val="bg1">
                  <a:alpha val="82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749231" y="266700"/>
              <a:ext cx="635137" cy="635137"/>
            </a:xfrm>
            <a:prstGeom prst="ellipse">
              <a:avLst/>
            </a:prstGeom>
            <a:noFill/>
            <a:ln w="12700">
              <a:solidFill>
                <a:schemeClr val="bg1">
                  <a:alpha val="82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8" name="TextBox 13"/>
          <p:cNvSpPr txBox="1"/>
          <p:nvPr/>
        </p:nvSpPr>
        <p:spPr>
          <a:xfrm>
            <a:off x="1103313" y="379413"/>
            <a:ext cx="3298825" cy="4318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1216025"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单击此处添加标题</a:t>
            </a:r>
            <a:endParaRPr lang="en-US" altLang="zh-CN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8" name="Content Placeholder 2"/>
          <p:cNvSpPr txBox="1"/>
          <p:nvPr/>
        </p:nvSpPr>
        <p:spPr>
          <a:xfrm>
            <a:off x="9246511" y="2660862"/>
            <a:ext cx="2438640" cy="2438267"/>
          </a:xfrm>
          <a:prstGeom prst="rect">
            <a:avLst/>
          </a:prstGeom>
        </p:spPr>
        <p:txBody>
          <a:bodyPr vert="horz" lIns="121924" tIns="60962" rIns="121924" bIns="60962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37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尽量将每页幻灯片的字数控制在</a:t>
            </a:r>
            <a:r>
              <a:rPr lang="en-US" altLang="zh-CN" sz="137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200</a:t>
            </a:r>
            <a:r>
              <a:rPr lang="zh-CN" altLang="en-US" sz="137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字以内，据统计每页幻灯片的最好控制在</a:t>
            </a:r>
            <a:r>
              <a:rPr lang="en-US" altLang="zh-CN" sz="137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5</a:t>
            </a:r>
            <a:r>
              <a:rPr lang="zh-CN" altLang="en-US" sz="137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37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200</a:t>
            </a:r>
            <a:r>
              <a:rPr lang="zh-CN" altLang="en-US" sz="137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字以内，据统计每页幻灯片的最好控制在</a:t>
            </a:r>
            <a:r>
              <a:rPr lang="en-US" altLang="zh-CN" sz="137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5</a:t>
            </a:r>
            <a:r>
              <a:rPr lang="zh-CN" altLang="en-US" sz="137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分钟之内。</a:t>
            </a:r>
          </a:p>
        </p:txBody>
      </p:sp>
      <p:grpSp>
        <p:nvGrpSpPr>
          <p:cNvPr id="71" name="Group 70"/>
          <p:cNvGrpSpPr/>
          <p:nvPr/>
        </p:nvGrpSpPr>
        <p:grpSpPr>
          <a:xfrm>
            <a:off x="632945" y="1136948"/>
            <a:ext cx="8283333" cy="4349513"/>
            <a:chOff x="474662" y="361950"/>
            <a:chExt cx="6211888" cy="3262313"/>
          </a:xfrm>
        </p:grpSpPr>
        <p:grpSp>
          <p:nvGrpSpPr>
            <p:cNvPr id="23" name="Group 22"/>
            <p:cNvGrpSpPr/>
            <p:nvPr/>
          </p:nvGrpSpPr>
          <p:grpSpPr>
            <a:xfrm>
              <a:off x="2971800" y="2114550"/>
              <a:ext cx="742952" cy="1485902"/>
              <a:chOff x="2463800" y="660400"/>
              <a:chExt cx="371476" cy="742951"/>
            </a:xfrm>
            <a:noFill/>
          </p:grpSpPr>
          <p:sp>
            <p:nvSpPr>
              <p:cNvPr id="24" name="Freeform 41"/>
              <p:cNvSpPr/>
              <p:nvPr/>
            </p:nvSpPr>
            <p:spPr bwMode="auto">
              <a:xfrm>
                <a:off x="2463800" y="773113"/>
                <a:ext cx="185738" cy="630238"/>
              </a:xfrm>
              <a:custGeom>
                <a:avLst/>
                <a:gdLst/>
                <a:ahLst/>
                <a:cxnLst>
                  <a:cxn ang="0">
                    <a:pos x="0" y="327"/>
                  </a:cxn>
                  <a:cxn ang="0">
                    <a:pos x="117" y="397"/>
                  </a:cxn>
                  <a:cxn ang="0">
                    <a:pos x="117" y="69"/>
                  </a:cxn>
                  <a:cxn ang="0">
                    <a:pos x="0" y="0"/>
                  </a:cxn>
                  <a:cxn ang="0">
                    <a:pos x="0" y="327"/>
                  </a:cxn>
                </a:cxnLst>
                <a:rect l="0" t="0" r="r" b="b"/>
                <a:pathLst>
                  <a:path w="117" h="397">
                    <a:moveTo>
                      <a:pt x="0" y="327"/>
                    </a:moveTo>
                    <a:lnTo>
                      <a:pt x="117" y="397"/>
                    </a:lnTo>
                    <a:lnTo>
                      <a:pt x="117" y="69"/>
                    </a:lnTo>
                    <a:lnTo>
                      <a:pt x="0" y="0"/>
                    </a:lnTo>
                    <a:lnTo>
                      <a:pt x="0" y="32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algn="ctr"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 42"/>
              <p:cNvSpPr/>
              <p:nvPr/>
            </p:nvSpPr>
            <p:spPr bwMode="auto">
              <a:xfrm>
                <a:off x="2649538" y="773113"/>
                <a:ext cx="185738" cy="630238"/>
              </a:xfrm>
              <a:custGeom>
                <a:avLst/>
                <a:gdLst/>
                <a:ahLst/>
                <a:cxnLst>
                  <a:cxn ang="0">
                    <a:pos x="117" y="327"/>
                  </a:cxn>
                  <a:cxn ang="0">
                    <a:pos x="0" y="397"/>
                  </a:cxn>
                  <a:cxn ang="0">
                    <a:pos x="0" y="69"/>
                  </a:cxn>
                  <a:cxn ang="0">
                    <a:pos x="117" y="0"/>
                  </a:cxn>
                  <a:cxn ang="0">
                    <a:pos x="117" y="327"/>
                  </a:cxn>
                </a:cxnLst>
                <a:rect l="0" t="0" r="r" b="b"/>
                <a:pathLst>
                  <a:path w="117" h="397">
                    <a:moveTo>
                      <a:pt x="117" y="327"/>
                    </a:moveTo>
                    <a:lnTo>
                      <a:pt x="0" y="397"/>
                    </a:lnTo>
                    <a:lnTo>
                      <a:pt x="0" y="69"/>
                    </a:lnTo>
                    <a:lnTo>
                      <a:pt x="117" y="0"/>
                    </a:lnTo>
                    <a:lnTo>
                      <a:pt x="117" y="32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algn="ctr"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43"/>
              <p:cNvSpPr/>
              <p:nvPr/>
            </p:nvSpPr>
            <p:spPr bwMode="auto">
              <a:xfrm>
                <a:off x="2463800" y="660400"/>
                <a:ext cx="371475" cy="222250"/>
              </a:xfrm>
              <a:custGeom>
                <a:avLst/>
                <a:gdLst/>
                <a:ahLst/>
                <a:cxnLst>
                  <a:cxn ang="0">
                    <a:pos x="0" y="71"/>
                  </a:cxn>
                  <a:cxn ang="0">
                    <a:pos x="117" y="0"/>
                  </a:cxn>
                  <a:cxn ang="0">
                    <a:pos x="234" y="71"/>
                  </a:cxn>
                  <a:cxn ang="0">
                    <a:pos x="117" y="140"/>
                  </a:cxn>
                  <a:cxn ang="0">
                    <a:pos x="0" y="71"/>
                  </a:cxn>
                </a:cxnLst>
                <a:rect l="0" t="0" r="r" b="b"/>
                <a:pathLst>
                  <a:path w="234" h="140">
                    <a:moveTo>
                      <a:pt x="0" y="71"/>
                    </a:moveTo>
                    <a:lnTo>
                      <a:pt x="117" y="0"/>
                    </a:lnTo>
                    <a:lnTo>
                      <a:pt x="234" y="71"/>
                    </a:lnTo>
                    <a:lnTo>
                      <a:pt x="117" y="140"/>
                    </a:lnTo>
                    <a:lnTo>
                      <a:pt x="0" y="71"/>
                    </a:lnTo>
                    <a:close/>
                  </a:path>
                </a:pathLst>
              </a:custGeom>
              <a:blipFill>
                <a:blip r:embed="rId3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algn="ctr"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2228850" y="2486025"/>
              <a:ext cx="739776" cy="1111250"/>
              <a:chOff x="1573213" y="847725"/>
              <a:chExt cx="369888" cy="555625"/>
            </a:xfrm>
            <a:noFill/>
          </p:grpSpPr>
          <p:sp>
            <p:nvSpPr>
              <p:cNvPr id="2" name="Freeform 29"/>
              <p:cNvSpPr/>
              <p:nvPr/>
            </p:nvSpPr>
            <p:spPr bwMode="auto">
              <a:xfrm>
                <a:off x="1573213" y="958850"/>
                <a:ext cx="184150" cy="444500"/>
              </a:xfrm>
              <a:custGeom>
                <a:avLst/>
                <a:gdLst/>
                <a:ahLst/>
                <a:cxnLst>
                  <a:cxn ang="0">
                    <a:pos x="0" y="210"/>
                  </a:cxn>
                  <a:cxn ang="0">
                    <a:pos x="116" y="280"/>
                  </a:cxn>
                  <a:cxn ang="0">
                    <a:pos x="116" y="70"/>
                  </a:cxn>
                  <a:cxn ang="0">
                    <a:pos x="0" y="0"/>
                  </a:cxn>
                  <a:cxn ang="0">
                    <a:pos x="0" y="210"/>
                  </a:cxn>
                </a:cxnLst>
                <a:rect l="0" t="0" r="r" b="b"/>
                <a:pathLst>
                  <a:path w="116" h="280">
                    <a:moveTo>
                      <a:pt x="0" y="210"/>
                    </a:moveTo>
                    <a:lnTo>
                      <a:pt x="116" y="280"/>
                    </a:lnTo>
                    <a:lnTo>
                      <a:pt x="116" y="70"/>
                    </a:lnTo>
                    <a:lnTo>
                      <a:pt x="0" y="0"/>
                    </a:lnTo>
                    <a:lnTo>
                      <a:pt x="0" y="2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algn="ctr"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" name="Freeform 30"/>
              <p:cNvSpPr/>
              <p:nvPr/>
            </p:nvSpPr>
            <p:spPr bwMode="auto">
              <a:xfrm>
                <a:off x="1757363" y="958850"/>
                <a:ext cx="185738" cy="444500"/>
              </a:xfrm>
              <a:custGeom>
                <a:avLst/>
                <a:gdLst/>
                <a:ahLst/>
                <a:cxnLst>
                  <a:cxn ang="0">
                    <a:pos x="117" y="210"/>
                  </a:cxn>
                  <a:cxn ang="0">
                    <a:pos x="0" y="280"/>
                  </a:cxn>
                  <a:cxn ang="0">
                    <a:pos x="0" y="70"/>
                  </a:cxn>
                  <a:cxn ang="0">
                    <a:pos x="117" y="0"/>
                  </a:cxn>
                  <a:cxn ang="0">
                    <a:pos x="117" y="210"/>
                  </a:cxn>
                </a:cxnLst>
                <a:rect l="0" t="0" r="r" b="b"/>
                <a:pathLst>
                  <a:path w="117" h="280">
                    <a:moveTo>
                      <a:pt x="117" y="210"/>
                    </a:moveTo>
                    <a:lnTo>
                      <a:pt x="0" y="280"/>
                    </a:lnTo>
                    <a:lnTo>
                      <a:pt x="0" y="70"/>
                    </a:lnTo>
                    <a:lnTo>
                      <a:pt x="117" y="0"/>
                    </a:lnTo>
                    <a:lnTo>
                      <a:pt x="117" y="2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algn="ctr"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" name="Freeform 31"/>
              <p:cNvSpPr/>
              <p:nvPr/>
            </p:nvSpPr>
            <p:spPr bwMode="auto">
              <a:xfrm>
                <a:off x="1573213" y="847725"/>
                <a:ext cx="369888" cy="222250"/>
              </a:xfrm>
              <a:custGeom>
                <a:avLst/>
                <a:gdLst/>
                <a:ahLst/>
                <a:cxnLst>
                  <a:cxn ang="0">
                    <a:pos x="0" y="70"/>
                  </a:cxn>
                  <a:cxn ang="0">
                    <a:pos x="116" y="0"/>
                  </a:cxn>
                  <a:cxn ang="0">
                    <a:pos x="233" y="70"/>
                  </a:cxn>
                  <a:cxn ang="0">
                    <a:pos x="116" y="140"/>
                  </a:cxn>
                  <a:cxn ang="0">
                    <a:pos x="0" y="70"/>
                  </a:cxn>
                </a:cxnLst>
                <a:rect l="0" t="0" r="r" b="b"/>
                <a:pathLst>
                  <a:path w="233" h="140">
                    <a:moveTo>
                      <a:pt x="0" y="70"/>
                    </a:moveTo>
                    <a:lnTo>
                      <a:pt x="116" y="0"/>
                    </a:lnTo>
                    <a:lnTo>
                      <a:pt x="233" y="70"/>
                    </a:lnTo>
                    <a:lnTo>
                      <a:pt x="116" y="140"/>
                    </a:lnTo>
                    <a:lnTo>
                      <a:pt x="0" y="70"/>
                    </a:lnTo>
                    <a:close/>
                  </a:path>
                </a:pathLst>
              </a:custGeom>
              <a:blipFill>
                <a:blip r:embed="rId4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algn="ctr"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3714750" y="1657350"/>
              <a:ext cx="742950" cy="1927226"/>
              <a:chOff x="2017713" y="439738"/>
              <a:chExt cx="371475" cy="963613"/>
            </a:xfrm>
            <a:noFill/>
          </p:grpSpPr>
          <p:sp>
            <p:nvSpPr>
              <p:cNvPr id="12" name="Freeform 32"/>
              <p:cNvSpPr/>
              <p:nvPr/>
            </p:nvSpPr>
            <p:spPr bwMode="auto">
              <a:xfrm>
                <a:off x="2017713" y="550863"/>
                <a:ext cx="185738" cy="852488"/>
              </a:xfrm>
              <a:custGeom>
                <a:avLst/>
                <a:gdLst/>
                <a:ahLst/>
                <a:cxnLst>
                  <a:cxn ang="0">
                    <a:pos x="0" y="467"/>
                  </a:cxn>
                  <a:cxn ang="0">
                    <a:pos x="117" y="537"/>
                  </a:cxn>
                  <a:cxn ang="0">
                    <a:pos x="117" y="69"/>
                  </a:cxn>
                  <a:cxn ang="0">
                    <a:pos x="0" y="0"/>
                  </a:cxn>
                  <a:cxn ang="0">
                    <a:pos x="0" y="467"/>
                  </a:cxn>
                </a:cxnLst>
                <a:rect l="0" t="0" r="r" b="b"/>
                <a:pathLst>
                  <a:path w="117" h="537">
                    <a:moveTo>
                      <a:pt x="0" y="467"/>
                    </a:moveTo>
                    <a:lnTo>
                      <a:pt x="117" y="537"/>
                    </a:lnTo>
                    <a:lnTo>
                      <a:pt x="117" y="69"/>
                    </a:lnTo>
                    <a:lnTo>
                      <a:pt x="0" y="0"/>
                    </a:lnTo>
                    <a:lnTo>
                      <a:pt x="0" y="46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algn="ctr"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" name="Freeform 33"/>
              <p:cNvSpPr/>
              <p:nvPr/>
            </p:nvSpPr>
            <p:spPr bwMode="auto">
              <a:xfrm>
                <a:off x="2203450" y="550863"/>
                <a:ext cx="185738" cy="852488"/>
              </a:xfrm>
              <a:custGeom>
                <a:avLst/>
                <a:gdLst/>
                <a:ahLst/>
                <a:cxnLst>
                  <a:cxn ang="0">
                    <a:pos x="117" y="467"/>
                  </a:cxn>
                  <a:cxn ang="0">
                    <a:pos x="0" y="537"/>
                  </a:cxn>
                  <a:cxn ang="0">
                    <a:pos x="0" y="69"/>
                  </a:cxn>
                  <a:cxn ang="0">
                    <a:pos x="117" y="0"/>
                  </a:cxn>
                  <a:cxn ang="0">
                    <a:pos x="117" y="467"/>
                  </a:cxn>
                </a:cxnLst>
                <a:rect l="0" t="0" r="r" b="b"/>
                <a:pathLst>
                  <a:path w="117" h="537">
                    <a:moveTo>
                      <a:pt x="117" y="467"/>
                    </a:moveTo>
                    <a:lnTo>
                      <a:pt x="0" y="537"/>
                    </a:lnTo>
                    <a:lnTo>
                      <a:pt x="0" y="69"/>
                    </a:lnTo>
                    <a:lnTo>
                      <a:pt x="117" y="0"/>
                    </a:lnTo>
                    <a:lnTo>
                      <a:pt x="117" y="46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algn="ctr"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" name="Freeform 34"/>
              <p:cNvSpPr/>
              <p:nvPr/>
            </p:nvSpPr>
            <p:spPr bwMode="auto">
              <a:xfrm>
                <a:off x="2017713" y="439738"/>
                <a:ext cx="371475" cy="220663"/>
              </a:xfrm>
              <a:custGeom>
                <a:avLst/>
                <a:gdLst/>
                <a:ahLst/>
                <a:cxnLst>
                  <a:cxn ang="0">
                    <a:pos x="0" y="70"/>
                  </a:cxn>
                  <a:cxn ang="0">
                    <a:pos x="117" y="0"/>
                  </a:cxn>
                  <a:cxn ang="0">
                    <a:pos x="234" y="70"/>
                  </a:cxn>
                  <a:cxn ang="0">
                    <a:pos x="117" y="139"/>
                  </a:cxn>
                  <a:cxn ang="0">
                    <a:pos x="0" y="70"/>
                  </a:cxn>
                </a:cxnLst>
                <a:rect l="0" t="0" r="r" b="b"/>
                <a:pathLst>
                  <a:path w="234" h="139">
                    <a:moveTo>
                      <a:pt x="0" y="70"/>
                    </a:moveTo>
                    <a:lnTo>
                      <a:pt x="117" y="0"/>
                    </a:lnTo>
                    <a:lnTo>
                      <a:pt x="234" y="70"/>
                    </a:lnTo>
                    <a:lnTo>
                      <a:pt x="117" y="139"/>
                    </a:lnTo>
                    <a:lnTo>
                      <a:pt x="0" y="70"/>
                    </a:lnTo>
                    <a:close/>
                  </a:path>
                </a:pathLst>
              </a:custGeom>
              <a:blipFill>
                <a:blip r:embed="rId5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algn="ctr"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4457700" y="1800225"/>
              <a:ext cx="742950" cy="1781174"/>
              <a:chOff x="2908300" y="512763"/>
              <a:chExt cx="371475" cy="890587"/>
            </a:xfrm>
            <a:noFill/>
          </p:grpSpPr>
          <p:sp>
            <p:nvSpPr>
              <p:cNvPr id="16" name="Freeform 35"/>
              <p:cNvSpPr/>
              <p:nvPr/>
            </p:nvSpPr>
            <p:spPr bwMode="auto">
              <a:xfrm>
                <a:off x="2908300" y="622300"/>
                <a:ext cx="187325" cy="781050"/>
              </a:xfrm>
              <a:custGeom>
                <a:avLst/>
                <a:gdLst/>
                <a:ahLst/>
                <a:cxnLst>
                  <a:cxn ang="0">
                    <a:pos x="0" y="422"/>
                  </a:cxn>
                  <a:cxn ang="0">
                    <a:pos x="118" y="492"/>
                  </a:cxn>
                  <a:cxn ang="0">
                    <a:pos x="118" y="71"/>
                  </a:cxn>
                  <a:cxn ang="0">
                    <a:pos x="0" y="0"/>
                  </a:cxn>
                  <a:cxn ang="0">
                    <a:pos x="0" y="422"/>
                  </a:cxn>
                </a:cxnLst>
                <a:rect l="0" t="0" r="r" b="b"/>
                <a:pathLst>
                  <a:path w="118" h="492">
                    <a:moveTo>
                      <a:pt x="0" y="422"/>
                    </a:moveTo>
                    <a:lnTo>
                      <a:pt x="118" y="492"/>
                    </a:lnTo>
                    <a:lnTo>
                      <a:pt x="118" y="71"/>
                    </a:lnTo>
                    <a:lnTo>
                      <a:pt x="0" y="0"/>
                    </a:lnTo>
                    <a:lnTo>
                      <a:pt x="0" y="42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algn="ctr"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" name="Freeform 36"/>
              <p:cNvSpPr/>
              <p:nvPr/>
            </p:nvSpPr>
            <p:spPr bwMode="auto">
              <a:xfrm>
                <a:off x="3095625" y="622300"/>
                <a:ext cx="184150" cy="781050"/>
              </a:xfrm>
              <a:custGeom>
                <a:avLst/>
                <a:gdLst/>
                <a:ahLst/>
                <a:cxnLst>
                  <a:cxn ang="0">
                    <a:pos x="116" y="422"/>
                  </a:cxn>
                  <a:cxn ang="0">
                    <a:pos x="0" y="492"/>
                  </a:cxn>
                  <a:cxn ang="0">
                    <a:pos x="0" y="71"/>
                  </a:cxn>
                  <a:cxn ang="0">
                    <a:pos x="116" y="0"/>
                  </a:cxn>
                  <a:cxn ang="0">
                    <a:pos x="116" y="422"/>
                  </a:cxn>
                </a:cxnLst>
                <a:rect l="0" t="0" r="r" b="b"/>
                <a:pathLst>
                  <a:path w="116" h="492">
                    <a:moveTo>
                      <a:pt x="116" y="422"/>
                    </a:moveTo>
                    <a:lnTo>
                      <a:pt x="0" y="492"/>
                    </a:lnTo>
                    <a:lnTo>
                      <a:pt x="0" y="71"/>
                    </a:lnTo>
                    <a:lnTo>
                      <a:pt x="116" y="0"/>
                    </a:lnTo>
                    <a:lnTo>
                      <a:pt x="116" y="42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algn="ctr"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37"/>
              <p:cNvSpPr/>
              <p:nvPr/>
            </p:nvSpPr>
            <p:spPr bwMode="auto">
              <a:xfrm>
                <a:off x="2908300" y="512763"/>
                <a:ext cx="371475" cy="222250"/>
              </a:xfrm>
              <a:custGeom>
                <a:avLst/>
                <a:gdLst/>
                <a:ahLst/>
                <a:cxnLst>
                  <a:cxn ang="0">
                    <a:pos x="0" y="69"/>
                  </a:cxn>
                  <a:cxn ang="0">
                    <a:pos x="118" y="0"/>
                  </a:cxn>
                  <a:cxn ang="0">
                    <a:pos x="234" y="69"/>
                  </a:cxn>
                  <a:cxn ang="0">
                    <a:pos x="118" y="140"/>
                  </a:cxn>
                  <a:cxn ang="0">
                    <a:pos x="0" y="69"/>
                  </a:cxn>
                </a:cxnLst>
                <a:rect l="0" t="0" r="r" b="b"/>
                <a:pathLst>
                  <a:path w="234" h="140">
                    <a:moveTo>
                      <a:pt x="0" y="69"/>
                    </a:moveTo>
                    <a:lnTo>
                      <a:pt x="118" y="0"/>
                    </a:lnTo>
                    <a:lnTo>
                      <a:pt x="234" y="69"/>
                    </a:lnTo>
                    <a:lnTo>
                      <a:pt x="118" y="140"/>
                    </a:lnTo>
                    <a:lnTo>
                      <a:pt x="0" y="69"/>
                    </a:lnTo>
                    <a:close/>
                  </a:path>
                </a:pathLst>
              </a:custGeom>
              <a:blipFill>
                <a:blip r:embed="rId3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algn="ctr"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9" name="Group 18"/>
            <p:cNvGrpSpPr/>
            <p:nvPr/>
          </p:nvGrpSpPr>
          <p:grpSpPr>
            <a:xfrm>
              <a:off x="5200650" y="1565273"/>
              <a:ext cx="739776" cy="2006602"/>
              <a:chOff x="3354388" y="400050"/>
              <a:chExt cx="369888" cy="1003301"/>
            </a:xfrm>
            <a:noFill/>
          </p:grpSpPr>
          <p:sp>
            <p:nvSpPr>
              <p:cNvPr id="20" name="Freeform 38"/>
              <p:cNvSpPr/>
              <p:nvPr/>
            </p:nvSpPr>
            <p:spPr bwMode="auto">
              <a:xfrm>
                <a:off x="3354388" y="512763"/>
                <a:ext cx="184150" cy="890588"/>
              </a:xfrm>
              <a:custGeom>
                <a:avLst/>
                <a:gdLst/>
                <a:ahLst/>
                <a:cxnLst>
                  <a:cxn ang="0">
                    <a:pos x="0" y="491"/>
                  </a:cxn>
                  <a:cxn ang="0">
                    <a:pos x="116" y="561"/>
                  </a:cxn>
                  <a:cxn ang="0">
                    <a:pos x="116" y="69"/>
                  </a:cxn>
                  <a:cxn ang="0">
                    <a:pos x="0" y="0"/>
                  </a:cxn>
                  <a:cxn ang="0">
                    <a:pos x="0" y="491"/>
                  </a:cxn>
                </a:cxnLst>
                <a:rect l="0" t="0" r="r" b="b"/>
                <a:pathLst>
                  <a:path w="116" h="561">
                    <a:moveTo>
                      <a:pt x="0" y="491"/>
                    </a:moveTo>
                    <a:lnTo>
                      <a:pt x="116" y="561"/>
                    </a:lnTo>
                    <a:lnTo>
                      <a:pt x="116" y="69"/>
                    </a:lnTo>
                    <a:lnTo>
                      <a:pt x="0" y="0"/>
                    </a:lnTo>
                    <a:lnTo>
                      <a:pt x="0" y="49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algn="ctr"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" name="Freeform 39"/>
              <p:cNvSpPr/>
              <p:nvPr/>
            </p:nvSpPr>
            <p:spPr bwMode="auto">
              <a:xfrm>
                <a:off x="3538538" y="512763"/>
                <a:ext cx="185738" cy="890588"/>
              </a:xfrm>
              <a:custGeom>
                <a:avLst/>
                <a:gdLst/>
                <a:ahLst/>
                <a:cxnLst>
                  <a:cxn ang="0">
                    <a:pos x="117" y="491"/>
                  </a:cxn>
                  <a:cxn ang="0">
                    <a:pos x="0" y="561"/>
                  </a:cxn>
                  <a:cxn ang="0">
                    <a:pos x="0" y="69"/>
                  </a:cxn>
                  <a:cxn ang="0">
                    <a:pos x="117" y="0"/>
                  </a:cxn>
                  <a:cxn ang="0">
                    <a:pos x="117" y="491"/>
                  </a:cxn>
                </a:cxnLst>
                <a:rect l="0" t="0" r="r" b="b"/>
                <a:pathLst>
                  <a:path w="117" h="561">
                    <a:moveTo>
                      <a:pt x="117" y="491"/>
                    </a:moveTo>
                    <a:lnTo>
                      <a:pt x="0" y="561"/>
                    </a:lnTo>
                    <a:lnTo>
                      <a:pt x="0" y="69"/>
                    </a:lnTo>
                    <a:lnTo>
                      <a:pt x="117" y="0"/>
                    </a:lnTo>
                    <a:lnTo>
                      <a:pt x="117" y="49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algn="ctr"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40"/>
              <p:cNvSpPr/>
              <p:nvPr/>
            </p:nvSpPr>
            <p:spPr bwMode="auto">
              <a:xfrm>
                <a:off x="3354388" y="400050"/>
                <a:ext cx="369888" cy="222250"/>
              </a:xfrm>
              <a:custGeom>
                <a:avLst/>
                <a:gdLst/>
                <a:ahLst/>
                <a:cxnLst>
                  <a:cxn ang="0">
                    <a:pos x="0" y="71"/>
                  </a:cxn>
                  <a:cxn ang="0">
                    <a:pos x="116" y="0"/>
                  </a:cxn>
                  <a:cxn ang="0">
                    <a:pos x="233" y="71"/>
                  </a:cxn>
                  <a:cxn ang="0">
                    <a:pos x="116" y="140"/>
                  </a:cxn>
                  <a:cxn ang="0">
                    <a:pos x="0" y="71"/>
                  </a:cxn>
                </a:cxnLst>
                <a:rect l="0" t="0" r="r" b="b"/>
                <a:pathLst>
                  <a:path w="233" h="140">
                    <a:moveTo>
                      <a:pt x="0" y="71"/>
                    </a:moveTo>
                    <a:lnTo>
                      <a:pt x="116" y="0"/>
                    </a:lnTo>
                    <a:lnTo>
                      <a:pt x="233" y="71"/>
                    </a:lnTo>
                    <a:lnTo>
                      <a:pt x="116" y="140"/>
                    </a:lnTo>
                    <a:lnTo>
                      <a:pt x="0" y="71"/>
                    </a:lnTo>
                    <a:close/>
                  </a:path>
                </a:pathLst>
              </a:custGeom>
              <a:blipFill>
                <a:blip r:embed="rId4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algn="ctr"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5943600" y="981075"/>
              <a:ext cx="742950" cy="2597152"/>
              <a:chOff x="3798888" y="104775"/>
              <a:chExt cx="371475" cy="1298576"/>
            </a:xfrm>
            <a:noFill/>
          </p:grpSpPr>
          <p:sp>
            <p:nvSpPr>
              <p:cNvPr id="28" name="Freeform 44"/>
              <p:cNvSpPr/>
              <p:nvPr/>
            </p:nvSpPr>
            <p:spPr bwMode="auto">
              <a:xfrm>
                <a:off x="3798888" y="217488"/>
                <a:ext cx="185738" cy="1185863"/>
              </a:xfrm>
              <a:custGeom>
                <a:avLst/>
                <a:gdLst/>
                <a:ahLst/>
                <a:cxnLst>
                  <a:cxn ang="0">
                    <a:pos x="0" y="677"/>
                  </a:cxn>
                  <a:cxn ang="0">
                    <a:pos x="117" y="747"/>
                  </a:cxn>
                  <a:cxn ang="0">
                    <a:pos x="117" y="69"/>
                  </a:cxn>
                  <a:cxn ang="0">
                    <a:pos x="0" y="0"/>
                  </a:cxn>
                  <a:cxn ang="0">
                    <a:pos x="0" y="677"/>
                  </a:cxn>
                </a:cxnLst>
                <a:rect l="0" t="0" r="r" b="b"/>
                <a:pathLst>
                  <a:path w="117" h="747">
                    <a:moveTo>
                      <a:pt x="0" y="677"/>
                    </a:moveTo>
                    <a:lnTo>
                      <a:pt x="117" y="747"/>
                    </a:lnTo>
                    <a:lnTo>
                      <a:pt x="117" y="69"/>
                    </a:lnTo>
                    <a:lnTo>
                      <a:pt x="0" y="0"/>
                    </a:lnTo>
                    <a:lnTo>
                      <a:pt x="0" y="67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algn="ctr"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 45"/>
              <p:cNvSpPr/>
              <p:nvPr/>
            </p:nvSpPr>
            <p:spPr bwMode="auto">
              <a:xfrm>
                <a:off x="3984625" y="217488"/>
                <a:ext cx="185738" cy="1185863"/>
              </a:xfrm>
              <a:custGeom>
                <a:avLst/>
                <a:gdLst/>
                <a:ahLst/>
                <a:cxnLst>
                  <a:cxn ang="0">
                    <a:pos x="117" y="677"/>
                  </a:cxn>
                  <a:cxn ang="0">
                    <a:pos x="0" y="747"/>
                  </a:cxn>
                  <a:cxn ang="0">
                    <a:pos x="0" y="69"/>
                  </a:cxn>
                  <a:cxn ang="0">
                    <a:pos x="117" y="0"/>
                  </a:cxn>
                  <a:cxn ang="0">
                    <a:pos x="117" y="677"/>
                  </a:cxn>
                </a:cxnLst>
                <a:rect l="0" t="0" r="r" b="b"/>
                <a:pathLst>
                  <a:path w="117" h="747">
                    <a:moveTo>
                      <a:pt x="117" y="677"/>
                    </a:moveTo>
                    <a:lnTo>
                      <a:pt x="0" y="747"/>
                    </a:lnTo>
                    <a:lnTo>
                      <a:pt x="0" y="69"/>
                    </a:lnTo>
                    <a:lnTo>
                      <a:pt x="117" y="0"/>
                    </a:lnTo>
                    <a:lnTo>
                      <a:pt x="117" y="67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algn="ctr"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" name="Freeform 46"/>
              <p:cNvSpPr/>
              <p:nvPr/>
            </p:nvSpPr>
            <p:spPr bwMode="auto">
              <a:xfrm>
                <a:off x="3798888" y="104775"/>
                <a:ext cx="371475" cy="222250"/>
              </a:xfrm>
              <a:custGeom>
                <a:avLst/>
                <a:gdLst/>
                <a:ahLst/>
                <a:cxnLst>
                  <a:cxn ang="0">
                    <a:pos x="0" y="71"/>
                  </a:cxn>
                  <a:cxn ang="0">
                    <a:pos x="117" y="0"/>
                  </a:cxn>
                  <a:cxn ang="0">
                    <a:pos x="234" y="71"/>
                  </a:cxn>
                  <a:cxn ang="0">
                    <a:pos x="117" y="140"/>
                  </a:cxn>
                  <a:cxn ang="0">
                    <a:pos x="0" y="71"/>
                  </a:cxn>
                </a:cxnLst>
                <a:rect l="0" t="0" r="r" b="b"/>
                <a:pathLst>
                  <a:path w="234" h="140">
                    <a:moveTo>
                      <a:pt x="0" y="71"/>
                    </a:moveTo>
                    <a:lnTo>
                      <a:pt x="117" y="0"/>
                    </a:lnTo>
                    <a:lnTo>
                      <a:pt x="234" y="71"/>
                    </a:lnTo>
                    <a:lnTo>
                      <a:pt x="117" y="140"/>
                    </a:lnTo>
                    <a:lnTo>
                      <a:pt x="0" y="71"/>
                    </a:lnTo>
                    <a:close/>
                  </a:path>
                </a:pathLst>
              </a:custGeom>
              <a:blipFill>
                <a:blip r:embed="rId3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algn="ctr"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1" name="Group 30"/>
            <p:cNvGrpSpPr/>
            <p:nvPr/>
          </p:nvGrpSpPr>
          <p:grpSpPr>
            <a:xfrm>
              <a:off x="1485898" y="2724150"/>
              <a:ext cx="742952" cy="889000"/>
              <a:chOff x="1127125" y="958850"/>
              <a:chExt cx="371476" cy="444500"/>
            </a:xfrm>
            <a:noFill/>
          </p:grpSpPr>
          <p:sp>
            <p:nvSpPr>
              <p:cNvPr id="32" name="Freeform 47"/>
              <p:cNvSpPr/>
              <p:nvPr/>
            </p:nvSpPr>
            <p:spPr bwMode="auto">
              <a:xfrm>
                <a:off x="1127125" y="1069975"/>
                <a:ext cx="185738" cy="333375"/>
              </a:xfrm>
              <a:custGeom>
                <a:avLst/>
                <a:gdLst/>
                <a:ahLst/>
                <a:cxnLst>
                  <a:cxn ang="0">
                    <a:pos x="0" y="140"/>
                  </a:cxn>
                  <a:cxn ang="0">
                    <a:pos x="117" y="210"/>
                  </a:cxn>
                  <a:cxn ang="0">
                    <a:pos x="117" y="70"/>
                  </a:cxn>
                  <a:cxn ang="0">
                    <a:pos x="0" y="0"/>
                  </a:cxn>
                  <a:cxn ang="0">
                    <a:pos x="0" y="140"/>
                  </a:cxn>
                </a:cxnLst>
                <a:rect l="0" t="0" r="r" b="b"/>
                <a:pathLst>
                  <a:path w="117" h="210">
                    <a:moveTo>
                      <a:pt x="0" y="140"/>
                    </a:moveTo>
                    <a:lnTo>
                      <a:pt x="117" y="210"/>
                    </a:lnTo>
                    <a:lnTo>
                      <a:pt x="117" y="70"/>
                    </a:lnTo>
                    <a:lnTo>
                      <a:pt x="0" y="0"/>
                    </a:lnTo>
                    <a:lnTo>
                      <a:pt x="0" y="14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algn="ctr"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Freeform 48"/>
              <p:cNvSpPr/>
              <p:nvPr/>
            </p:nvSpPr>
            <p:spPr bwMode="auto">
              <a:xfrm>
                <a:off x="1312863" y="1069975"/>
                <a:ext cx="185738" cy="333375"/>
              </a:xfrm>
              <a:custGeom>
                <a:avLst/>
                <a:gdLst/>
                <a:ahLst/>
                <a:cxnLst>
                  <a:cxn ang="0">
                    <a:pos x="117" y="140"/>
                  </a:cxn>
                  <a:cxn ang="0">
                    <a:pos x="0" y="210"/>
                  </a:cxn>
                  <a:cxn ang="0">
                    <a:pos x="0" y="70"/>
                  </a:cxn>
                  <a:cxn ang="0">
                    <a:pos x="117" y="0"/>
                  </a:cxn>
                  <a:cxn ang="0">
                    <a:pos x="117" y="140"/>
                  </a:cxn>
                </a:cxnLst>
                <a:rect l="0" t="0" r="r" b="b"/>
                <a:pathLst>
                  <a:path w="117" h="210">
                    <a:moveTo>
                      <a:pt x="117" y="140"/>
                    </a:moveTo>
                    <a:lnTo>
                      <a:pt x="0" y="210"/>
                    </a:lnTo>
                    <a:lnTo>
                      <a:pt x="0" y="70"/>
                    </a:lnTo>
                    <a:lnTo>
                      <a:pt x="117" y="0"/>
                    </a:lnTo>
                    <a:lnTo>
                      <a:pt x="117" y="14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algn="ctr"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" name="Freeform 49"/>
              <p:cNvSpPr/>
              <p:nvPr/>
            </p:nvSpPr>
            <p:spPr bwMode="auto">
              <a:xfrm>
                <a:off x="1127125" y="958850"/>
                <a:ext cx="371475" cy="222250"/>
              </a:xfrm>
              <a:custGeom>
                <a:avLst/>
                <a:gdLst/>
                <a:ahLst/>
                <a:cxnLst>
                  <a:cxn ang="0">
                    <a:pos x="0" y="70"/>
                  </a:cxn>
                  <a:cxn ang="0">
                    <a:pos x="117" y="0"/>
                  </a:cxn>
                  <a:cxn ang="0">
                    <a:pos x="234" y="70"/>
                  </a:cxn>
                  <a:cxn ang="0">
                    <a:pos x="117" y="140"/>
                  </a:cxn>
                  <a:cxn ang="0">
                    <a:pos x="0" y="70"/>
                  </a:cxn>
                </a:cxnLst>
                <a:rect l="0" t="0" r="r" b="b"/>
                <a:pathLst>
                  <a:path w="234" h="140">
                    <a:moveTo>
                      <a:pt x="0" y="70"/>
                    </a:moveTo>
                    <a:lnTo>
                      <a:pt x="117" y="0"/>
                    </a:lnTo>
                    <a:lnTo>
                      <a:pt x="234" y="70"/>
                    </a:lnTo>
                    <a:lnTo>
                      <a:pt x="117" y="140"/>
                    </a:lnTo>
                    <a:lnTo>
                      <a:pt x="0" y="70"/>
                    </a:lnTo>
                    <a:close/>
                  </a:path>
                </a:pathLst>
              </a:custGeom>
              <a:blipFill>
                <a:blip r:embed="rId3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algn="ctr"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7" name="Group 46"/>
            <p:cNvGrpSpPr/>
            <p:nvPr/>
          </p:nvGrpSpPr>
          <p:grpSpPr>
            <a:xfrm>
              <a:off x="1295400" y="2038350"/>
              <a:ext cx="631634" cy="700900"/>
              <a:chOff x="892366" y="1276350"/>
              <a:chExt cx="631634" cy="700900"/>
            </a:xfrm>
          </p:grpSpPr>
          <p:sp>
            <p:nvSpPr>
              <p:cNvPr id="48" name="Freeform 1304"/>
              <p:cNvSpPr/>
              <p:nvPr/>
            </p:nvSpPr>
            <p:spPr bwMode="auto">
              <a:xfrm>
                <a:off x="914400" y="1276350"/>
                <a:ext cx="609600" cy="700900"/>
              </a:xfrm>
              <a:custGeom>
                <a:avLst/>
                <a:gdLst/>
                <a:ahLst/>
                <a:cxnLst>
                  <a:cxn ang="0">
                    <a:pos x="0" y="178"/>
                  </a:cxn>
                  <a:cxn ang="0">
                    <a:pos x="180" y="0"/>
                  </a:cxn>
                  <a:cxn ang="0">
                    <a:pos x="358" y="178"/>
                  </a:cxn>
                  <a:cxn ang="0">
                    <a:pos x="207" y="347"/>
                  </a:cxn>
                  <a:cxn ang="0">
                    <a:pos x="176" y="407"/>
                  </a:cxn>
                  <a:cxn ang="0">
                    <a:pos x="148" y="347"/>
                  </a:cxn>
                  <a:cxn ang="0">
                    <a:pos x="0" y="178"/>
                  </a:cxn>
                </a:cxnLst>
                <a:rect l="0" t="0" r="r" b="b"/>
                <a:pathLst>
                  <a:path w="358" h="407">
                    <a:moveTo>
                      <a:pt x="0" y="178"/>
                    </a:moveTo>
                    <a:cubicBezTo>
                      <a:pt x="0" y="80"/>
                      <a:pt x="80" y="0"/>
                      <a:pt x="180" y="0"/>
                    </a:cubicBezTo>
                    <a:cubicBezTo>
                      <a:pt x="278" y="0"/>
                      <a:pt x="358" y="80"/>
                      <a:pt x="358" y="178"/>
                    </a:cubicBezTo>
                    <a:cubicBezTo>
                      <a:pt x="358" y="263"/>
                      <a:pt x="293" y="334"/>
                      <a:pt x="207" y="347"/>
                    </a:cubicBezTo>
                    <a:cubicBezTo>
                      <a:pt x="176" y="407"/>
                      <a:pt x="176" y="407"/>
                      <a:pt x="176" y="407"/>
                    </a:cubicBezTo>
                    <a:cubicBezTo>
                      <a:pt x="148" y="347"/>
                      <a:pt x="148" y="347"/>
                      <a:pt x="148" y="347"/>
                    </a:cubicBezTo>
                    <a:cubicBezTo>
                      <a:pt x="63" y="331"/>
                      <a:pt x="0" y="260"/>
                      <a:pt x="0" y="178"/>
                    </a:cubicBezTo>
                    <a:close/>
                  </a:path>
                </a:pathLst>
              </a:custGeom>
              <a:blipFill>
                <a:blip r:embed="rId6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algn="ctr"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" name="Content Placeholder 2"/>
              <p:cNvSpPr txBox="1"/>
              <p:nvPr/>
            </p:nvSpPr>
            <p:spPr>
              <a:xfrm>
                <a:off x="892366" y="1374584"/>
                <a:ext cx="631634" cy="376361"/>
              </a:xfrm>
              <a:prstGeom prst="rect">
                <a:avLst/>
              </a:prstGeom>
            </p:spPr>
            <p:txBody>
              <a:bodyPr vert="horz" lIns="96765" tIns="48383" rIns="96765" bIns="48383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id-ID" sz="2435" spc="-189" dirty="0">
                    <a:solidFill>
                      <a:srgbClr val="FFFFFF">
                        <a:lumMod val="95000"/>
                      </a:srgbClr>
                    </a:solidFill>
                    <a:latin typeface="Arial" panose="020B0604020202020204" pitchFamily="34" charset="0"/>
                    <a:ea typeface="微软雅黑" panose="020B0503020204020204" charset="-122"/>
                    <a:cs typeface="Open Sans" panose="020B0606030504020204" pitchFamily="34" charset="0"/>
                    <a:sym typeface="Arial" panose="020B0604020202020204" pitchFamily="34" charset="0"/>
                  </a:rPr>
                  <a:t>10 %</a:t>
                </a:r>
              </a:p>
            </p:txBody>
          </p:sp>
        </p:grpSp>
        <p:grpSp>
          <p:nvGrpSpPr>
            <p:cNvPr id="50" name="Group 49"/>
            <p:cNvGrpSpPr/>
            <p:nvPr/>
          </p:nvGrpSpPr>
          <p:grpSpPr>
            <a:xfrm>
              <a:off x="1981200" y="1733550"/>
              <a:ext cx="631634" cy="700900"/>
              <a:chOff x="892366" y="1276350"/>
              <a:chExt cx="631634" cy="700900"/>
            </a:xfrm>
          </p:grpSpPr>
          <p:sp>
            <p:nvSpPr>
              <p:cNvPr id="51" name="Freeform 1304"/>
              <p:cNvSpPr/>
              <p:nvPr/>
            </p:nvSpPr>
            <p:spPr bwMode="auto">
              <a:xfrm>
                <a:off x="914400" y="1276350"/>
                <a:ext cx="609600" cy="700900"/>
              </a:xfrm>
              <a:custGeom>
                <a:avLst/>
                <a:gdLst/>
                <a:ahLst/>
                <a:cxnLst>
                  <a:cxn ang="0">
                    <a:pos x="0" y="178"/>
                  </a:cxn>
                  <a:cxn ang="0">
                    <a:pos x="180" y="0"/>
                  </a:cxn>
                  <a:cxn ang="0">
                    <a:pos x="358" y="178"/>
                  </a:cxn>
                  <a:cxn ang="0">
                    <a:pos x="207" y="347"/>
                  </a:cxn>
                  <a:cxn ang="0">
                    <a:pos x="176" y="407"/>
                  </a:cxn>
                  <a:cxn ang="0">
                    <a:pos x="148" y="347"/>
                  </a:cxn>
                  <a:cxn ang="0">
                    <a:pos x="0" y="178"/>
                  </a:cxn>
                </a:cxnLst>
                <a:rect l="0" t="0" r="r" b="b"/>
                <a:pathLst>
                  <a:path w="358" h="407">
                    <a:moveTo>
                      <a:pt x="0" y="178"/>
                    </a:moveTo>
                    <a:cubicBezTo>
                      <a:pt x="0" y="80"/>
                      <a:pt x="80" y="0"/>
                      <a:pt x="180" y="0"/>
                    </a:cubicBezTo>
                    <a:cubicBezTo>
                      <a:pt x="278" y="0"/>
                      <a:pt x="358" y="80"/>
                      <a:pt x="358" y="178"/>
                    </a:cubicBezTo>
                    <a:cubicBezTo>
                      <a:pt x="358" y="263"/>
                      <a:pt x="293" y="334"/>
                      <a:pt x="207" y="347"/>
                    </a:cubicBezTo>
                    <a:cubicBezTo>
                      <a:pt x="176" y="407"/>
                      <a:pt x="176" y="407"/>
                      <a:pt x="176" y="407"/>
                    </a:cubicBezTo>
                    <a:cubicBezTo>
                      <a:pt x="148" y="347"/>
                      <a:pt x="148" y="347"/>
                      <a:pt x="148" y="347"/>
                    </a:cubicBezTo>
                    <a:cubicBezTo>
                      <a:pt x="63" y="331"/>
                      <a:pt x="0" y="260"/>
                      <a:pt x="0" y="178"/>
                    </a:cubicBezTo>
                    <a:close/>
                  </a:path>
                </a:pathLst>
              </a:custGeom>
              <a:blipFill>
                <a:blip r:embed="rId6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algn="ctr"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" name="Content Placeholder 2"/>
              <p:cNvSpPr txBox="1"/>
              <p:nvPr/>
            </p:nvSpPr>
            <p:spPr>
              <a:xfrm>
                <a:off x="892366" y="1374584"/>
                <a:ext cx="631634" cy="376361"/>
              </a:xfrm>
              <a:prstGeom prst="rect">
                <a:avLst/>
              </a:prstGeom>
            </p:spPr>
            <p:txBody>
              <a:bodyPr vert="horz" lIns="96765" tIns="48383" rIns="96765" bIns="48383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id-ID" sz="2435" spc="-189" dirty="0">
                    <a:solidFill>
                      <a:srgbClr val="FFFFFF">
                        <a:lumMod val="95000"/>
                      </a:srgbClr>
                    </a:solidFill>
                    <a:latin typeface="Arial" panose="020B0604020202020204" pitchFamily="34" charset="0"/>
                    <a:ea typeface="微软雅黑" panose="020B0503020204020204" charset="-122"/>
                    <a:cs typeface="Open Sans" panose="020B0606030504020204" pitchFamily="34" charset="0"/>
                    <a:sym typeface="Arial" panose="020B0604020202020204" pitchFamily="34" charset="0"/>
                  </a:rPr>
                  <a:t>15%</a:t>
                </a:r>
              </a:p>
            </p:txBody>
          </p:sp>
        </p:grpSp>
        <p:grpSp>
          <p:nvGrpSpPr>
            <p:cNvPr id="53" name="Group 52"/>
            <p:cNvGrpSpPr/>
            <p:nvPr/>
          </p:nvGrpSpPr>
          <p:grpSpPr>
            <a:xfrm>
              <a:off x="2667000" y="1413650"/>
              <a:ext cx="631634" cy="700900"/>
              <a:chOff x="892366" y="1276350"/>
              <a:chExt cx="631634" cy="700900"/>
            </a:xfrm>
          </p:grpSpPr>
          <p:sp>
            <p:nvSpPr>
              <p:cNvPr id="54" name="Freeform 1304"/>
              <p:cNvSpPr/>
              <p:nvPr/>
            </p:nvSpPr>
            <p:spPr bwMode="auto">
              <a:xfrm>
                <a:off x="914400" y="1276350"/>
                <a:ext cx="609600" cy="700900"/>
              </a:xfrm>
              <a:custGeom>
                <a:avLst/>
                <a:gdLst/>
                <a:ahLst/>
                <a:cxnLst>
                  <a:cxn ang="0">
                    <a:pos x="0" y="178"/>
                  </a:cxn>
                  <a:cxn ang="0">
                    <a:pos x="180" y="0"/>
                  </a:cxn>
                  <a:cxn ang="0">
                    <a:pos x="358" y="178"/>
                  </a:cxn>
                  <a:cxn ang="0">
                    <a:pos x="207" y="347"/>
                  </a:cxn>
                  <a:cxn ang="0">
                    <a:pos x="176" y="407"/>
                  </a:cxn>
                  <a:cxn ang="0">
                    <a:pos x="148" y="347"/>
                  </a:cxn>
                  <a:cxn ang="0">
                    <a:pos x="0" y="178"/>
                  </a:cxn>
                </a:cxnLst>
                <a:rect l="0" t="0" r="r" b="b"/>
                <a:pathLst>
                  <a:path w="358" h="407">
                    <a:moveTo>
                      <a:pt x="0" y="178"/>
                    </a:moveTo>
                    <a:cubicBezTo>
                      <a:pt x="0" y="80"/>
                      <a:pt x="80" y="0"/>
                      <a:pt x="180" y="0"/>
                    </a:cubicBezTo>
                    <a:cubicBezTo>
                      <a:pt x="278" y="0"/>
                      <a:pt x="358" y="80"/>
                      <a:pt x="358" y="178"/>
                    </a:cubicBezTo>
                    <a:cubicBezTo>
                      <a:pt x="358" y="263"/>
                      <a:pt x="293" y="334"/>
                      <a:pt x="207" y="347"/>
                    </a:cubicBezTo>
                    <a:cubicBezTo>
                      <a:pt x="176" y="407"/>
                      <a:pt x="176" y="407"/>
                      <a:pt x="176" y="407"/>
                    </a:cubicBezTo>
                    <a:cubicBezTo>
                      <a:pt x="148" y="347"/>
                      <a:pt x="148" y="347"/>
                      <a:pt x="148" y="347"/>
                    </a:cubicBezTo>
                    <a:cubicBezTo>
                      <a:pt x="63" y="331"/>
                      <a:pt x="0" y="260"/>
                      <a:pt x="0" y="178"/>
                    </a:cubicBezTo>
                    <a:close/>
                  </a:path>
                </a:pathLst>
              </a:custGeom>
              <a:blipFill>
                <a:blip r:embed="rId6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algn="ctr"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" name="Content Placeholder 2"/>
              <p:cNvSpPr txBox="1"/>
              <p:nvPr/>
            </p:nvSpPr>
            <p:spPr>
              <a:xfrm>
                <a:off x="892366" y="1374584"/>
                <a:ext cx="631634" cy="376361"/>
              </a:xfrm>
              <a:prstGeom prst="rect">
                <a:avLst/>
              </a:prstGeom>
            </p:spPr>
            <p:txBody>
              <a:bodyPr vert="horz" lIns="96765" tIns="48383" rIns="96765" bIns="48383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id-ID" sz="2435" spc="-189" dirty="0">
                    <a:solidFill>
                      <a:srgbClr val="FFFFFF">
                        <a:lumMod val="95000"/>
                      </a:srgbClr>
                    </a:solidFill>
                    <a:latin typeface="Arial" panose="020B0604020202020204" pitchFamily="34" charset="0"/>
                    <a:ea typeface="微软雅黑" panose="020B0503020204020204" charset="-122"/>
                    <a:cs typeface="Open Sans" panose="020B0606030504020204" pitchFamily="34" charset="0"/>
                    <a:sym typeface="Arial" panose="020B0604020202020204" pitchFamily="34" charset="0"/>
                  </a:rPr>
                  <a:t>20 %</a:t>
                </a:r>
              </a:p>
            </p:txBody>
          </p:sp>
        </p:grpSp>
        <p:grpSp>
          <p:nvGrpSpPr>
            <p:cNvPr id="56" name="Group 55"/>
            <p:cNvGrpSpPr/>
            <p:nvPr/>
          </p:nvGrpSpPr>
          <p:grpSpPr>
            <a:xfrm>
              <a:off x="3483166" y="971550"/>
              <a:ext cx="631634" cy="700900"/>
              <a:chOff x="892366" y="1276350"/>
              <a:chExt cx="631634" cy="700900"/>
            </a:xfrm>
          </p:grpSpPr>
          <p:sp>
            <p:nvSpPr>
              <p:cNvPr id="57" name="Freeform 1304"/>
              <p:cNvSpPr/>
              <p:nvPr/>
            </p:nvSpPr>
            <p:spPr bwMode="auto">
              <a:xfrm>
                <a:off x="914400" y="1276350"/>
                <a:ext cx="609600" cy="700900"/>
              </a:xfrm>
              <a:custGeom>
                <a:avLst/>
                <a:gdLst/>
                <a:ahLst/>
                <a:cxnLst>
                  <a:cxn ang="0">
                    <a:pos x="0" y="178"/>
                  </a:cxn>
                  <a:cxn ang="0">
                    <a:pos x="180" y="0"/>
                  </a:cxn>
                  <a:cxn ang="0">
                    <a:pos x="358" y="178"/>
                  </a:cxn>
                  <a:cxn ang="0">
                    <a:pos x="207" y="347"/>
                  </a:cxn>
                  <a:cxn ang="0">
                    <a:pos x="176" y="407"/>
                  </a:cxn>
                  <a:cxn ang="0">
                    <a:pos x="148" y="347"/>
                  </a:cxn>
                  <a:cxn ang="0">
                    <a:pos x="0" y="178"/>
                  </a:cxn>
                </a:cxnLst>
                <a:rect l="0" t="0" r="r" b="b"/>
                <a:pathLst>
                  <a:path w="358" h="407">
                    <a:moveTo>
                      <a:pt x="0" y="178"/>
                    </a:moveTo>
                    <a:cubicBezTo>
                      <a:pt x="0" y="80"/>
                      <a:pt x="80" y="0"/>
                      <a:pt x="180" y="0"/>
                    </a:cubicBezTo>
                    <a:cubicBezTo>
                      <a:pt x="278" y="0"/>
                      <a:pt x="358" y="80"/>
                      <a:pt x="358" y="178"/>
                    </a:cubicBezTo>
                    <a:cubicBezTo>
                      <a:pt x="358" y="263"/>
                      <a:pt x="293" y="334"/>
                      <a:pt x="207" y="347"/>
                    </a:cubicBezTo>
                    <a:cubicBezTo>
                      <a:pt x="176" y="407"/>
                      <a:pt x="176" y="407"/>
                      <a:pt x="176" y="407"/>
                    </a:cubicBezTo>
                    <a:cubicBezTo>
                      <a:pt x="148" y="347"/>
                      <a:pt x="148" y="347"/>
                      <a:pt x="148" y="347"/>
                    </a:cubicBezTo>
                    <a:cubicBezTo>
                      <a:pt x="63" y="331"/>
                      <a:pt x="0" y="260"/>
                      <a:pt x="0" y="178"/>
                    </a:cubicBezTo>
                    <a:close/>
                  </a:path>
                </a:pathLst>
              </a:custGeom>
              <a:blipFill>
                <a:blip r:embed="rId6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algn="ctr"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" name="Content Placeholder 2"/>
              <p:cNvSpPr txBox="1"/>
              <p:nvPr/>
            </p:nvSpPr>
            <p:spPr>
              <a:xfrm>
                <a:off x="892366" y="1374584"/>
                <a:ext cx="631634" cy="376361"/>
              </a:xfrm>
              <a:prstGeom prst="rect">
                <a:avLst/>
              </a:prstGeom>
            </p:spPr>
            <p:txBody>
              <a:bodyPr vert="horz" lIns="96765" tIns="48383" rIns="96765" bIns="48383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id-ID" sz="2435" spc="-189" dirty="0">
                    <a:solidFill>
                      <a:srgbClr val="FFFFFF">
                        <a:lumMod val="95000"/>
                      </a:srgbClr>
                    </a:solidFill>
                    <a:latin typeface="Arial" panose="020B0604020202020204" pitchFamily="34" charset="0"/>
                    <a:ea typeface="微软雅黑" panose="020B0503020204020204" charset="-122"/>
                    <a:cs typeface="Open Sans" panose="020B0606030504020204" pitchFamily="34" charset="0"/>
                    <a:sym typeface="Arial" panose="020B0604020202020204" pitchFamily="34" charset="0"/>
                  </a:rPr>
                  <a:t>30 %</a:t>
                </a:r>
              </a:p>
            </p:txBody>
          </p:sp>
        </p:grpSp>
        <p:grpSp>
          <p:nvGrpSpPr>
            <p:cNvPr id="59" name="Group 58"/>
            <p:cNvGrpSpPr/>
            <p:nvPr/>
          </p:nvGrpSpPr>
          <p:grpSpPr>
            <a:xfrm>
              <a:off x="4267200" y="1047750"/>
              <a:ext cx="631634" cy="700900"/>
              <a:chOff x="892366" y="1276350"/>
              <a:chExt cx="631634" cy="700900"/>
            </a:xfrm>
          </p:grpSpPr>
          <p:sp>
            <p:nvSpPr>
              <p:cNvPr id="60" name="Freeform 1304"/>
              <p:cNvSpPr/>
              <p:nvPr/>
            </p:nvSpPr>
            <p:spPr bwMode="auto">
              <a:xfrm>
                <a:off x="914400" y="1276350"/>
                <a:ext cx="609600" cy="700900"/>
              </a:xfrm>
              <a:custGeom>
                <a:avLst/>
                <a:gdLst/>
                <a:ahLst/>
                <a:cxnLst>
                  <a:cxn ang="0">
                    <a:pos x="0" y="178"/>
                  </a:cxn>
                  <a:cxn ang="0">
                    <a:pos x="180" y="0"/>
                  </a:cxn>
                  <a:cxn ang="0">
                    <a:pos x="358" y="178"/>
                  </a:cxn>
                  <a:cxn ang="0">
                    <a:pos x="207" y="347"/>
                  </a:cxn>
                  <a:cxn ang="0">
                    <a:pos x="176" y="407"/>
                  </a:cxn>
                  <a:cxn ang="0">
                    <a:pos x="148" y="347"/>
                  </a:cxn>
                  <a:cxn ang="0">
                    <a:pos x="0" y="178"/>
                  </a:cxn>
                </a:cxnLst>
                <a:rect l="0" t="0" r="r" b="b"/>
                <a:pathLst>
                  <a:path w="358" h="407">
                    <a:moveTo>
                      <a:pt x="0" y="178"/>
                    </a:moveTo>
                    <a:cubicBezTo>
                      <a:pt x="0" y="80"/>
                      <a:pt x="80" y="0"/>
                      <a:pt x="180" y="0"/>
                    </a:cubicBezTo>
                    <a:cubicBezTo>
                      <a:pt x="278" y="0"/>
                      <a:pt x="358" y="80"/>
                      <a:pt x="358" y="178"/>
                    </a:cubicBezTo>
                    <a:cubicBezTo>
                      <a:pt x="358" y="263"/>
                      <a:pt x="293" y="334"/>
                      <a:pt x="207" y="347"/>
                    </a:cubicBezTo>
                    <a:cubicBezTo>
                      <a:pt x="176" y="407"/>
                      <a:pt x="176" y="407"/>
                      <a:pt x="176" y="407"/>
                    </a:cubicBezTo>
                    <a:cubicBezTo>
                      <a:pt x="148" y="347"/>
                      <a:pt x="148" y="347"/>
                      <a:pt x="148" y="347"/>
                    </a:cubicBezTo>
                    <a:cubicBezTo>
                      <a:pt x="63" y="331"/>
                      <a:pt x="0" y="260"/>
                      <a:pt x="0" y="178"/>
                    </a:cubicBezTo>
                    <a:close/>
                  </a:path>
                </a:pathLst>
              </a:custGeom>
              <a:blipFill>
                <a:blip r:embed="rId6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algn="ctr"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" name="Content Placeholder 2"/>
              <p:cNvSpPr txBox="1"/>
              <p:nvPr/>
            </p:nvSpPr>
            <p:spPr>
              <a:xfrm>
                <a:off x="892366" y="1374584"/>
                <a:ext cx="631634" cy="376361"/>
              </a:xfrm>
              <a:prstGeom prst="rect">
                <a:avLst/>
              </a:prstGeom>
            </p:spPr>
            <p:txBody>
              <a:bodyPr vert="horz" lIns="96765" tIns="48383" rIns="96765" bIns="48383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id-ID" sz="2435" spc="-189" dirty="0">
                    <a:solidFill>
                      <a:srgbClr val="FFFFFF">
                        <a:lumMod val="95000"/>
                      </a:srgbClr>
                    </a:solidFill>
                    <a:latin typeface="Arial" panose="020B0604020202020204" pitchFamily="34" charset="0"/>
                    <a:ea typeface="微软雅黑" panose="020B0503020204020204" charset="-122"/>
                    <a:cs typeface="Open Sans" panose="020B0606030504020204" pitchFamily="34" charset="0"/>
                    <a:sym typeface="Arial" panose="020B0604020202020204" pitchFamily="34" charset="0"/>
                  </a:rPr>
                  <a:t>25 %</a:t>
                </a:r>
              </a:p>
            </p:txBody>
          </p:sp>
        </p:grpSp>
        <p:grpSp>
          <p:nvGrpSpPr>
            <p:cNvPr id="62" name="Group 61"/>
            <p:cNvGrpSpPr/>
            <p:nvPr/>
          </p:nvGrpSpPr>
          <p:grpSpPr>
            <a:xfrm>
              <a:off x="4953000" y="847725"/>
              <a:ext cx="631634" cy="700900"/>
              <a:chOff x="892366" y="1276350"/>
              <a:chExt cx="631634" cy="700900"/>
            </a:xfrm>
          </p:grpSpPr>
          <p:sp>
            <p:nvSpPr>
              <p:cNvPr id="63" name="Freeform 1304"/>
              <p:cNvSpPr/>
              <p:nvPr/>
            </p:nvSpPr>
            <p:spPr bwMode="auto">
              <a:xfrm>
                <a:off x="914400" y="1276350"/>
                <a:ext cx="609600" cy="700900"/>
              </a:xfrm>
              <a:custGeom>
                <a:avLst/>
                <a:gdLst/>
                <a:ahLst/>
                <a:cxnLst>
                  <a:cxn ang="0">
                    <a:pos x="0" y="178"/>
                  </a:cxn>
                  <a:cxn ang="0">
                    <a:pos x="180" y="0"/>
                  </a:cxn>
                  <a:cxn ang="0">
                    <a:pos x="358" y="178"/>
                  </a:cxn>
                  <a:cxn ang="0">
                    <a:pos x="207" y="347"/>
                  </a:cxn>
                  <a:cxn ang="0">
                    <a:pos x="176" y="407"/>
                  </a:cxn>
                  <a:cxn ang="0">
                    <a:pos x="148" y="347"/>
                  </a:cxn>
                  <a:cxn ang="0">
                    <a:pos x="0" y="178"/>
                  </a:cxn>
                </a:cxnLst>
                <a:rect l="0" t="0" r="r" b="b"/>
                <a:pathLst>
                  <a:path w="358" h="407">
                    <a:moveTo>
                      <a:pt x="0" y="178"/>
                    </a:moveTo>
                    <a:cubicBezTo>
                      <a:pt x="0" y="80"/>
                      <a:pt x="80" y="0"/>
                      <a:pt x="180" y="0"/>
                    </a:cubicBezTo>
                    <a:cubicBezTo>
                      <a:pt x="278" y="0"/>
                      <a:pt x="358" y="80"/>
                      <a:pt x="358" y="178"/>
                    </a:cubicBezTo>
                    <a:cubicBezTo>
                      <a:pt x="358" y="263"/>
                      <a:pt x="293" y="334"/>
                      <a:pt x="207" y="347"/>
                    </a:cubicBezTo>
                    <a:cubicBezTo>
                      <a:pt x="176" y="407"/>
                      <a:pt x="176" y="407"/>
                      <a:pt x="176" y="407"/>
                    </a:cubicBezTo>
                    <a:cubicBezTo>
                      <a:pt x="148" y="347"/>
                      <a:pt x="148" y="347"/>
                      <a:pt x="148" y="347"/>
                    </a:cubicBezTo>
                    <a:cubicBezTo>
                      <a:pt x="63" y="331"/>
                      <a:pt x="0" y="260"/>
                      <a:pt x="0" y="178"/>
                    </a:cubicBezTo>
                    <a:close/>
                  </a:path>
                </a:pathLst>
              </a:custGeom>
              <a:blipFill>
                <a:blip r:embed="rId6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algn="ctr"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" name="Content Placeholder 2"/>
              <p:cNvSpPr txBox="1"/>
              <p:nvPr/>
            </p:nvSpPr>
            <p:spPr>
              <a:xfrm>
                <a:off x="892366" y="1374584"/>
                <a:ext cx="631634" cy="376361"/>
              </a:xfrm>
              <a:prstGeom prst="rect">
                <a:avLst/>
              </a:prstGeom>
            </p:spPr>
            <p:txBody>
              <a:bodyPr vert="horz" lIns="96765" tIns="48383" rIns="96765" bIns="48383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id-ID" sz="2435" spc="-189" dirty="0">
                    <a:solidFill>
                      <a:srgbClr val="FFFFFF">
                        <a:lumMod val="95000"/>
                      </a:srgbClr>
                    </a:solidFill>
                    <a:latin typeface="Arial" panose="020B0604020202020204" pitchFamily="34" charset="0"/>
                    <a:ea typeface="微软雅黑" panose="020B0503020204020204" charset="-122"/>
                    <a:cs typeface="Open Sans" panose="020B0606030504020204" pitchFamily="34" charset="0"/>
                    <a:sym typeface="Arial" panose="020B0604020202020204" pitchFamily="34" charset="0"/>
                  </a:rPr>
                  <a:t>30 %</a:t>
                </a:r>
              </a:p>
            </p:txBody>
          </p:sp>
        </p:grpSp>
        <p:grpSp>
          <p:nvGrpSpPr>
            <p:cNvPr id="65" name="Group 64"/>
            <p:cNvGrpSpPr/>
            <p:nvPr/>
          </p:nvGrpSpPr>
          <p:grpSpPr>
            <a:xfrm>
              <a:off x="5638800" y="361950"/>
              <a:ext cx="631634" cy="700900"/>
              <a:chOff x="892366" y="1276350"/>
              <a:chExt cx="631634" cy="700900"/>
            </a:xfrm>
          </p:grpSpPr>
          <p:sp>
            <p:nvSpPr>
              <p:cNvPr id="66" name="Freeform 1304"/>
              <p:cNvSpPr/>
              <p:nvPr/>
            </p:nvSpPr>
            <p:spPr bwMode="auto">
              <a:xfrm>
                <a:off x="914400" y="1276350"/>
                <a:ext cx="609600" cy="700900"/>
              </a:xfrm>
              <a:custGeom>
                <a:avLst/>
                <a:gdLst/>
                <a:ahLst/>
                <a:cxnLst>
                  <a:cxn ang="0">
                    <a:pos x="0" y="178"/>
                  </a:cxn>
                  <a:cxn ang="0">
                    <a:pos x="180" y="0"/>
                  </a:cxn>
                  <a:cxn ang="0">
                    <a:pos x="358" y="178"/>
                  </a:cxn>
                  <a:cxn ang="0">
                    <a:pos x="207" y="347"/>
                  </a:cxn>
                  <a:cxn ang="0">
                    <a:pos x="176" y="407"/>
                  </a:cxn>
                  <a:cxn ang="0">
                    <a:pos x="148" y="347"/>
                  </a:cxn>
                  <a:cxn ang="0">
                    <a:pos x="0" y="178"/>
                  </a:cxn>
                </a:cxnLst>
                <a:rect l="0" t="0" r="r" b="b"/>
                <a:pathLst>
                  <a:path w="358" h="407">
                    <a:moveTo>
                      <a:pt x="0" y="178"/>
                    </a:moveTo>
                    <a:cubicBezTo>
                      <a:pt x="0" y="80"/>
                      <a:pt x="80" y="0"/>
                      <a:pt x="180" y="0"/>
                    </a:cubicBezTo>
                    <a:cubicBezTo>
                      <a:pt x="278" y="0"/>
                      <a:pt x="358" y="80"/>
                      <a:pt x="358" y="178"/>
                    </a:cubicBezTo>
                    <a:cubicBezTo>
                      <a:pt x="358" y="263"/>
                      <a:pt x="293" y="334"/>
                      <a:pt x="207" y="347"/>
                    </a:cubicBezTo>
                    <a:cubicBezTo>
                      <a:pt x="176" y="407"/>
                      <a:pt x="176" y="407"/>
                      <a:pt x="176" y="407"/>
                    </a:cubicBezTo>
                    <a:cubicBezTo>
                      <a:pt x="148" y="347"/>
                      <a:pt x="148" y="347"/>
                      <a:pt x="148" y="347"/>
                    </a:cubicBezTo>
                    <a:cubicBezTo>
                      <a:pt x="63" y="331"/>
                      <a:pt x="0" y="260"/>
                      <a:pt x="0" y="178"/>
                    </a:cubicBezTo>
                    <a:close/>
                  </a:path>
                </a:pathLst>
              </a:custGeom>
              <a:blipFill>
                <a:blip r:embed="rId6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algn="ctr"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7" name="Content Placeholder 2"/>
              <p:cNvSpPr txBox="1"/>
              <p:nvPr/>
            </p:nvSpPr>
            <p:spPr>
              <a:xfrm>
                <a:off x="892366" y="1374584"/>
                <a:ext cx="631634" cy="376361"/>
              </a:xfrm>
              <a:prstGeom prst="rect">
                <a:avLst/>
              </a:prstGeom>
            </p:spPr>
            <p:txBody>
              <a:bodyPr vert="horz" lIns="96765" tIns="48383" rIns="96765" bIns="48383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id-ID" sz="2435" spc="-189" dirty="0">
                    <a:solidFill>
                      <a:srgbClr val="FFFFFF">
                        <a:lumMod val="95000"/>
                      </a:srgbClr>
                    </a:solidFill>
                    <a:latin typeface="Arial" panose="020B0604020202020204" pitchFamily="34" charset="0"/>
                    <a:ea typeface="微软雅黑" panose="020B0503020204020204" charset="-122"/>
                    <a:cs typeface="Open Sans" panose="020B0606030504020204" pitchFamily="34" charset="0"/>
                    <a:sym typeface="Arial" panose="020B0604020202020204" pitchFamily="34" charset="0"/>
                  </a:rPr>
                  <a:t>50 %</a:t>
                </a:r>
              </a:p>
            </p:txBody>
          </p:sp>
        </p:grpSp>
        <p:sp>
          <p:nvSpPr>
            <p:cNvPr id="69" name="Freeform 96"/>
            <p:cNvSpPr/>
            <p:nvPr/>
          </p:nvSpPr>
          <p:spPr bwMode="auto">
            <a:xfrm>
              <a:off x="474662" y="2079625"/>
              <a:ext cx="668338" cy="1544638"/>
            </a:xfrm>
            <a:custGeom>
              <a:avLst/>
              <a:gdLst/>
              <a:ahLst/>
              <a:cxnLst>
                <a:cxn ang="0">
                  <a:pos x="276" y="0"/>
                </a:cxn>
                <a:cxn ang="0">
                  <a:pos x="253" y="25"/>
                </a:cxn>
                <a:cxn ang="0">
                  <a:pos x="253" y="114"/>
                </a:cxn>
                <a:cxn ang="0">
                  <a:pos x="193" y="205"/>
                </a:cxn>
                <a:cxn ang="0">
                  <a:pos x="106" y="205"/>
                </a:cxn>
                <a:cxn ang="0">
                  <a:pos x="48" y="117"/>
                </a:cxn>
                <a:cxn ang="0">
                  <a:pos x="48" y="25"/>
                </a:cxn>
                <a:cxn ang="0">
                  <a:pos x="24" y="0"/>
                </a:cxn>
                <a:cxn ang="0">
                  <a:pos x="0" y="25"/>
                </a:cxn>
                <a:cxn ang="0">
                  <a:pos x="0" y="122"/>
                </a:cxn>
                <a:cxn ang="0">
                  <a:pos x="0" y="124"/>
                </a:cxn>
                <a:cxn ang="0">
                  <a:pos x="2" y="132"/>
                </a:cxn>
                <a:cxn ang="0">
                  <a:pos x="2" y="135"/>
                </a:cxn>
                <a:cxn ang="0">
                  <a:pos x="5" y="139"/>
                </a:cxn>
                <a:cxn ang="0">
                  <a:pos x="72" y="243"/>
                </a:cxn>
                <a:cxn ang="0">
                  <a:pos x="77" y="248"/>
                </a:cxn>
                <a:cxn ang="0">
                  <a:pos x="77" y="503"/>
                </a:cxn>
                <a:cxn ang="0">
                  <a:pos x="77" y="511"/>
                </a:cxn>
                <a:cxn ang="0">
                  <a:pos x="77" y="614"/>
                </a:cxn>
                <a:cxn ang="0">
                  <a:pos x="78" y="618"/>
                </a:cxn>
                <a:cxn ang="0">
                  <a:pos x="77" y="622"/>
                </a:cxn>
                <a:cxn ang="0">
                  <a:pos x="77" y="732"/>
                </a:cxn>
                <a:cxn ang="0">
                  <a:pos x="102" y="760"/>
                </a:cxn>
                <a:cxn ang="0">
                  <a:pos x="110" y="760"/>
                </a:cxn>
                <a:cxn ang="0">
                  <a:pos x="136" y="732"/>
                </a:cxn>
                <a:cxn ang="0">
                  <a:pos x="136" y="622"/>
                </a:cxn>
                <a:cxn ang="0">
                  <a:pos x="136" y="618"/>
                </a:cxn>
                <a:cxn ang="0">
                  <a:pos x="136" y="614"/>
                </a:cxn>
                <a:cxn ang="0">
                  <a:pos x="136" y="511"/>
                </a:cxn>
                <a:cxn ang="0">
                  <a:pos x="166" y="511"/>
                </a:cxn>
                <a:cxn ang="0">
                  <a:pos x="166" y="614"/>
                </a:cxn>
                <a:cxn ang="0">
                  <a:pos x="166" y="618"/>
                </a:cxn>
                <a:cxn ang="0">
                  <a:pos x="166" y="622"/>
                </a:cxn>
                <a:cxn ang="0">
                  <a:pos x="166" y="732"/>
                </a:cxn>
                <a:cxn ang="0">
                  <a:pos x="191" y="760"/>
                </a:cxn>
                <a:cxn ang="0">
                  <a:pos x="198" y="760"/>
                </a:cxn>
                <a:cxn ang="0">
                  <a:pos x="224" y="732"/>
                </a:cxn>
                <a:cxn ang="0">
                  <a:pos x="224" y="622"/>
                </a:cxn>
                <a:cxn ang="0">
                  <a:pos x="224" y="618"/>
                </a:cxn>
                <a:cxn ang="0">
                  <a:pos x="224" y="614"/>
                </a:cxn>
                <a:cxn ang="0">
                  <a:pos x="224" y="511"/>
                </a:cxn>
                <a:cxn ang="0">
                  <a:pos x="224" y="503"/>
                </a:cxn>
                <a:cxn ang="0">
                  <a:pos x="224" y="243"/>
                </a:cxn>
                <a:cxn ang="0">
                  <a:pos x="228" y="243"/>
                </a:cxn>
                <a:cxn ang="0">
                  <a:pos x="295" y="139"/>
                </a:cxn>
                <a:cxn ang="0">
                  <a:pos x="297" y="132"/>
                </a:cxn>
                <a:cxn ang="0">
                  <a:pos x="298" y="124"/>
                </a:cxn>
                <a:cxn ang="0">
                  <a:pos x="298" y="122"/>
                </a:cxn>
                <a:cxn ang="0">
                  <a:pos x="298" y="25"/>
                </a:cxn>
                <a:cxn ang="0">
                  <a:pos x="276" y="0"/>
                </a:cxn>
              </a:cxnLst>
              <a:rect l="0" t="0" r="r" b="b"/>
              <a:pathLst>
                <a:path w="298" h="760">
                  <a:moveTo>
                    <a:pt x="276" y="0"/>
                  </a:moveTo>
                  <a:cubicBezTo>
                    <a:pt x="264" y="0"/>
                    <a:pt x="253" y="11"/>
                    <a:pt x="253" y="25"/>
                  </a:cubicBezTo>
                  <a:cubicBezTo>
                    <a:pt x="253" y="114"/>
                    <a:pt x="253" y="114"/>
                    <a:pt x="253" y="114"/>
                  </a:cubicBezTo>
                  <a:cubicBezTo>
                    <a:pt x="193" y="205"/>
                    <a:pt x="193" y="205"/>
                    <a:pt x="193" y="205"/>
                  </a:cubicBezTo>
                  <a:cubicBezTo>
                    <a:pt x="106" y="205"/>
                    <a:pt x="106" y="205"/>
                    <a:pt x="106" y="205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8"/>
                    <a:pt x="2" y="130"/>
                    <a:pt x="2" y="132"/>
                  </a:cubicBezTo>
                  <a:cubicBezTo>
                    <a:pt x="2" y="132"/>
                    <a:pt x="2" y="132"/>
                    <a:pt x="2" y="135"/>
                  </a:cubicBezTo>
                  <a:cubicBezTo>
                    <a:pt x="3" y="136"/>
                    <a:pt x="3" y="136"/>
                    <a:pt x="5" y="139"/>
                  </a:cubicBezTo>
                  <a:cubicBezTo>
                    <a:pt x="72" y="243"/>
                    <a:pt x="72" y="243"/>
                    <a:pt x="72" y="243"/>
                  </a:cubicBezTo>
                  <a:cubicBezTo>
                    <a:pt x="72" y="243"/>
                    <a:pt x="74" y="246"/>
                    <a:pt x="77" y="248"/>
                  </a:cubicBezTo>
                  <a:cubicBezTo>
                    <a:pt x="77" y="503"/>
                    <a:pt x="77" y="503"/>
                    <a:pt x="77" y="503"/>
                  </a:cubicBezTo>
                  <a:cubicBezTo>
                    <a:pt x="77" y="511"/>
                    <a:pt x="77" y="511"/>
                    <a:pt x="77" y="511"/>
                  </a:cubicBezTo>
                  <a:cubicBezTo>
                    <a:pt x="77" y="614"/>
                    <a:pt x="77" y="614"/>
                    <a:pt x="77" y="614"/>
                  </a:cubicBezTo>
                  <a:cubicBezTo>
                    <a:pt x="77" y="617"/>
                    <a:pt x="78" y="617"/>
                    <a:pt x="78" y="618"/>
                  </a:cubicBezTo>
                  <a:cubicBezTo>
                    <a:pt x="77" y="622"/>
                    <a:pt x="77" y="622"/>
                    <a:pt x="77" y="622"/>
                  </a:cubicBezTo>
                  <a:cubicBezTo>
                    <a:pt x="77" y="732"/>
                    <a:pt x="77" y="732"/>
                    <a:pt x="77" y="732"/>
                  </a:cubicBezTo>
                  <a:cubicBezTo>
                    <a:pt x="77" y="749"/>
                    <a:pt x="90" y="760"/>
                    <a:pt x="102" y="760"/>
                  </a:cubicBezTo>
                  <a:cubicBezTo>
                    <a:pt x="110" y="760"/>
                    <a:pt x="110" y="760"/>
                    <a:pt x="110" y="760"/>
                  </a:cubicBezTo>
                  <a:cubicBezTo>
                    <a:pt x="124" y="760"/>
                    <a:pt x="136" y="749"/>
                    <a:pt x="136" y="732"/>
                  </a:cubicBezTo>
                  <a:cubicBezTo>
                    <a:pt x="136" y="622"/>
                    <a:pt x="136" y="622"/>
                    <a:pt x="136" y="622"/>
                  </a:cubicBezTo>
                  <a:cubicBezTo>
                    <a:pt x="136" y="618"/>
                    <a:pt x="136" y="618"/>
                    <a:pt x="136" y="618"/>
                  </a:cubicBezTo>
                  <a:cubicBezTo>
                    <a:pt x="136" y="617"/>
                    <a:pt x="136" y="617"/>
                    <a:pt x="136" y="614"/>
                  </a:cubicBezTo>
                  <a:cubicBezTo>
                    <a:pt x="136" y="511"/>
                    <a:pt x="136" y="511"/>
                    <a:pt x="136" y="511"/>
                  </a:cubicBezTo>
                  <a:cubicBezTo>
                    <a:pt x="166" y="511"/>
                    <a:pt x="166" y="511"/>
                    <a:pt x="166" y="511"/>
                  </a:cubicBezTo>
                  <a:cubicBezTo>
                    <a:pt x="166" y="614"/>
                    <a:pt x="166" y="614"/>
                    <a:pt x="166" y="614"/>
                  </a:cubicBezTo>
                  <a:cubicBezTo>
                    <a:pt x="166" y="617"/>
                    <a:pt x="166" y="617"/>
                    <a:pt x="166" y="618"/>
                  </a:cubicBezTo>
                  <a:cubicBezTo>
                    <a:pt x="166" y="622"/>
                    <a:pt x="166" y="622"/>
                    <a:pt x="166" y="622"/>
                  </a:cubicBezTo>
                  <a:cubicBezTo>
                    <a:pt x="166" y="732"/>
                    <a:pt x="166" y="732"/>
                    <a:pt x="166" y="732"/>
                  </a:cubicBezTo>
                  <a:cubicBezTo>
                    <a:pt x="166" y="749"/>
                    <a:pt x="177" y="760"/>
                    <a:pt x="191" y="760"/>
                  </a:cubicBezTo>
                  <a:cubicBezTo>
                    <a:pt x="198" y="760"/>
                    <a:pt x="198" y="760"/>
                    <a:pt x="198" y="760"/>
                  </a:cubicBezTo>
                  <a:cubicBezTo>
                    <a:pt x="214" y="760"/>
                    <a:pt x="224" y="749"/>
                    <a:pt x="224" y="732"/>
                  </a:cubicBezTo>
                  <a:cubicBezTo>
                    <a:pt x="224" y="622"/>
                    <a:pt x="224" y="622"/>
                    <a:pt x="224" y="622"/>
                  </a:cubicBezTo>
                  <a:cubicBezTo>
                    <a:pt x="224" y="618"/>
                    <a:pt x="224" y="618"/>
                    <a:pt x="224" y="618"/>
                  </a:cubicBezTo>
                  <a:cubicBezTo>
                    <a:pt x="224" y="617"/>
                    <a:pt x="224" y="617"/>
                    <a:pt x="224" y="614"/>
                  </a:cubicBezTo>
                  <a:cubicBezTo>
                    <a:pt x="224" y="511"/>
                    <a:pt x="224" y="511"/>
                    <a:pt x="224" y="511"/>
                  </a:cubicBezTo>
                  <a:cubicBezTo>
                    <a:pt x="224" y="503"/>
                    <a:pt x="224" y="503"/>
                    <a:pt x="224" y="503"/>
                  </a:cubicBezTo>
                  <a:cubicBezTo>
                    <a:pt x="224" y="243"/>
                    <a:pt x="224" y="243"/>
                    <a:pt x="224" y="243"/>
                  </a:cubicBezTo>
                  <a:cubicBezTo>
                    <a:pt x="227" y="243"/>
                    <a:pt x="227" y="243"/>
                    <a:pt x="228" y="243"/>
                  </a:cubicBezTo>
                  <a:cubicBezTo>
                    <a:pt x="295" y="139"/>
                    <a:pt x="295" y="139"/>
                    <a:pt x="295" y="139"/>
                  </a:cubicBezTo>
                  <a:cubicBezTo>
                    <a:pt x="295" y="136"/>
                    <a:pt x="297" y="135"/>
                    <a:pt x="297" y="132"/>
                  </a:cubicBezTo>
                  <a:cubicBezTo>
                    <a:pt x="298" y="128"/>
                    <a:pt x="298" y="126"/>
                    <a:pt x="298" y="124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25"/>
                    <a:pt x="298" y="25"/>
                    <a:pt x="298" y="25"/>
                  </a:cubicBezTo>
                  <a:cubicBezTo>
                    <a:pt x="298" y="11"/>
                    <a:pt x="290" y="0"/>
                    <a:pt x="276" y="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6765" tIns="48383" rIns="96765" bIns="48383" numCol="1" anchor="t" anchorCtr="0" compatLnSpc="1"/>
            <a:lstStyle/>
            <a:p>
              <a:pPr algn="ctr" defTabSz="1176655"/>
              <a:endParaRPr lang="en-US" sz="243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0" name="Oval 97"/>
          <p:cNvSpPr>
            <a:spLocks noChangeArrowheads="1"/>
          </p:cNvSpPr>
          <p:nvPr/>
        </p:nvSpPr>
        <p:spPr bwMode="auto">
          <a:xfrm>
            <a:off x="916608" y="3602729"/>
            <a:ext cx="334466" cy="330182"/>
          </a:xfrm>
          <a:prstGeom prst="ellipse">
            <a:avLst/>
          </a:prstGeom>
          <a:noFill/>
          <a:ln w="9525">
            <a:solidFill>
              <a:schemeClr val="bg1"/>
            </a:solidFill>
            <a:round/>
          </a:ln>
        </p:spPr>
        <p:txBody>
          <a:bodyPr vert="horz" wrap="square" lIns="121924" tIns="60962" rIns="121924" bIns="60962" numCol="1" anchor="t" anchorCtr="0" compatLnSpc="1"/>
          <a:lstStyle/>
          <a:p>
            <a:pPr defTabSz="1176655"/>
            <a:endParaRPr lang="en-US" sz="2435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rc 2"/>
          <p:cNvSpPr/>
          <p:nvPr/>
        </p:nvSpPr>
        <p:spPr>
          <a:xfrm flipV="1">
            <a:off x="1217613" y="1930400"/>
            <a:ext cx="1695450" cy="1695450"/>
          </a:xfrm>
          <a:prstGeom prst="arc">
            <a:avLst>
              <a:gd name="adj1" fmla="val 17688587"/>
              <a:gd name="adj2" fmla="val 14471894"/>
            </a:avLst>
          </a:prstGeom>
          <a:ln w="63500">
            <a:solidFill>
              <a:srgbClr val="FDFDFD">
                <a:alpha val="65000"/>
              </a:srgbClr>
            </a:solidFill>
            <a:headEnd type="none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6147" name="TextBox 4"/>
          <p:cNvSpPr txBox="1"/>
          <p:nvPr/>
        </p:nvSpPr>
        <p:spPr>
          <a:xfrm>
            <a:off x="1619885" y="2362518"/>
            <a:ext cx="889000" cy="8604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5000" b="1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01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782445" y="3354705"/>
            <a:ext cx="436880" cy="459105"/>
            <a:chOff x="2124593" y="5014340"/>
            <a:chExt cx="676531" cy="709803"/>
          </a:xfrm>
          <a:solidFill>
            <a:srgbClr val="FDFDFD">
              <a:alpha val="78000"/>
            </a:srgbClr>
          </a:solidFill>
        </p:grpSpPr>
        <p:sp>
          <p:nvSpPr>
            <p:cNvPr id="8" name="Freeform 169@|5FFC:0|FBC:0|LFC:0|LBC:16777215"/>
            <p:cNvSpPr/>
            <p:nvPr/>
          </p:nvSpPr>
          <p:spPr bwMode="auto">
            <a:xfrm>
              <a:off x="2124593" y="5097522"/>
              <a:ext cx="271720" cy="543443"/>
            </a:xfrm>
            <a:custGeom>
              <a:avLst/>
              <a:gdLst>
                <a:gd name="T0" fmla="*/ 17 w 49"/>
                <a:gd name="T1" fmla="*/ 33 h 98"/>
                <a:gd name="T2" fmla="*/ 0 w 49"/>
                <a:gd name="T3" fmla="*/ 33 h 98"/>
                <a:gd name="T4" fmla="*/ 0 w 49"/>
                <a:gd name="T5" fmla="*/ 65 h 98"/>
                <a:gd name="T6" fmla="*/ 17 w 49"/>
                <a:gd name="T7" fmla="*/ 65 h 98"/>
                <a:gd name="T8" fmla="*/ 49 w 49"/>
                <a:gd name="T9" fmla="*/ 98 h 98"/>
                <a:gd name="T10" fmla="*/ 49 w 49"/>
                <a:gd name="T11" fmla="*/ 0 h 98"/>
                <a:gd name="T12" fmla="*/ 17 w 49"/>
                <a:gd name="T13" fmla="*/ 33 h 98"/>
                <a:gd name="T14" fmla="*/ 17 w 49"/>
                <a:gd name="T15" fmla="*/ 3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98">
                  <a:moveTo>
                    <a:pt x="17" y="33"/>
                  </a:moveTo>
                  <a:lnTo>
                    <a:pt x="0" y="33"/>
                  </a:lnTo>
                  <a:lnTo>
                    <a:pt x="0" y="65"/>
                  </a:lnTo>
                  <a:lnTo>
                    <a:pt x="17" y="65"/>
                  </a:lnTo>
                  <a:lnTo>
                    <a:pt x="49" y="98"/>
                  </a:lnTo>
                  <a:lnTo>
                    <a:pt x="49" y="0"/>
                  </a:lnTo>
                  <a:lnTo>
                    <a:pt x="17" y="33"/>
                  </a:lnTo>
                  <a:lnTo>
                    <a:pt x="17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" name="Freeform 170@|5FFC:0|FBC:0|LFC:0|LBC:16777215"/>
            <p:cNvSpPr/>
            <p:nvPr/>
          </p:nvSpPr>
          <p:spPr bwMode="auto">
            <a:xfrm>
              <a:off x="2440679" y="5252791"/>
              <a:ext cx="83178" cy="227357"/>
            </a:xfrm>
            <a:custGeom>
              <a:avLst/>
              <a:gdLst>
                <a:gd name="T0" fmla="*/ 11 w 35"/>
                <a:gd name="T1" fmla="*/ 0 h 92"/>
                <a:gd name="T2" fmla="*/ 0 w 35"/>
                <a:gd name="T3" fmla="*/ 22 h 92"/>
                <a:gd name="T4" fmla="*/ 0 w 35"/>
                <a:gd name="T5" fmla="*/ 22 h 92"/>
                <a:gd name="T6" fmla="*/ 11 w 35"/>
                <a:gd name="T7" fmla="*/ 46 h 92"/>
                <a:gd name="T8" fmla="*/ 0 w 35"/>
                <a:gd name="T9" fmla="*/ 70 h 92"/>
                <a:gd name="T10" fmla="*/ 0 w 35"/>
                <a:gd name="T11" fmla="*/ 70 h 92"/>
                <a:gd name="T12" fmla="*/ 11 w 35"/>
                <a:gd name="T13" fmla="*/ 92 h 92"/>
                <a:gd name="T14" fmla="*/ 35 w 35"/>
                <a:gd name="T15" fmla="*/ 46 h 92"/>
                <a:gd name="T16" fmla="*/ 11 w 35"/>
                <a:gd name="T1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92">
                  <a:moveTo>
                    <a:pt x="11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7" y="28"/>
                    <a:pt x="11" y="37"/>
                    <a:pt x="11" y="46"/>
                  </a:cubicBezTo>
                  <a:cubicBezTo>
                    <a:pt x="11" y="56"/>
                    <a:pt x="7" y="64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11" y="92"/>
                    <a:pt x="11" y="92"/>
                    <a:pt x="11" y="92"/>
                  </a:cubicBezTo>
                  <a:cubicBezTo>
                    <a:pt x="26" y="82"/>
                    <a:pt x="35" y="65"/>
                    <a:pt x="35" y="46"/>
                  </a:cubicBezTo>
                  <a:cubicBezTo>
                    <a:pt x="35" y="27"/>
                    <a:pt x="26" y="1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" name="Freeform 171@|5FFC:0|FBC:0|LFC:0|LBC:16777215"/>
            <p:cNvSpPr/>
            <p:nvPr/>
          </p:nvSpPr>
          <p:spPr bwMode="auto">
            <a:xfrm>
              <a:off x="2501676" y="5130794"/>
              <a:ext cx="160813" cy="471352"/>
            </a:xfrm>
            <a:custGeom>
              <a:avLst/>
              <a:gdLst>
                <a:gd name="T0" fmla="*/ 66 w 66"/>
                <a:gd name="T1" fmla="*/ 95 h 190"/>
                <a:gd name="T2" fmla="*/ 11 w 66"/>
                <a:gd name="T3" fmla="*/ 0 h 190"/>
                <a:gd name="T4" fmla="*/ 0 w 66"/>
                <a:gd name="T5" fmla="*/ 22 h 190"/>
                <a:gd name="T6" fmla="*/ 0 w 66"/>
                <a:gd name="T7" fmla="*/ 22 h 190"/>
                <a:gd name="T8" fmla="*/ 42 w 66"/>
                <a:gd name="T9" fmla="*/ 95 h 190"/>
                <a:gd name="T10" fmla="*/ 0 w 66"/>
                <a:gd name="T11" fmla="*/ 168 h 190"/>
                <a:gd name="T12" fmla="*/ 0 w 66"/>
                <a:gd name="T13" fmla="*/ 168 h 190"/>
                <a:gd name="T14" fmla="*/ 11 w 66"/>
                <a:gd name="T15" fmla="*/ 190 h 190"/>
                <a:gd name="T16" fmla="*/ 66 w 66"/>
                <a:gd name="T17" fmla="*/ 95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190">
                  <a:moveTo>
                    <a:pt x="66" y="95"/>
                  </a:moveTo>
                  <a:cubicBezTo>
                    <a:pt x="66" y="54"/>
                    <a:pt x="44" y="19"/>
                    <a:pt x="11" y="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5" y="37"/>
                    <a:pt x="42" y="64"/>
                    <a:pt x="42" y="95"/>
                  </a:cubicBezTo>
                  <a:cubicBezTo>
                    <a:pt x="42" y="126"/>
                    <a:pt x="25" y="154"/>
                    <a:pt x="0" y="168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11" y="190"/>
                    <a:pt x="11" y="190"/>
                    <a:pt x="11" y="190"/>
                  </a:cubicBezTo>
                  <a:cubicBezTo>
                    <a:pt x="44" y="171"/>
                    <a:pt x="66" y="136"/>
                    <a:pt x="66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1" name="Freeform 172@|5FFC:0|FBC:0|LFC:0|LBC:16777215"/>
            <p:cNvSpPr/>
            <p:nvPr/>
          </p:nvSpPr>
          <p:spPr bwMode="auto">
            <a:xfrm>
              <a:off x="2562676" y="5014340"/>
              <a:ext cx="238448" cy="709803"/>
            </a:xfrm>
            <a:custGeom>
              <a:avLst/>
              <a:gdLst>
                <a:gd name="T0" fmla="*/ 11 w 96"/>
                <a:gd name="T1" fmla="*/ 0 h 288"/>
                <a:gd name="T2" fmla="*/ 0 w 96"/>
                <a:gd name="T3" fmla="*/ 22 h 288"/>
                <a:gd name="T4" fmla="*/ 72 w 96"/>
                <a:gd name="T5" fmla="*/ 144 h 288"/>
                <a:gd name="T6" fmla="*/ 0 w 96"/>
                <a:gd name="T7" fmla="*/ 266 h 288"/>
                <a:gd name="T8" fmla="*/ 11 w 96"/>
                <a:gd name="T9" fmla="*/ 288 h 288"/>
                <a:gd name="T10" fmla="*/ 96 w 96"/>
                <a:gd name="T11" fmla="*/ 144 h 288"/>
                <a:gd name="T12" fmla="*/ 11 w 96"/>
                <a:gd name="T13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288">
                  <a:moveTo>
                    <a:pt x="11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42" y="46"/>
                    <a:pt x="72" y="92"/>
                    <a:pt x="72" y="144"/>
                  </a:cubicBezTo>
                  <a:cubicBezTo>
                    <a:pt x="72" y="197"/>
                    <a:pt x="43" y="242"/>
                    <a:pt x="0" y="266"/>
                  </a:cubicBezTo>
                  <a:cubicBezTo>
                    <a:pt x="11" y="288"/>
                    <a:pt x="11" y="288"/>
                    <a:pt x="11" y="288"/>
                  </a:cubicBezTo>
                  <a:cubicBezTo>
                    <a:pt x="62" y="260"/>
                    <a:pt x="96" y="206"/>
                    <a:pt x="96" y="144"/>
                  </a:cubicBezTo>
                  <a:cubicBezTo>
                    <a:pt x="96" y="82"/>
                    <a:pt x="61" y="28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12" name="Arc 20"/>
          <p:cNvSpPr/>
          <p:nvPr/>
        </p:nvSpPr>
        <p:spPr>
          <a:xfrm flipV="1">
            <a:off x="3916363" y="1930400"/>
            <a:ext cx="1695450" cy="1695450"/>
          </a:xfrm>
          <a:prstGeom prst="arc">
            <a:avLst>
              <a:gd name="adj1" fmla="val 17688587"/>
              <a:gd name="adj2" fmla="val 14471894"/>
            </a:avLst>
          </a:prstGeom>
          <a:noFill/>
          <a:ln w="63500">
            <a:solidFill>
              <a:srgbClr val="FDFDFD">
                <a:alpha val="65000"/>
              </a:srgbClr>
            </a:solidFill>
            <a:headEnd type="none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6150" name="TextBox 21"/>
          <p:cNvSpPr txBox="1"/>
          <p:nvPr/>
        </p:nvSpPr>
        <p:spPr>
          <a:xfrm>
            <a:off x="4318636" y="2362518"/>
            <a:ext cx="889000" cy="8604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5000" b="1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02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4514215" y="3400425"/>
            <a:ext cx="408940" cy="413385"/>
            <a:chOff x="3632924" y="5091975"/>
            <a:chExt cx="537900" cy="543443"/>
          </a:xfrm>
          <a:solidFill>
            <a:srgbClr val="FDFDFD">
              <a:alpha val="78000"/>
            </a:srgbClr>
          </a:solidFill>
        </p:grpSpPr>
        <p:sp>
          <p:nvSpPr>
            <p:cNvPr id="15" name="Freeform 705@|5FFC:0|FBC:0|LFC:0|LBC:16777215"/>
            <p:cNvSpPr/>
            <p:nvPr/>
          </p:nvSpPr>
          <p:spPr bwMode="auto">
            <a:xfrm>
              <a:off x="3632924" y="5091975"/>
              <a:ext cx="271720" cy="543443"/>
            </a:xfrm>
            <a:custGeom>
              <a:avLst/>
              <a:gdLst>
                <a:gd name="T0" fmla="*/ 16 w 49"/>
                <a:gd name="T1" fmla="*/ 33 h 98"/>
                <a:gd name="T2" fmla="*/ 0 w 49"/>
                <a:gd name="T3" fmla="*/ 33 h 98"/>
                <a:gd name="T4" fmla="*/ 0 w 49"/>
                <a:gd name="T5" fmla="*/ 65 h 98"/>
                <a:gd name="T6" fmla="*/ 16 w 49"/>
                <a:gd name="T7" fmla="*/ 65 h 98"/>
                <a:gd name="T8" fmla="*/ 49 w 49"/>
                <a:gd name="T9" fmla="*/ 98 h 98"/>
                <a:gd name="T10" fmla="*/ 49 w 49"/>
                <a:gd name="T11" fmla="*/ 0 h 98"/>
                <a:gd name="T12" fmla="*/ 16 w 49"/>
                <a:gd name="T13" fmla="*/ 33 h 98"/>
                <a:gd name="T14" fmla="*/ 16 w 49"/>
                <a:gd name="T15" fmla="*/ 3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98">
                  <a:moveTo>
                    <a:pt x="16" y="33"/>
                  </a:moveTo>
                  <a:lnTo>
                    <a:pt x="0" y="33"/>
                  </a:lnTo>
                  <a:lnTo>
                    <a:pt x="0" y="65"/>
                  </a:lnTo>
                  <a:lnTo>
                    <a:pt x="16" y="65"/>
                  </a:lnTo>
                  <a:lnTo>
                    <a:pt x="49" y="98"/>
                  </a:lnTo>
                  <a:lnTo>
                    <a:pt x="49" y="0"/>
                  </a:lnTo>
                  <a:lnTo>
                    <a:pt x="16" y="33"/>
                  </a:lnTo>
                  <a:lnTo>
                    <a:pt x="16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6" name="Freeform 706@|5FFC:0|FBC:0|LFC:0|LBC:16777215"/>
            <p:cNvSpPr/>
            <p:nvPr/>
          </p:nvSpPr>
          <p:spPr bwMode="auto">
            <a:xfrm>
              <a:off x="3943463" y="5247244"/>
              <a:ext cx="88725" cy="227357"/>
            </a:xfrm>
            <a:custGeom>
              <a:avLst/>
              <a:gdLst>
                <a:gd name="T0" fmla="*/ 11 w 36"/>
                <a:gd name="T1" fmla="*/ 0 h 92"/>
                <a:gd name="T2" fmla="*/ 0 w 36"/>
                <a:gd name="T3" fmla="*/ 22 h 92"/>
                <a:gd name="T4" fmla="*/ 0 w 36"/>
                <a:gd name="T5" fmla="*/ 23 h 92"/>
                <a:gd name="T6" fmla="*/ 12 w 36"/>
                <a:gd name="T7" fmla="*/ 46 h 92"/>
                <a:gd name="T8" fmla="*/ 0 w 36"/>
                <a:gd name="T9" fmla="*/ 70 h 92"/>
                <a:gd name="T10" fmla="*/ 0 w 36"/>
                <a:gd name="T11" fmla="*/ 70 h 92"/>
                <a:gd name="T12" fmla="*/ 11 w 36"/>
                <a:gd name="T13" fmla="*/ 92 h 92"/>
                <a:gd name="T14" fmla="*/ 36 w 36"/>
                <a:gd name="T15" fmla="*/ 46 h 92"/>
                <a:gd name="T16" fmla="*/ 11 w 36"/>
                <a:gd name="T1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92">
                  <a:moveTo>
                    <a:pt x="11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7" y="28"/>
                    <a:pt x="12" y="37"/>
                    <a:pt x="12" y="46"/>
                  </a:cubicBezTo>
                  <a:cubicBezTo>
                    <a:pt x="12" y="56"/>
                    <a:pt x="7" y="64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11" y="92"/>
                    <a:pt x="11" y="92"/>
                    <a:pt x="11" y="92"/>
                  </a:cubicBezTo>
                  <a:cubicBezTo>
                    <a:pt x="26" y="82"/>
                    <a:pt x="36" y="65"/>
                    <a:pt x="36" y="46"/>
                  </a:cubicBezTo>
                  <a:cubicBezTo>
                    <a:pt x="36" y="27"/>
                    <a:pt x="26" y="1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7" name="Freeform 707@|5FFC:0|FBC:0|LFC:0|LBC:16777215"/>
            <p:cNvSpPr/>
            <p:nvPr/>
          </p:nvSpPr>
          <p:spPr bwMode="auto">
            <a:xfrm>
              <a:off x="4004464" y="5130794"/>
              <a:ext cx="166360" cy="465808"/>
            </a:xfrm>
            <a:custGeom>
              <a:avLst/>
              <a:gdLst>
                <a:gd name="T0" fmla="*/ 67 w 67"/>
                <a:gd name="T1" fmla="*/ 95 h 190"/>
                <a:gd name="T2" fmla="*/ 11 w 67"/>
                <a:gd name="T3" fmla="*/ 0 h 190"/>
                <a:gd name="T4" fmla="*/ 0 w 67"/>
                <a:gd name="T5" fmla="*/ 22 h 190"/>
                <a:gd name="T6" fmla="*/ 0 w 67"/>
                <a:gd name="T7" fmla="*/ 22 h 190"/>
                <a:gd name="T8" fmla="*/ 42 w 67"/>
                <a:gd name="T9" fmla="*/ 95 h 190"/>
                <a:gd name="T10" fmla="*/ 0 w 67"/>
                <a:gd name="T11" fmla="*/ 168 h 190"/>
                <a:gd name="T12" fmla="*/ 0 w 67"/>
                <a:gd name="T13" fmla="*/ 168 h 190"/>
                <a:gd name="T14" fmla="*/ 11 w 67"/>
                <a:gd name="T15" fmla="*/ 190 h 190"/>
                <a:gd name="T16" fmla="*/ 67 w 67"/>
                <a:gd name="T17" fmla="*/ 95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90">
                  <a:moveTo>
                    <a:pt x="67" y="95"/>
                  </a:moveTo>
                  <a:cubicBezTo>
                    <a:pt x="67" y="54"/>
                    <a:pt x="44" y="19"/>
                    <a:pt x="11" y="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5" y="37"/>
                    <a:pt x="42" y="64"/>
                    <a:pt x="42" y="95"/>
                  </a:cubicBezTo>
                  <a:cubicBezTo>
                    <a:pt x="42" y="126"/>
                    <a:pt x="25" y="154"/>
                    <a:pt x="0" y="168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11" y="190"/>
                    <a:pt x="11" y="190"/>
                    <a:pt x="11" y="190"/>
                  </a:cubicBezTo>
                  <a:cubicBezTo>
                    <a:pt x="44" y="171"/>
                    <a:pt x="67" y="136"/>
                    <a:pt x="67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18" name="Arc 16"/>
          <p:cNvSpPr/>
          <p:nvPr/>
        </p:nvSpPr>
        <p:spPr>
          <a:xfrm flipV="1">
            <a:off x="6610350" y="1930400"/>
            <a:ext cx="1695450" cy="1695450"/>
          </a:xfrm>
          <a:prstGeom prst="arc">
            <a:avLst>
              <a:gd name="adj1" fmla="val 17688587"/>
              <a:gd name="adj2" fmla="val 14471894"/>
            </a:avLst>
          </a:prstGeom>
          <a:ln w="63500">
            <a:solidFill>
              <a:srgbClr val="FDFDFD">
                <a:alpha val="65000"/>
              </a:srgbClr>
            </a:solidFill>
            <a:headEnd type="none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6153" name="TextBox 17"/>
          <p:cNvSpPr txBox="1"/>
          <p:nvPr/>
        </p:nvSpPr>
        <p:spPr>
          <a:xfrm>
            <a:off x="7012623" y="2362518"/>
            <a:ext cx="889000" cy="8604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5000" b="1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03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7283450" y="3386455"/>
            <a:ext cx="339090" cy="461645"/>
            <a:chOff x="5135712" y="5091975"/>
            <a:chExt cx="399264" cy="543443"/>
          </a:xfrm>
          <a:solidFill>
            <a:srgbClr val="FDFDFD">
              <a:alpha val="78000"/>
            </a:srgbClr>
          </a:solidFill>
        </p:grpSpPr>
        <p:sp>
          <p:nvSpPr>
            <p:cNvPr id="21" name="Freeform 708@|5FFC:0|FBC:0|LFC:0|LBC:16777215"/>
            <p:cNvSpPr/>
            <p:nvPr/>
          </p:nvSpPr>
          <p:spPr bwMode="auto">
            <a:xfrm>
              <a:off x="5135712" y="5091975"/>
              <a:ext cx="266176" cy="543443"/>
            </a:xfrm>
            <a:custGeom>
              <a:avLst/>
              <a:gdLst>
                <a:gd name="T0" fmla="*/ 16 w 48"/>
                <a:gd name="T1" fmla="*/ 33 h 98"/>
                <a:gd name="T2" fmla="*/ 0 w 48"/>
                <a:gd name="T3" fmla="*/ 33 h 98"/>
                <a:gd name="T4" fmla="*/ 0 w 48"/>
                <a:gd name="T5" fmla="*/ 65 h 98"/>
                <a:gd name="T6" fmla="*/ 16 w 48"/>
                <a:gd name="T7" fmla="*/ 65 h 98"/>
                <a:gd name="T8" fmla="*/ 48 w 48"/>
                <a:gd name="T9" fmla="*/ 98 h 98"/>
                <a:gd name="T10" fmla="*/ 48 w 48"/>
                <a:gd name="T11" fmla="*/ 0 h 98"/>
                <a:gd name="T12" fmla="*/ 16 w 48"/>
                <a:gd name="T13" fmla="*/ 33 h 98"/>
                <a:gd name="T14" fmla="*/ 16 w 48"/>
                <a:gd name="T15" fmla="*/ 3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98">
                  <a:moveTo>
                    <a:pt x="16" y="33"/>
                  </a:moveTo>
                  <a:lnTo>
                    <a:pt x="0" y="33"/>
                  </a:lnTo>
                  <a:lnTo>
                    <a:pt x="0" y="65"/>
                  </a:lnTo>
                  <a:lnTo>
                    <a:pt x="16" y="65"/>
                  </a:lnTo>
                  <a:lnTo>
                    <a:pt x="48" y="98"/>
                  </a:lnTo>
                  <a:lnTo>
                    <a:pt x="48" y="0"/>
                  </a:lnTo>
                  <a:lnTo>
                    <a:pt x="16" y="33"/>
                  </a:lnTo>
                  <a:lnTo>
                    <a:pt x="16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2" name="Freeform 709@|5FFC:0|FBC:0|LFC:0|LBC:16777215"/>
            <p:cNvSpPr/>
            <p:nvPr/>
          </p:nvSpPr>
          <p:spPr bwMode="auto">
            <a:xfrm>
              <a:off x="5446251" y="5247244"/>
              <a:ext cx="88725" cy="227357"/>
            </a:xfrm>
            <a:custGeom>
              <a:avLst/>
              <a:gdLst>
                <a:gd name="T0" fmla="*/ 11 w 36"/>
                <a:gd name="T1" fmla="*/ 0 h 92"/>
                <a:gd name="T2" fmla="*/ 0 w 36"/>
                <a:gd name="T3" fmla="*/ 22 h 92"/>
                <a:gd name="T4" fmla="*/ 0 w 36"/>
                <a:gd name="T5" fmla="*/ 23 h 92"/>
                <a:gd name="T6" fmla="*/ 12 w 36"/>
                <a:gd name="T7" fmla="*/ 46 h 92"/>
                <a:gd name="T8" fmla="*/ 0 w 36"/>
                <a:gd name="T9" fmla="*/ 70 h 92"/>
                <a:gd name="T10" fmla="*/ 0 w 36"/>
                <a:gd name="T11" fmla="*/ 70 h 92"/>
                <a:gd name="T12" fmla="*/ 11 w 36"/>
                <a:gd name="T13" fmla="*/ 92 h 92"/>
                <a:gd name="T14" fmla="*/ 36 w 36"/>
                <a:gd name="T15" fmla="*/ 46 h 92"/>
                <a:gd name="T16" fmla="*/ 11 w 36"/>
                <a:gd name="T1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92">
                  <a:moveTo>
                    <a:pt x="11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7" y="28"/>
                    <a:pt x="12" y="37"/>
                    <a:pt x="12" y="46"/>
                  </a:cubicBezTo>
                  <a:cubicBezTo>
                    <a:pt x="12" y="56"/>
                    <a:pt x="7" y="64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11" y="92"/>
                    <a:pt x="11" y="92"/>
                    <a:pt x="11" y="92"/>
                  </a:cubicBezTo>
                  <a:cubicBezTo>
                    <a:pt x="26" y="82"/>
                    <a:pt x="36" y="65"/>
                    <a:pt x="36" y="46"/>
                  </a:cubicBezTo>
                  <a:cubicBezTo>
                    <a:pt x="36" y="27"/>
                    <a:pt x="26" y="1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23" name="Arc 12"/>
          <p:cNvSpPr/>
          <p:nvPr/>
        </p:nvSpPr>
        <p:spPr>
          <a:xfrm flipV="1">
            <a:off x="9305925" y="1914525"/>
            <a:ext cx="1695450" cy="1695450"/>
          </a:xfrm>
          <a:prstGeom prst="arc">
            <a:avLst>
              <a:gd name="adj1" fmla="val 17688587"/>
              <a:gd name="adj2" fmla="val 14471894"/>
            </a:avLst>
          </a:prstGeom>
          <a:ln w="63500">
            <a:solidFill>
              <a:srgbClr val="FDFDFD">
                <a:alpha val="65000"/>
              </a:srgbClr>
            </a:solidFill>
            <a:headEnd type="none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6156" name="TextBox 13"/>
          <p:cNvSpPr txBox="1"/>
          <p:nvPr/>
        </p:nvSpPr>
        <p:spPr>
          <a:xfrm>
            <a:off x="9708992" y="2348230"/>
            <a:ext cx="889000" cy="8604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5000" b="1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6157" name="Freeform 710"/>
          <p:cNvSpPr/>
          <p:nvPr/>
        </p:nvSpPr>
        <p:spPr>
          <a:xfrm>
            <a:off x="10032365" y="3347085"/>
            <a:ext cx="222250" cy="441325"/>
          </a:xfrm>
          <a:custGeom>
            <a:avLst/>
            <a:gdLst/>
            <a:ahLst/>
            <a:cxnLst>
              <a:cxn ang="0">
                <a:pos x="791356942" y="1584295214"/>
              </a:cxn>
              <a:cxn ang="0">
                <a:pos x="0" y="1584295214"/>
              </a:cxn>
              <a:cxn ang="0">
                <a:pos x="0" y="2147483646"/>
              </a:cxn>
              <a:cxn ang="0">
                <a:pos x="791356942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791356942" y="1584295214"/>
              </a:cxn>
              <a:cxn ang="0">
                <a:pos x="791356942" y="1584295214"/>
              </a:cxn>
            </a:cxnLst>
            <a:rect l="0" t="0" r="0" b="0"/>
            <a:pathLst>
              <a:path w="49" h="97">
                <a:moveTo>
                  <a:pt x="16" y="32"/>
                </a:moveTo>
                <a:lnTo>
                  <a:pt x="0" y="32"/>
                </a:lnTo>
                <a:lnTo>
                  <a:pt x="0" y="65"/>
                </a:lnTo>
                <a:lnTo>
                  <a:pt x="16" y="65"/>
                </a:lnTo>
                <a:lnTo>
                  <a:pt x="49" y="97"/>
                </a:lnTo>
                <a:lnTo>
                  <a:pt x="49" y="0"/>
                </a:lnTo>
                <a:lnTo>
                  <a:pt x="16" y="32"/>
                </a:lnTo>
                <a:close/>
              </a:path>
            </a:pathLst>
          </a:custGeom>
          <a:solidFill>
            <a:srgbClr val="FDFDFD">
              <a:alpha val="78038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8" name="矩形 25"/>
          <p:cNvSpPr/>
          <p:nvPr/>
        </p:nvSpPr>
        <p:spPr>
          <a:xfrm>
            <a:off x="1130300" y="4432300"/>
            <a:ext cx="2078038" cy="73850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1216025" eaLnBrk="1" hangingPunct="1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000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</a:t>
            </a:r>
          </a:p>
        </p:txBody>
      </p:sp>
      <p:sp>
        <p:nvSpPr>
          <p:cNvPr id="6159" name="TextBox 13"/>
          <p:cNvSpPr txBox="1"/>
          <p:nvPr/>
        </p:nvSpPr>
        <p:spPr>
          <a:xfrm>
            <a:off x="1522413" y="4051300"/>
            <a:ext cx="1293812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1216025"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600" b="1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160" name="矩形 27"/>
          <p:cNvSpPr/>
          <p:nvPr/>
        </p:nvSpPr>
        <p:spPr>
          <a:xfrm>
            <a:off x="3743325" y="4432300"/>
            <a:ext cx="2078038" cy="73850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1216025" eaLnBrk="1" hangingPunct="1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000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</a:t>
            </a:r>
          </a:p>
        </p:txBody>
      </p:sp>
      <p:sp>
        <p:nvSpPr>
          <p:cNvPr id="6161" name="TextBox 13"/>
          <p:cNvSpPr txBox="1"/>
          <p:nvPr/>
        </p:nvSpPr>
        <p:spPr>
          <a:xfrm>
            <a:off x="4135438" y="4051300"/>
            <a:ext cx="1293812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1216025"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600" b="1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162" name="矩形 29"/>
          <p:cNvSpPr/>
          <p:nvPr/>
        </p:nvSpPr>
        <p:spPr>
          <a:xfrm>
            <a:off x="6448425" y="4432300"/>
            <a:ext cx="2078038" cy="73850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1216025" eaLnBrk="1" hangingPunct="1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000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</a:t>
            </a:r>
          </a:p>
        </p:txBody>
      </p:sp>
      <p:sp>
        <p:nvSpPr>
          <p:cNvPr id="6163" name="TextBox 13"/>
          <p:cNvSpPr txBox="1"/>
          <p:nvPr/>
        </p:nvSpPr>
        <p:spPr>
          <a:xfrm>
            <a:off x="6840538" y="4051300"/>
            <a:ext cx="1293812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1216025"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600" b="1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164" name="矩形 31"/>
          <p:cNvSpPr/>
          <p:nvPr/>
        </p:nvSpPr>
        <p:spPr>
          <a:xfrm>
            <a:off x="9153525" y="4432300"/>
            <a:ext cx="2078038" cy="73850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1216025" eaLnBrk="1" hangingPunct="1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000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</a:t>
            </a:r>
          </a:p>
        </p:txBody>
      </p:sp>
      <p:sp>
        <p:nvSpPr>
          <p:cNvPr id="6165" name="TextBox 13"/>
          <p:cNvSpPr txBox="1"/>
          <p:nvPr/>
        </p:nvSpPr>
        <p:spPr>
          <a:xfrm>
            <a:off x="9545638" y="4051300"/>
            <a:ext cx="1293812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1216025"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600" b="1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166" name="文本框 78"/>
          <p:cNvSpPr txBox="1"/>
          <p:nvPr/>
        </p:nvSpPr>
        <p:spPr>
          <a:xfrm>
            <a:off x="511175" y="342900"/>
            <a:ext cx="51562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目录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en-US" altLang="zh-CN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CONTENT </a:t>
            </a:r>
            <a:endParaRPr lang="zh-CN" altLang="en-US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6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6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6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147" grpId="0"/>
      <p:bldP spid="12" grpId="0" animBg="1"/>
      <p:bldP spid="6150" grpId="0"/>
      <p:bldP spid="18" grpId="0" animBg="1"/>
      <p:bldP spid="6153" grpId="0"/>
      <p:bldP spid="23" grpId="0" animBg="1"/>
      <p:bldP spid="6156" grpId="0"/>
      <p:bldP spid="6157" grpId="0" animBg="1"/>
      <p:bldP spid="6158" grpId="0"/>
      <p:bldP spid="6159" grpId="0"/>
      <p:bldP spid="6160" grpId="0"/>
      <p:bldP spid="6161" grpId="0"/>
      <p:bldP spid="6162" grpId="0"/>
      <p:bldP spid="6163" grpId="0"/>
      <p:bldP spid="6164" grpId="0"/>
      <p:bldP spid="6165" grpId="0"/>
      <p:bldP spid="616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组合 6"/>
          <p:cNvGrpSpPr/>
          <p:nvPr/>
        </p:nvGrpSpPr>
        <p:grpSpPr>
          <a:xfrm>
            <a:off x="450850" y="304800"/>
            <a:ext cx="742950" cy="495300"/>
            <a:chOff x="431663" y="266700"/>
            <a:chExt cx="952705" cy="635137"/>
          </a:xfrm>
        </p:grpSpPr>
        <p:sp>
          <p:nvSpPr>
            <p:cNvPr id="4" name="椭圆 3"/>
            <p:cNvSpPr/>
            <p:nvPr/>
          </p:nvSpPr>
          <p:spPr>
            <a:xfrm>
              <a:off x="431663" y="266700"/>
              <a:ext cx="635137" cy="635137"/>
            </a:xfrm>
            <a:prstGeom prst="ellipse">
              <a:avLst/>
            </a:prstGeom>
            <a:noFill/>
            <a:ln w="12700">
              <a:solidFill>
                <a:schemeClr val="bg1">
                  <a:alpha val="82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749231" y="266700"/>
              <a:ext cx="635137" cy="635137"/>
            </a:xfrm>
            <a:prstGeom prst="ellipse">
              <a:avLst/>
            </a:prstGeom>
            <a:noFill/>
            <a:ln w="12700">
              <a:solidFill>
                <a:schemeClr val="bg1">
                  <a:alpha val="82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8" name="TextBox 13"/>
          <p:cNvSpPr txBox="1"/>
          <p:nvPr/>
        </p:nvSpPr>
        <p:spPr>
          <a:xfrm>
            <a:off x="1103313" y="379413"/>
            <a:ext cx="3298825" cy="4318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1216025"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单击此处添加标题</a:t>
            </a:r>
            <a:endParaRPr lang="en-US" altLang="zh-CN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aphicFrame>
        <p:nvGraphicFramePr>
          <p:cNvPr id="7" name="Chart 6"/>
          <p:cNvGraphicFramePr/>
          <p:nvPr/>
        </p:nvGraphicFramePr>
        <p:xfrm>
          <a:off x="609458" y="1981594"/>
          <a:ext cx="6096601" cy="42669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4" name="Group 23"/>
          <p:cNvGrpSpPr/>
          <p:nvPr/>
        </p:nvGrpSpPr>
        <p:grpSpPr>
          <a:xfrm>
            <a:off x="3251319" y="1676812"/>
            <a:ext cx="7722360" cy="4368560"/>
            <a:chOff x="2362200" y="895351"/>
            <a:chExt cx="5791200" cy="3276599"/>
          </a:xfrm>
        </p:grpSpPr>
        <p:grpSp>
          <p:nvGrpSpPr>
            <p:cNvPr id="2" name="Group 7"/>
            <p:cNvGrpSpPr/>
            <p:nvPr/>
          </p:nvGrpSpPr>
          <p:grpSpPr>
            <a:xfrm>
              <a:off x="2362200" y="1885950"/>
              <a:ext cx="2514600" cy="990600"/>
              <a:chOff x="1676400" y="1962150"/>
              <a:chExt cx="2514600" cy="990600"/>
            </a:xfrm>
          </p:grpSpPr>
          <p:cxnSp>
            <p:nvCxnSpPr>
              <p:cNvPr id="9" name="Straight Connector 8"/>
              <p:cNvCxnSpPr/>
              <p:nvPr/>
            </p:nvCxnSpPr>
            <p:spPr>
              <a:xfrm rot="5400000" flipH="1" flipV="1">
                <a:off x="1676400" y="1962150"/>
                <a:ext cx="990600" cy="99060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>
                <a:off x="2667000" y="1962150"/>
                <a:ext cx="1524000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Group 10"/>
            <p:cNvGrpSpPr/>
            <p:nvPr/>
          </p:nvGrpSpPr>
          <p:grpSpPr>
            <a:xfrm>
              <a:off x="3581400" y="3028950"/>
              <a:ext cx="1295400" cy="685800"/>
              <a:chOff x="2895600" y="2647950"/>
              <a:chExt cx="1295400" cy="685800"/>
            </a:xfrm>
          </p:grpSpPr>
          <p:cxnSp>
            <p:nvCxnSpPr>
              <p:cNvPr id="12" name="Straight Connector 11"/>
              <p:cNvCxnSpPr/>
              <p:nvPr/>
            </p:nvCxnSpPr>
            <p:spPr>
              <a:xfrm rot="16200000" flipH="1">
                <a:off x="2857500" y="2686050"/>
                <a:ext cx="685800" cy="60960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>
                <a:off x="3505200" y="3333750"/>
                <a:ext cx="685800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4" name="Straight Connector 13"/>
            <p:cNvCxnSpPr/>
            <p:nvPr/>
          </p:nvCxnSpPr>
          <p:spPr>
            <a:xfrm>
              <a:off x="3352800" y="2190750"/>
              <a:ext cx="1524000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Group 14"/>
            <p:cNvGrpSpPr/>
            <p:nvPr/>
          </p:nvGrpSpPr>
          <p:grpSpPr>
            <a:xfrm>
              <a:off x="2514600" y="1200150"/>
              <a:ext cx="2362200" cy="685800"/>
              <a:chOff x="2819400" y="1428750"/>
              <a:chExt cx="2362200" cy="685800"/>
            </a:xfrm>
          </p:grpSpPr>
          <p:cxnSp>
            <p:nvCxnSpPr>
              <p:cNvPr id="16" name="Straight Connector 15"/>
              <p:cNvCxnSpPr/>
              <p:nvPr/>
            </p:nvCxnSpPr>
            <p:spPr>
              <a:xfrm flipV="1">
                <a:off x="2819400" y="1428750"/>
                <a:ext cx="762000" cy="68580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/>
              <p:cNvCxnSpPr/>
              <p:nvPr/>
            </p:nvCxnSpPr>
            <p:spPr>
              <a:xfrm>
                <a:off x="3581400" y="1428750"/>
                <a:ext cx="1600200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Content Placeholder 2"/>
            <p:cNvSpPr txBox="1"/>
            <p:nvPr/>
          </p:nvSpPr>
          <p:spPr>
            <a:xfrm>
              <a:off x="5201072" y="895351"/>
              <a:ext cx="2952328" cy="609600"/>
            </a:xfrm>
            <a:prstGeom prst="rect">
              <a:avLst/>
            </a:prstGeom>
          </p:spPr>
          <p:txBody>
            <a:bodyPr vert="horz" lIns="96765" tIns="48383" rIns="96765" bIns="48383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585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平面图形</a:t>
              </a:r>
              <a:r>
                <a:rPr lang="en-US" sz="1585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/>
              </a:r>
              <a:br>
                <a:rPr lang="en-US" sz="1585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</a:br>
              <a:r>
                <a:rPr lang="zh-CN" altLang="en-US" sz="116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此处添加详细文本描述，建议与标题相关并符合整体语言风格，语言描述尽量简洁生动。</a:t>
              </a:r>
              <a:endParaRPr lang="en-US" sz="116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9" name="Content Placeholder 2"/>
            <p:cNvSpPr txBox="1"/>
            <p:nvPr/>
          </p:nvSpPr>
          <p:spPr>
            <a:xfrm>
              <a:off x="5181600" y="1504950"/>
              <a:ext cx="2952328" cy="609600"/>
            </a:xfrm>
            <a:prstGeom prst="rect">
              <a:avLst/>
            </a:prstGeom>
          </p:spPr>
          <p:txBody>
            <a:bodyPr vert="horz" lIns="96765" tIns="48383" rIns="96765" bIns="48383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585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产品开发</a:t>
              </a:r>
              <a:endParaRPr lang="id-ID" sz="1585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  <a:p>
              <a:pPr marL="0" indent="0">
                <a:buNone/>
              </a:pPr>
              <a:r>
                <a:rPr lang="zh-CN" altLang="en-US" sz="116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此处添加详细文本描述，建议与标题相关并符合整体语言风格，语言描述尽量简洁生动。</a:t>
              </a:r>
              <a:endParaRPr lang="en-US" sz="116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0" name="Content Placeholder 2"/>
            <p:cNvSpPr txBox="1"/>
            <p:nvPr/>
          </p:nvSpPr>
          <p:spPr>
            <a:xfrm>
              <a:off x="5181600" y="2190749"/>
              <a:ext cx="2952328" cy="609600"/>
            </a:xfrm>
            <a:prstGeom prst="rect">
              <a:avLst/>
            </a:prstGeom>
          </p:spPr>
          <p:txBody>
            <a:bodyPr vert="horz" lIns="96765" tIns="48383" rIns="96765" bIns="48383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585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质量控制</a:t>
              </a:r>
              <a:endParaRPr lang="id-ID" sz="1585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  <a:p>
              <a:pPr marL="0" indent="0">
                <a:buNone/>
              </a:pPr>
              <a:r>
                <a:rPr lang="zh-CN" altLang="en-US" sz="116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此处添加详细文本描述，建议与标题相关并符合整体语言风格，语言描述尽量简洁生动。</a:t>
              </a:r>
              <a:endParaRPr lang="en-US" sz="116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1" name="Content Placeholder 2"/>
            <p:cNvSpPr txBox="1"/>
            <p:nvPr/>
          </p:nvSpPr>
          <p:spPr>
            <a:xfrm>
              <a:off x="5181600" y="3278079"/>
              <a:ext cx="2952328" cy="893871"/>
            </a:xfrm>
            <a:prstGeom prst="rect">
              <a:avLst/>
            </a:prstGeom>
          </p:spPr>
          <p:txBody>
            <a:bodyPr vert="horz" lIns="96765" tIns="48383" rIns="96765" bIns="48383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585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数据回收</a:t>
              </a:r>
              <a:r>
                <a:rPr lang="en-US" sz="1585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/>
              </a:r>
              <a:br>
                <a:rPr lang="en-US" sz="1585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</a:br>
              <a:r>
                <a:rPr lang="zh-CN" altLang="en-US" sz="116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6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200</a:t>
              </a:r>
              <a:r>
                <a:rPr lang="zh-CN" altLang="en-US" sz="116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字以内</a:t>
              </a:r>
              <a:endParaRPr lang="en-US" sz="116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Graphic spid="7" grpId="0">
        <p:bldAsOne/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5" t="502" r="33405" b="-502"/>
          <a:stretch>
            <a:fillRect/>
          </a:stretch>
        </p:blipFill>
        <p:spPr>
          <a:xfrm>
            <a:off x="-2162562" y="1245300"/>
            <a:ext cx="4860540" cy="4860541"/>
          </a:xfrm>
          <a:prstGeom prst="ellipse">
            <a:avLst/>
          </a:prstGeom>
        </p:spPr>
      </p:pic>
      <p:sp>
        <p:nvSpPr>
          <p:cNvPr id="34819" name="矩形 5"/>
          <p:cNvSpPr/>
          <p:nvPr/>
        </p:nvSpPr>
        <p:spPr>
          <a:xfrm>
            <a:off x="3894455" y="3930650"/>
            <a:ext cx="69367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单击此处编辑您要的内容，建议您在展示时采用微软雅黑字体，本模版所有图形线条及其相应素材均可自由编辑、改色、替换。</a:t>
            </a:r>
          </a:p>
        </p:txBody>
      </p:sp>
      <p:sp>
        <p:nvSpPr>
          <p:cNvPr id="34821" name="TextBox 13"/>
          <p:cNvSpPr txBox="1"/>
          <p:nvPr/>
        </p:nvSpPr>
        <p:spPr>
          <a:xfrm>
            <a:off x="3964305" y="3013710"/>
            <a:ext cx="5605145" cy="83058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1216025"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en-US" altLang="zh-CN" sz="5400" b="1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04.</a:t>
            </a:r>
            <a:r>
              <a:rPr lang="zh-CN" altLang="en-US" sz="5400" b="1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单击编辑标题</a:t>
            </a:r>
            <a:endParaRPr lang="en-US" altLang="zh-CN" sz="5400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4822" name="文本框 78"/>
          <p:cNvSpPr txBox="1"/>
          <p:nvPr/>
        </p:nvSpPr>
        <p:spPr>
          <a:xfrm>
            <a:off x="584200" y="395288"/>
            <a:ext cx="515620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过渡页</a:t>
            </a:r>
            <a:endParaRPr lang="zh-CN" altLang="en-US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-2216150" y="1165225"/>
            <a:ext cx="5013325" cy="5014913"/>
          </a:xfrm>
          <a:prstGeom prst="ellipse">
            <a:avLst/>
          </a:prstGeom>
          <a:noFill/>
          <a:ln w="12700">
            <a:solidFill>
              <a:schemeClr val="bg1">
                <a:alpha val="82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899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  <p:bldP spid="34821" grpId="0"/>
      <p:bldP spid="34822" grpId="0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组合 6"/>
          <p:cNvGrpSpPr/>
          <p:nvPr/>
        </p:nvGrpSpPr>
        <p:grpSpPr>
          <a:xfrm>
            <a:off x="450850" y="304800"/>
            <a:ext cx="742950" cy="495300"/>
            <a:chOff x="431663" y="266700"/>
            <a:chExt cx="952705" cy="635137"/>
          </a:xfrm>
        </p:grpSpPr>
        <p:sp>
          <p:nvSpPr>
            <p:cNvPr id="4" name="椭圆 3"/>
            <p:cNvSpPr/>
            <p:nvPr/>
          </p:nvSpPr>
          <p:spPr>
            <a:xfrm>
              <a:off x="431663" y="266700"/>
              <a:ext cx="635137" cy="635137"/>
            </a:xfrm>
            <a:prstGeom prst="ellipse">
              <a:avLst/>
            </a:prstGeom>
            <a:noFill/>
            <a:ln w="12700">
              <a:solidFill>
                <a:schemeClr val="bg1">
                  <a:alpha val="82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749231" y="266700"/>
              <a:ext cx="635137" cy="635137"/>
            </a:xfrm>
            <a:prstGeom prst="ellipse">
              <a:avLst/>
            </a:prstGeom>
            <a:noFill/>
            <a:ln w="12700">
              <a:solidFill>
                <a:schemeClr val="bg1">
                  <a:alpha val="82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8" name="TextBox 13"/>
          <p:cNvSpPr txBox="1"/>
          <p:nvPr/>
        </p:nvSpPr>
        <p:spPr>
          <a:xfrm>
            <a:off x="1103313" y="379413"/>
            <a:ext cx="3298825" cy="4318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1216025"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单击此处添加标题</a:t>
            </a:r>
            <a:endParaRPr lang="en-US" altLang="zh-CN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aphicFrame>
        <p:nvGraphicFramePr>
          <p:cNvPr id="27" name="Chart 26"/>
          <p:cNvGraphicFramePr/>
          <p:nvPr/>
        </p:nvGraphicFramePr>
        <p:xfrm>
          <a:off x="8800897" y="2324391"/>
          <a:ext cx="2933909" cy="22745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8" name="Chart 27"/>
          <p:cNvGraphicFramePr/>
          <p:nvPr/>
        </p:nvGraphicFramePr>
        <p:xfrm>
          <a:off x="5984308" y="2324391"/>
          <a:ext cx="2933909" cy="22745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Chart 6"/>
          <p:cNvGraphicFramePr/>
          <p:nvPr/>
        </p:nvGraphicFramePr>
        <p:xfrm>
          <a:off x="508052" y="2324391"/>
          <a:ext cx="2933909" cy="22745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" name="Chart 7"/>
          <p:cNvGraphicFramePr/>
          <p:nvPr/>
        </p:nvGraphicFramePr>
        <p:xfrm>
          <a:off x="3324641" y="2324391"/>
          <a:ext cx="2933909" cy="22745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pSp>
        <p:nvGrpSpPr>
          <p:cNvPr id="10" name="Group 9"/>
          <p:cNvGrpSpPr/>
          <p:nvPr/>
        </p:nvGrpSpPr>
        <p:grpSpPr>
          <a:xfrm>
            <a:off x="1381269" y="2868130"/>
            <a:ext cx="1219321" cy="1219133"/>
            <a:chOff x="948171" y="3233332"/>
            <a:chExt cx="914400" cy="914400"/>
          </a:xfrm>
          <a:noFill/>
        </p:grpSpPr>
        <p:sp>
          <p:nvSpPr>
            <p:cNvPr id="11" name="Oval 10"/>
            <p:cNvSpPr/>
            <p:nvPr/>
          </p:nvSpPr>
          <p:spPr>
            <a:xfrm>
              <a:off x="948171" y="3233332"/>
              <a:ext cx="914400" cy="914400"/>
            </a:xfrm>
            <a:prstGeom prst="ellipse">
              <a:avLst/>
            </a:prstGeom>
            <a:grp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655"/>
              <a:endParaRPr lang="en-US" sz="243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046018" y="3354532"/>
              <a:ext cx="232387" cy="678693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defTabSz="1176655"/>
              <a:endParaRPr lang="en-US" sz="529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194019" y="2854281"/>
            <a:ext cx="1219321" cy="1219134"/>
            <a:chOff x="948171" y="3233332"/>
            <a:chExt cx="914400" cy="914400"/>
          </a:xfrm>
          <a:noFill/>
        </p:grpSpPr>
        <p:sp>
          <p:nvSpPr>
            <p:cNvPr id="14" name="Oval 13"/>
            <p:cNvSpPr/>
            <p:nvPr/>
          </p:nvSpPr>
          <p:spPr>
            <a:xfrm>
              <a:off x="948171" y="3233332"/>
              <a:ext cx="914400" cy="914400"/>
            </a:xfrm>
            <a:prstGeom prst="ellipse">
              <a:avLst/>
            </a:prstGeom>
            <a:grp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655"/>
              <a:endParaRPr lang="en-US" sz="243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046018" y="3333750"/>
              <a:ext cx="232387" cy="678693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defTabSz="1176655"/>
              <a:endParaRPr lang="en-US" sz="529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680959" y="2849664"/>
            <a:ext cx="1219321" cy="1219134"/>
            <a:chOff x="948171" y="3233332"/>
            <a:chExt cx="914400" cy="914400"/>
          </a:xfrm>
          <a:noFill/>
        </p:grpSpPr>
        <p:sp>
          <p:nvSpPr>
            <p:cNvPr id="17" name="Oval 16"/>
            <p:cNvSpPr/>
            <p:nvPr/>
          </p:nvSpPr>
          <p:spPr>
            <a:xfrm>
              <a:off x="948171" y="3233332"/>
              <a:ext cx="914400" cy="914400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655"/>
              <a:endParaRPr lang="en-US" sz="243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046018" y="3333750"/>
              <a:ext cx="307398" cy="6786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1176655"/>
              <a:endParaRPr lang="en-US" sz="529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854353" y="2854281"/>
            <a:ext cx="1219321" cy="1219134"/>
            <a:chOff x="948171" y="3233332"/>
            <a:chExt cx="914400" cy="914400"/>
          </a:xfrm>
          <a:noFill/>
        </p:grpSpPr>
        <p:sp>
          <p:nvSpPr>
            <p:cNvPr id="21" name="Oval 20"/>
            <p:cNvSpPr/>
            <p:nvPr/>
          </p:nvSpPr>
          <p:spPr>
            <a:xfrm>
              <a:off x="948171" y="3233332"/>
              <a:ext cx="914400" cy="914400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655"/>
              <a:endParaRPr lang="en-US" sz="243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1046018" y="3333750"/>
              <a:ext cx="674544" cy="678693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defTabSz="1176655"/>
              <a:endParaRPr lang="en-US" sz="529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3" name="Content Placeholder 2"/>
          <p:cNvSpPr txBox="1"/>
          <p:nvPr/>
        </p:nvSpPr>
        <p:spPr>
          <a:xfrm>
            <a:off x="914490" y="4826136"/>
            <a:ext cx="2246483" cy="993054"/>
          </a:xfrm>
          <a:prstGeom prst="rect">
            <a:avLst/>
          </a:prstGeom>
        </p:spPr>
        <p:txBody>
          <a:bodyPr vert="horz" lIns="121924" tIns="60962" rIns="121924" bIns="60962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585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产品安全</a:t>
            </a:r>
            <a:r>
              <a:rPr lang="en-US" sz="1585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/>
            </a:r>
            <a:br>
              <a:rPr lang="en-US" sz="1585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</a:br>
            <a:r>
              <a:rPr lang="zh-CN" altLang="en-US" sz="116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此处添加详细文本描述，建议与标题相关并符合整体语言风格，语言描述尽量简洁生动。</a:t>
            </a:r>
            <a:endParaRPr lang="en-US" sz="1165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4" name="Content Placeholder 2"/>
          <p:cNvSpPr txBox="1"/>
          <p:nvPr/>
        </p:nvSpPr>
        <p:spPr>
          <a:xfrm>
            <a:off x="3657960" y="4826136"/>
            <a:ext cx="2246483" cy="993054"/>
          </a:xfrm>
          <a:prstGeom prst="rect">
            <a:avLst/>
          </a:prstGeom>
        </p:spPr>
        <p:txBody>
          <a:bodyPr vert="horz" lIns="121924" tIns="60962" rIns="121924" bIns="60962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585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分销网络</a:t>
            </a:r>
            <a:r>
              <a:rPr lang="en-US" sz="1585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/>
            </a:r>
            <a:br>
              <a:rPr lang="en-US" sz="1585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</a:br>
            <a:r>
              <a:rPr lang="zh-CN" altLang="en-US" sz="116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此处添加详细文本描述，建议与标题相关并符合整体语言风格，语言描述尽量简洁生动。</a:t>
            </a:r>
            <a:endParaRPr lang="en-US" sz="1165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5" name="Content Placeholder 2"/>
          <p:cNvSpPr txBox="1"/>
          <p:nvPr/>
        </p:nvSpPr>
        <p:spPr>
          <a:xfrm>
            <a:off x="6441981" y="4840647"/>
            <a:ext cx="2296481" cy="1103028"/>
          </a:xfrm>
          <a:prstGeom prst="rect">
            <a:avLst/>
          </a:prstGeom>
        </p:spPr>
        <p:txBody>
          <a:bodyPr vert="horz" lIns="121924" tIns="60962" rIns="121924" bIns="60962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585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产品开发</a:t>
            </a:r>
            <a:r>
              <a:rPr lang="en-US" sz="1585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/>
            </a:r>
            <a:br>
              <a:rPr lang="en-US" sz="1585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</a:br>
            <a:r>
              <a:rPr lang="zh-CN" altLang="en-US" sz="116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此处添加详细文本描述，建议与标题相关并符合整体语言风格，语言描述尽量简洁生动。</a:t>
            </a:r>
            <a:endParaRPr lang="en-US" sz="1165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6" name="Content Placeholder 2"/>
          <p:cNvSpPr txBox="1"/>
          <p:nvPr/>
        </p:nvSpPr>
        <p:spPr>
          <a:xfrm>
            <a:off x="9083841" y="4840648"/>
            <a:ext cx="2296481" cy="1001432"/>
          </a:xfrm>
          <a:prstGeom prst="rect">
            <a:avLst/>
          </a:prstGeom>
        </p:spPr>
        <p:txBody>
          <a:bodyPr vert="horz" lIns="121924" tIns="60962" rIns="121924" bIns="60962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585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市场策略</a:t>
            </a:r>
            <a:r>
              <a:rPr lang="en-US" sz="1585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/>
            </a:r>
            <a:br>
              <a:rPr lang="en-US" sz="1585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</a:br>
            <a:r>
              <a:rPr lang="zh-CN" altLang="en-US" sz="116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此处添加详细文本描述，建议与标题相关并符合整体语言风格，语言描述尽量简洁生动。</a:t>
            </a:r>
            <a:endParaRPr lang="en-US" sz="1165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/>
          <p:nvPr/>
        </p:nvSpPr>
        <p:spPr>
          <a:xfrm>
            <a:off x="812880" y="1661172"/>
            <a:ext cx="10658233" cy="625103"/>
          </a:xfrm>
          <a:prstGeom prst="rect">
            <a:avLst/>
          </a:prstGeom>
        </p:spPr>
        <p:txBody>
          <a:bodyPr vert="horz" lIns="121924" tIns="60962" rIns="121924" bIns="60962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16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6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200</a:t>
            </a:r>
            <a:r>
              <a:rPr lang="zh-CN" altLang="en-US" sz="116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字以内，据统计每页幻灯片的最好控制在</a:t>
            </a:r>
            <a:r>
              <a:rPr lang="en-US" altLang="zh-CN" sz="116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5</a:t>
            </a:r>
            <a:r>
              <a:rPr lang="zh-CN" altLang="en-US" sz="116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分钟之内。此处添加详细文本描述，建议与标题相关并符合整体语言风格，语言描述尽量简洁生动。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Graphic spid="27" grpId="0">
        <p:bldAsOne/>
      </p:bldGraphic>
      <p:bldGraphic spid="28" grpId="0">
        <p:bldAsOne/>
      </p:bldGraphic>
      <p:bldGraphic spid="7" grpId="0">
        <p:bldAsOne/>
      </p:bldGraphic>
      <p:bldGraphic spid="2" grpId="0">
        <p:bldAsOne/>
      </p:bldGraphic>
      <p:bldP spid="23" grpId="0"/>
      <p:bldP spid="24" grpId="0"/>
      <p:bldP spid="25" grpId="0"/>
      <p:bldP spid="26" grpId="0"/>
      <p:bldP spid="2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组合 6"/>
          <p:cNvGrpSpPr/>
          <p:nvPr/>
        </p:nvGrpSpPr>
        <p:grpSpPr>
          <a:xfrm>
            <a:off x="450850" y="304800"/>
            <a:ext cx="742950" cy="495300"/>
            <a:chOff x="431663" y="266700"/>
            <a:chExt cx="952705" cy="635137"/>
          </a:xfrm>
        </p:grpSpPr>
        <p:sp>
          <p:nvSpPr>
            <p:cNvPr id="4" name="椭圆 3"/>
            <p:cNvSpPr/>
            <p:nvPr/>
          </p:nvSpPr>
          <p:spPr>
            <a:xfrm>
              <a:off x="431663" y="266700"/>
              <a:ext cx="635137" cy="635137"/>
            </a:xfrm>
            <a:prstGeom prst="ellipse">
              <a:avLst/>
            </a:prstGeom>
            <a:noFill/>
            <a:ln w="12700">
              <a:solidFill>
                <a:schemeClr val="bg1">
                  <a:alpha val="82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749231" y="266700"/>
              <a:ext cx="635137" cy="635137"/>
            </a:xfrm>
            <a:prstGeom prst="ellipse">
              <a:avLst/>
            </a:prstGeom>
            <a:noFill/>
            <a:ln w="12700">
              <a:solidFill>
                <a:schemeClr val="bg1">
                  <a:alpha val="82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8" name="TextBox 13"/>
          <p:cNvSpPr txBox="1"/>
          <p:nvPr/>
        </p:nvSpPr>
        <p:spPr>
          <a:xfrm>
            <a:off x="1103313" y="379413"/>
            <a:ext cx="3298825" cy="4318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1216025"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单击此处添加标题</a:t>
            </a:r>
            <a:endParaRPr lang="en-US" altLang="zh-CN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78933" y="2301829"/>
            <a:ext cx="6518792" cy="4632572"/>
            <a:chOff x="1114044" y="2108057"/>
            <a:chExt cx="6159990" cy="4377591"/>
          </a:xfrm>
        </p:grpSpPr>
        <p:sp>
          <p:nvSpPr>
            <p:cNvPr id="26" name="Shape 51"/>
            <p:cNvSpPr/>
            <p:nvPr/>
          </p:nvSpPr>
          <p:spPr>
            <a:xfrm flipV="1">
              <a:off x="7271153" y="4320117"/>
              <a:ext cx="0" cy="888024"/>
            </a:xfrm>
            <a:prstGeom prst="line">
              <a:avLst/>
            </a:prstGeom>
            <a:ln w="254000">
              <a:solidFill>
                <a:schemeClr val="tx1">
                  <a:alpha val="43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defTabSz="1176655">
                <a:defRPr sz="11100" cap="all" spc="0">
                  <a:solidFill>
                    <a:srgbClr val="B9F7BF"/>
                  </a:solidFill>
                </a:defRPr>
              </a:pPr>
              <a:endParaRPr sz="11745" cap="all">
                <a:solidFill>
                  <a:srgbClr val="B9F7B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1114044" y="2108057"/>
              <a:ext cx="6159990" cy="4377591"/>
              <a:chOff x="1114044" y="2108057"/>
              <a:chExt cx="6159990" cy="4377591"/>
            </a:xfrm>
          </p:grpSpPr>
          <p:sp>
            <p:nvSpPr>
              <p:cNvPr id="22" name="Shape 44"/>
              <p:cNvSpPr/>
              <p:nvPr/>
            </p:nvSpPr>
            <p:spPr>
              <a:xfrm flipV="1">
                <a:off x="1114044" y="2108057"/>
                <a:ext cx="0" cy="888024"/>
              </a:xfrm>
              <a:prstGeom prst="line">
                <a:avLst/>
              </a:prstGeom>
              <a:ln w="254000">
                <a:solidFill>
                  <a:schemeClr val="bg1">
                    <a:alpha val="43000"/>
                  </a:schemeClr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defTabSz="1176655">
                  <a:defRPr sz="11100" cap="all" spc="0">
                    <a:solidFill>
                      <a:srgbClr val="B9F7BF"/>
                    </a:solidFill>
                  </a:defRPr>
                </a:pPr>
                <a:endParaRPr sz="11745" cap="all">
                  <a:solidFill>
                    <a:srgbClr val="B9F7B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Shape 55"/>
              <p:cNvSpPr/>
              <p:nvPr/>
            </p:nvSpPr>
            <p:spPr>
              <a:xfrm>
                <a:off x="2619038" y="5840132"/>
                <a:ext cx="793237" cy="6455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30" extrusionOk="0">
                    <a:moveTo>
                      <a:pt x="0" y="21430"/>
                    </a:moveTo>
                    <a:cubicBezTo>
                      <a:pt x="690" y="6972"/>
                      <a:pt x="7890" y="-170"/>
                      <a:pt x="21600" y="3"/>
                    </a:cubicBezTo>
                  </a:path>
                </a:pathLst>
              </a:custGeom>
              <a:ln w="254000">
                <a:solidFill>
                  <a:schemeClr val="bg1">
                    <a:alpha val="43000"/>
                  </a:schemeClr>
                </a:solidFill>
                <a:miter lim="400000"/>
              </a:ln>
            </p:spPr>
            <p:txBody>
              <a:bodyPr lIns="45721" tIns="22861" rIns="45721" bIns="22861"/>
              <a:lstStyle/>
              <a:p>
                <a:pPr defTabSz="1176655"/>
                <a:endParaRPr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" name="Shape 49"/>
              <p:cNvSpPr/>
              <p:nvPr/>
            </p:nvSpPr>
            <p:spPr>
              <a:xfrm>
                <a:off x="1782165" y="3647920"/>
                <a:ext cx="4780535" cy="0"/>
              </a:xfrm>
              <a:prstGeom prst="line">
                <a:avLst/>
              </a:prstGeom>
              <a:ln w="254000">
                <a:solidFill>
                  <a:schemeClr val="bg1">
                    <a:alpha val="43000"/>
                  </a:schemeClr>
                </a:solidFill>
                <a:miter lim="400000"/>
              </a:ln>
            </p:spPr>
            <p:txBody>
              <a:bodyPr lIns="25401" tIns="25401" rIns="25401" bIns="25401" anchor="ctr"/>
              <a:lstStyle/>
              <a:p>
                <a:pPr defTabSz="1176655">
                  <a:defRPr sz="11100" cap="all" spc="0">
                    <a:solidFill>
                      <a:srgbClr val="B9F7BF"/>
                    </a:solidFill>
                  </a:defRPr>
                </a:pPr>
                <a:endParaRPr sz="11745" cap="all">
                  <a:solidFill>
                    <a:srgbClr val="B9F7B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" name="Shape 56"/>
              <p:cNvSpPr/>
              <p:nvPr/>
            </p:nvSpPr>
            <p:spPr>
              <a:xfrm>
                <a:off x="6522023" y="3646853"/>
                <a:ext cx="752011" cy="7325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14004" y="32"/>
                      <a:pt x="21204" y="7232"/>
                      <a:pt x="21600" y="21600"/>
                    </a:cubicBezTo>
                  </a:path>
                </a:pathLst>
              </a:custGeom>
              <a:ln w="254000">
                <a:solidFill>
                  <a:schemeClr val="bg1">
                    <a:alpha val="43000"/>
                  </a:schemeClr>
                </a:solidFill>
                <a:miter lim="400000"/>
              </a:ln>
            </p:spPr>
            <p:txBody>
              <a:bodyPr lIns="45721" tIns="22861" rIns="45721" bIns="22861"/>
              <a:lstStyle/>
              <a:p>
                <a:pPr defTabSz="1176655"/>
                <a:endParaRPr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Shape 57"/>
              <p:cNvSpPr/>
              <p:nvPr/>
            </p:nvSpPr>
            <p:spPr>
              <a:xfrm>
                <a:off x="6551910" y="5161198"/>
                <a:ext cx="714879" cy="6735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926" extrusionOk="0">
                    <a:moveTo>
                      <a:pt x="21600" y="0"/>
                    </a:moveTo>
                    <a:cubicBezTo>
                      <a:pt x="21425" y="14642"/>
                      <a:pt x="14225" y="21600"/>
                      <a:pt x="0" y="20875"/>
                    </a:cubicBezTo>
                  </a:path>
                </a:pathLst>
              </a:custGeom>
              <a:ln w="254000">
                <a:solidFill>
                  <a:schemeClr val="bg1">
                    <a:alpha val="43000"/>
                  </a:schemeClr>
                </a:solidFill>
                <a:miter lim="400000"/>
              </a:ln>
            </p:spPr>
            <p:txBody>
              <a:bodyPr lIns="45721" tIns="22861" rIns="45721" bIns="22861"/>
              <a:lstStyle/>
              <a:p>
                <a:pPr defTabSz="1176655"/>
                <a:endParaRPr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" name="Shape 58"/>
              <p:cNvSpPr/>
              <p:nvPr/>
            </p:nvSpPr>
            <p:spPr>
              <a:xfrm>
                <a:off x="1114705" y="2985553"/>
                <a:ext cx="707816" cy="6623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789" extrusionOk="0">
                    <a:moveTo>
                      <a:pt x="21600" y="20713"/>
                    </a:moveTo>
                    <a:cubicBezTo>
                      <a:pt x="7335" y="21600"/>
                      <a:pt x="135" y="14696"/>
                      <a:pt x="0" y="0"/>
                    </a:cubicBezTo>
                  </a:path>
                </a:pathLst>
              </a:custGeom>
              <a:ln w="254000">
                <a:solidFill>
                  <a:schemeClr val="bg1">
                    <a:alpha val="43000"/>
                  </a:schemeClr>
                </a:solidFill>
                <a:miter lim="400000"/>
              </a:ln>
            </p:spPr>
            <p:txBody>
              <a:bodyPr lIns="45721" tIns="22861" rIns="45721" bIns="22861"/>
              <a:lstStyle/>
              <a:p>
                <a:pPr defTabSz="1176655"/>
                <a:endParaRPr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" name="Shape 54"/>
              <p:cNvSpPr/>
              <p:nvPr/>
            </p:nvSpPr>
            <p:spPr>
              <a:xfrm flipV="1">
                <a:off x="3358685" y="5840132"/>
                <a:ext cx="3264026" cy="0"/>
              </a:xfrm>
              <a:prstGeom prst="line">
                <a:avLst/>
              </a:prstGeom>
              <a:ln w="254000">
                <a:solidFill>
                  <a:schemeClr val="bg1">
                    <a:alpha val="43000"/>
                  </a:schemeClr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defTabSz="1176655">
                  <a:defRPr sz="11100" cap="all" spc="0">
                    <a:solidFill>
                      <a:srgbClr val="B9F7BF"/>
                    </a:solidFill>
                  </a:defRPr>
                </a:pPr>
                <a:endParaRPr sz="11745" cap="all">
                  <a:solidFill>
                    <a:srgbClr val="B9F7B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367" name="Shape 367"/>
          <p:cNvSpPr/>
          <p:nvPr/>
        </p:nvSpPr>
        <p:spPr>
          <a:xfrm>
            <a:off x="677236" y="1548702"/>
            <a:ext cx="1003399" cy="10032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 w="101600">
            <a:solidFill>
              <a:srgbClr val="FFFFFF"/>
            </a:solidFill>
            <a:miter lim="400000"/>
          </a:ln>
        </p:spPr>
        <p:txBody>
          <a:bodyPr lIns="25401" tIns="25401" rIns="25401" bIns="25401" anchor="ctr"/>
          <a:lstStyle>
            <a:lvl1pPr algn="ctr">
              <a:lnSpc>
                <a:spcPct val="100000"/>
              </a:lnSpc>
              <a:spcBef>
                <a:spcPts val="0"/>
              </a:spcBef>
              <a:defRPr cap="all" spc="0">
                <a:solidFill>
                  <a:srgbClr val="FFFFFF"/>
                </a:solidFill>
              </a:defRPr>
            </a:lvl1pPr>
          </a:lstStyle>
          <a:p>
            <a:pPr defTabSz="1176655">
              <a:lnSpc>
                <a:spcPct val="150000"/>
              </a:lnSpc>
              <a:defRPr sz="1800" cap="none" spc="0">
                <a:solidFill>
                  <a:srgbClr val="000000"/>
                </a:solidFill>
              </a:defRPr>
            </a:pPr>
            <a:r>
              <a:rPr sz="2400" cap="none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1990</a:t>
            </a:r>
          </a:p>
        </p:txBody>
      </p:sp>
      <p:sp>
        <p:nvSpPr>
          <p:cNvPr id="368" name="Shape 368"/>
          <p:cNvSpPr/>
          <p:nvPr/>
        </p:nvSpPr>
        <p:spPr>
          <a:xfrm>
            <a:off x="7163463" y="4642734"/>
            <a:ext cx="1003399" cy="10032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bg1">
              <a:alpha val="58000"/>
            </a:schemeClr>
          </a:solidFill>
          <a:ln w="101600">
            <a:solidFill>
              <a:srgbClr val="FFFFFF"/>
            </a:solidFill>
            <a:miter lim="400000"/>
          </a:ln>
        </p:spPr>
        <p:txBody>
          <a:bodyPr lIns="25401" tIns="25401" rIns="25401" bIns="25401" anchor="ctr"/>
          <a:lstStyle>
            <a:lvl1pPr algn="ctr">
              <a:lnSpc>
                <a:spcPct val="100000"/>
              </a:lnSpc>
              <a:spcBef>
                <a:spcPts val="0"/>
              </a:spcBef>
              <a:defRPr cap="all" spc="0">
                <a:solidFill>
                  <a:srgbClr val="FFFFFF"/>
                </a:solidFill>
              </a:defRPr>
            </a:lvl1pPr>
          </a:lstStyle>
          <a:p>
            <a:pPr defTabSz="1176655">
              <a:lnSpc>
                <a:spcPct val="150000"/>
              </a:lnSpc>
              <a:defRPr sz="1800" cap="none" spc="0">
                <a:solidFill>
                  <a:srgbClr val="000000"/>
                </a:solidFill>
              </a:defRPr>
            </a:pPr>
            <a:r>
              <a:rPr sz="2400" cap="none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1992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8489709" y="2760063"/>
            <a:ext cx="3111765" cy="2944373"/>
            <a:chOff x="8022427" y="2541070"/>
            <a:chExt cx="2940490" cy="2782313"/>
          </a:xfrm>
        </p:grpSpPr>
        <p:sp>
          <p:nvSpPr>
            <p:cNvPr id="17" name="Shape 370"/>
            <p:cNvSpPr/>
            <p:nvPr/>
          </p:nvSpPr>
          <p:spPr>
            <a:xfrm>
              <a:off x="8023489" y="2982639"/>
              <a:ext cx="2939428" cy="2340744"/>
            </a:xfrm>
            <a:prstGeom prst="rect">
              <a:avLst/>
            </a:prstGeom>
            <a:ln w="12700">
              <a:miter lim="400000"/>
            </a:ln>
          </p:spPr>
          <p:txBody>
            <a:bodyPr lIns="0" tIns="0" rIns="0" bIns="0"/>
            <a:lstStyle>
              <a:lvl1pPr>
                <a:lnSpc>
                  <a:spcPct val="100000"/>
                </a:lnSpc>
                <a:spcBef>
                  <a:spcPts val="1300"/>
                </a:spcBef>
                <a:defRPr sz="3400" spc="0" baseline="32000">
                  <a:solidFill>
                    <a:srgbClr val="000000"/>
                  </a:solidFill>
                </a:defRPr>
              </a:lvl1pPr>
            </a:lstStyle>
            <a:p>
              <a:pPr defTabSz="1176655">
                <a:lnSpc>
                  <a:spcPct val="150000"/>
                </a:lnSpc>
                <a:defRPr sz="1800" spc="0" baseline="0"/>
              </a:pPr>
              <a:r>
                <a:rPr lang="zh-CN" altLang="en-US" sz="1165" baseline="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65" baseline="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200</a:t>
              </a:r>
              <a:r>
                <a:rPr lang="zh-CN" altLang="en-US" sz="1165" baseline="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字以内，据统计每页幻灯片的最好控制在</a:t>
              </a:r>
              <a:r>
                <a:rPr lang="en-US" altLang="zh-CN" sz="1165" baseline="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5</a:t>
              </a:r>
              <a:r>
                <a:rPr lang="zh-CN" altLang="en-US" sz="1165" baseline="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分钟之内。</a:t>
              </a:r>
              <a:endParaRPr sz="1165" baseline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8" name="Shape 371"/>
            <p:cNvSpPr/>
            <p:nvPr/>
          </p:nvSpPr>
          <p:spPr>
            <a:xfrm>
              <a:off x="8022427" y="2541070"/>
              <a:ext cx="1012883" cy="486040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25401" tIns="25401" rIns="25401" bIns="25401" anchor="ctr">
              <a:spAutoFit/>
            </a:bodyPr>
            <a:lstStyle>
              <a:lvl1pPr>
                <a:lnSpc>
                  <a:spcPct val="100000"/>
                </a:lnSpc>
                <a:spcBef>
                  <a:spcPts val="0"/>
                </a:spcBef>
                <a:defRPr sz="4000" cap="all" spc="0">
                  <a:solidFill>
                    <a:srgbClr val="000000"/>
                  </a:solidFill>
                </a:defRPr>
              </a:lvl1pPr>
            </a:lstStyle>
            <a:p>
              <a:pPr defTabSz="1176655">
                <a:lnSpc>
                  <a:spcPct val="150000"/>
                </a:lnSpc>
                <a:defRPr sz="1800" cap="none" spc="0"/>
              </a:pPr>
              <a:r>
                <a:rPr lang="zh-CN" altLang="en-US" sz="2010" cap="none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邮件营销</a:t>
              </a:r>
              <a:endParaRPr sz="2010" cap="none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316746" y="4643107"/>
            <a:ext cx="4540887" cy="1026349"/>
            <a:chOff x="2189230" y="4475926"/>
            <a:chExt cx="4290952" cy="969858"/>
          </a:xfrm>
        </p:grpSpPr>
        <p:sp>
          <p:nvSpPr>
            <p:cNvPr id="19" name="Shape 373"/>
            <p:cNvSpPr/>
            <p:nvPr/>
          </p:nvSpPr>
          <p:spPr>
            <a:xfrm>
              <a:off x="2190292" y="4894691"/>
              <a:ext cx="4289890" cy="551093"/>
            </a:xfrm>
            <a:prstGeom prst="rect">
              <a:avLst/>
            </a:prstGeom>
            <a:ln w="12700">
              <a:miter lim="400000"/>
            </a:ln>
          </p:spPr>
          <p:txBody>
            <a:bodyPr lIns="0" tIns="0" rIns="0" bIns="0"/>
            <a:lstStyle>
              <a:lvl1pPr>
                <a:lnSpc>
                  <a:spcPct val="100000"/>
                </a:lnSpc>
                <a:spcBef>
                  <a:spcPts val="1300"/>
                </a:spcBef>
                <a:defRPr sz="3400" spc="0" baseline="32000">
                  <a:solidFill>
                    <a:srgbClr val="000000"/>
                  </a:solidFill>
                </a:defRPr>
              </a:lvl1pPr>
            </a:lstStyle>
            <a:p>
              <a:pPr defTabSz="1176655">
                <a:lnSpc>
                  <a:spcPct val="150000"/>
                </a:lnSpc>
                <a:defRPr sz="1800" spc="0" baseline="0"/>
              </a:pPr>
              <a:r>
                <a:rPr lang="zh-CN" altLang="en-US" sz="1165" baseline="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65" baseline="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200</a:t>
              </a:r>
              <a:r>
                <a:rPr lang="zh-CN" altLang="en-US" sz="1165" baseline="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字以内，据统计每页幻灯片的最好控制在</a:t>
              </a:r>
              <a:r>
                <a:rPr lang="en-US" altLang="zh-CN" sz="1165" baseline="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5</a:t>
              </a:r>
              <a:r>
                <a:rPr lang="zh-CN" altLang="en-US" sz="1165" baseline="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分钟之内。</a:t>
              </a:r>
            </a:p>
          </p:txBody>
        </p:sp>
        <p:sp>
          <p:nvSpPr>
            <p:cNvPr id="20" name="Shape 374"/>
            <p:cNvSpPr/>
            <p:nvPr/>
          </p:nvSpPr>
          <p:spPr>
            <a:xfrm>
              <a:off x="2189230" y="4475926"/>
              <a:ext cx="1524124" cy="440436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25401" tIns="25401" rIns="25401" bIns="25401" anchor="ctr">
              <a:spAutoFit/>
            </a:bodyPr>
            <a:lstStyle>
              <a:lvl1pPr>
                <a:lnSpc>
                  <a:spcPct val="100000"/>
                </a:lnSpc>
                <a:spcBef>
                  <a:spcPts val="0"/>
                </a:spcBef>
                <a:defRPr sz="4000" cap="all" spc="0">
                  <a:solidFill>
                    <a:srgbClr val="000000"/>
                  </a:solidFill>
                </a:defRPr>
              </a:lvl1pPr>
            </a:lstStyle>
            <a:p>
              <a:pPr defTabSz="1176655">
                <a:lnSpc>
                  <a:spcPct val="150000"/>
                </a:lnSpc>
                <a:defRPr sz="1800" cap="none" spc="0"/>
              </a:pPr>
              <a:r>
                <a:rPr cap="none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100% </a:t>
              </a:r>
              <a:r>
                <a:rPr lang="zh-CN" altLang="en-US" cap="none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商用价值</a:t>
              </a:r>
              <a:endParaRPr cap="none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304200" y="1579967"/>
            <a:ext cx="3625697" cy="1860528"/>
            <a:chOff x="2177374" y="1425927"/>
            <a:chExt cx="3426135" cy="1758124"/>
          </a:xfrm>
        </p:grpSpPr>
        <p:sp>
          <p:nvSpPr>
            <p:cNvPr id="16" name="Shape 363"/>
            <p:cNvSpPr/>
            <p:nvPr/>
          </p:nvSpPr>
          <p:spPr>
            <a:xfrm>
              <a:off x="2177374" y="1425927"/>
              <a:ext cx="1012883" cy="486040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25401" tIns="25401" rIns="25401" bIns="25401" anchor="ctr">
              <a:spAutoFit/>
            </a:bodyPr>
            <a:lstStyle>
              <a:lvl1pPr>
                <a:lnSpc>
                  <a:spcPct val="100000"/>
                </a:lnSpc>
                <a:spcBef>
                  <a:spcPts val="0"/>
                </a:spcBef>
                <a:defRPr sz="4000" cap="all" spc="0">
                  <a:solidFill>
                    <a:srgbClr val="000000"/>
                  </a:solidFill>
                </a:defRPr>
              </a:lvl1pPr>
            </a:lstStyle>
            <a:p>
              <a:pPr defTabSz="1176655">
                <a:lnSpc>
                  <a:spcPct val="150000"/>
                </a:lnSpc>
                <a:defRPr sz="1800" cap="none" spc="0"/>
              </a:pPr>
              <a:r>
                <a:rPr lang="zh-CN" altLang="en-US" sz="2010" cap="none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功能选项</a:t>
              </a:r>
              <a:endParaRPr sz="2010" cap="none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2177374" y="1865743"/>
              <a:ext cx="3426135" cy="1318308"/>
            </a:xfrm>
            <a:prstGeom prst="rect">
              <a:avLst/>
            </a:prstGeom>
          </p:spPr>
          <p:txBody>
            <a:bodyPr wrap="square" lIns="45721" tIns="22861" rIns="45721" bIns="22861">
              <a:spAutoFit/>
            </a:bodyPr>
            <a:lstStyle/>
            <a:p>
              <a:pPr defTabSz="1176655">
                <a:lnSpc>
                  <a:spcPct val="150000"/>
                </a:lnSpc>
                <a:defRPr sz="1800" spc="0" baseline="0"/>
              </a:pPr>
              <a:r>
                <a:rPr lang="zh-CN" altLang="en-US" sz="116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6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200</a:t>
              </a:r>
              <a:r>
                <a:rPr lang="zh-CN" altLang="en-US" sz="116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字以内，据统计每页幻灯片的最好控制在</a:t>
              </a:r>
              <a:r>
                <a:rPr lang="en-US" altLang="zh-CN" sz="116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5</a:t>
              </a:r>
              <a:r>
                <a:rPr lang="zh-CN" altLang="en-US" sz="116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分钟之内。此处添加详细文本描述，建议与标题相关并符合整体语言风格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67" grpId="0" bldLvl="0" animBg="1"/>
      <p:bldP spid="36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组合 6"/>
          <p:cNvGrpSpPr/>
          <p:nvPr/>
        </p:nvGrpSpPr>
        <p:grpSpPr>
          <a:xfrm>
            <a:off x="450850" y="304800"/>
            <a:ext cx="742950" cy="495300"/>
            <a:chOff x="431663" y="266700"/>
            <a:chExt cx="952705" cy="635137"/>
          </a:xfrm>
        </p:grpSpPr>
        <p:sp>
          <p:nvSpPr>
            <p:cNvPr id="4" name="椭圆 3"/>
            <p:cNvSpPr/>
            <p:nvPr/>
          </p:nvSpPr>
          <p:spPr>
            <a:xfrm>
              <a:off x="431663" y="266700"/>
              <a:ext cx="635137" cy="635137"/>
            </a:xfrm>
            <a:prstGeom prst="ellipse">
              <a:avLst/>
            </a:prstGeom>
            <a:noFill/>
            <a:ln w="12700">
              <a:solidFill>
                <a:schemeClr val="bg1">
                  <a:alpha val="82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749231" y="266700"/>
              <a:ext cx="635137" cy="635137"/>
            </a:xfrm>
            <a:prstGeom prst="ellipse">
              <a:avLst/>
            </a:prstGeom>
            <a:noFill/>
            <a:ln w="12700">
              <a:solidFill>
                <a:schemeClr val="bg1">
                  <a:alpha val="82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8" name="TextBox 13"/>
          <p:cNvSpPr txBox="1"/>
          <p:nvPr/>
        </p:nvSpPr>
        <p:spPr>
          <a:xfrm>
            <a:off x="1103313" y="379413"/>
            <a:ext cx="3298825" cy="4318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1216025"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单击此处添加标题</a:t>
            </a:r>
            <a:endParaRPr lang="en-US" altLang="zh-CN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770702" y="-313174"/>
            <a:ext cx="4923515" cy="7514076"/>
            <a:chOff x="2618199" y="-296114"/>
            <a:chExt cx="4652521" cy="7100494"/>
          </a:xfrm>
        </p:grpSpPr>
        <p:sp>
          <p:nvSpPr>
            <p:cNvPr id="19" name="Shape 60"/>
            <p:cNvSpPr/>
            <p:nvPr/>
          </p:nvSpPr>
          <p:spPr>
            <a:xfrm>
              <a:off x="2618199" y="-296114"/>
              <a:ext cx="1611" cy="592227"/>
            </a:xfrm>
            <a:prstGeom prst="line">
              <a:avLst/>
            </a:prstGeom>
            <a:ln w="254000">
              <a:solidFill>
                <a:schemeClr val="bg1">
                  <a:alpha val="39000"/>
                </a:schemeClr>
              </a:solidFill>
              <a:miter lim="400000"/>
            </a:ln>
          </p:spPr>
          <p:txBody>
            <a:bodyPr lIns="25401" tIns="25401" rIns="25401" bIns="25401" anchor="ctr"/>
            <a:lstStyle/>
            <a:p>
              <a:pPr defTabSz="1176655">
                <a:defRPr sz="11100" cap="all" spc="0">
                  <a:solidFill>
                    <a:srgbClr val="B9F7BF"/>
                  </a:solidFill>
                </a:defRPr>
              </a:pPr>
              <a:endParaRPr sz="11745" cap="all">
                <a:solidFill>
                  <a:srgbClr val="B9F7B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0" name="Shape 69"/>
            <p:cNvSpPr/>
            <p:nvPr/>
          </p:nvSpPr>
          <p:spPr>
            <a:xfrm>
              <a:off x="2623681" y="4420120"/>
              <a:ext cx="793237" cy="6921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30" extrusionOk="0">
                  <a:moveTo>
                    <a:pt x="0" y="21430"/>
                  </a:moveTo>
                  <a:cubicBezTo>
                    <a:pt x="690" y="6972"/>
                    <a:pt x="7890" y="-170"/>
                    <a:pt x="21600" y="3"/>
                  </a:cubicBezTo>
                </a:path>
              </a:pathLst>
            </a:custGeom>
            <a:ln w="254000">
              <a:solidFill>
                <a:schemeClr val="bg1">
                  <a:alpha val="39000"/>
                </a:schemeClr>
              </a:solidFill>
              <a:miter lim="400000"/>
            </a:ln>
          </p:spPr>
          <p:txBody>
            <a:bodyPr lIns="45721" tIns="22861" rIns="45721" bIns="22861"/>
            <a:lstStyle/>
            <a:p>
              <a:pPr defTabSz="1176655"/>
              <a:endParaRPr sz="2435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1" name="Shape 70"/>
            <p:cNvSpPr/>
            <p:nvPr/>
          </p:nvSpPr>
          <p:spPr>
            <a:xfrm>
              <a:off x="6516022" y="906025"/>
              <a:ext cx="754698" cy="7373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14004" y="32"/>
                    <a:pt x="21204" y="7232"/>
                    <a:pt x="21600" y="21600"/>
                  </a:cubicBezTo>
                </a:path>
              </a:pathLst>
            </a:custGeom>
            <a:ln w="254000">
              <a:solidFill>
                <a:schemeClr val="bg1">
                  <a:alpha val="39000"/>
                </a:schemeClr>
              </a:solidFill>
              <a:miter lim="400000"/>
            </a:ln>
          </p:spPr>
          <p:txBody>
            <a:bodyPr lIns="45721" tIns="22861" rIns="45721" bIns="22861"/>
            <a:lstStyle/>
            <a:p>
              <a:pPr defTabSz="1176655"/>
              <a:endParaRPr sz="2435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2" name="Shape 71"/>
            <p:cNvSpPr/>
            <p:nvPr/>
          </p:nvSpPr>
          <p:spPr>
            <a:xfrm>
              <a:off x="6551910" y="3745160"/>
              <a:ext cx="714879" cy="673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26" extrusionOk="0">
                  <a:moveTo>
                    <a:pt x="21600" y="0"/>
                  </a:moveTo>
                  <a:cubicBezTo>
                    <a:pt x="21425" y="14642"/>
                    <a:pt x="14225" y="21600"/>
                    <a:pt x="0" y="20875"/>
                  </a:cubicBezTo>
                </a:path>
              </a:pathLst>
            </a:custGeom>
            <a:ln w="254000">
              <a:solidFill>
                <a:schemeClr val="bg1">
                  <a:alpha val="39000"/>
                </a:schemeClr>
              </a:solidFill>
              <a:miter lim="400000"/>
            </a:ln>
          </p:spPr>
          <p:txBody>
            <a:bodyPr lIns="45721" tIns="22861" rIns="45721" bIns="22861"/>
            <a:lstStyle/>
            <a:p>
              <a:pPr defTabSz="1176655"/>
              <a:endParaRPr sz="2435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3" name="Shape 65"/>
            <p:cNvSpPr/>
            <p:nvPr/>
          </p:nvSpPr>
          <p:spPr>
            <a:xfrm flipV="1">
              <a:off x="3358685" y="4420120"/>
              <a:ext cx="3264026" cy="0"/>
            </a:xfrm>
            <a:prstGeom prst="line">
              <a:avLst/>
            </a:prstGeom>
            <a:ln w="254000">
              <a:solidFill>
                <a:schemeClr val="bg1">
                  <a:alpha val="39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defTabSz="1176655">
                <a:defRPr sz="11100" cap="all" spc="0">
                  <a:solidFill>
                    <a:srgbClr val="B9F7BF"/>
                  </a:solidFill>
                </a:defRPr>
              </a:pPr>
              <a:endParaRPr sz="11745" cap="all">
                <a:solidFill>
                  <a:srgbClr val="B9F7B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4" name="Shape 66"/>
            <p:cNvSpPr/>
            <p:nvPr/>
          </p:nvSpPr>
          <p:spPr>
            <a:xfrm>
              <a:off x="7270720" y="1632901"/>
              <a:ext cx="0" cy="2156040"/>
            </a:xfrm>
            <a:prstGeom prst="line">
              <a:avLst/>
            </a:prstGeom>
            <a:ln w="254000">
              <a:solidFill>
                <a:schemeClr val="bg1">
                  <a:alpha val="39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defTabSz="1176655">
                <a:defRPr sz="11100" cap="all" spc="0">
                  <a:solidFill>
                    <a:srgbClr val="B9F7BF"/>
                  </a:solidFill>
                </a:defRPr>
              </a:pPr>
              <a:endParaRPr sz="11745" cap="all">
                <a:solidFill>
                  <a:srgbClr val="B9F7B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5" name="Shape 67"/>
            <p:cNvSpPr/>
            <p:nvPr/>
          </p:nvSpPr>
          <p:spPr>
            <a:xfrm flipV="1">
              <a:off x="3292673" y="906025"/>
              <a:ext cx="3264026" cy="0"/>
            </a:xfrm>
            <a:prstGeom prst="line">
              <a:avLst/>
            </a:prstGeom>
            <a:ln w="254000">
              <a:solidFill>
                <a:schemeClr val="bg1">
                  <a:alpha val="39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defTabSz="1176655">
                <a:defRPr sz="11100" cap="all" spc="0">
                  <a:solidFill>
                    <a:srgbClr val="B9F7BF"/>
                  </a:solidFill>
                </a:defRPr>
              </a:pPr>
              <a:endParaRPr sz="11745" cap="all">
                <a:solidFill>
                  <a:srgbClr val="B9F7B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6" name="Shape 72"/>
            <p:cNvSpPr/>
            <p:nvPr/>
          </p:nvSpPr>
          <p:spPr>
            <a:xfrm>
              <a:off x="2619038" y="253033"/>
              <a:ext cx="700721" cy="6529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679" extrusionOk="0">
                  <a:moveTo>
                    <a:pt x="21600" y="20579"/>
                  </a:moveTo>
                  <a:cubicBezTo>
                    <a:pt x="7284" y="21600"/>
                    <a:pt x="84" y="14740"/>
                    <a:pt x="0" y="0"/>
                  </a:cubicBezTo>
                </a:path>
              </a:pathLst>
            </a:custGeom>
            <a:ln w="254000">
              <a:solidFill>
                <a:schemeClr val="bg1">
                  <a:alpha val="39000"/>
                </a:schemeClr>
              </a:solidFill>
              <a:miter lim="400000"/>
            </a:ln>
          </p:spPr>
          <p:txBody>
            <a:bodyPr lIns="45721" tIns="22861" rIns="45721" bIns="22861"/>
            <a:lstStyle/>
            <a:p>
              <a:pPr defTabSz="1176655"/>
              <a:endParaRPr sz="2435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7" name="Shape 60"/>
            <p:cNvSpPr/>
            <p:nvPr/>
          </p:nvSpPr>
          <p:spPr>
            <a:xfrm flipH="1">
              <a:off x="2624953" y="5004180"/>
              <a:ext cx="4643" cy="1800200"/>
            </a:xfrm>
            <a:prstGeom prst="line">
              <a:avLst/>
            </a:prstGeom>
            <a:ln w="254000">
              <a:solidFill>
                <a:schemeClr val="bg1">
                  <a:alpha val="39000"/>
                </a:schemeClr>
              </a:solidFill>
              <a:miter lim="400000"/>
            </a:ln>
          </p:spPr>
          <p:txBody>
            <a:bodyPr lIns="25401" tIns="25401" rIns="25401" bIns="25401" anchor="ctr"/>
            <a:lstStyle/>
            <a:p>
              <a:pPr defTabSz="1176655">
                <a:defRPr sz="11100" cap="all" spc="0">
                  <a:solidFill>
                    <a:srgbClr val="B9F7BF"/>
                  </a:solidFill>
                </a:defRPr>
              </a:pPr>
              <a:endParaRPr sz="11745" cap="all">
                <a:solidFill>
                  <a:srgbClr val="B9F7B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81" name="Shape 381"/>
          <p:cNvSpPr/>
          <p:nvPr/>
        </p:nvSpPr>
        <p:spPr>
          <a:xfrm>
            <a:off x="4212418" y="457363"/>
            <a:ext cx="1003399" cy="10032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bg1">
              <a:alpha val="43000"/>
            </a:schemeClr>
          </a:solidFill>
          <a:ln w="101600">
            <a:solidFill>
              <a:srgbClr val="FFFFFF"/>
            </a:solidFill>
            <a:miter lim="400000"/>
          </a:ln>
        </p:spPr>
        <p:txBody>
          <a:bodyPr lIns="25401" tIns="25401" rIns="25401" bIns="25401" anchor="ctr"/>
          <a:lstStyle>
            <a:lvl1pPr algn="ctr">
              <a:lnSpc>
                <a:spcPct val="100000"/>
              </a:lnSpc>
              <a:spcBef>
                <a:spcPts val="0"/>
              </a:spcBef>
              <a:defRPr cap="all" spc="0">
                <a:solidFill>
                  <a:srgbClr val="FFFFFF"/>
                </a:solidFill>
              </a:defRPr>
            </a:lvl1pPr>
          </a:lstStyle>
          <a:p>
            <a:pPr defTabSz="1176655">
              <a:lnSpc>
                <a:spcPct val="150000"/>
              </a:lnSpc>
              <a:defRPr sz="1800" cap="none" spc="0">
                <a:solidFill>
                  <a:srgbClr val="000000"/>
                </a:solidFill>
              </a:defRPr>
            </a:pPr>
            <a:r>
              <a:rPr sz="2400" cap="none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1999</a:t>
            </a:r>
          </a:p>
        </p:txBody>
      </p:sp>
      <p:sp>
        <p:nvSpPr>
          <p:cNvPr id="383" name="Shape 383"/>
          <p:cNvSpPr/>
          <p:nvPr/>
        </p:nvSpPr>
        <p:spPr>
          <a:xfrm>
            <a:off x="5282865" y="4176144"/>
            <a:ext cx="1003399" cy="10032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bg1">
              <a:alpha val="43000"/>
            </a:schemeClr>
          </a:solidFill>
          <a:ln w="101600">
            <a:solidFill>
              <a:srgbClr val="FFFFFF"/>
            </a:solidFill>
            <a:miter lim="400000"/>
          </a:ln>
        </p:spPr>
        <p:txBody>
          <a:bodyPr lIns="25401" tIns="25401" rIns="25401" bIns="25401" anchor="ctr"/>
          <a:lstStyle>
            <a:lvl1pPr algn="ctr">
              <a:lnSpc>
                <a:spcPct val="100000"/>
              </a:lnSpc>
              <a:spcBef>
                <a:spcPts val="0"/>
              </a:spcBef>
              <a:defRPr cap="all" spc="0">
                <a:solidFill>
                  <a:srgbClr val="FFFFFF"/>
                </a:solidFill>
              </a:defRPr>
            </a:lvl1pPr>
          </a:lstStyle>
          <a:p>
            <a:pPr defTabSz="1176655">
              <a:lnSpc>
                <a:spcPct val="150000"/>
              </a:lnSpc>
              <a:defRPr sz="1800" cap="none" spc="0">
                <a:solidFill>
                  <a:srgbClr val="000000"/>
                </a:solidFill>
              </a:defRPr>
            </a:pPr>
            <a:r>
              <a:rPr sz="2400" cap="none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2005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419345" y="1444008"/>
            <a:ext cx="5452334" cy="1724546"/>
            <a:chOff x="1341223" y="1364350"/>
            <a:chExt cx="5152232" cy="1629624"/>
          </a:xfrm>
        </p:grpSpPr>
        <p:sp>
          <p:nvSpPr>
            <p:cNvPr id="13" name="Shape 385"/>
            <p:cNvSpPr/>
            <p:nvPr/>
          </p:nvSpPr>
          <p:spPr>
            <a:xfrm>
              <a:off x="1342285" y="1805918"/>
              <a:ext cx="5151170" cy="1188056"/>
            </a:xfrm>
            <a:prstGeom prst="rect">
              <a:avLst/>
            </a:prstGeom>
            <a:ln w="12700">
              <a:miter lim="400000"/>
            </a:ln>
          </p:spPr>
          <p:txBody>
            <a:bodyPr lIns="0" tIns="0" rIns="0" bIns="0"/>
            <a:lstStyle>
              <a:lvl1pPr>
                <a:lnSpc>
                  <a:spcPct val="100000"/>
                </a:lnSpc>
                <a:spcBef>
                  <a:spcPts val="1300"/>
                </a:spcBef>
                <a:defRPr sz="3400" spc="0" baseline="32000">
                  <a:solidFill>
                    <a:srgbClr val="000000"/>
                  </a:solidFill>
                </a:defRPr>
              </a:lvl1pPr>
            </a:lstStyle>
            <a:p>
              <a:pPr defTabSz="1176655">
                <a:lnSpc>
                  <a:spcPct val="150000"/>
                </a:lnSpc>
                <a:defRPr sz="1800" spc="0" baseline="0"/>
              </a:pPr>
              <a:r>
                <a:rPr lang="zh-CN" altLang="en-US" sz="1375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375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200</a:t>
              </a:r>
              <a:r>
                <a:rPr lang="zh-CN" altLang="en-US" sz="1375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字以内，据统计每页幻灯片的最好控制在</a:t>
              </a:r>
              <a:r>
                <a:rPr lang="en-US" altLang="zh-CN" sz="1375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5</a:t>
              </a:r>
              <a:r>
                <a:rPr lang="zh-CN" altLang="en-US" sz="1375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分钟之内。此处添加详细文本描述，建议与标题相关并符合整体语言风格</a:t>
              </a:r>
            </a:p>
          </p:txBody>
        </p:sp>
        <p:sp>
          <p:nvSpPr>
            <p:cNvPr id="14" name="Shape 386"/>
            <p:cNvSpPr/>
            <p:nvPr/>
          </p:nvSpPr>
          <p:spPr>
            <a:xfrm>
              <a:off x="1341223" y="1364350"/>
              <a:ext cx="1254102" cy="486039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25401" tIns="25401" rIns="25401" bIns="25401" anchor="ctr">
              <a:spAutoFit/>
            </a:bodyPr>
            <a:lstStyle>
              <a:lvl1pPr>
                <a:lnSpc>
                  <a:spcPct val="100000"/>
                </a:lnSpc>
                <a:spcBef>
                  <a:spcPts val="0"/>
                </a:spcBef>
                <a:defRPr sz="4000" cap="all" spc="0">
                  <a:solidFill>
                    <a:srgbClr val="000000"/>
                  </a:solidFill>
                </a:defRPr>
              </a:lvl1pPr>
            </a:lstStyle>
            <a:p>
              <a:pPr defTabSz="1176655">
                <a:lnSpc>
                  <a:spcPct val="150000"/>
                </a:lnSpc>
                <a:defRPr sz="1800" cap="none" spc="0"/>
              </a:pPr>
              <a:r>
                <a:rPr lang="zh-CN" altLang="en-US" sz="2010" cap="none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一千万用户</a:t>
              </a:r>
              <a:endParaRPr sz="2010" cap="none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290722" y="940996"/>
            <a:ext cx="3111765" cy="3896954"/>
            <a:chOff x="7834393" y="889026"/>
            <a:chExt cx="2940490" cy="3682461"/>
          </a:xfrm>
        </p:grpSpPr>
        <p:sp>
          <p:nvSpPr>
            <p:cNvPr id="15" name="Shape 376"/>
            <p:cNvSpPr/>
            <p:nvPr/>
          </p:nvSpPr>
          <p:spPr>
            <a:xfrm>
              <a:off x="7835455" y="1330594"/>
              <a:ext cx="2939428" cy="3240893"/>
            </a:xfrm>
            <a:prstGeom prst="rect">
              <a:avLst/>
            </a:prstGeom>
            <a:ln w="12700">
              <a:miter lim="400000"/>
            </a:ln>
          </p:spPr>
          <p:txBody>
            <a:bodyPr lIns="0" tIns="0" rIns="0" bIns="0"/>
            <a:lstStyle>
              <a:lvl1pPr>
                <a:lnSpc>
                  <a:spcPct val="100000"/>
                </a:lnSpc>
                <a:spcBef>
                  <a:spcPts val="1300"/>
                </a:spcBef>
                <a:defRPr sz="3400" spc="0" baseline="32000">
                  <a:solidFill>
                    <a:srgbClr val="000000"/>
                  </a:solidFill>
                </a:defRPr>
              </a:lvl1pPr>
            </a:lstStyle>
            <a:p>
              <a:pPr defTabSz="1176655">
                <a:lnSpc>
                  <a:spcPct val="150000"/>
                </a:lnSpc>
                <a:defRPr sz="1800" spc="0" baseline="0"/>
              </a:pPr>
              <a:r>
                <a:rPr lang="zh-CN" altLang="en-US" sz="1375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375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200</a:t>
              </a:r>
              <a:r>
                <a:rPr lang="zh-CN" altLang="en-US" sz="1375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字以内，据统计每页幻灯片的最好控制在</a:t>
              </a:r>
              <a:r>
                <a:rPr lang="en-US" altLang="zh-CN" sz="1375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5</a:t>
              </a:r>
              <a:r>
                <a:rPr lang="zh-CN" altLang="en-US" sz="1375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分钟之内。此处添加详细文本描述，建议与标题相关并符合整体语言风格</a:t>
              </a:r>
            </a:p>
          </p:txBody>
        </p:sp>
        <p:sp>
          <p:nvSpPr>
            <p:cNvPr id="16" name="Shape 377"/>
            <p:cNvSpPr/>
            <p:nvPr/>
          </p:nvSpPr>
          <p:spPr>
            <a:xfrm>
              <a:off x="7834393" y="889026"/>
              <a:ext cx="1012883" cy="486040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25401" tIns="25401" rIns="25401" bIns="25401" anchor="ctr">
              <a:spAutoFit/>
            </a:bodyPr>
            <a:lstStyle>
              <a:lvl1pPr>
                <a:lnSpc>
                  <a:spcPct val="100000"/>
                </a:lnSpc>
                <a:spcBef>
                  <a:spcPts val="0"/>
                </a:spcBef>
                <a:defRPr sz="4000" cap="all" spc="0">
                  <a:solidFill>
                    <a:srgbClr val="000000"/>
                  </a:solidFill>
                </a:defRPr>
              </a:lvl1pPr>
            </a:lstStyle>
            <a:p>
              <a:pPr defTabSz="1176655">
                <a:lnSpc>
                  <a:spcPct val="150000"/>
                </a:lnSpc>
                <a:defRPr sz="1800" cap="none" spc="0"/>
              </a:pPr>
              <a:r>
                <a:rPr lang="zh-CN" altLang="en-US" sz="2010" cap="none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市场份额</a:t>
              </a:r>
              <a:endParaRPr sz="2010" cap="none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959441" y="5262991"/>
            <a:ext cx="4540887" cy="1050480"/>
            <a:chOff x="3741510" y="4973136"/>
            <a:chExt cx="4290952" cy="992662"/>
          </a:xfrm>
        </p:grpSpPr>
        <p:sp>
          <p:nvSpPr>
            <p:cNvPr id="17" name="Shape 378"/>
            <p:cNvSpPr/>
            <p:nvPr/>
          </p:nvSpPr>
          <p:spPr>
            <a:xfrm>
              <a:off x="3742572" y="5414705"/>
              <a:ext cx="4289890" cy="551093"/>
            </a:xfrm>
            <a:prstGeom prst="rect">
              <a:avLst/>
            </a:prstGeom>
            <a:ln w="12700">
              <a:miter lim="400000"/>
            </a:ln>
          </p:spPr>
          <p:txBody>
            <a:bodyPr lIns="0" tIns="0" rIns="0" bIns="0"/>
            <a:lstStyle>
              <a:lvl1pPr>
                <a:lnSpc>
                  <a:spcPct val="100000"/>
                </a:lnSpc>
                <a:spcBef>
                  <a:spcPts val="1300"/>
                </a:spcBef>
                <a:defRPr sz="3400" spc="0" baseline="32000">
                  <a:solidFill>
                    <a:srgbClr val="000000"/>
                  </a:solidFill>
                </a:defRPr>
              </a:lvl1pPr>
            </a:lstStyle>
            <a:p>
              <a:pPr defTabSz="1176655">
                <a:lnSpc>
                  <a:spcPct val="150000"/>
                </a:lnSpc>
                <a:defRPr sz="1800" spc="0" baseline="0"/>
              </a:pPr>
              <a:r>
                <a:rPr lang="zh-CN" altLang="en-US" sz="1375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18" name="Shape 379"/>
            <p:cNvSpPr/>
            <p:nvPr/>
          </p:nvSpPr>
          <p:spPr>
            <a:xfrm>
              <a:off x="3741510" y="4973136"/>
              <a:ext cx="1012883" cy="486040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25401" tIns="25401" rIns="25401" bIns="25401" anchor="ctr">
              <a:spAutoFit/>
            </a:bodyPr>
            <a:lstStyle>
              <a:lvl1pPr>
                <a:lnSpc>
                  <a:spcPct val="100000"/>
                </a:lnSpc>
                <a:spcBef>
                  <a:spcPts val="0"/>
                </a:spcBef>
                <a:defRPr sz="4000" cap="all" spc="0">
                  <a:solidFill>
                    <a:srgbClr val="000000"/>
                  </a:solidFill>
                </a:defRPr>
              </a:lvl1pPr>
            </a:lstStyle>
            <a:p>
              <a:pPr defTabSz="1176655">
                <a:lnSpc>
                  <a:spcPct val="150000"/>
                </a:lnSpc>
                <a:defRPr sz="1800" cap="none" spc="0"/>
              </a:pPr>
              <a:r>
                <a:rPr lang="zh-CN" altLang="en-US" sz="2010" cap="none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品牌推广</a:t>
              </a:r>
              <a:endParaRPr sz="2010" cap="none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81" grpId="0" bldLvl="0" animBg="1"/>
      <p:bldP spid="38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组合 6"/>
          <p:cNvGrpSpPr/>
          <p:nvPr/>
        </p:nvGrpSpPr>
        <p:grpSpPr>
          <a:xfrm>
            <a:off x="10995660" y="359410"/>
            <a:ext cx="742950" cy="495300"/>
            <a:chOff x="431663" y="266700"/>
            <a:chExt cx="952705" cy="635137"/>
          </a:xfrm>
        </p:grpSpPr>
        <p:sp>
          <p:nvSpPr>
            <p:cNvPr id="4" name="椭圆 3"/>
            <p:cNvSpPr/>
            <p:nvPr/>
          </p:nvSpPr>
          <p:spPr>
            <a:xfrm>
              <a:off x="431663" y="266700"/>
              <a:ext cx="635137" cy="635137"/>
            </a:xfrm>
            <a:prstGeom prst="ellipse">
              <a:avLst/>
            </a:prstGeom>
            <a:noFill/>
            <a:ln w="12700">
              <a:solidFill>
                <a:schemeClr val="bg1">
                  <a:alpha val="82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749231" y="266700"/>
              <a:ext cx="635137" cy="635137"/>
            </a:xfrm>
            <a:prstGeom prst="ellipse">
              <a:avLst/>
            </a:prstGeom>
            <a:noFill/>
            <a:ln w="12700">
              <a:solidFill>
                <a:schemeClr val="bg1">
                  <a:alpha val="82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8" name="TextBox 13"/>
          <p:cNvSpPr txBox="1"/>
          <p:nvPr/>
        </p:nvSpPr>
        <p:spPr>
          <a:xfrm>
            <a:off x="7748588" y="422593"/>
            <a:ext cx="3298825" cy="4318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1216025"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单击此处添加标题</a:t>
            </a:r>
            <a:endParaRPr lang="en-US" altLang="zh-CN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583891" y="854472"/>
            <a:ext cx="4570170" cy="5244414"/>
            <a:chOff x="3386630" y="807264"/>
            <a:chExt cx="4318623" cy="4955755"/>
          </a:xfrm>
        </p:grpSpPr>
        <p:sp>
          <p:nvSpPr>
            <p:cNvPr id="14" name="Shape 388"/>
            <p:cNvSpPr/>
            <p:nvPr/>
          </p:nvSpPr>
          <p:spPr>
            <a:xfrm>
              <a:off x="3387692" y="2394623"/>
              <a:ext cx="3427512" cy="3368396"/>
            </a:xfrm>
            <a:prstGeom prst="rect">
              <a:avLst/>
            </a:prstGeom>
            <a:ln w="12700">
              <a:miter lim="400000"/>
            </a:ln>
          </p:spPr>
          <p:txBody>
            <a:bodyPr lIns="0" tIns="0" rIns="0" bIns="0"/>
            <a:lstStyle>
              <a:lvl1pPr>
                <a:lnSpc>
                  <a:spcPct val="100000"/>
                </a:lnSpc>
                <a:spcBef>
                  <a:spcPts val="1300"/>
                </a:spcBef>
                <a:defRPr sz="3400" spc="0" baseline="32000">
                  <a:solidFill>
                    <a:srgbClr val="000000"/>
                  </a:solidFill>
                </a:defRPr>
              </a:lvl1pPr>
            </a:lstStyle>
            <a:p>
              <a:pPr defTabSz="1176655">
                <a:lnSpc>
                  <a:spcPct val="150000"/>
                </a:lnSpc>
                <a:defRPr sz="1800" spc="0" baseline="0"/>
              </a:pPr>
              <a:r>
                <a:rPr lang="zh-CN" altLang="en-US" sz="1375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375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200</a:t>
              </a:r>
              <a:r>
                <a:rPr lang="zh-CN" altLang="en-US" sz="1375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字以内，据统计每页幻灯片的最好控制在</a:t>
              </a:r>
              <a:r>
                <a:rPr lang="en-US" altLang="zh-CN" sz="1375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5</a:t>
              </a:r>
              <a:r>
                <a:rPr lang="zh-CN" altLang="en-US" sz="1375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分钟之内。</a:t>
              </a:r>
            </a:p>
          </p:txBody>
        </p:sp>
        <p:sp>
          <p:nvSpPr>
            <p:cNvPr id="15" name="Shape 389"/>
            <p:cNvSpPr/>
            <p:nvPr/>
          </p:nvSpPr>
          <p:spPr>
            <a:xfrm>
              <a:off x="3386630" y="1953055"/>
              <a:ext cx="1012883" cy="486040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25401" tIns="25401" rIns="25401" bIns="25401" anchor="ctr">
              <a:spAutoFit/>
            </a:bodyPr>
            <a:lstStyle>
              <a:lvl1pPr>
                <a:lnSpc>
                  <a:spcPct val="100000"/>
                </a:lnSpc>
                <a:spcBef>
                  <a:spcPts val="0"/>
                </a:spcBef>
                <a:defRPr sz="4000" cap="all" spc="0">
                  <a:solidFill>
                    <a:srgbClr val="000000"/>
                  </a:solidFill>
                </a:defRPr>
              </a:lvl1pPr>
            </a:lstStyle>
            <a:p>
              <a:pPr defTabSz="1176655">
                <a:lnSpc>
                  <a:spcPct val="150000"/>
                </a:lnSpc>
                <a:defRPr sz="1800" cap="none" spc="0"/>
              </a:pPr>
              <a:r>
                <a:rPr lang="zh-CN" altLang="en-US" sz="2010" cap="none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仍在努力</a:t>
              </a:r>
              <a:endParaRPr sz="2010" cap="none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6" name="Shape 391"/>
            <p:cNvSpPr/>
            <p:nvPr/>
          </p:nvSpPr>
          <p:spPr>
            <a:xfrm>
              <a:off x="3415363" y="1248834"/>
              <a:ext cx="4289890" cy="551093"/>
            </a:xfrm>
            <a:prstGeom prst="rect">
              <a:avLst/>
            </a:prstGeom>
            <a:ln w="12700">
              <a:miter lim="400000"/>
            </a:ln>
          </p:spPr>
          <p:txBody>
            <a:bodyPr lIns="0" tIns="0" rIns="0" bIns="0"/>
            <a:lstStyle>
              <a:lvl1pPr>
                <a:lnSpc>
                  <a:spcPct val="100000"/>
                </a:lnSpc>
                <a:spcBef>
                  <a:spcPts val="1300"/>
                </a:spcBef>
                <a:defRPr sz="3400" spc="0" baseline="32000">
                  <a:solidFill>
                    <a:srgbClr val="000000"/>
                  </a:solidFill>
                </a:defRPr>
              </a:lvl1pPr>
            </a:lstStyle>
            <a:p>
              <a:pPr defTabSz="1176655">
                <a:lnSpc>
                  <a:spcPct val="150000"/>
                </a:lnSpc>
                <a:defRPr sz="1800" spc="0" baseline="0"/>
              </a:pPr>
              <a:r>
                <a:rPr lang="zh-CN" altLang="en-US" sz="1375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17" name="Shape 392"/>
            <p:cNvSpPr/>
            <p:nvPr/>
          </p:nvSpPr>
          <p:spPr>
            <a:xfrm>
              <a:off x="3414301" y="807264"/>
              <a:ext cx="1174896" cy="486040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25401" tIns="25401" rIns="25401" bIns="25401" anchor="ctr">
              <a:spAutoFit/>
            </a:bodyPr>
            <a:lstStyle>
              <a:lvl1pPr>
                <a:lnSpc>
                  <a:spcPct val="100000"/>
                </a:lnSpc>
                <a:spcBef>
                  <a:spcPts val="0"/>
                </a:spcBef>
                <a:defRPr sz="4000" cap="all" spc="0">
                  <a:solidFill>
                    <a:srgbClr val="000000"/>
                  </a:solidFill>
                </a:defRPr>
              </a:lvl1pPr>
            </a:lstStyle>
            <a:p>
              <a:pPr defTabSz="1176655">
                <a:lnSpc>
                  <a:spcPct val="150000"/>
                </a:lnSpc>
                <a:defRPr sz="1800" cap="none" spc="0"/>
              </a:pPr>
              <a:r>
                <a:rPr lang="en-US" sz="2010" cap="none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900</a:t>
              </a:r>
              <a:r>
                <a:rPr lang="zh-CN" altLang="en-US" sz="2010" cap="none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位员工</a:t>
              </a:r>
              <a:endParaRPr sz="2010" cap="none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4" name="Shape 60"/>
          <p:cNvSpPr/>
          <p:nvPr/>
        </p:nvSpPr>
        <p:spPr>
          <a:xfrm flipH="1">
            <a:off x="2769949" y="187"/>
            <a:ext cx="4913" cy="2779031"/>
          </a:xfrm>
          <a:prstGeom prst="line">
            <a:avLst/>
          </a:prstGeom>
          <a:ln w="254000">
            <a:solidFill>
              <a:schemeClr val="bg1">
                <a:alpha val="60000"/>
              </a:schemeClr>
            </a:solidFill>
            <a:miter lim="400000"/>
          </a:ln>
        </p:spPr>
        <p:txBody>
          <a:bodyPr lIns="25401" tIns="25401" rIns="25401" bIns="25401" anchor="ctr"/>
          <a:lstStyle/>
          <a:p>
            <a:pPr defTabSz="1176655">
              <a:defRPr sz="11100" cap="all" spc="0">
                <a:solidFill>
                  <a:srgbClr val="B9F7BF"/>
                </a:solidFill>
              </a:defRPr>
            </a:pPr>
            <a:endParaRPr sz="11745" cap="all">
              <a:solidFill>
                <a:srgbClr val="B9F7B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94" name="Shape 394"/>
          <p:cNvSpPr/>
          <p:nvPr/>
        </p:nvSpPr>
        <p:spPr>
          <a:xfrm>
            <a:off x="2271395" y="2779219"/>
            <a:ext cx="1003399" cy="10032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bg1">
              <a:alpha val="52000"/>
            </a:schemeClr>
          </a:solidFill>
          <a:ln w="101600">
            <a:solidFill>
              <a:srgbClr val="FFFFFF"/>
            </a:solidFill>
            <a:miter lim="400000"/>
          </a:ln>
        </p:spPr>
        <p:txBody>
          <a:bodyPr lIns="25401" tIns="25401" rIns="25401" bIns="25401" anchor="ctr"/>
          <a:lstStyle>
            <a:lvl1pPr algn="ctr">
              <a:lnSpc>
                <a:spcPct val="100000"/>
              </a:lnSpc>
              <a:spcBef>
                <a:spcPts val="0"/>
              </a:spcBef>
              <a:defRPr sz="2800" cap="all" spc="0">
                <a:solidFill>
                  <a:srgbClr val="FFFFFF"/>
                </a:solidFill>
              </a:defRPr>
            </a:lvl1pPr>
          </a:lstStyle>
          <a:p>
            <a:pPr defTabSz="1176655">
              <a:lnSpc>
                <a:spcPct val="150000"/>
              </a:lnSpc>
              <a:spcBef>
                <a:spcPts val="2455"/>
              </a:spcBef>
              <a:defRPr sz="1800" cap="none" spc="0">
                <a:solidFill>
                  <a:srgbClr val="000000"/>
                </a:solidFill>
              </a:defRPr>
            </a:pPr>
            <a:r>
              <a:rPr lang="zh-CN" altLang="en-US" sz="2220" cap="none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当前</a:t>
            </a:r>
            <a:endParaRPr lang="zh-CN" altLang="en-US" sz="4020" cap="none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9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组合 6"/>
          <p:cNvGrpSpPr/>
          <p:nvPr/>
        </p:nvGrpSpPr>
        <p:grpSpPr>
          <a:xfrm>
            <a:off x="450850" y="304800"/>
            <a:ext cx="742950" cy="495300"/>
            <a:chOff x="431663" y="266700"/>
            <a:chExt cx="952705" cy="635137"/>
          </a:xfrm>
        </p:grpSpPr>
        <p:sp>
          <p:nvSpPr>
            <p:cNvPr id="4" name="椭圆 3"/>
            <p:cNvSpPr/>
            <p:nvPr/>
          </p:nvSpPr>
          <p:spPr>
            <a:xfrm>
              <a:off x="431663" y="266700"/>
              <a:ext cx="635137" cy="635137"/>
            </a:xfrm>
            <a:prstGeom prst="ellipse">
              <a:avLst/>
            </a:prstGeom>
            <a:noFill/>
            <a:ln w="12700">
              <a:solidFill>
                <a:schemeClr val="bg1">
                  <a:alpha val="82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749231" y="266700"/>
              <a:ext cx="635137" cy="635137"/>
            </a:xfrm>
            <a:prstGeom prst="ellipse">
              <a:avLst/>
            </a:prstGeom>
            <a:noFill/>
            <a:ln w="12700">
              <a:solidFill>
                <a:schemeClr val="bg1">
                  <a:alpha val="82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8" name="TextBox 13"/>
          <p:cNvSpPr txBox="1"/>
          <p:nvPr/>
        </p:nvSpPr>
        <p:spPr>
          <a:xfrm>
            <a:off x="1103313" y="379413"/>
            <a:ext cx="3298825" cy="4318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1216025"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单击此处添加标题</a:t>
            </a:r>
            <a:endParaRPr lang="en-US" altLang="zh-CN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aphicFrame>
        <p:nvGraphicFramePr>
          <p:cNvPr id="2" name="Chart 7"/>
          <p:cNvGraphicFramePr/>
          <p:nvPr/>
        </p:nvGraphicFramePr>
        <p:xfrm>
          <a:off x="1016101" y="1600301"/>
          <a:ext cx="2743470" cy="22350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Chart 8"/>
          <p:cNvGraphicFramePr/>
          <p:nvPr/>
        </p:nvGraphicFramePr>
        <p:xfrm>
          <a:off x="1117711" y="3733784"/>
          <a:ext cx="2743470" cy="22350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Chart 9"/>
          <p:cNvGraphicFramePr/>
          <p:nvPr/>
        </p:nvGraphicFramePr>
        <p:xfrm>
          <a:off x="6401431" y="1600301"/>
          <a:ext cx="2743470" cy="22350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1" name="Chart 10"/>
          <p:cNvGraphicFramePr/>
          <p:nvPr/>
        </p:nvGraphicFramePr>
        <p:xfrm>
          <a:off x="6401431" y="3632190"/>
          <a:ext cx="2743470" cy="22350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2" name="Content Placeholder 2"/>
          <p:cNvSpPr txBox="1"/>
          <p:nvPr/>
        </p:nvSpPr>
        <p:spPr>
          <a:xfrm>
            <a:off x="3861181" y="2108272"/>
            <a:ext cx="2438640" cy="1320729"/>
          </a:xfrm>
          <a:prstGeom prst="rect">
            <a:avLst/>
          </a:prstGeom>
        </p:spPr>
        <p:txBody>
          <a:bodyPr vert="horz" lIns="121924" tIns="60962" rIns="121924" bIns="60962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585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Open Sans" panose="020B0606030504020204" pitchFamily="34" charset="0"/>
                <a:sym typeface="Arial" panose="020B0604020202020204" pitchFamily="34" charset="0"/>
              </a:rPr>
              <a:t>平面图形</a:t>
            </a:r>
            <a:endParaRPr lang="id-ID" sz="1585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116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此处添加详细文本描述，建议与标题相关并符合整体语言风格，语言描述尽量简洁生动。</a:t>
            </a:r>
            <a:endParaRPr lang="en-US" sz="1165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Content Placeholder 2"/>
          <p:cNvSpPr txBox="1"/>
          <p:nvPr/>
        </p:nvSpPr>
        <p:spPr>
          <a:xfrm>
            <a:off x="3861181" y="4343350"/>
            <a:ext cx="2438640" cy="1320729"/>
          </a:xfrm>
          <a:prstGeom prst="rect">
            <a:avLst/>
          </a:prstGeom>
        </p:spPr>
        <p:txBody>
          <a:bodyPr vert="horz" lIns="121924" tIns="60962" rIns="121924" bIns="60962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585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Open Sans" panose="020B0606030504020204" pitchFamily="34" charset="0"/>
                <a:sym typeface="Arial" panose="020B0604020202020204" pitchFamily="34" charset="0"/>
              </a:rPr>
              <a:t>系统组成</a:t>
            </a:r>
            <a:endParaRPr lang="id-ID" sz="1585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116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此处添加详细文本描述，建议与标题相关并符合整体语言风格，语言描述尽量简洁生动。</a:t>
            </a:r>
            <a:endParaRPr lang="en-US" sz="1165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4" name="Content Placeholder 2"/>
          <p:cNvSpPr txBox="1"/>
          <p:nvPr/>
        </p:nvSpPr>
        <p:spPr>
          <a:xfrm>
            <a:off x="9144901" y="2108272"/>
            <a:ext cx="2438640" cy="1320729"/>
          </a:xfrm>
          <a:prstGeom prst="rect">
            <a:avLst/>
          </a:prstGeom>
        </p:spPr>
        <p:txBody>
          <a:bodyPr vert="horz" lIns="121924" tIns="60962" rIns="121924" bIns="60962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585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Open Sans" panose="020B0606030504020204" pitchFamily="34" charset="0"/>
                <a:sym typeface="Arial" panose="020B0604020202020204" pitchFamily="34" charset="0"/>
              </a:rPr>
              <a:t>质量控制</a:t>
            </a:r>
            <a:endParaRPr lang="id-ID" sz="1585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116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此处添加详细文本描述，建议与标题相关并符合整体语言风格，语言描述尽量简洁生动。</a:t>
            </a:r>
            <a:endParaRPr lang="en-US" sz="1165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" name="Content Placeholder 2"/>
          <p:cNvSpPr txBox="1"/>
          <p:nvPr/>
        </p:nvSpPr>
        <p:spPr>
          <a:xfrm>
            <a:off x="9144901" y="4343350"/>
            <a:ext cx="2438640" cy="1320729"/>
          </a:xfrm>
          <a:prstGeom prst="rect">
            <a:avLst/>
          </a:prstGeom>
        </p:spPr>
        <p:txBody>
          <a:bodyPr vert="horz" lIns="121924" tIns="60962" rIns="121924" bIns="60962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585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Open Sans" panose="020B0606030504020204" pitchFamily="34" charset="0"/>
                <a:sym typeface="Arial" panose="020B0604020202020204" pitchFamily="34" charset="0"/>
              </a:rPr>
              <a:t>系统恢复</a:t>
            </a:r>
            <a:endParaRPr lang="id-ID" sz="1585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116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此处添加详细文本描述，建议与标题相关并符合整体语言风格，语言描述尽量简洁生动。</a:t>
            </a:r>
            <a:endParaRPr lang="en-US" sz="1165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Graphic spid="2" grpId="0">
        <p:bldAsOne/>
      </p:bldGraphic>
      <p:bldGraphic spid="9" grpId="0">
        <p:bldAsOne/>
      </p:bldGraphic>
      <p:bldGraphic spid="10" grpId="0">
        <p:bldAsOne/>
      </p:bldGraphic>
      <p:bldGraphic spid="11" grpId="0">
        <p:bldAsOne/>
      </p:bldGraphic>
      <p:bldP spid="12" grpId="0"/>
      <p:bldP spid="13" grpId="0"/>
      <p:bldP spid="14" grpId="0"/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矩形 1"/>
          <p:cNvSpPr/>
          <p:nvPr/>
        </p:nvSpPr>
        <p:spPr>
          <a:xfrm>
            <a:off x="0" y="5429250"/>
            <a:ext cx="12192000" cy="1428750"/>
          </a:xfrm>
          <a:prstGeom prst="rect">
            <a:avLst/>
          </a:prstGeom>
          <a:solidFill>
            <a:schemeClr val="bg1">
              <a:alpha val="13000"/>
            </a:schemeClr>
          </a:solidFill>
          <a:ln w="9525">
            <a:noFill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>
              <a:solidFill>
                <a:srgbClr val="FFFFFF"/>
              </a:solidFill>
            </a:endParaRPr>
          </a:p>
        </p:txBody>
      </p:sp>
      <p:grpSp>
        <p:nvGrpSpPr>
          <p:cNvPr id="2051" name="组合 6"/>
          <p:cNvGrpSpPr/>
          <p:nvPr/>
        </p:nvGrpSpPr>
        <p:grpSpPr>
          <a:xfrm>
            <a:off x="2395538" y="1688783"/>
            <a:ext cx="7400925" cy="2395537"/>
            <a:chOff x="0" y="0"/>
            <a:chExt cx="8098972" cy="2509611"/>
          </a:xfrm>
        </p:grpSpPr>
        <p:grpSp>
          <p:nvGrpSpPr>
            <p:cNvPr id="2089" name="矩形 26"/>
            <p:cNvGrpSpPr/>
            <p:nvPr/>
          </p:nvGrpSpPr>
          <p:grpSpPr>
            <a:xfrm>
              <a:off x="208" y="-2329"/>
              <a:ext cx="8098555" cy="2509811"/>
              <a:chOff x="0" y="0"/>
              <a:chExt cx="7400544" cy="2395728"/>
            </a:xfrm>
          </p:grpSpPr>
          <p:pic>
            <p:nvPicPr>
              <p:cNvPr id="2093" name="矩形 26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0" y="0"/>
                <a:ext cx="7400544" cy="239572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94" name="Text Box 6"/>
              <p:cNvSpPr txBox="1"/>
              <p:nvPr/>
            </p:nvSpPr>
            <p:spPr>
              <a:xfrm>
                <a:off x="-190" y="2223"/>
                <a:ext cx="7400925" cy="239553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algn="ctr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en-US" sz="1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2090" name="矩形 27"/>
            <p:cNvGrpSpPr/>
            <p:nvPr/>
          </p:nvGrpSpPr>
          <p:grpSpPr>
            <a:xfrm>
              <a:off x="120285" y="80693"/>
              <a:ext cx="7898426" cy="2350154"/>
              <a:chOff x="0" y="0"/>
              <a:chExt cx="7217664" cy="2243328"/>
            </a:xfrm>
          </p:grpSpPr>
          <p:pic>
            <p:nvPicPr>
              <p:cNvPr id="2091" name="矩形 27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0" y="0"/>
                <a:ext cx="7217664" cy="224332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92" name="Text Box 9"/>
              <p:cNvSpPr txBox="1"/>
              <p:nvPr/>
            </p:nvSpPr>
            <p:spPr>
              <a:xfrm>
                <a:off x="9452" y="11372"/>
                <a:ext cx="7188712" cy="221145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algn="ctr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en-US" sz="1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</p:grpSp>
      <p:pic>
        <p:nvPicPr>
          <p:cNvPr id="2052" name="直接连接符 4"/>
          <p:cNvPicPr/>
          <p:nvPr/>
        </p:nvPicPr>
        <p:blipFill>
          <a:blip r:embed="rId6"/>
          <a:stretch>
            <a:fillRect/>
          </a:stretch>
        </p:blipFill>
        <p:spPr>
          <a:xfrm>
            <a:off x="3108325" y="3192145"/>
            <a:ext cx="6016625" cy="30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3" name="文本框 92"/>
          <p:cNvSpPr txBox="1"/>
          <p:nvPr/>
        </p:nvSpPr>
        <p:spPr>
          <a:xfrm>
            <a:off x="2728119" y="2134553"/>
            <a:ext cx="6735763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60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感谢您</a:t>
            </a:r>
            <a:r>
              <a:rPr lang="zh-CN" altLang="en-US" sz="6000" b="1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的观看</a:t>
            </a:r>
            <a:endParaRPr lang="zh-CN" altLang="en-US" sz="60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54" name="文本框 36"/>
          <p:cNvSpPr txBox="1"/>
          <p:nvPr/>
        </p:nvSpPr>
        <p:spPr>
          <a:xfrm>
            <a:off x="3051175" y="3295333"/>
            <a:ext cx="6103938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dist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8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THE PROFESSIONNAL BUSINESS TEMPALTE</a:t>
            </a:r>
            <a:endParaRPr lang="zh-CN" altLang="en-US" sz="18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grpSp>
        <p:nvGrpSpPr>
          <p:cNvPr id="2055" name="组合 48"/>
          <p:cNvGrpSpPr/>
          <p:nvPr/>
        </p:nvGrpSpPr>
        <p:grpSpPr>
          <a:xfrm>
            <a:off x="5027613" y="5224463"/>
            <a:ext cx="588962" cy="498475"/>
            <a:chOff x="0" y="0"/>
            <a:chExt cx="588282" cy="498248"/>
          </a:xfrm>
        </p:grpSpPr>
        <p:grpSp>
          <p:nvGrpSpPr>
            <p:cNvPr id="2085" name="六边形 20"/>
            <p:cNvGrpSpPr/>
            <p:nvPr/>
          </p:nvGrpSpPr>
          <p:grpSpPr>
            <a:xfrm>
              <a:off x="-16682" y="-12377"/>
              <a:ext cx="627163" cy="530110"/>
              <a:chOff x="0" y="0"/>
              <a:chExt cx="627888" cy="530352"/>
            </a:xfrm>
          </p:grpSpPr>
          <p:pic>
            <p:nvPicPr>
              <p:cNvPr id="2087" name="六边形 20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0" y="0"/>
                <a:ext cx="627888" cy="53035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88" name="Text Box 16"/>
              <p:cNvSpPr txBox="1"/>
              <p:nvPr/>
            </p:nvSpPr>
            <p:spPr>
              <a:xfrm>
                <a:off x="107321" y="89080"/>
                <a:ext cx="407722" cy="34508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algn="ctr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en-US" sz="1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sp>
          <p:nvSpPr>
            <p:cNvPr id="2086" name="Freeform 34"/>
            <p:cNvSpPr/>
            <p:nvPr/>
          </p:nvSpPr>
          <p:spPr>
            <a:xfrm>
              <a:off x="155951" y="116115"/>
              <a:ext cx="287012" cy="253712"/>
            </a:xfrm>
            <a:custGeom>
              <a:avLst/>
              <a:gdLst/>
              <a:ahLst/>
              <a:cxnLst>
                <a:cxn ang="0">
                  <a:pos x="605705060" y="214566353"/>
                </a:cxn>
                <a:cxn ang="0">
                  <a:pos x="302852530" y="0"/>
                </a:cxn>
                <a:cxn ang="0">
                  <a:pos x="0" y="214566353"/>
                </a:cxn>
                <a:cxn ang="0">
                  <a:pos x="164787096" y="406780678"/>
                </a:cxn>
                <a:cxn ang="0">
                  <a:pos x="97980832" y="536414825"/>
                </a:cxn>
                <a:cxn ang="0">
                  <a:pos x="325121285" y="429132705"/>
                </a:cxn>
                <a:cxn ang="0">
                  <a:pos x="605705060" y="214566353"/>
                </a:cxn>
              </a:cxnLst>
              <a:rect l="0" t="0" r="0" b="0"/>
              <a:pathLst>
                <a:path w="136" h="120">
                  <a:moveTo>
                    <a:pt x="136" y="48"/>
                  </a:moveTo>
                  <a:cubicBezTo>
                    <a:pt x="136" y="22"/>
                    <a:pt x="106" y="0"/>
                    <a:pt x="68" y="0"/>
                  </a:cubicBezTo>
                  <a:cubicBezTo>
                    <a:pt x="31" y="0"/>
                    <a:pt x="0" y="22"/>
                    <a:pt x="0" y="48"/>
                  </a:cubicBezTo>
                  <a:cubicBezTo>
                    <a:pt x="0" y="67"/>
                    <a:pt x="15" y="83"/>
                    <a:pt x="37" y="91"/>
                  </a:cubicBezTo>
                  <a:cubicBezTo>
                    <a:pt x="38" y="96"/>
                    <a:pt x="37" y="106"/>
                    <a:pt x="22" y="120"/>
                  </a:cubicBezTo>
                  <a:cubicBezTo>
                    <a:pt x="22" y="120"/>
                    <a:pt x="54" y="111"/>
                    <a:pt x="73" y="96"/>
                  </a:cubicBezTo>
                  <a:cubicBezTo>
                    <a:pt x="108" y="94"/>
                    <a:pt x="136" y="73"/>
                    <a:pt x="136" y="4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6" name="组合 7"/>
          <p:cNvGrpSpPr/>
          <p:nvPr/>
        </p:nvGrpSpPr>
        <p:grpSpPr>
          <a:xfrm>
            <a:off x="3409950" y="5224463"/>
            <a:ext cx="588963" cy="498475"/>
            <a:chOff x="0" y="0"/>
            <a:chExt cx="588282" cy="498248"/>
          </a:xfrm>
        </p:grpSpPr>
        <p:grpSp>
          <p:nvGrpSpPr>
            <p:cNvPr id="2081" name="六边形 19"/>
            <p:cNvGrpSpPr/>
            <p:nvPr/>
          </p:nvGrpSpPr>
          <p:grpSpPr>
            <a:xfrm>
              <a:off x="-20550" y="-12377"/>
              <a:ext cx="633251" cy="530110"/>
              <a:chOff x="0" y="0"/>
              <a:chExt cx="633984" cy="530352"/>
            </a:xfrm>
          </p:grpSpPr>
          <p:pic>
            <p:nvPicPr>
              <p:cNvPr id="2083" name="六边形 19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0" y="0"/>
                <a:ext cx="633984" cy="53035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84" name="Text Box 21"/>
              <p:cNvSpPr txBox="1"/>
              <p:nvPr/>
            </p:nvSpPr>
            <p:spPr>
              <a:xfrm>
                <a:off x="111194" y="89080"/>
                <a:ext cx="407723" cy="34508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algn="ctr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en-US" sz="1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sp>
          <p:nvSpPr>
            <p:cNvPr id="2082" name="Freeform 64"/>
            <p:cNvSpPr>
              <a:spLocks noEditPoints="1"/>
            </p:cNvSpPr>
            <p:nvPr/>
          </p:nvSpPr>
          <p:spPr>
            <a:xfrm>
              <a:off x="188292" y="161090"/>
              <a:ext cx="211698" cy="202130"/>
            </a:xfrm>
            <a:custGeom>
              <a:avLst/>
              <a:gdLst/>
              <a:ahLst/>
              <a:cxnLst>
                <a:cxn ang="0">
                  <a:pos x="316693841" y="0"/>
                </a:cxn>
                <a:cxn ang="0">
                  <a:pos x="22801307" y="0"/>
                </a:cxn>
                <a:cxn ang="0">
                  <a:pos x="0" y="22797717"/>
                </a:cxn>
                <a:cxn ang="0">
                  <a:pos x="0" y="230512553"/>
                </a:cxn>
                <a:cxn ang="0">
                  <a:pos x="22801307" y="253310271"/>
                </a:cxn>
                <a:cxn ang="0">
                  <a:pos x="134278609" y="253310271"/>
                </a:cxn>
                <a:cxn ang="0">
                  <a:pos x="101342857" y="298907297"/>
                </a:cxn>
                <a:cxn ang="0">
                  <a:pos x="101342857" y="321705015"/>
                </a:cxn>
                <a:cxn ang="0">
                  <a:pos x="134278609" y="321705015"/>
                </a:cxn>
                <a:cxn ang="0">
                  <a:pos x="202684122" y="321705015"/>
                </a:cxn>
                <a:cxn ang="0">
                  <a:pos x="238153883" y="321705015"/>
                </a:cxn>
                <a:cxn ang="0">
                  <a:pos x="238153883" y="298907297"/>
                </a:cxn>
                <a:cxn ang="0">
                  <a:pos x="202684122" y="253310271"/>
                </a:cxn>
                <a:cxn ang="0">
                  <a:pos x="316693841" y="253310271"/>
                </a:cxn>
                <a:cxn ang="0">
                  <a:pos x="336962731" y="230512553"/>
                </a:cxn>
                <a:cxn ang="0">
                  <a:pos x="336962731" y="22797717"/>
                </a:cxn>
                <a:cxn ang="0">
                  <a:pos x="316693841" y="0"/>
                </a:cxn>
                <a:cxn ang="0">
                  <a:pos x="152013489" y="225446571"/>
                </a:cxn>
                <a:cxn ang="0">
                  <a:pos x="169748370" y="207714836"/>
                </a:cxn>
                <a:cxn ang="0">
                  <a:pos x="190017260" y="225446571"/>
                </a:cxn>
                <a:cxn ang="0">
                  <a:pos x="169748370" y="245712093"/>
                </a:cxn>
                <a:cxn ang="0">
                  <a:pos x="152013489" y="225446571"/>
                </a:cxn>
                <a:cxn ang="0">
                  <a:pos x="314161424" y="200115066"/>
                </a:cxn>
                <a:cxn ang="0">
                  <a:pos x="25335316" y="200115066"/>
                </a:cxn>
                <a:cxn ang="0">
                  <a:pos x="25335316" y="25331505"/>
                </a:cxn>
                <a:cxn ang="0">
                  <a:pos x="314161424" y="25331505"/>
                </a:cxn>
                <a:cxn ang="0">
                  <a:pos x="314161424" y="200115066"/>
                </a:cxn>
              </a:cxnLst>
              <a:rect l="0" t="0" r="0" b="0"/>
              <a:pathLst>
                <a:path w="133" h="127">
                  <a:moveTo>
                    <a:pt x="12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40" y="118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78" y="118"/>
                    <a:pt x="80" y="100"/>
                    <a:pt x="80" y="100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5" y="0"/>
                  </a:cubicBezTo>
                  <a:close/>
                  <a:moveTo>
                    <a:pt x="60" y="89"/>
                  </a:moveTo>
                  <a:cubicBezTo>
                    <a:pt x="60" y="85"/>
                    <a:pt x="63" y="82"/>
                    <a:pt x="67" y="82"/>
                  </a:cubicBezTo>
                  <a:cubicBezTo>
                    <a:pt x="72" y="82"/>
                    <a:pt x="75" y="85"/>
                    <a:pt x="75" y="89"/>
                  </a:cubicBezTo>
                  <a:cubicBezTo>
                    <a:pt x="75" y="94"/>
                    <a:pt x="72" y="97"/>
                    <a:pt x="67" y="97"/>
                  </a:cubicBezTo>
                  <a:cubicBezTo>
                    <a:pt x="63" y="97"/>
                    <a:pt x="60" y="94"/>
                    <a:pt x="60" y="89"/>
                  </a:cubicBezTo>
                  <a:close/>
                  <a:moveTo>
                    <a:pt x="124" y="79"/>
                  </a:moveTo>
                  <a:cubicBezTo>
                    <a:pt x="10" y="79"/>
                    <a:pt x="10" y="79"/>
                    <a:pt x="10" y="7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24" y="10"/>
                    <a:pt x="124" y="10"/>
                    <a:pt x="124" y="10"/>
                  </a:cubicBezTo>
                  <a:lnTo>
                    <a:pt x="124" y="79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7" name="组合 50"/>
          <p:cNvGrpSpPr/>
          <p:nvPr/>
        </p:nvGrpSpPr>
        <p:grpSpPr>
          <a:xfrm>
            <a:off x="8261350" y="5224463"/>
            <a:ext cx="588963" cy="498475"/>
            <a:chOff x="0" y="0"/>
            <a:chExt cx="588282" cy="498248"/>
          </a:xfrm>
        </p:grpSpPr>
        <p:grpSp>
          <p:nvGrpSpPr>
            <p:cNvPr id="2066" name="六边形 24"/>
            <p:cNvGrpSpPr/>
            <p:nvPr/>
          </p:nvGrpSpPr>
          <p:grpSpPr>
            <a:xfrm>
              <a:off x="-19535" y="-12377"/>
              <a:ext cx="633251" cy="530110"/>
              <a:chOff x="0" y="0"/>
              <a:chExt cx="633984" cy="530352"/>
            </a:xfrm>
          </p:grpSpPr>
          <p:pic>
            <p:nvPicPr>
              <p:cNvPr id="2079" name="六边形 24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0" y="0"/>
                <a:ext cx="633984" cy="53035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80" name="Text Box 26"/>
              <p:cNvSpPr txBox="1"/>
              <p:nvPr/>
            </p:nvSpPr>
            <p:spPr>
              <a:xfrm>
                <a:off x="110178" y="89080"/>
                <a:ext cx="407723" cy="34508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algn="ctr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en-US" sz="1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2067" name="组合 32"/>
            <p:cNvGrpSpPr/>
            <p:nvPr/>
          </p:nvGrpSpPr>
          <p:grpSpPr>
            <a:xfrm>
              <a:off x="196000" y="130628"/>
              <a:ext cx="301738" cy="263054"/>
              <a:chOff x="0" y="0"/>
              <a:chExt cx="389342" cy="339426"/>
            </a:xfrm>
          </p:grpSpPr>
          <p:sp>
            <p:nvSpPr>
              <p:cNvPr id="2068" name="Freeform 110"/>
              <p:cNvSpPr/>
              <p:nvPr/>
            </p:nvSpPr>
            <p:spPr>
              <a:xfrm>
                <a:off x="259561" y="102327"/>
                <a:ext cx="102328" cy="102328"/>
              </a:xfrm>
              <a:custGeom>
                <a:avLst/>
                <a:gdLst/>
                <a:ahLst/>
                <a:cxnLst>
                  <a:cxn ang="0">
                    <a:pos x="0" y="242931664"/>
                  </a:cxn>
                  <a:cxn ang="0">
                    <a:pos x="18686091" y="255390722"/>
                  </a:cxn>
                  <a:cxn ang="0">
                    <a:pos x="255390722" y="18686091"/>
                  </a:cxn>
                  <a:cxn ang="0">
                    <a:pos x="242931664" y="0"/>
                  </a:cxn>
                  <a:cxn ang="0">
                    <a:pos x="0" y="242931664"/>
                  </a:cxn>
                </a:cxnLst>
                <a:rect l="0" t="0" r="0" b="0"/>
                <a:pathLst>
                  <a:path w="41" h="41">
                    <a:moveTo>
                      <a:pt x="0" y="39"/>
                    </a:moveTo>
                    <a:lnTo>
                      <a:pt x="3" y="41"/>
                    </a:lnTo>
                    <a:lnTo>
                      <a:pt x="41" y="3"/>
                    </a:lnTo>
                    <a:lnTo>
                      <a:pt x="39" y="0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9" name="Freeform 111"/>
              <p:cNvSpPr/>
              <p:nvPr/>
            </p:nvSpPr>
            <p:spPr>
              <a:xfrm>
                <a:off x="237098" y="74873"/>
                <a:ext cx="109814" cy="114806"/>
              </a:xfrm>
              <a:custGeom>
                <a:avLst/>
                <a:gdLst/>
                <a:ahLst/>
                <a:cxnLst>
                  <a:cxn ang="0">
                    <a:pos x="230469637" y="0"/>
                  </a:cxn>
                  <a:cxn ang="0">
                    <a:pos x="0" y="242929496"/>
                  </a:cxn>
                  <a:cxn ang="0">
                    <a:pos x="37374197" y="286530818"/>
                  </a:cxn>
                  <a:cxn ang="0">
                    <a:pos x="274070786" y="49830796"/>
                  </a:cxn>
                  <a:cxn ang="0">
                    <a:pos x="230469637" y="0"/>
                  </a:cxn>
                </a:cxnLst>
                <a:rect l="0" t="0" r="0" b="0"/>
                <a:pathLst>
                  <a:path w="44" h="46">
                    <a:moveTo>
                      <a:pt x="37" y="0"/>
                    </a:moveTo>
                    <a:lnTo>
                      <a:pt x="0" y="39"/>
                    </a:lnTo>
                    <a:lnTo>
                      <a:pt x="6" y="46"/>
                    </a:lnTo>
                    <a:lnTo>
                      <a:pt x="44" y="8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0" name="Freeform 112"/>
              <p:cNvSpPr/>
              <p:nvPr/>
            </p:nvSpPr>
            <p:spPr>
              <a:xfrm>
                <a:off x="217132" y="59898"/>
                <a:ext cx="104823" cy="104823"/>
              </a:xfrm>
              <a:custGeom>
                <a:avLst/>
                <a:gdLst/>
                <a:ahLst/>
                <a:cxnLst>
                  <a:cxn ang="0">
                    <a:pos x="0" y="236700317"/>
                  </a:cxn>
                  <a:cxn ang="0">
                    <a:pos x="24915429" y="261615746"/>
                  </a:cxn>
                  <a:cxn ang="0">
                    <a:pos x="261615746" y="24915429"/>
                  </a:cxn>
                  <a:cxn ang="0">
                    <a:pos x="236700317" y="0"/>
                  </a:cxn>
                  <a:cxn ang="0">
                    <a:pos x="0" y="236700317"/>
                  </a:cxn>
                </a:cxnLst>
                <a:rect l="0" t="0" r="0" b="0"/>
                <a:pathLst>
                  <a:path w="42" h="42">
                    <a:moveTo>
                      <a:pt x="0" y="38"/>
                    </a:moveTo>
                    <a:lnTo>
                      <a:pt x="4" y="42"/>
                    </a:lnTo>
                    <a:lnTo>
                      <a:pt x="42" y="4"/>
                    </a:lnTo>
                    <a:lnTo>
                      <a:pt x="38" y="0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1" name="Freeform 113"/>
              <p:cNvSpPr/>
              <p:nvPr/>
            </p:nvSpPr>
            <p:spPr>
              <a:xfrm>
                <a:off x="189679" y="162226"/>
                <a:ext cx="69882" cy="69882"/>
              </a:xfrm>
              <a:custGeom>
                <a:avLst/>
                <a:gdLst/>
                <a:ahLst/>
                <a:cxnLst>
                  <a:cxn ang="0">
                    <a:pos x="174410497" y="124579640"/>
                  </a:cxn>
                  <a:cxn ang="0">
                    <a:pos x="49830858" y="0"/>
                  </a:cxn>
                  <a:cxn ang="0">
                    <a:pos x="0" y="124579640"/>
                  </a:cxn>
                  <a:cxn ang="0">
                    <a:pos x="56060339" y="174410497"/>
                  </a:cxn>
                  <a:cxn ang="0">
                    <a:pos x="174410497" y="124579640"/>
                  </a:cxn>
                </a:cxnLst>
                <a:rect l="0" t="0" r="0" b="0"/>
                <a:pathLst>
                  <a:path w="28" h="28">
                    <a:moveTo>
                      <a:pt x="28" y="20"/>
                    </a:moveTo>
                    <a:lnTo>
                      <a:pt x="8" y="0"/>
                    </a:lnTo>
                    <a:lnTo>
                      <a:pt x="0" y="20"/>
                    </a:lnTo>
                    <a:lnTo>
                      <a:pt x="9" y="28"/>
                    </a:lnTo>
                    <a:lnTo>
                      <a:pt x="28" y="20"/>
                    </a:ln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2" name="Freeform 114"/>
              <p:cNvSpPr/>
              <p:nvPr/>
            </p:nvSpPr>
            <p:spPr>
              <a:xfrm>
                <a:off x="172208" y="219628"/>
                <a:ext cx="34941" cy="32446"/>
              </a:xfrm>
              <a:custGeom>
                <a:avLst/>
                <a:gdLst/>
                <a:ahLst/>
                <a:cxnLst>
                  <a:cxn ang="0">
                    <a:pos x="0" y="80980224"/>
                  </a:cxn>
                  <a:cxn ang="0">
                    <a:pos x="87205249" y="37375296"/>
                  </a:cxn>
                  <a:cxn ang="0">
                    <a:pos x="37374391" y="0"/>
                  </a:cxn>
                  <a:cxn ang="0">
                    <a:pos x="0" y="80980224"/>
                  </a:cxn>
                </a:cxnLst>
                <a:rect l="0" t="0" r="0" b="0"/>
                <a:pathLst>
                  <a:path w="14" h="13">
                    <a:moveTo>
                      <a:pt x="0" y="13"/>
                    </a:moveTo>
                    <a:lnTo>
                      <a:pt x="14" y="6"/>
                    </a:lnTo>
                    <a:lnTo>
                      <a:pt x="6" y="0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3" name="Freeform 115"/>
              <p:cNvSpPr/>
              <p:nvPr/>
            </p:nvSpPr>
            <p:spPr>
              <a:xfrm>
                <a:off x="319460" y="34941"/>
                <a:ext cx="69882" cy="69882"/>
              </a:xfrm>
              <a:custGeom>
                <a:avLst/>
                <a:gdLst/>
                <a:ahLst/>
                <a:cxnLst>
                  <a:cxn ang="0">
                    <a:pos x="43603872" y="0"/>
                  </a:cxn>
                  <a:cxn ang="0">
                    <a:pos x="0" y="49830858"/>
                  </a:cxn>
                  <a:cxn ang="0">
                    <a:pos x="124579640" y="174410497"/>
                  </a:cxn>
                  <a:cxn ang="0">
                    <a:pos x="174410497" y="124579640"/>
                  </a:cxn>
                  <a:cxn ang="0">
                    <a:pos x="43603872" y="0"/>
                  </a:cxn>
                </a:cxnLst>
                <a:rect l="0" t="0" r="0" b="0"/>
                <a:pathLst>
                  <a:path w="28" h="28">
                    <a:moveTo>
                      <a:pt x="7" y="0"/>
                    </a:moveTo>
                    <a:lnTo>
                      <a:pt x="0" y="8"/>
                    </a:lnTo>
                    <a:lnTo>
                      <a:pt x="20" y="28"/>
                    </a:lnTo>
                    <a:lnTo>
                      <a:pt x="28" y="2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4" name="Freeform 116"/>
              <p:cNvSpPr/>
              <p:nvPr/>
            </p:nvSpPr>
            <p:spPr>
              <a:xfrm>
                <a:off x="0" y="0"/>
                <a:ext cx="279527" cy="339426"/>
              </a:xfrm>
              <a:custGeom>
                <a:avLst/>
                <a:gdLst/>
                <a:ahLst/>
                <a:cxnLst>
                  <a:cxn ang="0">
                    <a:pos x="647806318" y="629121099"/>
                  </a:cxn>
                  <a:cxn ang="0">
                    <a:pos x="516997665" y="629121099"/>
                  </a:cxn>
                  <a:cxn ang="0">
                    <a:pos x="516997665" y="803531156"/>
                  </a:cxn>
                  <a:cxn ang="0">
                    <a:pos x="43601220" y="803531156"/>
                  </a:cxn>
                  <a:cxn ang="0">
                    <a:pos x="43601220" y="199325423"/>
                  </a:cxn>
                  <a:cxn ang="0">
                    <a:pos x="647806318" y="199325423"/>
                  </a:cxn>
                  <a:cxn ang="0">
                    <a:pos x="647806318" y="249156154"/>
                  </a:cxn>
                  <a:cxn ang="0">
                    <a:pos x="697636998" y="199325423"/>
                  </a:cxn>
                  <a:cxn ang="0">
                    <a:pos x="697636998" y="37374297"/>
                  </a:cxn>
                  <a:cxn ang="0">
                    <a:pos x="604202602" y="37374297"/>
                  </a:cxn>
                  <a:cxn ang="0">
                    <a:pos x="604202602" y="124579325"/>
                  </a:cxn>
                  <a:cxn ang="0">
                    <a:pos x="591746180" y="124579325"/>
                  </a:cxn>
                  <a:cxn ang="0">
                    <a:pos x="591746180" y="0"/>
                  </a:cxn>
                  <a:cxn ang="0">
                    <a:pos x="554371923" y="0"/>
                  </a:cxn>
                  <a:cxn ang="0">
                    <a:pos x="554371923" y="124579325"/>
                  </a:cxn>
                  <a:cxn ang="0">
                    <a:pos x="541915501" y="124579325"/>
                  </a:cxn>
                  <a:cxn ang="0">
                    <a:pos x="541915501" y="37374297"/>
                  </a:cxn>
                  <a:cxn ang="0">
                    <a:pos x="492082326" y="37374297"/>
                  </a:cxn>
                  <a:cxn ang="0">
                    <a:pos x="492082326" y="124579325"/>
                  </a:cxn>
                  <a:cxn ang="0">
                    <a:pos x="473396445" y="124579325"/>
                  </a:cxn>
                  <a:cxn ang="0">
                    <a:pos x="473396445" y="0"/>
                  </a:cxn>
                  <a:cxn ang="0">
                    <a:pos x="448481105" y="0"/>
                  </a:cxn>
                  <a:cxn ang="0">
                    <a:pos x="448481105" y="124579325"/>
                  </a:cxn>
                  <a:cxn ang="0">
                    <a:pos x="423565766" y="124579325"/>
                  </a:cxn>
                  <a:cxn ang="0">
                    <a:pos x="423565766" y="37374297"/>
                  </a:cxn>
                  <a:cxn ang="0">
                    <a:pos x="373735086" y="37374297"/>
                  </a:cxn>
                  <a:cxn ang="0">
                    <a:pos x="373735086" y="124579325"/>
                  </a:cxn>
                  <a:cxn ang="0">
                    <a:pos x="355046710" y="124579325"/>
                  </a:cxn>
                  <a:cxn ang="0">
                    <a:pos x="355046710" y="0"/>
                  </a:cxn>
                  <a:cxn ang="0">
                    <a:pos x="330131370" y="0"/>
                  </a:cxn>
                  <a:cxn ang="0">
                    <a:pos x="330131370" y="124579325"/>
                  </a:cxn>
                  <a:cxn ang="0">
                    <a:pos x="317674948" y="124579325"/>
                  </a:cxn>
                  <a:cxn ang="0">
                    <a:pos x="317674948" y="37374297"/>
                  </a:cxn>
                  <a:cxn ang="0">
                    <a:pos x="267841773" y="37374297"/>
                  </a:cxn>
                  <a:cxn ang="0">
                    <a:pos x="267841773" y="124579325"/>
                  </a:cxn>
                  <a:cxn ang="0">
                    <a:pos x="249155892" y="124579325"/>
                  </a:cxn>
                  <a:cxn ang="0">
                    <a:pos x="249155892" y="0"/>
                  </a:cxn>
                  <a:cxn ang="0">
                    <a:pos x="218011094" y="0"/>
                  </a:cxn>
                  <a:cxn ang="0">
                    <a:pos x="218011094" y="124579325"/>
                  </a:cxn>
                  <a:cxn ang="0">
                    <a:pos x="199325213" y="124579325"/>
                  </a:cxn>
                  <a:cxn ang="0">
                    <a:pos x="199325213" y="37374297"/>
                  </a:cxn>
                  <a:cxn ang="0">
                    <a:pos x="155721497" y="37374297"/>
                  </a:cxn>
                  <a:cxn ang="0">
                    <a:pos x="155721497" y="124579325"/>
                  </a:cxn>
                  <a:cxn ang="0">
                    <a:pos x="143265075" y="124579325"/>
                  </a:cxn>
                  <a:cxn ang="0">
                    <a:pos x="143265075" y="0"/>
                  </a:cxn>
                  <a:cxn ang="0">
                    <a:pos x="105890817" y="0"/>
                  </a:cxn>
                  <a:cxn ang="0">
                    <a:pos x="105890817" y="124579325"/>
                  </a:cxn>
                  <a:cxn ang="0">
                    <a:pos x="93434396" y="124579325"/>
                  </a:cxn>
                  <a:cxn ang="0">
                    <a:pos x="93434396" y="37374297"/>
                  </a:cxn>
                  <a:cxn ang="0">
                    <a:pos x="0" y="37374297"/>
                  </a:cxn>
                  <a:cxn ang="0">
                    <a:pos x="0" y="149494691"/>
                  </a:cxn>
                  <a:cxn ang="0">
                    <a:pos x="0" y="174410057"/>
                  </a:cxn>
                  <a:cxn ang="0">
                    <a:pos x="0" y="847132423"/>
                  </a:cxn>
                  <a:cxn ang="0">
                    <a:pos x="554371923" y="847132423"/>
                  </a:cxn>
                  <a:cxn ang="0">
                    <a:pos x="697636998" y="685181297"/>
                  </a:cxn>
                  <a:cxn ang="0">
                    <a:pos x="697636998" y="523227675"/>
                  </a:cxn>
                  <a:cxn ang="0">
                    <a:pos x="647806318" y="573060902"/>
                  </a:cxn>
                  <a:cxn ang="0">
                    <a:pos x="647806318" y="629121099"/>
                  </a:cxn>
                </a:cxnLst>
                <a:rect l="0" t="0" r="0" b="0"/>
                <a:pathLst>
                  <a:path w="112" h="136">
                    <a:moveTo>
                      <a:pt x="104" y="101"/>
                    </a:moveTo>
                    <a:lnTo>
                      <a:pt x="83" y="101"/>
                    </a:lnTo>
                    <a:lnTo>
                      <a:pt x="83" y="129"/>
                    </a:lnTo>
                    <a:lnTo>
                      <a:pt x="7" y="129"/>
                    </a:lnTo>
                    <a:lnTo>
                      <a:pt x="7" y="32"/>
                    </a:lnTo>
                    <a:lnTo>
                      <a:pt x="104" y="32"/>
                    </a:lnTo>
                    <a:lnTo>
                      <a:pt x="104" y="40"/>
                    </a:lnTo>
                    <a:lnTo>
                      <a:pt x="112" y="32"/>
                    </a:lnTo>
                    <a:lnTo>
                      <a:pt x="112" y="6"/>
                    </a:lnTo>
                    <a:lnTo>
                      <a:pt x="97" y="6"/>
                    </a:lnTo>
                    <a:lnTo>
                      <a:pt x="97" y="20"/>
                    </a:lnTo>
                    <a:lnTo>
                      <a:pt x="95" y="20"/>
                    </a:lnTo>
                    <a:lnTo>
                      <a:pt x="95" y="0"/>
                    </a:lnTo>
                    <a:lnTo>
                      <a:pt x="89" y="0"/>
                    </a:lnTo>
                    <a:lnTo>
                      <a:pt x="89" y="20"/>
                    </a:lnTo>
                    <a:lnTo>
                      <a:pt x="87" y="20"/>
                    </a:lnTo>
                    <a:lnTo>
                      <a:pt x="87" y="6"/>
                    </a:lnTo>
                    <a:lnTo>
                      <a:pt x="79" y="6"/>
                    </a:lnTo>
                    <a:lnTo>
                      <a:pt x="79" y="20"/>
                    </a:lnTo>
                    <a:lnTo>
                      <a:pt x="76" y="20"/>
                    </a:lnTo>
                    <a:lnTo>
                      <a:pt x="76" y="0"/>
                    </a:lnTo>
                    <a:lnTo>
                      <a:pt x="72" y="0"/>
                    </a:lnTo>
                    <a:lnTo>
                      <a:pt x="72" y="20"/>
                    </a:lnTo>
                    <a:lnTo>
                      <a:pt x="68" y="20"/>
                    </a:lnTo>
                    <a:lnTo>
                      <a:pt x="68" y="6"/>
                    </a:lnTo>
                    <a:lnTo>
                      <a:pt x="60" y="6"/>
                    </a:lnTo>
                    <a:lnTo>
                      <a:pt x="60" y="20"/>
                    </a:lnTo>
                    <a:lnTo>
                      <a:pt x="57" y="20"/>
                    </a:lnTo>
                    <a:lnTo>
                      <a:pt x="57" y="0"/>
                    </a:lnTo>
                    <a:lnTo>
                      <a:pt x="53" y="0"/>
                    </a:lnTo>
                    <a:lnTo>
                      <a:pt x="53" y="20"/>
                    </a:lnTo>
                    <a:lnTo>
                      <a:pt x="51" y="20"/>
                    </a:lnTo>
                    <a:lnTo>
                      <a:pt x="51" y="6"/>
                    </a:lnTo>
                    <a:lnTo>
                      <a:pt x="43" y="6"/>
                    </a:lnTo>
                    <a:lnTo>
                      <a:pt x="43" y="20"/>
                    </a:lnTo>
                    <a:lnTo>
                      <a:pt x="40" y="20"/>
                    </a:lnTo>
                    <a:lnTo>
                      <a:pt x="40" y="0"/>
                    </a:lnTo>
                    <a:lnTo>
                      <a:pt x="35" y="0"/>
                    </a:lnTo>
                    <a:lnTo>
                      <a:pt x="35" y="20"/>
                    </a:lnTo>
                    <a:lnTo>
                      <a:pt x="32" y="20"/>
                    </a:lnTo>
                    <a:lnTo>
                      <a:pt x="32" y="6"/>
                    </a:lnTo>
                    <a:lnTo>
                      <a:pt x="25" y="6"/>
                    </a:lnTo>
                    <a:lnTo>
                      <a:pt x="25" y="20"/>
                    </a:lnTo>
                    <a:lnTo>
                      <a:pt x="23" y="20"/>
                    </a:lnTo>
                    <a:lnTo>
                      <a:pt x="23" y="0"/>
                    </a:lnTo>
                    <a:lnTo>
                      <a:pt x="17" y="0"/>
                    </a:lnTo>
                    <a:lnTo>
                      <a:pt x="17" y="20"/>
                    </a:lnTo>
                    <a:lnTo>
                      <a:pt x="15" y="20"/>
                    </a:lnTo>
                    <a:lnTo>
                      <a:pt x="15" y="6"/>
                    </a:lnTo>
                    <a:lnTo>
                      <a:pt x="0" y="6"/>
                    </a:lnTo>
                    <a:lnTo>
                      <a:pt x="0" y="24"/>
                    </a:lnTo>
                    <a:lnTo>
                      <a:pt x="0" y="28"/>
                    </a:lnTo>
                    <a:lnTo>
                      <a:pt x="0" y="136"/>
                    </a:lnTo>
                    <a:lnTo>
                      <a:pt x="89" y="136"/>
                    </a:lnTo>
                    <a:lnTo>
                      <a:pt x="112" y="110"/>
                    </a:lnTo>
                    <a:lnTo>
                      <a:pt x="112" y="84"/>
                    </a:lnTo>
                    <a:lnTo>
                      <a:pt x="104" y="92"/>
                    </a:lnTo>
                    <a:lnTo>
                      <a:pt x="104" y="101"/>
                    </a:ln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Rectangle 117"/>
              <p:cNvSpPr/>
              <p:nvPr/>
            </p:nvSpPr>
            <p:spPr>
              <a:xfrm>
                <a:off x="49916" y="114806"/>
                <a:ext cx="109814" cy="17471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/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en-US" altLang="zh-CN" sz="18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76" name="Rectangle 118"/>
              <p:cNvSpPr/>
              <p:nvPr/>
            </p:nvSpPr>
            <p:spPr>
              <a:xfrm>
                <a:off x="49916" y="154738"/>
                <a:ext cx="109814" cy="17471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/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en-US" altLang="zh-CN" sz="18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77" name="Rectangle 119"/>
              <p:cNvSpPr/>
              <p:nvPr/>
            </p:nvSpPr>
            <p:spPr>
              <a:xfrm>
                <a:off x="49916" y="199662"/>
                <a:ext cx="109814" cy="14975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/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en-US" altLang="zh-CN" sz="18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78" name="Rectangle 120"/>
              <p:cNvSpPr/>
              <p:nvPr/>
            </p:nvSpPr>
            <p:spPr>
              <a:xfrm>
                <a:off x="49916" y="242091"/>
                <a:ext cx="109814" cy="17471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/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en-US" altLang="zh-CN" sz="18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058" name="组合 49"/>
          <p:cNvGrpSpPr/>
          <p:nvPr/>
        </p:nvGrpSpPr>
        <p:grpSpPr>
          <a:xfrm>
            <a:off x="6645275" y="5224463"/>
            <a:ext cx="587375" cy="498475"/>
            <a:chOff x="0" y="0"/>
            <a:chExt cx="588282" cy="498248"/>
          </a:xfrm>
        </p:grpSpPr>
        <p:grpSp>
          <p:nvGrpSpPr>
            <p:cNvPr id="2059" name="六边形 23"/>
            <p:cNvGrpSpPr/>
            <p:nvPr/>
          </p:nvGrpSpPr>
          <p:grpSpPr>
            <a:xfrm>
              <a:off x="-18952" y="-12377"/>
              <a:ext cx="628858" cy="530110"/>
              <a:chOff x="0" y="0"/>
              <a:chExt cx="627888" cy="530352"/>
            </a:xfrm>
          </p:grpSpPr>
          <p:pic>
            <p:nvPicPr>
              <p:cNvPr id="2064" name="六边形 23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0" y="0"/>
                <a:ext cx="627888" cy="53035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65" name="Text Box 42"/>
              <p:cNvSpPr txBox="1"/>
              <p:nvPr/>
            </p:nvSpPr>
            <p:spPr>
              <a:xfrm>
                <a:off x="109411" y="89175"/>
                <a:ext cx="406400" cy="34489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algn="ctr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en-US" sz="1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2060" name="组合 44"/>
            <p:cNvGrpSpPr/>
            <p:nvPr/>
          </p:nvGrpSpPr>
          <p:grpSpPr>
            <a:xfrm>
              <a:off x="171285" y="116114"/>
              <a:ext cx="264978" cy="263448"/>
              <a:chOff x="0" y="0"/>
              <a:chExt cx="431769" cy="429274"/>
            </a:xfrm>
          </p:grpSpPr>
          <p:sp>
            <p:nvSpPr>
              <p:cNvPr id="2061" name="Freeform 126"/>
              <p:cNvSpPr>
                <a:spLocks noEditPoints="1"/>
              </p:cNvSpPr>
              <p:nvPr/>
            </p:nvSpPr>
            <p:spPr>
              <a:xfrm>
                <a:off x="227115" y="99831"/>
                <a:ext cx="204654" cy="329443"/>
              </a:xfrm>
              <a:custGeom>
                <a:avLst/>
                <a:gdLst/>
                <a:ahLst/>
                <a:cxnLst>
                  <a:cxn ang="0">
                    <a:pos x="0" y="211784429"/>
                  </a:cxn>
                  <a:cxn ang="0">
                    <a:pos x="0" y="822217350"/>
                  </a:cxn>
                  <a:cxn ang="0">
                    <a:pos x="510771460" y="616662389"/>
                  </a:cxn>
                  <a:cxn ang="0">
                    <a:pos x="510771460" y="0"/>
                  </a:cxn>
                  <a:cxn ang="0">
                    <a:pos x="0" y="211784429"/>
                  </a:cxn>
                  <a:cxn ang="0">
                    <a:pos x="473397147" y="62289685"/>
                  </a:cxn>
                  <a:cxn ang="0">
                    <a:pos x="473397147" y="585517546"/>
                  </a:cxn>
                  <a:cxn ang="0">
                    <a:pos x="31144845" y="411109923"/>
                  </a:cxn>
                  <a:cxn ang="0">
                    <a:pos x="31144845" y="236699804"/>
                  </a:cxn>
                  <a:cxn ang="0">
                    <a:pos x="473397147" y="62289685"/>
                  </a:cxn>
                  <a:cxn ang="0">
                    <a:pos x="31144845" y="436025298"/>
                  </a:cxn>
                  <a:cxn ang="0">
                    <a:pos x="454711239" y="597976482"/>
                  </a:cxn>
                  <a:cxn ang="0">
                    <a:pos x="31144845" y="772386601"/>
                  </a:cxn>
                  <a:cxn ang="0">
                    <a:pos x="31144845" y="436025298"/>
                  </a:cxn>
                </a:cxnLst>
                <a:rect l="0" t="0" r="0" b="0"/>
                <a:pathLst>
                  <a:path w="82" h="132">
                    <a:moveTo>
                      <a:pt x="0" y="34"/>
                    </a:moveTo>
                    <a:lnTo>
                      <a:pt x="0" y="132"/>
                    </a:lnTo>
                    <a:lnTo>
                      <a:pt x="82" y="99"/>
                    </a:lnTo>
                    <a:lnTo>
                      <a:pt x="82" y="0"/>
                    </a:lnTo>
                    <a:lnTo>
                      <a:pt x="0" y="34"/>
                    </a:lnTo>
                    <a:close/>
                    <a:moveTo>
                      <a:pt x="76" y="10"/>
                    </a:moveTo>
                    <a:lnTo>
                      <a:pt x="76" y="94"/>
                    </a:lnTo>
                    <a:lnTo>
                      <a:pt x="5" y="66"/>
                    </a:lnTo>
                    <a:lnTo>
                      <a:pt x="5" y="38"/>
                    </a:lnTo>
                    <a:lnTo>
                      <a:pt x="76" y="10"/>
                    </a:lnTo>
                    <a:close/>
                    <a:moveTo>
                      <a:pt x="5" y="70"/>
                    </a:moveTo>
                    <a:lnTo>
                      <a:pt x="73" y="96"/>
                    </a:lnTo>
                    <a:lnTo>
                      <a:pt x="5" y="124"/>
                    </a:lnTo>
                    <a:lnTo>
                      <a:pt x="5" y="70"/>
                    </a:ln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" name="Freeform 127"/>
              <p:cNvSpPr/>
              <p:nvPr/>
            </p:nvSpPr>
            <p:spPr>
              <a:xfrm>
                <a:off x="0" y="99831"/>
                <a:ext cx="202159" cy="329443"/>
              </a:xfrm>
              <a:custGeom>
                <a:avLst/>
                <a:gdLst/>
                <a:ahLst/>
                <a:cxnLst>
                  <a:cxn ang="0">
                    <a:pos x="0" y="616662389"/>
                  </a:cxn>
                  <a:cxn ang="0">
                    <a:pos x="504546436" y="822217350"/>
                  </a:cxn>
                  <a:cxn ang="0">
                    <a:pos x="504546436" y="211784429"/>
                  </a:cxn>
                  <a:cxn ang="0">
                    <a:pos x="0" y="0"/>
                  </a:cxn>
                  <a:cxn ang="0">
                    <a:pos x="0" y="616662389"/>
                  </a:cxn>
                </a:cxnLst>
                <a:rect l="0" t="0" r="0" b="0"/>
                <a:pathLst>
                  <a:path w="81" h="132">
                    <a:moveTo>
                      <a:pt x="0" y="99"/>
                    </a:moveTo>
                    <a:lnTo>
                      <a:pt x="81" y="132"/>
                    </a:lnTo>
                    <a:lnTo>
                      <a:pt x="81" y="34"/>
                    </a:lnTo>
                    <a:lnTo>
                      <a:pt x="0" y="0"/>
                    </a:lnTo>
                    <a:lnTo>
                      <a:pt x="0" y="99"/>
                    </a:ln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" name="Freeform 128"/>
              <p:cNvSpPr>
                <a:spLocks noEditPoints="1"/>
              </p:cNvSpPr>
              <p:nvPr/>
            </p:nvSpPr>
            <p:spPr>
              <a:xfrm>
                <a:off x="12478" y="0"/>
                <a:ext cx="414299" cy="164721"/>
              </a:xfrm>
              <a:custGeom>
                <a:avLst/>
                <a:gdLst/>
                <a:ahLst/>
                <a:cxnLst>
                  <a:cxn ang="0">
                    <a:pos x="510770768" y="0"/>
                  </a:cxn>
                  <a:cxn ang="0">
                    <a:pos x="0" y="199324889"/>
                  </a:cxn>
                  <a:cxn ang="0">
                    <a:pos x="498311849" y="411106179"/>
                  </a:cxn>
                  <a:cxn ang="0">
                    <a:pos x="1033997960" y="199324889"/>
                  </a:cxn>
                  <a:cxn ang="0">
                    <a:pos x="510770768" y="0"/>
                  </a:cxn>
                  <a:cxn ang="0">
                    <a:pos x="510770768" y="37374197"/>
                  </a:cxn>
                  <a:cxn ang="0">
                    <a:pos x="940563553" y="199324889"/>
                  </a:cxn>
                  <a:cxn ang="0">
                    <a:pos x="510770768" y="367505030"/>
                  </a:cxn>
                  <a:cxn ang="0">
                    <a:pos x="510770768" y="37374197"/>
                  </a:cxn>
                  <a:cxn ang="0">
                    <a:pos x="485855425" y="43601150"/>
                  </a:cxn>
                  <a:cxn ang="0">
                    <a:pos x="485855425" y="367505030"/>
                  </a:cxn>
                  <a:cxn ang="0">
                    <a:pos x="93434408" y="199324889"/>
                  </a:cxn>
                  <a:cxn ang="0">
                    <a:pos x="485855425" y="43601150"/>
                  </a:cxn>
                </a:cxnLst>
                <a:rect l="0" t="0" r="0" b="0"/>
                <a:pathLst>
                  <a:path w="166" h="66">
                    <a:moveTo>
                      <a:pt x="82" y="0"/>
                    </a:moveTo>
                    <a:lnTo>
                      <a:pt x="0" y="32"/>
                    </a:lnTo>
                    <a:lnTo>
                      <a:pt x="80" y="66"/>
                    </a:lnTo>
                    <a:lnTo>
                      <a:pt x="166" y="32"/>
                    </a:lnTo>
                    <a:lnTo>
                      <a:pt x="82" y="0"/>
                    </a:lnTo>
                    <a:close/>
                    <a:moveTo>
                      <a:pt x="82" y="6"/>
                    </a:moveTo>
                    <a:lnTo>
                      <a:pt x="151" y="32"/>
                    </a:lnTo>
                    <a:lnTo>
                      <a:pt x="82" y="59"/>
                    </a:lnTo>
                    <a:lnTo>
                      <a:pt x="82" y="6"/>
                    </a:lnTo>
                    <a:close/>
                    <a:moveTo>
                      <a:pt x="78" y="7"/>
                    </a:moveTo>
                    <a:lnTo>
                      <a:pt x="78" y="59"/>
                    </a:lnTo>
                    <a:lnTo>
                      <a:pt x="15" y="32"/>
                    </a:lnTo>
                    <a:lnTo>
                      <a:pt x="78" y="7"/>
                    </a:ln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5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bldLvl="0" animBg="1"/>
      <p:bldP spid="2053" grpId="0"/>
      <p:bldP spid="205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5" t="502" r="33405" b="-502"/>
          <a:stretch>
            <a:fillRect/>
          </a:stretch>
        </p:blipFill>
        <p:spPr>
          <a:xfrm>
            <a:off x="-2162562" y="1245300"/>
            <a:ext cx="4860540" cy="4860541"/>
          </a:xfrm>
          <a:prstGeom prst="ellipse">
            <a:avLst/>
          </a:prstGeom>
        </p:spPr>
      </p:pic>
      <p:sp>
        <p:nvSpPr>
          <p:cNvPr id="34819" name="矩形 5"/>
          <p:cNvSpPr/>
          <p:nvPr/>
        </p:nvSpPr>
        <p:spPr>
          <a:xfrm>
            <a:off x="3894455" y="3930650"/>
            <a:ext cx="69367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单击此处编辑您要的内容，建议您在展示时采用微软雅黑字体，本模版所有图形线条及其相应素材均可自由编辑、改色、替换。</a:t>
            </a:r>
          </a:p>
        </p:txBody>
      </p:sp>
      <p:sp>
        <p:nvSpPr>
          <p:cNvPr id="34821" name="TextBox 13"/>
          <p:cNvSpPr txBox="1"/>
          <p:nvPr/>
        </p:nvSpPr>
        <p:spPr>
          <a:xfrm>
            <a:off x="3964305" y="3013710"/>
            <a:ext cx="5605145" cy="83058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1216025"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en-US" altLang="zh-CN" sz="5400" b="1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01.</a:t>
            </a:r>
            <a:r>
              <a:rPr lang="zh-CN" altLang="en-US" sz="5400" b="1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单击编辑标题</a:t>
            </a:r>
            <a:endParaRPr lang="en-US" altLang="zh-CN" sz="5400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4822" name="文本框 78"/>
          <p:cNvSpPr txBox="1"/>
          <p:nvPr/>
        </p:nvSpPr>
        <p:spPr>
          <a:xfrm>
            <a:off x="584200" y="395288"/>
            <a:ext cx="515620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过渡页</a:t>
            </a:r>
            <a:endParaRPr lang="zh-CN" altLang="en-US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-2216150" y="1165225"/>
            <a:ext cx="5013325" cy="5014913"/>
          </a:xfrm>
          <a:prstGeom prst="ellipse">
            <a:avLst/>
          </a:prstGeom>
          <a:noFill/>
          <a:ln w="12700">
            <a:solidFill>
              <a:schemeClr val="bg1">
                <a:alpha val="82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899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  <p:bldP spid="34821" grpId="0"/>
      <p:bldP spid="34822" grpId="0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组合 6"/>
          <p:cNvGrpSpPr/>
          <p:nvPr/>
        </p:nvGrpSpPr>
        <p:grpSpPr>
          <a:xfrm>
            <a:off x="450850" y="304800"/>
            <a:ext cx="742950" cy="495300"/>
            <a:chOff x="431663" y="266700"/>
            <a:chExt cx="952705" cy="635137"/>
          </a:xfrm>
        </p:grpSpPr>
        <p:sp>
          <p:nvSpPr>
            <p:cNvPr id="4" name="椭圆 3"/>
            <p:cNvSpPr/>
            <p:nvPr/>
          </p:nvSpPr>
          <p:spPr>
            <a:xfrm>
              <a:off x="431663" y="266700"/>
              <a:ext cx="635137" cy="635137"/>
            </a:xfrm>
            <a:prstGeom prst="ellipse">
              <a:avLst/>
            </a:prstGeom>
            <a:noFill/>
            <a:ln w="12700">
              <a:solidFill>
                <a:schemeClr val="bg1">
                  <a:alpha val="82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749231" y="266700"/>
              <a:ext cx="635137" cy="635137"/>
            </a:xfrm>
            <a:prstGeom prst="ellipse">
              <a:avLst/>
            </a:prstGeom>
            <a:noFill/>
            <a:ln w="12700">
              <a:solidFill>
                <a:schemeClr val="bg1">
                  <a:alpha val="82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8" name="TextBox 13"/>
          <p:cNvSpPr txBox="1"/>
          <p:nvPr/>
        </p:nvSpPr>
        <p:spPr>
          <a:xfrm>
            <a:off x="1103313" y="379413"/>
            <a:ext cx="3298825" cy="4318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1216025"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单击此处添加标题</a:t>
            </a:r>
            <a:endParaRPr lang="en-US" altLang="zh-CN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2519087" y="3226049"/>
            <a:ext cx="7531842" cy="2336673"/>
            <a:chOff x="1747838" y="1693863"/>
            <a:chExt cx="5648325" cy="1752600"/>
          </a:xfrm>
        </p:grpSpPr>
        <p:sp>
          <p:nvSpPr>
            <p:cNvPr id="2" name="Freeform 7"/>
            <p:cNvSpPr/>
            <p:nvPr/>
          </p:nvSpPr>
          <p:spPr bwMode="auto">
            <a:xfrm>
              <a:off x="1747838" y="1693863"/>
              <a:ext cx="1747838" cy="877888"/>
            </a:xfrm>
            <a:custGeom>
              <a:avLst/>
              <a:gdLst/>
              <a:ahLst/>
              <a:cxnLst>
                <a:cxn ang="0">
                  <a:pos x="233" y="0"/>
                </a:cxn>
                <a:cxn ang="0">
                  <a:pos x="0" y="233"/>
                </a:cxn>
                <a:cxn ang="0">
                  <a:pos x="465" y="233"/>
                </a:cxn>
                <a:cxn ang="0">
                  <a:pos x="233" y="0"/>
                </a:cxn>
              </a:cxnLst>
              <a:rect l="0" t="0" r="r" b="b"/>
              <a:pathLst>
                <a:path w="465" h="233">
                  <a:moveTo>
                    <a:pt x="233" y="0"/>
                  </a:moveTo>
                  <a:cubicBezTo>
                    <a:pt x="104" y="0"/>
                    <a:pt x="0" y="104"/>
                    <a:pt x="0" y="233"/>
                  </a:cubicBezTo>
                  <a:cubicBezTo>
                    <a:pt x="465" y="233"/>
                    <a:pt x="465" y="233"/>
                    <a:pt x="465" y="233"/>
                  </a:cubicBezTo>
                  <a:cubicBezTo>
                    <a:pt x="465" y="104"/>
                    <a:pt x="361" y="0"/>
                    <a:pt x="233" y="0"/>
                  </a:cubicBez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6765" tIns="48383" rIns="96765" bIns="48383" numCol="1" anchor="t" anchorCtr="0" compatLnSpc="1"/>
            <a:lstStyle/>
            <a:p>
              <a:pPr defTabSz="1176655"/>
              <a:endParaRPr lang="en-US" sz="2435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" name="Freeform 8"/>
            <p:cNvSpPr/>
            <p:nvPr/>
          </p:nvSpPr>
          <p:spPr bwMode="auto">
            <a:xfrm>
              <a:off x="5651500" y="1693863"/>
              <a:ext cx="1744663" cy="877888"/>
            </a:xfrm>
            <a:custGeom>
              <a:avLst/>
              <a:gdLst/>
              <a:ahLst/>
              <a:cxnLst>
                <a:cxn ang="0">
                  <a:pos x="232" y="0"/>
                </a:cxn>
                <a:cxn ang="0">
                  <a:pos x="0" y="233"/>
                </a:cxn>
                <a:cxn ang="0">
                  <a:pos x="464" y="233"/>
                </a:cxn>
                <a:cxn ang="0">
                  <a:pos x="232" y="0"/>
                </a:cxn>
              </a:cxnLst>
              <a:rect l="0" t="0" r="r" b="b"/>
              <a:pathLst>
                <a:path w="464" h="233">
                  <a:moveTo>
                    <a:pt x="232" y="0"/>
                  </a:moveTo>
                  <a:cubicBezTo>
                    <a:pt x="104" y="0"/>
                    <a:pt x="0" y="104"/>
                    <a:pt x="0" y="233"/>
                  </a:cubicBezTo>
                  <a:cubicBezTo>
                    <a:pt x="464" y="233"/>
                    <a:pt x="464" y="233"/>
                    <a:pt x="464" y="233"/>
                  </a:cubicBezTo>
                  <a:cubicBezTo>
                    <a:pt x="464" y="104"/>
                    <a:pt x="360" y="0"/>
                    <a:pt x="232" y="0"/>
                  </a:cubicBezTo>
                  <a:close/>
                </a:path>
              </a:pathLst>
            </a:custGeom>
            <a:blipFill>
              <a:blip r:embed="rId4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6765" tIns="48383" rIns="96765" bIns="48383" numCol="1" anchor="t" anchorCtr="0" compatLnSpc="1"/>
            <a:lstStyle/>
            <a:p>
              <a:pPr defTabSz="1176655"/>
              <a:endParaRPr lang="en-US" sz="2435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6" name="Freeform 9"/>
            <p:cNvSpPr/>
            <p:nvPr/>
          </p:nvSpPr>
          <p:spPr bwMode="auto">
            <a:xfrm>
              <a:off x="3698875" y="2571750"/>
              <a:ext cx="1746250" cy="874713"/>
            </a:xfrm>
            <a:custGeom>
              <a:avLst/>
              <a:gdLst/>
              <a:ahLst/>
              <a:cxnLst>
                <a:cxn ang="0">
                  <a:pos x="233" y="232"/>
                </a:cxn>
                <a:cxn ang="0">
                  <a:pos x="465" y="0"/>
                </a:cxn>
                <a:cxn ang="0">
                  <a:pos x="0" y="0"/>
                </a:cxn>
                <a:cxn ang="0">
                  <a:pos x="233" y="232"/>
                </a:cxn>
              </a:cxnLst>
              <a:rect l="0" t="0" r="r" b="b"/>
              <a:pathLst>
                <a:path w="465" h="232">
                  <a:moveTo>
                    <a:pt x="233" y="232"/>
                  </a:moveTo>
                  <a:cubicBezTo>
                    <a:pt x="361" y="232"/>
                    <a:pt x="465" y="128"/>
                    <a:pt x="4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8"/>
                    <a:pt x="104" y="232"/>
                    <a:pt x="233" y="232"/>
                  </a:cubicBezTo>
                  <a:close/>
                </a:path>
              </a:pathLst>
            </a:custGeom>
            <a:blipFill>
              <a:blip r:embed="rId5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6765" tIns="48383" rIns="96765" bIns="48383" numCol="1" anchor="t" anchorCtr="0" compatLnSpc="1"/>
            <a:lstStyle/>
            <a:p>
              <a:pPr defTabSz="1176655"/>
              <a:endParaRPr lang="en-US" sz="2435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5" name="TextBox 10"/>
            <p:cNvSpPr txBox="1"/>
            <p:nvPr/>
          </p:nvSpPr>
          <p:spPr>
            <a:xfrm>
              <a:off x="2299854" y="1792433"/>
              <a:ext cx="800101" cy="8010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176655"/>
              <a:r>
                <a:rPr lang="id-ID" sz="6350" spc="-378" dirty="0">
                  <a:solidFill>
                    <a:srgbClr val="FFFFFF">
                      <a:lumMod val="95000"/>
                    </a:srgb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01</a:t>
              </a:r>
            </a:p>
          </p:txBody>
        </p:sp>
        <p:sp>
          <p:nvSpPr>
            <p:cNvPr id="16" name="TextBox 11"/>
            <p:cNvSpPr txBox="1"/>
            <p:nvPr/>
          </p:nvSpPr>
          <p:spPr>
            <a:xfrm>
              <a:off x="4190332" y="2571750"/>
              <a:ext cx="926130" cy="8010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176655"/>
              <a:r>
                <a:rPr lang="id-ID" sz="6350" dirty="0">
                  <a:solidFill>
                    <a:srgbClr val="FFFFFF">
                      <a:lumMod val="95000"/>
                    </a:srgb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02</a:t>
              </a:r>
            </a:p>
          </p:txBody>
        </p:sp>
        <p:sp>
          <p:nvSpPr>
            <p:cNvPr id="17" name="TextBox 12"/>
            <p:cNvSpPr txBox="1"/>
            <p:nvPr/>
          </p:nvSpPr>
          <p:spPr>
            <a:xfrm>
              <a:off x="6126638" y="1775114"/>
              <a:ext cx="932790" cy="8010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176655"/>
              <a:r>
                <a:rPr lang="id-ID" sz="6350" dirty="0">
                  <a:solidFill>
                    <a:srgbClr val="FFFFFF">
                      <a:lumMod val="95000"/>
                    </a:srgb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03</a:t>
              </a:r>
            </a:p>
          </p:txBody>
        </p:sp>
        <p:sp>
          <p:nvSpPr>
            <p:cNvPr id="18" name="Content Placeholder 2"/>
            <p:cNvSpPr txBox="1"/>
            <p:nvPr/>
          </p:nvSpPr>
          <p:spPr>
            <a:xfrm>
              <a:off x="1752600" y="2647950"/>
              <a:ext cx="1684696" cy="744831"/>
            </a:xfrm>
            <a:prstGeom prst="rect">
              <a:avLst/>
            </a:prstGeom>
          </p:spPr>
          <p:txBody>
            <a:bodyPr vert="horz" lIns="96765" tIns="48383" rIns="96765" bIns="48383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1585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添加标题</a:t>
              </a:r>
              <a:endParaRPr lang="en-US" altLang="zh-CN" sz="1585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  <a:p>
              <a:pPr marL="0" indent="0" algn="ctr">
                <a:buNone/>
              </a:pPr>
              <a:r>
                <a:rPr lang="zh-CN" altLang="en-US" sz="116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此处添加详细文本描述，建议与标题相关并符合整体语言风格，语言描述尽量简洁生动。</a:t>
              </a:r>
              <a:endParaRPr lang="en-US" sz="116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9" name="Content Placeholder 2"/>
            <p:cNvSpPr txBox="1"/>
            <p:nvPr/>
          </p:nvSpPr>
          <p:spPr>
            <a:xfrm>
              <a:off x="3733800" y="1733550"/>
              <a:ext cx="1684696" cy="744831"/>
            </a:xfrm>
            <a:prstGeom prst="rect">
              <a:avLst/>
            </a:prstGeom>
          </p:spPr>
          <p:txBody>
            <a:bodyPr vert="horz" lIns="96765" tIns="48383" rIns="96765" bIns="48383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1585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添加标题</a:t>
              </a:r>
              <a:endParaRPr lang="en-US" altLang="zh-CN" sz="1585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  <a:p>
              <a:pPr marL="0" indent="0" algn="ctr">
                <a:buNone/>
              </a:pPr>
              <a:r>
                <a:rPr lang="zh-CN" altLang="en-US" sz="116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此处添加详细文本描述，建议与标题相关并符合整体语言风格，语言描述尽量简洁生动。</a:t>
              </a:r>
              <a:endParaRPr lang="en-US" sz="116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0" name="Content Placeholder 2"/>
            <p:cNvSpPr txBox="1"/>
            <p:nvPr/>
          </p:nvSpPr>
          <p:spPr>
            <a:xfrm>
              <a:off x="5638800" y="2647950"/>
              <a:ext cx="1684696" cy="744831"/>
            </a:xfrm>
            <a:prstGeom prst="rect">
              <a:avLst/>
            </a:prstGeom>
          </p:spPr>
          <p:txBody>
            <a:bodyPr vert="horz" lIns="96765" tIns="48383" rIns="96765" bIns="48383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1585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添加标题</a:t>
              </a:r>
              <a:endParaRPr lang="en-US" altLang="zh-CN" sz="1585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  <a:p>
              <a:pPr marL="0" indent="0" algn="ctr">
                <a:buNone/>
              </a:pPr>
              <a:r>
                <a:rPr lang="zh-CN" altLang="en-US" sz="116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此处添加详细文本描述，建议与标题相关并符合整体语言风格，语言描述尽量简洁生动。</a:t>
              </a:r>
              <a:endParaRPr lang="en-US" sz="116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1" name="Content Placeholder 2"/>
          <p:cNvSpPr txBox="1"/>
          <p:nvPr/>
        </p:nvSpPr>
        <p:spPr>
          <a:xfrm>
            <a:off x="1001285" y="2108513"/>
            <a:ext cx="10658233" cy="813988"/>
          </a:xfrm>
          <a:prstGeom prst="rect">
            <a:avLst/>
          </a:prstGeom>
        </p:spPr>
        <p:txBody>
          <a:bodyPr vert="horz" lIns="121924" tIns="60962" rIns="121924" bIns="60962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48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8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200</a:t>
            </a:r>
            <a:r>
              <a:rPr lang="zh-CN" altLang="en-US" sz="148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字以内，据统计每页幻灯片的最好控制在</a:t>
            </a:r>
            <a:r>
              <a:rPr lang="en-US" altLang="zh-CN" sz="148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5</a:t>
            </a:r>
            <a:r>
              <a:rPr lang="zh-CN" altLang="en-US" sz="148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分钟之内。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8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组合 6"/>
          <p:cNvGrpSpPr/>
          <p:nvPr/>
        </p:nvGrpSpPr>
        <p:grpSpPr>
          <a:xfrm>
            <a:off x="450850" y="304800"/>
            <a:ext cx="742950" cy="495300"/>
            <a:chOff x="431663" y="266700"/>
            <a:chExt cx="952705" cy="635137"/>
          </a:xfrm>
        </p:grpSpPr>
        <p:sp>
          <p:nvSpPr>
            <p:cNvPr id="4" name="椭圆 3"/>
            <p:cNvSpPr/>
            <p:nvPr/>
          </p:nvSpPr>
          <p:spPr>
            <a:xfrm>
              <a:off x="431663" y="266700"/>
              <a:ext cx="635137" cy="635137"/>
            </a:xfrm>
            <a:prstGeom prst="ellipse">
              <a:avLst/>
            </a:prstGeom>
            <a:noFill/>
            <a:ln w="12700">
              <a:solidFill>
                <a:schemeClr val="bg1">
                  <a:alpha val="82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749231" y="266700"/>
              <a:ext cx="635137" cy="635137"/>
            </a:xfrm>
            <a:prstGeom prst="ellipse">
              <a:avLst/>
            </a:prstGeom>
            <a:noFill/>
            <a:ln w="12700">
              <a:solidFill>
                <a:schemeClr val="bg1">
                  <a:alpha val="82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8" name="TextBox 13"/>
          <p:cNvSpPr txBox="1"/>
          <p:nvPr/>
        </p:nvSpPr>
        <p:spPr>
          <a:xfrm>
            <a:off x="1103313" y="379413"/>
            <a:ext cx="3298825" cy="4318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1216025"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单击此处添加标题</a:t>
            </a:r>
            <a:endParaRPr lang="en-US" altLang="zh-CN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aphicFrame>
        <p:nvGraphicFramePr>
          <p:cNvPr id="27" name="Chart 26"/>
          <p:cNvGraphicFramePr/>
          <p:nvPr/>
        </p:nvGraphicFramePr>
        <p:xfrm>
          <a:off x="8800897" y="2324391"/>
          <a:ext cx="2933909" cy="22745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8" name="Chart 27"/>
          <p:cNvGraphicFramePr/>
          <p:nvPr/>
        </p:nvGraphicFramePr>
        <p:xfrm>
          <a:off x="5984308" y="2324391"/>
          <a:ext cx="2933909" cy="22745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Chart 6"/>
          <p:cNvGraphicFramePr/>
          <p:nvPr/>
        </p:nvGraphicFramePr>
        <p:xfrm>
          <a:off x="508052" y="2324391"/>
          <a:ext cx="2933909" cy="22745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" name="Chart 7"/>
          <p:cNvGraphicFramePr/>
          <p:nvPr/>
        </p:nvGraphicFramePr>
        <p:xfrm>
          <a:off x="3324641" y="2324391"/>
          <a:ext cx="2933909" cy="22745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pSp>
        <p:nvGrpSpPr>
          <p:cNvPr id="10" name="Group 9"/>
          <p:cNvGrpSpPr/>
          <p:nvPr/>
        </p:nvGrpSpPr>
        <p:grpSpPr>
          <a:xfrm>
            <a:off x="1381269" y="2868130"/>
            <a:ext cx="1219321" cy="1219133"/>
            <a:chOff x="948171" y="3233332"/>
            <a:chExt cx="914400" cy="914400"/>
          </a:xfrm>
          <a:noFill/>
        </p:grpSpPr>
        <p:sp>
          <p:nvSpPr>
            <p:cNvPr id="11" name="Oval 10"/>
            <p:cNvSpPr/>
            <p:nvPr/>
          </p:nvSpPr>
          <p:spPr>
            <a:xfrm>
              <a:off x="948171" y="3233332"/>
              <a:ext cx="914400" cy="914400"/>
            </a:xfrm>
            <a:prstGeom prst="ellipse">
              <a:avLst/>
            </a:prstGeom>
            <a:grp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655"/>
              <a:endParaRPr lang="en-US" sz="243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046018" y="3354532"/>
              <a:ext cx="232387" cy="678693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defTabSz="1176655"/>
              <a:endParaRPr lang="en-US" sz="529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194019" y="2854281"/>
            <a:ext cx="1219321" cy="1219134"/>
            <a:chOff x="948171" y="3233332"/>
            <a:chExt cx="914400" cy="914400"/>
          </a:xfrm>
          <a:noFill/>
        </p:grpSpPr>
        <p:sp>
          <p:nvSpPr>
            <p:cNvPr id="14" name="Oval 13"/>
            <p:cNvSpPr/>
            <p:nvPr/>
          </p:nvSpPr>
          <p:spPr>
            <a:xfrm>
              <a:off x="948171" y="3233332"/>
              <a:ext cx="914400" cy="914400"/>
            </a:xfrm>
            <a:prstGeom prst="ellipse">
              <a:avLst/>
            </a:prstGeom>
            <a:grp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655"/>
              <a:endParaRPr lang="en-US" sz="243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046018" y="3333750"/>
              <a:ext cx="232387" cy="678693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defTabSz="1176655"/>
              <a:endParaRPr lang="en-US" sz="529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680959" y="2849664"/>
            <a:ext cx="1219321" cy="1219134"/>
            <a:chOff x="948171" y="3233332"/>
            <a:chExt cx="914400" cy="914400"/>
          </a:xfrm>
          <a:noFill/>
        </p:grpSpPr>
        <p:sp>
          <p:nvSpPr>
            <p:cNvPr id="17" name="Oval 16"/>
            <p:cNvSpPr/>
            <p:nvPr/>
          </p:nvSpPr>
          <p:spPr>
            <a:xfrm>
              <a:off x="948171" y="3233332"/>
              <a:ext cx="914400" cy="914400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655"/>
              <a:endParaRPr lang="en-US" sz="243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046018" y="3333750"/>
              <a:ext cx="307398" cy="6786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1176655"/>
              <a:endParaRPr lang="en-US" sz="529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854353" y="2854281"/>
            <a:ext cx="1219321" cy="1219134"/>
            <a:chOff x="948171" y="3233332"/>
            <a:chExt cx="914400" cy="914400"/>
          </a:xfrm>
          <a:noFill/>
        </p:grpSpPr>
        <p:sp>
          <p:nvSpPr>
            <p:cNvPr id="21" name="Oval 20"/>
            <p:cNvSpPr/>
            <p:nvPr/>
          </p:nvSpPr>
          <p:spPr>
            <a:xfrm>
              <a:off x="948171" y="3233332"/>
              <a:ext cx="914400" cy="914400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655"/>
              <a:endParaRPr lang="en-US" sz="243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1046018" y="3333750"/>
              <a:ext cx="674544" cy="678693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defTabSz="1176655"/>
              <a:endParaRPr lang="en-US" sz="529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3" name="Content Placeholder 2"/>
          <p:cNvSpPr txBox="1"/>
          <p:nvPr/>
        </p:nvSpPr>
        <p:spPr>
          <a:xfrm>
            <a:off x="914490" y="4826136"/>
            <a:ext cx="2246483" cy="993054"/>
          </a:xfrm>
          <a:prstGeom prst="rect">
            <a:avLst/>
          </a:prstGeom>
        </p:spPr>
        <p:txBody>
          <a:bodyPr vert="horz" lIns="121924" tIns="60962" rIns="121924" bIns="60962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585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产品安全</a:t>
            </a:r>
            <a:r>
              <a:rPr lang="en-US" sz="1585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/>
            </a:r>
            <a:br>
              <a:rPr lang="en-US" sz="1585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</a:br>
            <a:r>
              <a:rPr lang="zh-CN" altLang="en-US" sz="116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此处添加详细文本描述，建议与标题相关并符合整体语言风格，语言描述尽量简洁生动。</a:t>
            </a:r>
            <a:endParaRPr lang="en-US" sz="1165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4" name="Content Placeholder 2"/>
          <p:cNvSpPr txBox="1"/>
          <p:nvPr/>
        </p:nvSpPr>
        <p:spPr>
          <a:xfrm>
            <a:off x="3657960" y="4826136"/>
            <a:ext cx="2246483" cy="993054"/>
          </a:xfrm>
          <a:prstGeom prst="rect">
            <a:avLst/>
          </a:prstGeom>
        </p:spPr>
        <p:txBody>
          <a:bodyPr vert="horz" lIns="121924" tIns="60962" rIns="121924" bIns="60962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585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分销网络</a:t>
            </a:r>
            <a:r>
              <a:rPr lang="en-US" sz="1585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/>
            </a:r>
            <a:br>
              <a:rPr lang="en-US" sz="1585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</a:br>
            <a:r>
              <a:rPr lang="zh-CN" altLang="en-US" sz="116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此处添加详细文本描述，建议与标题相关并符合整体语言风格，语言描述尽量简洁生动。</a:t>
            </a:r>
            <a:endParaRPr lang="en-US" sz="1165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5" name="Content Placeholder 2"/>
          <p:cNvSpPr txBox="1"/>
          <p:nvPr/>
        </p:nvSpPr>
        <p:spPr>
          <a:xfrm>
            <a:off x="6441981" y="4840647"/>
            <a:ext cx="2296481" cy="1103028"/>
          </a:xfrm>
          <a:prstGeom prst="rect">
            <a:avLst/>
          </a:prstGeom>
        </p:spPr>
        <p:txBody>
          <a:bodyPr vert="horz" lIns="121924" tIns="60962" rIns="121924" bIns="60962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585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产品开发</a:t>
            </a:r>
            <a:r>
              <a:rPr lang="en-US" sz="1585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/>
            </a:r>
            <a:br>
              <a:rPr lang="en-US" sz="1585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</a:br>
            <a:r>
              <a:rPr lang="zh-CN" altLang="en-US" sz="116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此处添加详细文本描述，建议与标题相关并符合整体语言风格，语言描述尽量简洁生动。</a:t>
            </a:r>
            <a:endParaRPr lang="en-US" sz="1165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6" name="Content Placeholder 2"/>
          <p:cNvSpPr txBox="1"/>
          <p:nvPr/>
        </p:nvSpPr>
        <p:spPr>
          <a:xfrm>
            <a:off x="9083841" y="4840648"/>
            <a:ext cx="2296481" cy="1001432"/>
          </a:xfrm>
          <a:prstGeom prst="rect">
            <a:avLst/>
          </a:prstGeom>
        </p:spPr>
        <p:txBody>
          <a:bodyPr vert="horz" lIns="121924" tIns="60962" rIns="121924" bIns="60962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585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市场策略</a:t>
            </a:r>
            <a:r>
              <a:rPr lang="en-US" sz="1585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/>
            </a:r>
            <a:br>
              <a:rPr lang="en-US" sz="1585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</a:br>
            <a:r>
              <a:rPr lang="zh-CN" altLang="en-US" sz="116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此处添加详细文本描述，建议与标题相关并符合整体语言风格，语言描述尽量简洁生动。</a:t>
            </a:r>
            <a:endParaRPr lang="en-US" sz="1165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/>
          <p:nvPr/>
        </p:nvSpPr>
        <p:spPr>
          <a:xfrm>
            <a:off x="812880" y="1661172"/>
            <a:ext cx="10658233" cy="625103"/>
          </a:xfrm>
          <a:prstGeom prst="rect">
            <a:avLst/>
          </a:prstGeom>
        </p:spPr>
        <p:txBody>
          <a:bodyPr vert="horz" lIns="121924" tIns="60962" rIns="121924" bIns="60962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16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6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200</a:t>
            </a:r>
            <a:r>
              <a:rPr lang="zh-CN" altLang="en-US" sz="116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字以内，据统计每页幻灯片的最好控制在</a:t>
            </a:r>
            <a:r>
              <a:rPr lang="en-US" altLang="zh-CN" sz="116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5</a:t>
            </a:r>
            <a:r>
              <a:rPr lang="zh-CN" altLang="en-US" sz="116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分钟之内。此处添加详细文本描述，建议与标题相关并符合整体语言风格，语言描述尽量简洁生动。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Graphic spid="27" grpId="0">
        <p:bldAsOne/>
      </p:bldGraphic>
      <p:bldGraphic spid="28" grpId="0">
        <p:bldAsOne/>
      </p:bldGraphic>
      <p:bldGraphic spid="7" grpId="0">
        <p:bldAsOne/>
      </p:bldGraphic>
      <p:bldGraphic spid="2" grpId="0">
        <p:bldAsOne/>
      </p:bldGraphic>
      <p:bldP spid="23" grpId="0"/>
      <p:bldP spid="24" grpId="0"/>
      <p:bldP spid="25" grpId="0"/>
      <p:bldP spid="26" grpId="0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组合 6"/>
          <p:cNvGrpSpPr/>
          <p:nvPr/>
        </p:nvGrpSpPr>
        <p:grpSpPr>
          <a:xfrm>
            <a:off x="450850" y="304800"/>
            <a:ext cx="742950" cy="495300"/>
            <a:chOff x="431663" y="266700"/>
            <a:chExt cx="952705" cy="635137"/>
          </a:xfrm>
        </p:grpSpPr>
        <p:sp>
          <p:nvSpPr>
            <p:cNvPr id="4" name="椭圆 3"/>
            <p:cNvSpPr/>
            <p:nvPr/>
          </p:nvSpPr>
          <p:spPr>
            <a:xfrm>
              <a:off x="431663" y="266700"/>
              <a:ext cx="635137" cy="635137"/>
            </a:xfrm>
            <a:prstGeom prst="ellipse">
              <a:avLst/>
            </a:prstGeom>
            <a:noFill/>
            <a:ln w="12700">
              <a:solidFill>
                <a:schemeClr val="bg1">
                  <a:alpha val="82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749231" y="266700"/>
              <a:ext cx="635137" cy="635137"/>
            </a:xfrm>
            <a:prstGeom prst="ellipse">
              <a:avLst/>
            </a:prstGeom>
            <a:noFill/>
            <a:ln w="12700">
              <a:solidFill>
                <a:schemeClr val="bg1">
                  <a:alpha val="82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8" name="TextBox 13"/>
          <p:cNvSpPr txBox="1"/>
          <p:nvPr/>
        </p:nvSpPr>
        <p:spPr>
          <a:xfrm>
            <a:off x="1103313" y="379413"/>
            <a:ext cx="3298825" cy="4318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1216025"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单击此处添加标题</a:t>
            </a:r>
            <a:endParaRPr lang="en-US" altLang="zh-CN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87" name="Group 86"/>
          <p:cNvGrpSpPr/>
          <p:nvPr/>
        </p:nvGrpSpPr>
        <p:grpSpPr>
          <a:xfrm>
            <a:off x="2551959" y="5486461"/>
            <a:ext cx="7735764" cy="851045"/>
            <a:chOff x="1997963" y="1085850"/>
            <a:chExt cx="4155187" cy="457200"/>
          </a:xfrm>
        </p:grpSpPr>
        <p:sp>
          <p:nvSpPr>
            <p:cNvPr id="79" name="Content Placeholder 2"/>
            <p:cNvSpPr txBox="1"/>
            <p:nvPr/>
          </p:nvSpPr>
          <p:spPr>
            <a:xfrm>
              <a:off x="1997963" y="1085850"/>
              <a:ext cx="1069087" cy="457200"/>
            </a:xfrm>
            <a:prstGeom prst="rect">
              <a:avLst/>
            </a:prstGeom>
          </p:spPr>
          <p:txBody>
            <a:bodyPr vert="horz" lIns="96765" tIns="48383" rIns="96765" bIns="48383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69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单击此处添加副标题或详细文本描述</a:t>
              </a:r>
              <a:r>
                <a:rPr lang="en-US" sz="169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. </a:t>
              </a:r>
            </a:p>
          </p:txBody>
        </p:sp>
        <p:sp>
          <p:nvSpPr>
            <p:cNvPr id="80" name="Content Placeholder 2"/>
            <p:cNvSpPr txBox="1"/>
            <p:nvPr/>
          </p:nvSpPr>
          <p:spPr>
            <a:xfrm>
              <a:off x="3007613" y="1085850"/>
              <a:ext cx="1069087" cy="457200"/>
            </a:xfrm>
            <a:prstGeom prst="rect">
              <a:avLst/>
            </a:prstGeom>
          </p:spPr>
          <p:txBody>
            <a:bodyPr vert="horz" lIns="96765" tIns="48383" rIns="96765" bIns="48383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69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单击此处添加副标题或详细文本描述</a:t>
              </a:r>
              <a:r>
                <a:rPr lang="en-US" sz="169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. </a:t>
              </a:r>
            </a:p>
          </p:txBody>
        </p:sp>
        <p:sp>
          <p:nvSpPr>
            <p:cNvPr id="81" name="Content Placeholder 2"/>
            <p:cNvSpPr txBox="1"/>
            <p:nvPr/>
          </p:nvSpPr>
          <p:spPr>
            <a:xfrm>
              <a:off x="4036313" y="1085850"/>
              <a:ext cx="1069087" cy="457200"/>
            </a:xfrm>
            <a:prstGeom prst="rect">
              <a:avLst/>
            </a:prstGeom>
          </p:spPr>
          <p:txBody>
            <a:bodyPr vert="horz" lIns="96765" tIns="48383" rIns="96765" bIns="48383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69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单击此处添加副标题或详细文本描述</a:t>
              </a:r>
              <a:r>
                <a:rPr lang="en-US" sz="169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. </a:t>
              </a:r>
            </a:p>
          </p:txBody>
        </p:sp>
        <p:sp>
          <p:nvSpPr>
            <p:cNvPr id="82" name="Content Placeholder 2"/>
            <p:cNvSpPr txBox="1"/>
            <p:nvPr/>
          </p:nvSpPr>
          <p:spPr>
            <a:xfrm>
              <a:off x="5084063" y="1085850"/>
              <a:ext cx="1069087" cy="457200"/>
            </a:xfrm>
            <a:prstGeom prst="rect">
              <a:avLst/>
            </a:prstGeom>
          </p:spPr>
          <p:txBody>
            <a:bodyPr vert="horz" lIns="96765" tIns="48383" rIns="96765" bIns="48383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69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单击此处添加副标题或详细文本描述</a:t>
              </a:r>
              <a:r>
                <a:rPr lang="en-US" sz="169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. </a:t>
              </a:r>
            </a:p>
          </p:txBody>
        </p:sp>
      </p:grpSp>
      <p:grpSp>
        <p:nvGrpSpPr>
          <p:cNvPr id="2" name="组 1"/>
          <p:cNvGrpSpPr/>
          <p:nvPr/>
        </p:nvGrpSpPr>
        <p:grpSpPr>
          <a:xfrm>
            <a:off x="1637532" y="1523944"/>
            <a:ext cx="8316689" cy="3603347"/>
            <a:chOff x="1547401" y="1439888"/>
            <a:chExt cx="7858930" cy="3405015"/>
          </a:xfrm>
        </p:grpSpPr>
        <p:grpSp>
          <p:nvGrpSpPr>
            <p:cNvPr id="89" name="Group 88"/>
            <p:cNvGrpSpPr/>
            <p:nvPr/>
          </p:nvGrpSpPr>
          <p:grpSpPr>
            <a:xfrm>
              <a:off x="1547401" y="1439888"/>
              <a:ext cx="7858930" cy="3405015"/>
              <a:chOff x="2057400" y="1590040"/>
              <a:chExt cx="4467225" cy="1935798"/>
            </a:xfrm>
          </p:grpSpPr>
          <p:grpSp>
            <p:nvGrpSpPr>
              <p:cNvPr id="45" name="Group 44"/>
              <p:cNvGrpSpPr/>
              <p:nvPr/>
            </p:nvGrpSpPr>
            <p:grpSpPr>
              <a:xfrm>
                <a:off x="2057400" y="1590040"/>
                <a:ext cx="4467225" cy="1935798"/>
                <a:chOff x="2544762" y="1733550"/>
                <a:chExt cx="3190875" cy="1382713"/>
              </a:xfrm>
              <a:noFill/>
            </p:grpSpPr>
            <p:sp>
              <p:nvSpPr>
                <p:cNvPr id="15" name="Freeform 100"/>
                <p:cNvSpPr/>
                <p:nvPr/>
              </p:nvSpPr>
              <p:spPr bwMode="auto">
                <a:xfrm>
                  <a:off x="2544762" y="1733550"/>
                  <a:ext cx="650875" cy="750888"/>
                </a:xfrm>
                <a:custGeom>
                  <a:avLst/>
                  <a:gdLst/>
                  <a:ahLst/>
                  <a:cxnLst>
                    <a:cxn ang="0">
                      <a:pos x="0" y="118"/>
                    </a:cxn>
                    <a:cxn ang="0">
                      <a:pos x="205" y="0"/>
                    </a:cxn>
                    <a:cxn ang="0">
                      <a:pos x="410" y="118"/>
                    </a:cxn>
                    <a:cxn ang="0">
                      <a:pos x="410" y="354"/>
                    </a:cxn>
                    <a:cxn ang="0">
                      <a:pos x="205" y="473"/>
                    </a:cxn>
                    <a:cxn ang="0">
                      <a:pos x="0" y="354"/>
                    </a:cxn>
                    <a:cxn ang="0">
                      <a:pos x="0" y="118"/>
                    </a:cxn>
                  </a:cxnLst>
                  <a:rect l="0" t="0" r="r" b="b"/>
                  <a:pathLst>
                    <a:path w="410" h="473">
                      <a:moveTo>
                        <a:pt x="0" y="118"/>
                      </a:moveTo>
                      <a:lnTo>
                        <a:pt x="205" y="0"/>
                      </a:lnTo>
                      <a:lnTo>
                        <a:pt x="410" y="118"/>
                      </a:lnTo>
                      <a:lnTo>
                        <a:pt x="410" y="354"/>
                      </a:lnTo>
                      <a:lnTo>
                        <a:pt x="205" y="473"/>
                      </a:lnTo>
                      <a:lnTo>
                        <a:pt x="0" y="354"/>
                      </a:lnTo>
                      <a:lnTo>
                        <a:pt x="0" y="118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vert="horz" wrap="square" lIns="96765" tIns="48383" rIns="96765" bIns="48383" numCol="1" anchor="t" anchorCtr="0" compatLnSpc="1"/>
                <a:lstStyle/>
                <a:p>
                  <a:pPr defTabSz="1176655"/>
                  <a:endParaRPr lang="en-US" sz="4235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6" name="Freeform 101"/>
                <p:cNvSpPr/>
                <p:nvPr/>
              </p:nvSpPr>
              <p:spPr bwMode="auto">
                <a:xfrm>
                  <a:off x="2544762" y="1733550"/>
                  <a:ext cx="650875" cy="750888"/>
                </a:xfrm>
                <a:custGeom>
                  <a:avLst/>
                  <a:gdLst/>
                  <a:ahLst/>
                  <a:cxnLst>
                    <a:cxn ang="0">
                      <a:pos x="0" y="118"/>
                    </a:cxn>
                    <a:cxn ang="0">
                      <a:pos x="205" y="0"/>
                    </a:cxn>
                    <a:cxn ang="0">
                      <a:pos x="410" y="118"/>
                    </a:cxn>
                    <a:cxn ang="0">
                      <a:pos x="410" y="354"/>
                    </a:cxn>
                    <a:cxn ang="0">
                      <a:pos x="205" y="473"/>
                    </a:cxn>
                    <a:cxn ang="0">
                      <a:pos x="0" y="354"/>
                    </a:cxn>
                    <a:cxn ang="0">
                      <a:pos x="0" y="118"/>
                    </a:cxn>
                  </a:cxnLst>
                  <a:rect l="0" t="0" r="r" b="b"/>
                  <a:pathLst>
                    <a:path w="410" h="473">
                      <a:moveTo>
                        <a:pt x="0" y="118"/>
                      </a:moveTo>
                      <a:lnTo>
                        <a:pt x="205" y="0"/>
                      </a:lnTo>
                      <a:lnTo>
                        <a:pt x="410" y="118"/>
                      </a:lnTo>
                      <a:lnTo>
                        <a:pt x="410" y="354"/>
                      </a:lnTo>
                      <a:lnTo>
                        <a:pt x="205" y="473"/>
                      </a:lnTo>
                      <a:lnTo>
                        <a:pt x="0" y="354"/>
                      </a:lnTo>
                      <a:lnTo>
                        <a:pt x="0" y="118"/>
                      </a:lnTo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vert="horz" wrap="square" lIns="96765" tIns="48383" rIns="96765" bIns="48383" numCol="1" anchor="t" anchorCtr="0" compatLnSpc="1"/>
                <a:lstStyle/>
                <a:p>
                  <a:pPr defTabSz="1176655"/>
                  <a:endParaRPr lang="en-US" sz="4235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7" name="Freeform 103"/>
                <p:cNvSpPr/>
                <p:nvPr/>
              </p:nvSpPr>
              <p:spPr bwMode="auto">
                <a:xfrm>
                  <a:off x="3271837" y="1733550"/>
                  <a:ext cx="649288" cy="750888"/>
                </a:xfrm>
                <a:custGeom>
                  <a:avLst/>
                  <a:gdLst/>
                  <a:ahLst/>
                  <a:cxnLst>
                    <a:cxn ang="0">
                      <a:pos x="0" y="118"/>
                    </a:cxn>
                    <a:cxn ang="0">
                      <a:pos x="205" y="0"/>
                    </a:cxn>
                    <a:cxn ang="0">
                      <a:pos x="409" y="118"/>
                    </a:cxn>
                    <a:cxn ang="0">
                      <a:pos x="409" y="354"/>
                    </a:cxn>
                    <a:cxn ang="0">
                      <a:pos x="205" y="473"/>
                    </a:cxn>
                    <a:cxn ang="0">
                      <a:pos x="0" y="354"/>
                    </a:cxn>
                    <a:cxn ang="0">
                      <a:pos x="0" y="118"/>
                    </a:cxn>
                  </a:cxnLst>
                  <a:rect l="0" t="0" r="r" b="b"/>
                  <a:pathLst>
                    <a:path w="409" h="473">
                      <a:moveTo>
                        <a:pt x="0" y="118"/>
                      </a:moveTo>
                      <a:lnTo>
                        <a:pt x="205" y="0"/>
                      </a:lnTo>
                      <a:lnTo>
                        <a:pt x="409" y="118"/>
                      </a:lnTo>
                      <a:lnTo>
                        <a:pt x="409" y="354"/>
                      </a:lnTo>
                      <a:lnTo>
                        <a:pt x="205" y="473"/>
                      </a:lnTo>
                      <a:lnTo>
                        <a:pt x="0" y="354"/>
                      </a:lnTo>
                      <a:lnTo>
                        <a:pt x="0" y="118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vert="horz" wrap="square" lIns="96765" tIns="48383" rIns="96765" bIns="48383" numCol="1" anchor="t" anchorCtr="0" compatLnSpc="1"/>
                <a:lstStyle/>
                <a:p>
                  <a:pPr defTabSz="1176655"/>
                  <a:endParaRPr lang="en-US" sz="4235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8" name="Freeform 104"/>
                <p:cNvSpPr/>
                <p:nvPr/>
              </p:nvSpPr>
              <p:spPr bwMode="auto">
                <a:xfrm>
                  <a:off x="3271837" y="1733550"/>
                  <a:ext cx="649288" cy="750888"/>
                </a:xfrm>
                <a:custGeom>
                  <a:avLst/>
                  <a:gdLst/>
                  <a:ahLst/>
                  <a:cxnLst>
                    <a:cxn ang="0">
                      <a:pos x="0" y="118"/>
                    </a:cxn>
                    <a:cxn ang="0">
                      <a:pos x="205" y="0"/>
                    </a:cxn>
                    <a:cxn ang="0">
                      <a:pos x="409" y="118"/>
                    </a:cxn>
                    <a:cxn ang="0">
                      <a:pos x="409" y="354"/>
                    </a:cxn>
                    <a:cxn ang="0">
                      <a:pos x="205" y="473"/>
                    </a:cxn>
                    <a:cxn ang="0">
                      <a:pos x="0" y="354"/>
                    </a:cxn>
                    <a:cxn ang="0">
                      <a:pos x="0" y="118"/>
                    </a:cxn>
                  </a:cxnLst>
                  <a:rect l="0" t="0" r="r" b="b"/>
                  <a:pathLst>
                    <a:path w="409" h="473">
                      <a:moveTo>
                        <a:pt x="0" y="118"/>
                      </a:moveTo>
                      <a:lnTo>
                        <a:pt x="205" y="0"/>
                      </a:lnTo>
                      <a:lnTo>
                        <a:pt x="409" y="118"/>
                      </a:lnTo>
                      <a:lnTo>
                        <a:pt x="409" y="354"/>
                      </a:lnTo>
                      <a:lnTo>
                        <a:pt x="205" y="473"/>
                      </a:lnTo>
                      <a:lnTo>
                        <a:pt x="0" y="354"/>
                      </a:lnTo>
                      <a:lnTo>
                        <a:pt x="0" y="118"/>
                      </a:lnTo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vert="horz" wrap="square" lIns="96765" tIns="48383" rIns="96765" bIns="48383" numCol="1" anchor="t" anchorCtr="0" compatLnSpc="1"/>
                <a:lstStyle/>
                <a:p>
                  <a:pPr defTabSz="1176655"/>
                  <a:endParaRPr lang="en-US" sz="4235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1" name="Freeform 107"/>
                <p:cNvSpPr/>
                <p:nvPr/>
              </p:nvSpPr>
              <p:spPr bwMode="auto">
                <a:xfrm>
                  <a:off x="2908300" y="2365375"/>
                  <a:ext cx="650875" cy="750888"/>
                </a:xfrm>
                <a:custGeom>
                  <a:avLst/>
                  <a:gdLst/>
                  <a:ahLst/>
                  <a:cxnLst>
                    <a:cxn ang="0">
                      <a:pos x="0" y="117"/>
                    </a:cxn>
                    <a:cxn ang="0">
                      <a:pos x="205" y="0"/>
                    </a:cxn>
                    <a:cxn ang="0">
                      <a:pos x="410" y="117"/>
                    </a:cxn>
                    <a:cxn ang="0">
                      <a:pos x="410" y="354"/>
                    </a:cxn>
                    <a:cxn ang="0">
                      <a:pos x="205" y="473"/>
                    </a:cxn>
                    <a:cxn ang="0">
                      <a:pos x="0" y="354"/>
                    </a:cxn>
                    <a:cxn ang="0">
                      <a:pos x="0" y="117"/>
                    </a:cxn>
                  </a:cxnLst>
                  <a:rect l="0" t="0" r="r" b="b"/>
                  <a:pathLst>
                    <a:path w="410" h="473">
                      <a:moveTo>
                        <a:pt x="0" y="117"/>
                      </a:moveTo>
                      <a:lnTo>
                        <a:pt x="205" y="0"/>
                      </a:lnTo>
                      <a:lnTo>
                        <a:pt x="410" y="117"/>
                      </a:lnTo>
                      <a:lnTo>
                        <a:pt x="410" y="354"/>
                      </a:lnTo>
                      <a:lnTo>
                        <a:pt x="205" y="473"/>
                      </a:lnTo>
                      <a:lnTo>
                        <a:pt x="0" y="354"/>
                      </a:lnTo>
                      <a:lnTo>
                        <a:pt x="0" y="117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vert="horz" wrap="square" lIns="96765" tIns="48383" rIns="96765" bIns="48383" numCol="1" anchor="t" anchorCtr="0" compatLnSpc="1"/>
                <a:lstStyle/>
                <a:p>
                  <a:pPr defTabSz="1176655"/>
                  <a:endParaRPr lang="en-US" sz="4235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2" name="Freeform 108"/>
                <p:cNvSpPr/>
                <p:nvPr/>
              </p:nvSpPr>
              <p:spPr bwMode="auto">
                <a:xfrm>
                  <a:off x="2908300" y="2365375"/>
                  <a:ext cx="650875" cy="750888"/>
                </a:xfrm>
                <a:custGeom>
                  <a:avLst/>
                  <a:gdLst/>
                  <a:ahLst/>
                  <a:cxnLst>
                    <a:cxn ang="0">
                      <a:pos x="0" y="117"/>
                    </a:cxn>
                    <a:cxn ang="0">
                      <a:pos x="205" y="0"/>
                    </a:cxn>
                    <a:cxn ang="0">
                      <a:pos x="410" y="117"/>
                    </a:cxn>
                    <a:cxn ang="0">
                      <a:pos x="410" y="354"/>
                    </a:cxn>
                    <a:cxn ang="0">
                      <a:pos x="205" y="473"/>
                    </a:cxn>
                    <a:cxn ang="0">
                      <a:pos x="0" y="354"/>
                    </a:cxn>
                    <a:cxn ang="0">
                      <a:pos x="0" y="117"/>
                    </a:cxn>
                  </a:cxnLst>
                  <a:rect l="0" t="0" r="r" b="b"/>
                  <a:pathLst>
                    <a:path w="410" h="473">
                      <a:moveTo>
                        <a:pt x="0" y="117"/>
                      </a:moveTo>
                      <a:lnTo>
                        <a:pt x="205" y="0"/>
                      </a:lnTo>
                      <a:lnTo>
                        <a:pt x="410" y="117"/>
                      </a:lnTo>
                      <a:lnTo>
                        <a:pt x="410" y="354"/>
                      </a:lnTo>
                      <a:lnTo>
                        <a:pt x="205" y="473"/>
                      </a:lnTo>
                      <a:lnTo>
                        <a:pt x="0" y="354"/>
                      </a:lnTo>
                      <a:lnTo>
                        <a:pt x="0" y="117"/>
                      </a:lnTo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vert="horz" wrap="square" lIns="96765" tIns="48383" rIns="96765" bIns="48383" numCol="1" anchor="t" anchorCtr="0" compatLnSpc="1"/>
                <a:lstStyle/>
                <a:p>
                  <a:pPr defTabSz="1176655"/>
                  <a:endParaRPr lang="en-US" sz="4235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5" name="Freeform 111"/>
                <p:cNvSpPr/>
                <p:nvPr/>
              </p:nvSpPr>
              <p:spPr bwMode="auto">
                <a:xfrm>
                  <a:off x="3633787" y="2365375"/>
                  <a:ext cx="650875" cy="750888"/>
                </a:xfrm>
                <a:custGeom>
                  <a:avLst/>
                  <a:gdLst/>
                  <a:ahLst/>
                  <a:cxnLst>
                    <a:cxn ang="0">
                      <a:pos x="0" y="117"/>
                    </a:cxn>
                    <a:cxn ang="0">
                      <a:pos x="205" y="0"/>
                    </a:cxn>
                    <a:cxn ang="0">
                      <a:pos x="410" y="117"/>
                    </a:cxn>
                    <a:cxn ang="0">
                      <a:pos x="410" y="354"/>
                    </a:cxn>
                    <a:cxn ang="0">
                      <a:pos x="205" y="473"/>
                    </a:cxn>
                    <a:cxn ang="0">
                      <a:pos x="0" y="354"/>
                    </a:cxn>
                    <a:cxn ang="0">
                      <a:pos x="0" y="117"/>
                    </a:cxn>
                  </a:cxnLst>
                  <a:rect l="0" t="0" r="r" b="b"/>
                  <a:pathLst>
                    <a:path w="410" h="473">
                      <a:moveTo>
                        <a:pt x="0" y="117"/>
                      </a:moveTo>
                      <a:lnTo>
                        <a:pt x="205" y="0"/>
                      </a:lnTo>
                      <a:lnTo>
                        <a:pt x="410" y="117"/>
                      </a:lnTo>
                      <a:lnTo>
                        <a:pt x="410" y="354"/>
                      </a:lnTo>
                      <a:lnTo>
                        <a:pt x="205" y="473"/>
                      </a:lnTo>
                      <a:lnTo>
                        <a:pt x="0" y="354"/>
                      </a:lnTo>
                      <a:lnTo>
                        <a:pt x="0" y="117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vert="horz" wrap="square" lIns="96765" tIns="48383" rIns="96765" bIns="48383" numCol="1" anchor="t" anchorCtr="0" compatLnSpc="1"/>
                <a:lstStyle/>
                <a:p>
                  <a:pPr defTabSz="1176655"/>
                  <a:endParaRPr lang="en-US" sz="4235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6" name="Freeform 112"/>
                <p:cNvSpPr/>
                <p:nvPr/>
              </p:nvSpPr>
              <p:spPr bwMode="auto">
                <a:xfrm>
                  <a:off x="3633787" y="2365375"/>
                  <a:ext cx="650875" cy="750888"/>
                </a:xfrm>
                <a:custGeom>
                  <a:avLst/>
                  <a:gdLst/>
                  <a:ahLst/>
                  <a:cxnLst>
                    <a:cxn ang="0">
                      <a:pos x="0" y="117"/>
                    </a:cxn>
                    <a:cxn ang="0">
                      <a:pos x="205" y="0"/>
                    </a:cxn>
                    <a:cxn ang="0">
                      <a:pos x="410" y="117"/>
                    </a:cxn>
                    <a:cxn ang="0">
                      <a:pos x="410" y="354"/>
                    </a:cxn>
                    <a:cxn ang="0">
                      <a:pos x="205" y="473"/>
                    </a:cxn>
                    <a:cxn ang="0">
                      <a:pos x="0" y="354"/>
                    </a:cxn>
                    <a:cxn ang="0">
                      <a:pos x="0" y="117"/>
                    </a:cxn>
                  </a:cxnLst>
                  <a:rect l="0" t="0" r="r" b="b"/>
                  <a:pathLst>
                    <a:path w="410" h="473">
                      <a:moveTo>
                        <a:pt x="0" y="117"/>
                      </a:moveTo>
                      <a:lnTo>
                        <a:pt x="205" y="0"/>
                      </a:lnTo>
                      <a:lnTo>
                        <a:pt x="410" y="117"/>
                      </a:lnTo>
                      <a:lnTo>
                        <a:pt x="410" y="354"/>
                      </a:lnTo>
                      <a:lnTo>
                        <a:pt x="205" y="473"/>
                      </a:lnTo>
                      <a:lnTo>
                        <a:pt x="0" y="354"/>
                      </a:lnTo>
                      <a:lnTo>
                        <a:pt x="0" y="117"/>
                      </a:lnTo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vert="horz" wrap="square" lIns="96765" tIns="48383" rIns="96765" bIns="48383" numCol="1" anchor="t" anchorCtr="0" compatLnSpc="1"/>
                <a:lstStyle/>
                <a:p>
                  <a:pPr defTabSz="1176655"/>
                  <a:endParaRPr lang="en-US" sz="4235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9" name="Freeform 115"/>
                <p:cNvSpPr/>
                <p:nvPr/>
              </p:nvSpPr>
              <p:spPr bwMode="auto">
                <a:xfrm>
                  <a:off x="3995737" y="1733550"/>
                  <a:ext cx="650875" cy="750888"/>
                </a:xfrm>
                <a:custGeom>
                  <a:avLst/>
                  <a:gdLst/>
                  <a:ahLst/>
                  <a:cxnLst>
                    <a:cxn ang="0">
                      <a:pos x="0" y="118"/>
                    </a:cxn>
                    <a:cxn ang="0">
                      <a:pos x="205" y="0"/>
                    </a:cxn>
                    <a:cxn ang="0">
                      <a:pos x="410" y="118"/>
                    </a:cxn>
                    <a:cxn ang="0">
                      <a:pos x="410" y="354"/>
                    </a:cxn>
                    <a:cxn ang="0">
                      <a:pos x="205" y="473"/>
                    </a:cxn>
                    <a:cxn ang="0">
                      <a:pos x="0" y="354"/>
                    </a:cxn>
                    <a:cxn ang="0">
                      <a:pos x="0" y="118"/>
                    </a:cxn>
                  </a:cxnLst>
                  <a:rect l="0" t="0" r="r" b="b"/>
                  <a:pathLst>
                    <a:path w="410" h="473">
                      <a:moveTo>
                        <a:pt x="0" y="118"/>
                      </a:moveTo>
                      <a:lnTo>
                        <a:pt x="205" y="0"/>
                      </a:lnTo>
                      <a:lnTo>
                        <a:pt x="410" y="118"/>
                      </a:lnTo>
                      <a:lnTo>
                        <a:pt x="410" y="354"/>
                      </a:lnTo>
                      <a:lnTo>
                        <a:pt x="205" y="473"/>
                      </a:lnTo>
                      <a:lnTo>
                        <a:pt x="0" y="354"/>
                      </a:lnTo>
                      <a:lnTo>
                        <a:pt x="0" y="118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vert="horz" wrap="square" lIns="96765" tIns="48383" rIns="96765" bIns="48383" numCol="1" anchor="t" anchorCtr="0" compatLnSpc="1"/>
                <a:lstStyle/>
                <a:p>
                  <a:pPr defTabSz="1176655"/>
                  <a:endParaRPr lang="en-US" sz="4235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0" name="Freeform 116"/>
                <p:cNvSpPr/>
                <p:nvPr/>
              </p:nvSpPr>
              <p:spPr bwMode="auto">
                <a:xfrm>
                  <a:off x="3995737" y="1733550"/>
                  <a:ext cx="650875" cy="750888"/>
                </a:xfrm>
                <a:custGeom>
                  <a:avLst/>
                  <a:gdLst/>
                  <a:ahLst/>
                  <a:cxnLst>
                    <a:cxn ang="0">
                      <a:pos x="0" y="118"/>
                    </a:cxn>
                    <a:cxn ang="0">
                      <a:pos x="205" y="0"/>
                    </a:cxn>
                    <a:cxn ang="0">
                      <a:pos x="410" y="118"/>
                    </a:cxn>
                    <a:cxn ang="0">
                      <a:pos x="410" y="354"/>
                    </a:cxn>
                    <a:cxn ang="0">
                      <a:pos x="205" y="473"/>
                    </a:cxn>
                    <a:cxn ang="0">
                      <a:pos x="0" y="354"/>
                    </a:cxn>
                    <a:cxn ang="0">
                      <a:pos x="0" y="118"/>
                    </a:cxn>
                  </a:cxnLst>
                  <a:rect l="0" t="0" r="r" b="b"/>
                  <a:pathLst>
                    <a:path w="410" h="473">
                      <a:moveTo>
                        <a:pt x="0" y="118"/>
                      </a:moveTo>
                      <a:lnTo>
                        <a:pt x="205" y="0"/>
                      </a:lnTo>
                      <a:lnTo>
                        <a:pt x="410" y="118"/>
                      </a:lnTo>
                      <a:lnTo>
                        <a:pt x="410" y="354"/>
                      </a:lnTo>
                      <a:lnTo>
                        <a:pt x="205" y="473"/>
                      </a:lnTo>
                      <a:lnTo>
                        <a:pt x="0" y="354"/>
                      </a:lnTo>
                      <a:lnTo>
                        <a:pt x="0" y="118"/>
                      </a:lnTo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vert="horz" wrap="square" lIns="96765" tIns="48383" rIns="96765" bIns="48383" numCol="1" anchor="t" anchorCtr="0" compatLnSpc="1"/>
                <a:lstStyle/>
                <a:p>
                  <a:pPr defTabSz="1176655"/>
                  <a:endParaRPr lang="en-US" sz="4235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3" name="Freeform 119"/>
                <p:cNvSpPr/>
                <p:nvPr/>
              </p:nvSpPr>
              <p:spPr bwMode="auto">
                <a:xfrm>
                  <a:off x="4721225" y="1733550"/>
                  <a:ext cx="650875" cy="750888"/>
                </a:xfrm>
                <a:custGeom>
                  <a:avLst/>
                  <a:gdLst/>
                  <a:ahLst/>
                  <a:cxnLst>
                    <a:cxn ang="0">
                      <a:pos x="0" y="118"/>
                    </a:cxn>
                    <a:cxn ang="0">
                      <a:pos x="205" y="0"/>
                    </a:cxn>
                    <a:cxn ang="0">
                      <a:pos x="410" y="118"/>
                    </a:cxn>
                    <a:cxn ang="0">
                      <a:pos x="410" y="354"/>
                    </a:cxn>
                    <a:cxn ang="0">
                      <a:pos x="205" y="473"/>
                    </a:cxn>
                    <a:cxn ang="0">
                      <a:pos x="0" y="354"/>
                    </a:cxn>
                    <a:cxn ang="0">
                      <a:pos x="0" y="118"/>
                    </a:cxn>
                  </a:cxnLst>
                  <a:rect l="0" t="0" r="r" b="b"/>
                  <a:pathLst>
                    <a:path w="410" h="473">
                      <a:moveTo>
                        <a:pt x="0" y="118"/>
                      </a:moveTo>
                      <a:lnTo>
                        <a:pt x="205" y="0"/>
                      </a:lnTo>
                      <a:lnTo>
                        <a:pt x="410" y="118"/>
                      </a:lnTo>
                      <a:lnTo>
                        <a:pt x="410" y="354"/>
                      </a:lnTo>
                      <a:lnTo>
                        <a:pt x="205" y="473"/>
                      </a:lnTo>
                      <a:lnTo>
                        <a:pt x="0" y="354"/>
                      </a:lnTo>
                      <a:lnTo>
                        <a:pt x="0" y="118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vert="horz" wrap="square" lIns="96765" tIns="48383" rIns="96765" bIns="48383" numCol="1" anchor="t" anchorCtr="0" compatLnSpc="1"/>
                <a:lstStyle/>
                <a:p>
                  <a:pPr defTabSz="1176655"/>
                  <a:endParaRPr lang="en-US" sz="4235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4" name="Freeform 120"/>
                <p:cNvSpPr/>
                <p:nvPr/>
              </p:nvSpPr>
              <p:spPr bwMode="auto">
                <a:xfrm>
                  <a:off x="4721225" y="1733550"/>
                  <a:ext cx="650875" cy="750888"/>
                </a:xfrm>
                <a:custGeom>
                  <a:avLst/>
                  <a:gdLst/>
                  <a:ahLst/>
                  <a:cxnLst>
                    <a:cxn ang="0">
                      <a:pos x="0" y="118"/>
                    </a:cxn>
                    <a:cxn ang="0">
                      <a:pos x="205" y="0"/>
                    </a:cxn>
                    <a:cxn ang="0">
                      <a:pos x="410" y="118"/>
                    </a:cxn>
                    <a:cxn ang="0">
                      <a:pos x="410" y="354"/>
                    </a:cxn>
                    <a:cxn ang="0">
                      <a:pos x="205" y="473"/>
                    </a:cxn>
                    <a:cxn ang="0">
                      <a:pos x="0" y="354"/>
                    </a:cxn>
                    <a:cxn ang="0">
                      <a:pos x="0" y="118"/>
                    </a:cxn>
                  </a:cxnLst>
                  <a:rect l="0" t="0" r="r" b="b"/>
                  <a:pathLst>
                    <a:path w="410" h="473">
                      <a:moveTo>
                        <a:pt x="0" y="118"/>
                      </a:moveTo>
                      <a:lnTo>
                        <a:pt x="205" y="0"/>
                      </a:lnTo>
                      <a:lnTo>
                        <a:pt x="410" y="118"/>
                      </a:lnTo>
                      <a:lnTo>
                        <a:pt x="410" y="354"/>
                      </a:lnTo>
                      <a:lnTo>
                        <a:pt x="205" y="473"/>
                      </a:lnTo>
                      <a:lnTo>
                        <a:pt x="0" y="354"/>
                      </a:lnTo>
                      <a:lnTo>
                        <a:pt x="0" y="118"/>
                      </a:lnTo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vert="horz" wrap="square" lIns="96765" tIns="48383" rIns="96765" bIns="48383" numCol="1" anchor="t" anchorCtr="0" compatLnSpc="1"/>
                <a:lstStyle/>
                <a:p>
                  <a:pPr defTabSz="1176655"/>
                  <a:endParaRPr lang="en-US" sz="4235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7" name="Freeform 123"/>
                <p:cNvSpPr/>
                <p:nvPr/>
              </p:nvSpPr>
              <p:spPr bwMode="auto">
                <a:xfrm>
                  <a:off x="4359275" y="2365375"/>
                  <a:ext cx="649288" cy="750888"/>
                </a:xfrm>
                <a:custGeom>
                  <a:avLst/>
                  <a:gdLst/>
                  <a:ahLst/>
                  <a:cxnLst>
                    <a:cxn ang="0">
                      <a:pos x="0" y="117"/>
                    </a:cxn>
                    <a:cxn ang="0">
                      <a:pos x="205" y="0"/>
                    </a:cxn>
                    <a:cxn ang="0">
                      <a:pos x="409" y="117"/>
                    </a:cxn>
                    <a:cxn ang="0">
                      <a:pos x="409" y="354"/>
                    </a:cxn>
                    <a:cxn ang="0">
                      <a:pos x="205" y="473"/>
                    </a:cxn>
                    <a:cxn ang="0">
                      <a:pos x="0" y="354"/>
                    </a:cxn>
                    <a:cxn ang="0">
                      <a:pos x="0" y="117"/>
                    </a:cxn>
                  </a:cxnLst>
                  <a:rect l="0" t="0" r="r" b="b"/>
                  <a:pathLst>
                    <a:path w="409" h="473">
                      <a:moveTo>
                        <a:pt x="0" y="117"/>
                      </a:moveTo>
                      <a:lnTo>
                        <a:pt x="205" y="0"/>
                      </a:lnTo>
                      <a:lnTo>
                        <a:pt x="409" y="117"/>
                      </a:lnTo>
                      <a:lnTo>
                        <a:pt x="409" y="354"/>
                      </a:lnTo>
                      <a:lnTo>
                        <a:pt x="205" y="473"/>
                      </a:lnTo>
                      <a:lnTo>
                        <a:pt x="0" y="354"/>
                      </a:lnTo>
                      <a:lnTo>
                        <a:pt x="0" y="117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vert="horz" wrap="square" lIns="96765" tIns="48383" rIns="96765" bIns="48383" numCol="1" anchor="t" anchorCtr="0" compatLnSpc="1"/>
                <a:lstStyle/>
                <a:p>
                  <a:pPr defTabSz="1176655"/>
                  <a:endParaRPr lang="en-US" sz="4235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8" name="Freeform 124"/>
                <p:cNvSpPr/>
                <p:nvPr/>
              </p:nvSpPr>
              <p:spPr bwMode="auto">
                <a:xfrm>
                  <a:off x="4359275" y="2365375"/>
                  <a:ext cx="649288" cy="750888"/>
                </a:xfrm>
                <a:custGeom>
                  <a:avLst/>
                  <a:gdLst/>
                  <a:ahLst/>
                  <a:cxnLst>
                    <a:cxn ang="0">
                      <a:pos x="0" y="117"/>
                    </a:cxn>
                    <a:cxn ang="0">
                      <a:pos x="205" y="0"/>
                    </a:cxn>
                    <a:cxn ang="0">
                      <a:pos x="409" y="117"/>
                    </a:cxn>
                    <a:cxn ang="0">
                      <a:pos x="409" y="354"/>
                    </a:cxn>
                    <a:cxn ang="0">
                      <a:pos x="205" y="473"/>
                    </a:cxn>
                    <a:cxn ang="0">
                      <a:pos x="0" y="354"/>
                    </a:cxn>
                    <a:cxn ang="0">
                      <a:pos x="0" y="117"/>
                    </a:cxn>
                  </a:cxnLst>
                  <a:rect l="0" t="0" r="r" b="b"/>
                  <a:pathLst>
                    <a:path w="409" h="473">
                      <a:moveTo>
                        <a:pt x="0" y="117"/>
                      </a:moveTo>
                      <a:lnTo>
                        <a:pt x="205" y="0"/>
                      </a:lnTo>
                      <a:lnTo>
                        <a:pt x="409" y="117"/>
                      </a:lnTo>
                      <a:lnTo>
                        <a:pt x="409" y="354"/>
                      </a:lnTo>
                      <a:lnTo>
                        <a:pt x="205" y="473"/>
                      </a:lnTo>
                      <a:lnTo>
                        <a:pt x="0" y="354"/>
                      </a:lnTo>
                      <a:lnTo>
                        <a:pt x="0" y="117"/>
                      </a:lnTo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vert="horz" wrap="square" lIns="96765" tIns="48383" rIns="96765" bIns="48383" numCol="1" anchor="t" anchorCtr="0" compatLnSpc="1"/>
                <a:lstStyle/>
                <a:p>
                  <a:pPr defTabSz="1176655"/>
                  <a:endParaRPr lang="en-US" sz="4235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1" name="Freeform 127"/>
                <p:cNvSpPr/>
                <p:nvPr/>
              </p:nvSpPr>
              <p:spPr bwMode="auto">
                <a:xfrm>
                  <a:off x="5084762" y="2365375"/>
                  <a:ext cx="650875" cy="750888"/>
                </a:xfrm>
                <a:custGeom>
                  <a:avLst/>
                  <a:gdLst/>
                  <a:ahLst/>
                  <a:cxnLst>
                    <a:cxn ang="0">
                      <a:pos x="0" y="117"/>
                    </a:cxn>
                    <a:cxn ang="0">
                      <a:pos x="205" y="0"/>
                    </a:cxn>
                    <a:cxn ang="0">
                      <a:pos x="410" y="117"/>
                    </a:cxn>
                    <a:cxn ang="0">
                      <a:pos x="410" y="354"/>
                    </a:cxn>
                    <a:cxn ang="0">
                      <a:pos x="205" y="473"/>
                    </a:cxn>
                    <a:cxn ang="0">
                      <a:pos x="0" y="354"/>
                    </a:cxn>
                    <a:cxn ang="0">
                      <a:pos x="0" y="117"/>
                    </a:cxn>
                  </a:cxnLst>
                  <a:rect l="0" t="0" r="r" b="b"/>
                  <a:pathLst>
                    <a:path w="410" h="473">
                      <a:moveTo>
                        <a:pt x="0" y="117"/>
                      </a:moveTo>
                      <a:lnTo>
                        <a:pt x="205" y="0"/>
                      </a:lnTo>
                      <a:lnTo>
                        <a:pt x="410" y="117"/>
                      </a:lnTo>
                      <a:lnTo>
                        <a:pt x="410" y="354"/>
                      </a:lnTo>
                      <a:lnTo>
                        <a:pt x="205" y="473"/>
                      </a:lnTo>
                      <a:lnTo>
                        <a:pt x="0" y="354"/>
                      </a:lnTo>
                      <a:lnTo>
                        <a:pt x="0" y="117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vert="horz" wrap="square" lIns="96765" tIns="48383" rIns="96765" bIns="48383" numCol="1" anchor="t" anchorCtr="0" compatLnSpc="1"/>
                <a:lstStyle/>
                <a:p>
                  <a:pPr defTabSz="1176655"/>
                  <a:endParaRPr lang="en-US" sz="4235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2" name="Freeform 128"/>
                <p:cNvSpPr/>
                <p:nvPr/>
              </p:nvSpPr>
              <p:spPr bwMode="auto">
                <a:xfrm>
                  <a:off x="5084762" y="2365375"/>
                  <a:ext cx="650875" cy="750888"/>
                </a:xfrm>
                <a:custGeom>
                  <a:avLst/>
                  <a:gdLst/>
                  <a:ahLst/>
                  <a:cxnLst>
                    <a:cxn ang="0">
                      <a:pos x="0" y="117"/>
                    </a:cxn>
                    <a:cxn ang="0">
                      <a:pos x="205" y="0"/>
                    </a:cxn>
                    <a:cxn ang="0">
                      <a:pos x="410" y="117"/>
                    </a:cxn>
                    <a:cxn ang="0">
                      <a:pos x="410" y="354"/>
                    </a:cxn>
                    <a:cxn ang="0">
                      <a:pos x="205" y="473"/>
                    </a:cxn>
                    <a:cxn ang="0">
                      <a:pos x="0" y="354"/>
                    </a:cxn>
                    <a:cxn ang="0">
                      <a:pos x="0" y="117"/>
                    </a:cxn>
                  </a:cxnLst>
                  <a:rect l="0" t="0" r="r" b="b"/>
                  <a:pathLst>
                    <a:path w="410" h="473">
                      <a:moveTo>
                        <a:pt x="0" y="117"/>
                      </a:moveTo>
                      <a:lnTo>
                        <a:pt x="205" y="0"/>
                      </a:lnTo>
                      <a:lnTo>
                        <a:pt x="410" y="117"/>
                      </a:lnTo>
                      <a:lnTo>
                        <a:pt x="410" y="354"/>
                      </a:lnTo>
                      <a:lnTo>
                        <a:pt x="205" y="473"/>
                      </a:lnTo>
                      <a:lnTo>
                        <a:pt x="0" y="354"/>
                      </a:lnTo>
                      <a:lnTo>
                        <a:pt x="0" y="117"/>
                      </a:lnTo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vert="horz" wrap="square" lIns="96765" tIns="48383" rIns="96765" bIns="48383" numCol="1" anchor="t" anchorCtr="0" compatLnSpc="1"/>
                <a:lstStyle/>
                <a:p>
                  <a:pPr defTabSz="1176655"/>
                  <a:endParaRPr lang="en-US" sz="4235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46" name="Freeform 91"/>
              <p:cNvSpPr>
                <a:spLocks noEditPoints="1"/>
              </p:cNvSpPr>
              <p:nvPr/>
            </p:nvSpPr>
            <p:spPr bwMode="auto">
              <a:xfrm>
                <a:off x="2286000" y="1885950"/>
                <a:ext cx="419100" cy="457200"/>
              </a:xfrm>
              <a:custGeom>
                <a:avLst/>
                <a:gdLst/>
                <a:ahLst/>
                <a:cxnLst>
                  <a:cxn ang="0">
                    <a:pos x="181" y="100"/>
                  </a:cxn>
                  <a:cxn ang="0">
                    <a:pos x="142" y="92"/>
                  </a:cxn>
                  <a:cxn ang="0">
                    <a:pos x="162" y="52"/>
                  </a:cxn>
                  <a:cxn ang="0">
                    <a:pos x="192" y="19"/>
                  </a:cxn>
                  <a:cxn ang="0">
                    <a:pos x="148" y="39"/>
                  </a:cxn>
                  <a:cxn ang="0">
                    <a:pos x="130" y="79"/>
                  </a:cxn>
                  <a:cxn ang="0">
                    <a:pos x="99" y="47"/>
                  </a:cxn>
                  <a:cxn ang="0">
                    <a:pos x="76" y="5"/>
                  </a:cxn>
                  <a:cxn ang="0">
                    <a:pos x="91" y="51"/>
                  </a:cxn>
                  <a:cxn ang="0">
                    <a:pos x="96" y="95"/>
                  </a:cxn>
                  <a:cxn ang="0">
                    <a:pos x="49" y="82"/>
                  </a:cxn>
                  <a:cxn ang="0">
                    <a:pos x="5" y="102"/>
                  </a:cxn>
                  <a:cxn ang="0">
                    <a:pos x="50" y="100"/>
                  </a:cxn>
                  <a:cxn ang="0">
                    <a:pos x="97" y="113"/>
                  </a:cxn>
                  <a:cxn ang="0">
                    <a:pos x="74" y="148"/>
                  </a:cxn>
                  <a:cxn ang="0">
                    <a:pos x="42" y="180"/>
                  </a:cxn>
                  <a:cxn ang="0">
                    <a:pos x="85" y="160"/>
                  </a:cxn>
                  <a:cxn ang="0">
                    <a:pos x="105" y="123"/>
                  </a:cxn>
                  <a:cxn ang="0">
                    <a:pos x="138" y="151"/>
                  </a:cxn>
                  <a:cxn ang="0">
                    <a:pos x="161" y="193"/>
                  </a:cxn>
                  <a:cxn ang="0">
                    <a:pos x="145" y="148"/>
                  </a:cxn>
                  <a:cxn ang="0">
                    <a:pos x="144" y="106"/>
                  </a:cxn>
                  <a:cxn ang="0">
                    <a:pos x="182" y="118"/>
                  </a:cxn>
                  <a:cxn ang="0">
                    <a:pos x="226" y="98"/>
                  </a:cxn>
                  <a:cxn ang="0">
                    <a:pos x="163" y="15"/>
                  </a:cxn>
                  <a:cxn ang="0">
                    <a:pos x="177" y="44"/>
                  </a:cxn>
                  <a:cxn ang="0">
                    <a:pos x="163" y="15"/>
                  </a:cxn>
                  <a:cxn ang="0">
                    <a:pos x="13" y="99"/>
                  </a:cxn>
                  <a:cxn ang="0">
                    <a:pos x="42" y="85"/>
                  </a:cxn>
                  <a:cxn ang="0">
                    <a:pos x="70" y="184"/>
                  </a:cxn>
                  <a:cxn ang="0">
                    <a:pos x="57" y="156"/>
                  </a:cxn>
                  <a:cxn ang="0">
                    <a:pos x="70" y="184"/>
                  </a:cxn>
                  <a:cxn ang="0">
                    <a:pos x="79" y="13"/>
                  </a:cxn>
                  <a:cxn ang="0">
                    <a:pos x="93" y="41"/>
                  </a:cxn>
                  <a:cxn ang="0">
                    <a:pos x="166" y="164"/>
                  </a:cxn>
                  <a:cxn ang="0">
                    <a:pos x="137" y="178"/>
                  </a:cxn>
                  <a:cxn ang="0">
                    <a:pos x="166" y="164"/>
                  </a:cxn>
                  <a:cxn ang="0">
                    <a:pos x="189" y="114"/>
                  </a:cxn>
                  <a:cxn ang="0">
                    <a:pos x="218" y="101"/>
                  </a:cxn>
                </a:cxnLst>
                <a:rect l="0" t="0" r="r" b="b"/>
                <a:pathLst>
                  <a:path w="231" h="199">
                    <a:moveTo>
                      <a:pt x="194" y="86"/>
                    </a:moveTo>
                    <a:cubicBezTo>
                      <a:pt x="188" y="89"/>
                      <a:pt x="183" y="94"/>
                      <a:pt x="181" y="100"/>
                    </a:cubicBezTo>
                    <a:cubicBezTo>
                      <a:pt x="144" y="97"/>
                      <a:pt x="144" y="97"/>
                      <a:pt x="144" y="97"/>
                    </a:cubicBezTo>
                    <a:cubicBezTo>
                      <a:pt x="144" y="96"/>
                      <a:pt x="143" y="94"/>
                      <a:pt x="142" y="92"/>
                    </a:cubicBezTo>
                    <a:cubicBezTo>
                      <a:pt x="141" y="89"/>
                      <a:pt x="139" y="86"/>
                      <a:pt x="136" y="84"/>
                    </a:cubicBezTo>
                    <a:cubicBezTo>
                      <a:pt x="162" y="52"/>
                      <a:pt x="162" y="52"/>
                      <a:pt x="162" y="52"/>
                    </a:cubicBezTo>
                    <a:cubicBezTo>
                      <a:pt x="168" y="54"/>
                      <a:pt x="174" y="54"/>
                      <a:pt x="180" y="51"/>
                    </a:cubicBezTo>
                    <a:cubicBezTo>
                      <a:pt x="192" y="46"/>
                      <a:pt x="197" y="31"/>
                      <a:pt x="192" y="19"/>
                    </a:cubicBezTo>
                    <a:cubicBezTo>
                      <a:pt x="186" y="7"/>
                      <a:pt x="172" y="2"/>
                      <a:pt x="160" y="8"/>
                    </a:cubicBezTo>
                    <a:cubicBezTo>
                      <a:pt x="148" y="13"/>
                      <a:pt x="143" y="27"/>
                      <a:pt x="148" y="39"/>
                    </a:cubicBezTo>
                    <a:cubicBezTo>
                      <a:pt x="150" y="43"/>
                      <a:pt x="152" y="46"/>
                      <a:pt x="155" y="48"/>
                    </a:cubicBezTo>
                    <a:cubicBezTo>
                      <a:pt x="130" y="79"/>
                      <a:pt x="130" y="79"/>
                      <a:pt x="130" y="79"/>
                    </a:cubicBezTo>
                    <a:cubicBezTo>
                      <a:pt x="124" y="77"/>
                      <a:pt x="119" y="77"/>
                      <a:pt x="113" y="78"/>
                    </a:cubicBezTo>
                    <a:cubicBezTo>
                      <a:pt x="99" y="47"/>
                      <a:pt x="99" y="47"/>
                      <a:pt x="99" y="47"/>
                    </a:cubicBezTo>
                    <a:cubicBezTo>
                      <a:pt x="109" y="41"/>
                      <a:pt x="113" y="28"/>
                      <a:pt x="108" y="17"/>
                    </a:cubicBezTo>
                    <a:cubicBezTo>
                      <a:pt x="102" y="5"/>
                      <a:pt x="88" y="0"/>
                      <a:pt x="76" y="5"/>
                    </a:cubicBezTo>
                    <a:cubicBezTo>
                      <a:pt x="64" y="11"/>
                      <a:pt x="59" y="25"/>
                      <a:pt x="64" y="37"/>
                    </a:cubicBezTo>
                    <a:cubicBezTo>
                      <a:pt x="69" y="48"/>
                      <a:pt x="80" y="53"/>
                      <a:pt x="91" y="51"/>
                    </a:cubicBezTo>
                    <a:cubicBezTo>
                      <a:pt x="105" y="82"/>
                      <a:pt x="105" y="82"/>
                      <a:pt x="105" y="82"/>
                    </a:cubicBezTo>
                    <a:cubicBezTo>
                      <a:pt x="101" y="85"/>
                      <a:pt x="97" y="89"/>
                      <a:pt x="96" y="95"/>
                    </a:cubicBezTo>
                    <a:cubicBezTo>
                      <a:pt x="51" y="92"/>
                      <a:pt x="51" y="92"/>
                      <a:pt x="51" y="92"/>
                    </a:cubicBezTo>
                    <a:cubicBezTo>
                      <a:pt x="51" y="89"/>
                      <a:pt x="51" y="85"/>
                      <a:pt x="49" y="82"/>
                    </a:cubicBezTo>
                    <a:cubicBezTo>
                      <a:pt x="44" y="70"/>
                      <a:pt x="29" y="65"/>
                      <a:pt x="17" y="70"/>
                    </a:cubicBezTo>
                    <a:cubicBezTo>
                      <a:pt x="5" y="76"/>
                      <a:pt x="0" y="90"/>
                      <a:pt x="5" y="102"/>
                    </a:cubicBezTo>
                    <a:cubicBezTo>
                      <a:pt x="11" y="114"/>
                      <a:pt x="25" y="119"/>
                      <a:pt x="37" y="114"/>
                    </a:cubicBezTo>
                    <a:cubicBezTo>
                      <a:pt x="44" y="111"/>
                      <a:pt x="48" y="106"/>
                      <a:pt x="50" y="100"/>
                    </a:cubicBezTo>
                    <a:cubicBezTo>
                      <a:pt x="94" y="103"/>
                      <a:pt x="94" y="103"/>
                      <a:pt x="94" y="103"/>
                    </a:cubicBezTo>
                    <a:cubicBezTo>
                      <a:pt x="95" y="106"/>
                      <a:pt x="95" y="110"/>
                      <a:pt x="97" y="113"/>
                    </a:cubicBezTo>
                    <a:cubicBezTo>
                      <a:pt x="97" y="114"/>
                      <a:pt x="98" y="116"/>
                      <a:pt x="99" y="117"/>
                    </a:cubicBezTo>
                    <a:cubicBezTo>
                      <a:pt x="74" y="148"/>
                      <a:pt x="74" y="148"/>
                      <a:pt x="74" y="148"/>
                    </a:cubicBezTo>
                    <a:cubicBezTo>
                      <a:pt x="68" y="145"/>
                      <a:pt x="60" y="145"/>
                      <a:pt x="53" y="148"/>
                    </a:cubicBezTo>
                    <a:cubicBezTo>
                      <a:pt x="41" y="154"/>
                      <a:pt x="36" y="168"/>
                      <a:pt x="42" y="180"/>
                    </a:cubicBezTo>
                    <a:cubicBezTo>
                      <a:pt x="47" y="192"/>
                      <a:pt x="61" y="197"/>
                      <a:pt x="73" y="192"/>
                    </a:cubicBezTo>
                    <a:cubicBezTo>
                      <a:pt x="86" y="186"/>
                      <a:pt x="91" y="172"/>
                      <a:pt x="85" y="160"/>
                    </a:cubicBezTo>
                    <a:cubicBezTo>
                      <a:pt x="84" y="157"/>
                      <a:pt x="83" y="155"/>
                      <a:pt x="81" y="153"/>
                    </a:cubicBezTo>
                    <a:cubicBezTo>
                      <a:pt x="105" y="123"/>
                      <a:pt x="105" y="123"/>
                      <a:pt x="105" y="123"/>
                    </a:cubicBezTo>
                    <a:cubicBezTo>
                      <a:pt x="111" y="127"/>
                      <a:pt x="119" y="128"/>
                      <a:pt x="126" y="126"/>
                    </a:cubicBezTo>
                    <a:cubicBezTo>
                      <a:pt x="138" y="151"/>
                      <a:pt x="138" y="151"/>
                      <a:pt x="138" y="151"/>
                    </a:cubicBezTo>
                    <a:cubicBezTo>
                      <a:pt x="128" y="158"/>
                      <a:pt x="124" y="170"/>
                      <a:pt x="129" y="181"/>
                    </a:cubicBezTo>
                    <a:cubicBezTo>
                      <a:pt x="135" y="193"/>
                      <a:pt x="149" y="199"/>
                      <a:pt x="161" y="193"/>
                    </a:cubicBezTo>
                    <a:cubicBezTo>
                      <a:pt x="173" y="187"/>
                      <a:pt x="179" y="173"/>
                      <a:pt x="173" y="161"/>
                    </a:cubicBezTo>
                    <a:cubicBezTo>
                      <a:pt x="168" y="150"/>
                      <a:pt x="156" y="145"/>
                      <a:pt x="145" y="148"/>
                    </a:cubicBezTo>
                    <a:cubicBezTo>
                      <a:pt x="134" y="123"/>
                      <a:pt x="134" y="123"/>
                      <a:pt x="134" y="123"/>
                    </a:cubicBezTo>
                    <a:cubicBezTo>
                      <a:pt x="139" y="119"/>
                      <a:pt x="143" y="113"/>
                      <a:pt x="144" y="106"/>
                    </a:cubicBezTo>
                    <a:cubicBezTo>
                      <a:pt x="180" y="108"/>
                      <a:pt x="180" y="108"/>
                      <a:pt x="180" y="108"/>
                    </a:cubicBezTo>
                    <a:cubicBezTo>
                      <a:pt x="180" y="111"/>
                      <a:pt x="180" y="115"/>
                      <a:pt x="182" y="118"/>
                    </a:cubicBezTo>
                    <a:cubicBezTo>
                      <a:pt x="188" y="130"/>
                      <a:pt x="202" y="135"/>
                      <a:pt x="214" y="130"/>
                    </a:cubicBezTo>
                    <a:cubicBezTo>
                      <a:pt x="226" y="124"/>
                      <a:pt x="231" y="110"/>
                      <a:pt x="226" y="98"/>
                    </a:cubicBezTo>
                    <a:cubicBezTo>
                      <a:pt x="220" y="86"/>
                      <a:pt x="206" y="80"/>
                      <a:pt x="194" y="86"/>
                    </a:cubicBezTo>
                    <a:close/>
                    <a:moveTo>
                      <a:pt x="163" y="15"/>
                    </a:moveTo>
                    <a:cubicBezTo>
                      <a:pt x="171" y="11"/>
                      <a:pt x="181" y="15"/>
                      <a:pt x="184" y="23"/>
                    </a:cubicBezTo>
                    <a:cubicBezTo>
                      <a:pt x="188" y="31"/>
                      <a:pt x="185" y="40"/>
                      <a:pt x="177" y="44"/>
                    </a:cubicBezTo>
                    <a:cubicBezTo>
                      <a:pt x="169" y="47"/>
                      <a:pt x="159" y="44"/>
                      <a:pt x="156" y="36"/>
                    </a:cubicBezTo>
                    <a:cubicBezTo>
                      <a:pt x="152" y="28"/>
                      <a:pt x="156" y="19"/>
                      <a:pt x="163" y="15"/>
                    </a:cubicBezTo>
                    <a:close/>
                    <a:moveTo>
                      <a:pt x="34" y="106"/>
                    </a:moveTo>
                    <a:cubicBezTo>
                      <a:pt x="26" y="110"/>
                      <a:pt x="17" y="107"/>
                      <a:pt x="13" y="99"/>
                    </a:cubicBezTo>
                    <a:cubicBezTo>
                      <a:pt x="9" y="91"/>
                      <a:pt x="13" y="81"/>
                      <a:pt x="21" y="78"/>
                    </a:cubicBezTo>
                    <a:cubicBezTo>
                      <a:pt x="29" y="74"/>
                      <a:pt x="38" y="77"/>
                      <a:pt x="42" y="85"/>
                    </a:cubicBezTo>
                    <a:cubicBezTo>
                      <a:pt x="45" y="93"/>
                      <a:pt x="42" y="103"/>
                      <a:pt x="34" y="106"/>
                    </a:cubicBezTo>
                    <a:close/>
                    <a:moveTo>
                      <a:pt x="70" y="184"/>
                    </a:moveTo>
                    <a:cubicBezTo>
                      <a:pt x="62" y="188"/>
                      <a:pt x="53" y="184"/>
                      <a:pt x="49" y="176"/>
                    </a:cubicBezTo>
                    <a:cubicBezTo>
                      <a:pt x="45" y="169"/>
                      <a:pt x="49" y="159"/>
                      <a:pt x="57" y="156"/>
                    </a:cubicBezTo>
                    <a:cubicBezTo>
                      <a:pt x="65" y="152"/>
                      <a:pt x="74" y="155"/>
                      <a:pt x="78" y="163"/>
                    </a:cubicBezTo>
                    <a:cubicBezTo>
                      <a:pt x="81" y="171"/>
                      <a:pt x="78" y="181"/>
                      <a:pt x="70" y="184"/>
                    </a:cubicBezTo>
                    <a:close/>
                    <a:moveTo>
                      <a:pt x="72" y="34"/>
                    </a:moveTo>
                    <a:cubicBezTo>
                      <a:pt x="68" y="26"/>
                      <a:pt x="71" y="16"/>
                      <a:pt x="79" y="13"/>
                    </a:cubicBezTo>
                    <a:cubicBezTo>
                      <a:pt x="87" y="9"/>
                      <a:pt x="97" y="13"/>
                      <a:pt x="100" y="20"/>
                    </a:cubicBezTo>
                    <a:cubicBezTo>
                      <a:pt x="104" y="28"/>
                      <a:pt x="100" y="38"/>
                      <a:pt x="93" y="41"/>
                    </a:cubicBezTo>
                    <a:cubicBezTo>
                      <a:pt x="85" y="45"/>
                      <a:pt x="75" y="42"/>
                      <a:pt x="72" y="34"/>
                    </a:cubicBezTo>
                    <a:close/>
                    <a:moveTo>
                      <a:pt x="166" y="164"/>
                    </a:moveTo>
                    <a:cubicBezTo>
                      <a:pt x="169" y="172"/>
                      <a:pt x="166" y="182"/>
                      <a:pt x="158" y="185"/>
                    </a:cubicBezTo>
                    <a:cubicBezTo>
                      <a:pt x="150" y="189"/>
                      <a:pt x="141" y="186"/>
                      <a:pt x="137" y="178"/>
                    </a:cubicBezTo>
                    <a:cubicBezTo>
                      <a:pt x="133" y="170"/>
                      <a:pt x="137" y="160"/>
                      <a:pt x="145" y="157"/>
                    </a:cubicBezTo>
                    <a:cubicBezTo>
                      <a:pt x="153" y="153"/>
                      <a:pt x="162" y="157"/>
                      <a:pt x="166" y="164"/>
                    </a:cubicBezTo>
                    <a:close/>
                    <a:moveTo>
                      <a:pt x="210" y="122"/>
                    </a:moveTo>
                    <a:cubicBezTo>
                      <a:pt x="203" y="126"/>
                      <a:pt x="193" y="122"/>
                      <a:pt x="189" y="114"/>
                    </a:cubicBezTo>
                    <a:cubicBezTo>
                      <a:pt x="186" y="107"/>
                      <a:pt x="189" y="97"/>
                      <a:pt x="197" y="94"/>
                    </a:cubicBezTo>
                    <a:cubicBezTo>
                      <a:pt x="205" y="90"/>
                      <a:pt x="214" y="93"/>
                      <a:pt x="218" y="101"/>
                    </a:cubicBezTo>
                    <a:cubicBezTo>
                      <a:pt x="222" y="109"/>
                      <a:pt x="218" y="118"/>
                      <a:pt x="210" y="12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42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Freeform 105"/>
              <p:cNvSpPr>
                <a:spLocks noEditPoints="1"/>
              </p:cNvSpPr>
              <p:nvPr/>
            </p:nvSpPr>
            <p:spPr bwMode="auto">
              <a:xfrm>
                <a:off x="4343400" y="1924051"/>
                <a:ext cx="457200" cy="381000"/>
              </a:xfrm>
              <a:custGeom>
                <a:avLst/>
                <a:gdLst>
                  <a:gd name="T0" fmla="*/ 133 w 134"/>
                  <a:gd name="T1" fmla="*/ 16 h 118"/>
                  <a:gd name="T2" fmla="*/ 121 w 134"/>
                  <a:gd name="T3" fmla="*/ 4 h 118"/>
                  <a:gd name="T4" fmla="*/ 115 w 134"/>
                  <a:gd name="T5" fmla="*/ 4 h 118"/>
                  <a:gd name="T6" fmla="*/ 114 w 134"/>
                  <a:gd name="T7" fmla="*/ 7 h 118"/>
                  <a:gd name="T8" fmla="*/ 111 w 134"/>
                  <a:gd name="T9" fmla="*/ 8 h 118"/>
                  <a:gd name="T10" fmla="*/ 111 w 134"/>
                  <a:gd name="T11" fmla="*/ 8 h 118"/>
                  <a:gd name="T12" fmla="*/ 81 w 134"/>
                  <a:gd name="T13" fmla="*/ 39 h 118"/>
                  <a:gd name="T14" fmla="*/ 79 w 134"/>
                  <a:gd name="T15" fmla="*/ 46 h 118"/>
                  <a:gd name="T16" fmla="*/ 82 w 134"/>
                  <a:gd name="T17" fmla="*/ 50 h 118"/>
                  <a:gd name="T18" fmla="*/ 82 w 134"/>
                  <a:gd name="T19" fmla="*/ 50 h 118"/>
                  <a:gd name="T20" fmla="*/ 82 w 134"/>
                  <a:gd name="T21" fmla="*/ 50 h 118"/>
                  <a:gd name="T22" fmla="*/ 76 w 134"/>
                  <a:gd name="T23" fmla="*/ 57 h 118"/>
                  <a:gd name="T24" fmla="*/ 54 w 134"/>
                  <a:gd name="T25" fmla="*/ 35 h 118"/>
                  <a:gd name="T26" fmla="*/ 47 w 134"/>
                  <a:gd name="T27" fmla="*/ 9 h 118"/>
                  <a:gd name="T28" fmla="*/ 21 w 134"/>
                  <a:gd name="T29" fmla="*/ 2 h 118"/>
                  <a:gd name="T30" fmla="*/ 36 w 134"/>
                  <a:gd name="T31" fmla="*/ 17 h 118"/>
                  <a:gd name="T32" fmla="*/ 32 w 134"/>
                  <a:gd name="T33" fmla="*/ 32 h 118"/>
                  <a:gd name="T34" fmla="*/ 18 w 134"/>
                  <a:gd name="T35" fmla="*/ 36 h 118"/>
                  <a:gd name="T36" fmla="*/ 3 w 134"/>
                  <a:gd name="T37" fmla="*/ 21 h 118"/>
                  <a:gd name="T38" fmla="*/ 9 w 134"/>
                  <a:gd name="T39" fmla="*/ 46 h 118"/>
                  <a:gd name="T40" fmla="*/ 36 w 134"/>
                  <a:gd name="T41" fmla="*/ 53 h 118"/>
                  <a:gd name="T42" fmla="*/ 36 w 134"/>
                  <a:gd name="T43" fmla="*/ 53 h 118"/>
                  <a:gd name="T44" fmla="*/ 58 w 134"/>
                  <a:gd name="T45" fmla="*/ 74 h 118"/>
                  <a:gd name="T46" fmla="*/ 37 w 134"/>
                  <a:gd name="T47" fmla="*/ 95 h 118"/>
                  <a:gd name="T48" fmla="*/ 36 w 134"/>
                  <a:gd name="T49" fmla="*/ 94 h 118"/>
                  <a:gd name="T50" fmla="*/ 31 w 134"/>
                  <a:gd name="T51" fmla="*/ 98 h 118"/>
                  <a:gd name="T52" fmla="*/ 21 w 134"/>
                  <a:gd name="T53" fmla="*/ 114 h 118"/>
                  <a:gd name="T54" fmla="*/ 23 w 134"/>
                  <a:gd name="T55" fmla="*/ 116 h 118"/>
                  <a:gd name="T56" fmla="*/ 39 w 134"/>
                  <a:gd name="T57" fmla="*/ 107 h 118"/>
                  <a:gd name="T58" fmla="*/ 43 w 134"/>
                  <a:gd name="T59" fmla="*/ 101 h 118"/>
                  <a:gd name="T60" fmla="*/ 42 w 134"/>
                  <a:gd name="T61" fmla="*/ 100 h 118"/>
                  <a:gd name="T62" fmla="*/ 63 w 134"/>
                  <a:gd name="T63" fmla="*/ 79 h 118"/>
                  <a:gd name="T64" fmla="*/ 98 w 134"/>
                  <a:gd name="T65" fmla="*/ 114 h 118"/>
                  <a:gd name="T66" fmla="*/ 107 w 134"/>
                  <a:gd name="T67" fmla="*/ 118 h 118"/>
                  <a:gd name="T68" fmla="*/ 116 w 134"/>
                  <a:gd name="T69" fmla="*/ 114 h 118"/>
                  <a:gd name="T70" fmla="*/ 116 w 134"/>
                  <a:gd name="T71" fmla="*/ 97 h 118"/>
                  <a:gd name="T72" fmla="*/ 80 w 134"/>
                  <a:gd name="T73" fmla="*/ 61 h 118"/>
                  <a:gd name="T74" fmla="*/ 87 w 134"/>
                  <a:gd name="T75" fmla="*/ 55 h 118"/>
                  <a:gd name="T76" fmla="*/ 90 w 134"/>
                  <a:gd name="T77" fmla="*/ 58 h 118"/>
                  <a:gd name="T78" fmla="*/ 98 w 134"/>
                  <a:gd name="T79" fmla="*/ 56 h 118"/>
                  <a:gd name="T80" fmla="*/ 128 w 134"/>
                  <a:gd name="T81" fmla="*/ 26 h 118"/>
                  <a:gd name="T82" fmla="*/ 128 w 134"/>
                  <a:gd name="T83" fmla="*/ 25 h 118"/>
                  <a:gd name="T84" fmla="*/ 128 w 134"/>
                  <a:gd name="T85" fmla="*/ 25 h 118"/>
                  <a:gd name="T86" fmla="*/ 129 w 134"/>
                  <a:gd name="T87" fmla="*/ 23 h 118"/>
                  <a:gd name="T88" fmla="*/ 133 w 134"/>
                  <a:gd name="T89" fmla="*/ 22 h 118"/>
                  <a:gd name="T90" fmla="*/ 133 w 134"/>
                  <a:gd name="T91" fmla="*/ 16 h 118"/>
                  <a:gd name="T92" fmla="*/ 108 w 134"/>
                  <a:gd name="T93" fmla="*/ 103 h 118"/>
                  <a:gd name="T94" fmla="*/ 113 w 134"/>
                  <a:gd name="T95" fmla="*/ 107 h 118"/>
                  <a:gd name="T96" fmla="*/ 108 w 134"/>
                  <a:gd name="T97" fmla="*/ 112 h 118"/>
                  <a:gd name="T98" fmla="*/ 103 w 134"/>
                  <a:gd name="T99" fmla="*/ 107 h 118"/>
                  <a:gd name="T100" fmla="*/ 108 w 134"/>
                  <a:gd name="T101" fmla="*/ 103 h 118"/>
                  <a:gd name="T102" fmla="*/ 91 w 134"/>
                  <a:gd name="T103" fmla="*/ 40 h 118"/>
                  <a:gd name="T104" fmla="*/ 89 w 134"/>
                  <a:gd name="T105" fmla="*/ 38 h 118"/>
                  <a:gd name="T106" fmla="*/ 111 w 134"/>
                  <a:gd name="T107" fmla="*/ 16 h 118"/>
                  <a:gd name="T108" fmla="*/ 113 w 134"/>
                  <a:gd name="T109" fmla="*/ 18 h 118"/>
                  <a:gd name="T110" fmla="*/ 91 w 134"/>
                  <a:gd name="T111" fmla="*/ 40 h 118"/>
                  <a:gd name="T112" fmla="*/ 98 w 134"/>
                  <a:gd name="T113" fmla="*/ 48 h 118"/>
                  <a:gd name="T114" fmla="*/ 96 w 134"/>
                  <a:gd name="T115" fmla="*/ 46 h 118"/>
                  <a:gd name="T116" fmla="*/ 119 w 134"/>
                  <a:gd name="T117" fmla="*/ 23 h 118"/>
                  <a:gd name="T118" fmla="*/ 121 w 134"/>
                  <a:gd name="T119" fmla="*/ 25 h 118"/>
                  <a:gd name="T120" fmla="*/ 98 w 134"/>
                  <a:gd name="T121" fmla="*/ 4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34" h="118">
                    <a:moveTo>
                      <a:pt x="133" y="16"/>
                    </a:moveTo>
                    <a:cubicBezTo>
                      <a:pt x="121" y="4"/>
                      <a:pt x="121" y="4"/>
                      <a:pt x="121" y="4"/>
                    </a:cubicBezTo>
                    <a:cubicBezTo>
                      <a:pt x="119" y="2"/>
                      <a:pt x="117" y="2"/>
                      <a:pt x="115" y="4"/>
                    </a:cubicBezTo>
                    <a:cubicBezTo>
                      <a:pt x="114" y="5"/>
                      <a:pt x="114" y="6"/>
                      <a:pt x="114" y="7"/>
                    </a:cubicBezTo>
                    <a:cubicBezTo>
                      <a:pt x="113" y="7"/>
                      <a:pt x="112" y="8"/>
                      <a:pt x="111" y="8"/>
                    </a:cubicBezTo>
                    <a:cubicBezTo>
                      <a:pt x="111" y="8"/>
                      <a:pt x="111" y="8"/>
                      <a:pt x="111" y="8"/>
                    </a:cubicBezTo>
                    <a:cubicBezTo>
                      <a:pt x="81" y="39"/>
                      <a:pt x="81" y="39"/>
                      <a:pt x="81" y="39"/>
                    </a:cubicBezTo>
                    <a:cubicBezTo>
                      <a:pt x="81" y="41"/>
                      <a:pt x="80" y="44"/>
                      <a:pt x="79" y="46"/>
                    </a:cubicBezTo>
                    <a:cubicBezTo>
                      <a:pt x="82" y="50"/>
                      <a:pt x="82" y="50"/>
                      <a:pt x="82" y="50"/>
                    </a:cubicBezTo>
                    <a:cubicBezTo>
                      <a:pt x="82" y="50"/>
                      <a:pt x="82" y="50"/>
                      <a:pt x="82" y="50"/>
                    </a:cubicBezTo>
                    <a:cubicBezTo>
                      <a:pt x="82" y="50"/>
                      <a:pt x="82" y="50"/>
                      <a:pt x="82" y="50"/>
                    </a:cubicBezTo>
                    <a:cubicBezTo>
                      <a:pt x="76" y="57"/>
                      <a:pt x="76" y="57"/>
                      <a:pt x="76" y="57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6" y="26"/>
                      <a:pt x="54" y="16"/>
                      <a:pt x="47" y="9"/>
                    </a:cubicBezTo>
                    <a:cubicBezTo>
                      <a:pt x="40" y="2"/>
                      <a:pt x="30" y="0"/>
                      <a:pt x="21" y="2"/>
                    </a:cubicBezTo>
                    <a:cubicBezTo>
                      <a:pt x="36" y="17"/>
                      <a:pt x="36" y="17"/>
                      <a:pt x="36" y="17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0" y="29"/>
                      <a:pt x="2" y="39"/>
                      <a:pt x="9" y="46"/>
                    </a:cubicBezTo>
                    <a:cubicBezTo>
                      <a:pt x="17" y="53"/>
                      <a:pt x="27" y="56"/>
                      <a:pt x="36" y="53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58" y="74"/>
                      <a:pt x="58" y="74"/>
                      <a:pt x="58" y="74"/>
                    </a:cubicBezTo>
                    <a:cubicBezTo>
                      <a:pt x="37" y="95"/>
                      <a:pt x="37" y="95"/>
                      <a:pt x="37" y="95"/>
                    </a:cubicBezTo>
                    <a:cubicBezTo>
                      <a:pt x="36" y="94"/>
                      <a:pt x="36" y="94"/>
                      <a:pt x="36" y="94"/>
                    </a:cubicBezTo>
                    <a:cubicBezTo>
                      <a:pt x="31" y="98"/>
                      <a:pt x="31" y="98"/>
                      <a:pt x="31" y="98"/>
                    </a:cubicBezTo>
                    <a:cubicBezTo>
                      <a:pt x="21" y="114"/>
                      <a:pt x="21" y="114"/>
                      <a:pt x="21" y="114"/>
                    </a:cubicBezTo>
                    <a:cubicBezTo>
                      <a:pt x="23" y="116"/>
                      <a:pt x="23" y="116"/>
                      <a:pt x="23" y="116"/>
                    </a:cubicBezTo>
                    <a:cubicBezTo>
                      <a:pt x="39" y="107"/>
                      <a:pt x="39" y="107"/>
                      <a:pt x="39" y="107"/>
                    </a:cubicBezTo>
                    <a:cubicBezTo>
                      <a:pt x="43" y="101"/>
                      <a:pt x="43" y="101"/>
                      <a:pt x="43" y="101"/>
                    </a:cubicBezTo>
                    <a:cubicBezTo>
                      <a:pt x="42" y="100"/>
                      <a:pt x="42" y="100"/>
                      <a:pt x="42" y="100"/>
                    </a:cubicBezTo>
                    <a:cubicBezTo>
                      <a:pt x="63" y="79"/>
                      <a:pt x="63" y="79"/>
                      <a:pt x="63" y="79"/>
                    </a:cubicBezTo>
                    <a:cubicBezTo>
                      <a:pt x="98" y="114"/>
                      <a:pt x="98" y="114"/>
                      <a:pt x="98" y="114"/>
                    </a:cubicBezTo>
                    <a:cubicBezTo>
                      <a:pt x="100" y="117"/>
                      <a:pt x="104" y="118"/>
                      <a:pt x="107" y="118"/>
                    </a:cubicBezTo>
                    <a:cubicBezTo>
                      <a:pt x="110" y="118"/>
                      <a:pt x="113" y="117"/>
                      <a:pt x="116" y="114"/>
                    </a:cubicBezTo>
                    <a:cubicBezTo>
                      <a:pt x="121" y="109"/>
                      <a:pt x="121" y="102"/>
                      <a:pt x="116" y="97"/>
                    </a:cubicBezTo>
                    <a:cubicBezTo>
                      <a:pt x="80" y="61"/>
                      <a:pt x="80" y="61"/>
                      <a:pt x="80" y="61"/>
                    </a:cubicBezTo>
                    <a:cubicBezTo>
                      <a:pt x="87" y="55"/>
                      <a:pt x="87" y="55"/>
                      <a:pt x="87" y="55"/>
                    </a:cubicBezTo>
                    <a:cubicBezTo>
                      <a:pt x="90" y="58"/>
                      <a:pt x="90" y="58"/>
                      <a:pt x="90" y="58"/>
                    </a:cubicBezTo>
                    <a:cubicBezTo>
                      <a:pt x="92" y="56"/>
                      <a:pt x="95" y="56"/>
                      <a:pt x="98" y="56"/>
                    </a:cubicBezTo>
                    <a:cubicBezTo>
                      <a:pt x="128" y="26"/>
                      <a:pt x="128" y="26"/>
                      <a:pt x="128" y="26"/>
                    </a:cubicBezTo>
                    <a:cubicBezTo>
                      <a:pt x="128" y="25"/>
                      <a:pt x="128" y="25"/>
                      <a:pt x="128" y="25"/>
                    </a:cubicBezTo>
                    <a:cubicBezTo>
                      <a:pt x="128" y="25"/>
                      <a:pt x="128" y="25"/>
                      <a:pt x="128" y="25"/>
                    </a:cubicBezTo>
                    <a:cubicBezTo>
                      <a:pt x="129" y="24"/>
                      <a:pt x="129" y="24"/>
                      <a:pt x="129" y="23"/>
                    </a:cubicBezTo>
                    <a:cubicBezTo>
                      <a:pt x="130" y="23"/>
                      <a:pt x="132" y="23"/>
                      <a:pt x="133" y="22"/>
                    </a:cubicBezTo>
                    <a:cubicBezTo>
                      <a:pt x="134" y="20"/>
                      <a:pt x="134" y="17"/>
                      <a:pt x="133" y="16"/>
                    </a:cubicBezTo>
                    <a:close/>
                    <a:moveTo>
                      <a:pt x="108" y="103"/>
                    </a:moveTo>
                    <a:cubicBezTo>
                      <a:pt x="111" y="103"/>
                      <a:pt x="113" y="105"/>
                      <a:pt x="113" y="107"/>
                    </a:cubicBezTo>
                    <a:cubicBezTo>
                      <a:pt x="113" y="110"/>
                      <a:pt x="111" y="112"/>
                      <a:pt x="108" y="112"/>
                    </a:cubicBezTo>
                    <a:cubicBezTo>
                      <a:pt x="105" y="112"/>
                      <a:pt x="103" y="110"/>
                      <a:pt x="103" y="107"/>
                    </a:cubicBezTo>
                    <a:cubicBezTo>
                      <a:pt x="103" y="105"/>
                      <a:pt x="105" y="103"/>
                      <a:pt x="108" y="103"/>
                    </a:cubicBezTo>
                    <a:close/>
                    <a:moveTo>
                      <a:pt x="91" y="40"/>
                    </a:moveTo>
                    <a:cubicBezTo>
                      <a:pt x="89" y="38"/>
                      <a:pt x="89" y="38"/>
                      <a:pt x="89" y="38"/>
                    </a:cubicBezTo>
                    <a:cubicBezTo>
                      <a:pt x="111" y="16"/>
                      <a:pt x="111" y="16"/>
                      <a:pt x="111" y="16"/>
                    </a:cubicBezTo>
                    <a:cubicBezTo>
                      <a:pt x="113" y="18"/>
                      <a:pt x="113" y="18"/>
                      <a:pt x="113" y="18"/>
                    </a:cubicBezTo>
                    <a:lnTo>
                      <a:pt x="91" y="40"/>
                    </a:lnTo>
                    <a:close/>
                    <a:moveTo>
                      <a:pt x="98" y="48"/>
                    </a:moveTo>
                    <a:cubicBezTo>
                      <a:pt x="96" y="46"/>
                      <a:pt x="96" y="46"/>
                      <a:pt x="96" y="46"/>
                    </a:cubicBezTo>
                    <a:cubicBezTo>
                      <a:pt x="119" y="23"/>
                      <a:pt x="119" y="23"/>
                      <a:pt x="119" y="23"/>
                    </a:cubicBezTo>
                    <a:cubicBezTo>
                      <a:pt x="121" y="25"/>
                      <a:pt x="121" y="25"/>
                      <a:pt x="121" y="25"/>
                    </a:cubicBezTo>
                    <a:lnTo>
                      <a:pt x="98" y="4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42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51" name="Group 50"/>
              <p:cNvGrpSpPr/>
              <p:nvPr/>
            </p:nvGrpSpPr>
            <p:grpSpPr>
              <a:xfrm>
                <a:off x="5384135" y="1952023"/>
                <a:ext cx="464215" cy="324452"/>
                <a:chOff x="3374834" y="1646333"/>
                <a:chExt cx="464215" cy="324452"/>
              </a:xfrm>
            </p:grpSpPr>
            <p:sp>
              <p:nvSpPr>
                <p:cNvPr id="49" name="Freeform 57"/>
                <p:cNvSpPr>
                  <a:spLocks noEditPoints="1"/>
                </p:cNvSpPr>
                <p:nvPr/>
              </p:nvSpPr>
              <p:spPr bwMode="auto">
                <a:xfrm>
                  <a:off x="3374834" y="1646333"/>
                  <a:ext cx="331940" cy="324452"/>
                </a:xfrm>
                <a:custGeom>
                  <a:avLst/>
                  <a:gdLst>
                    <a:gd name="T0" fmla="*/ 86 w 100"/>
                    <a:gd name="T1" fmla="*/ 60 h 97"/>
                    <a:gd name="T2" fmla="*/ 100 w 100"/>
                    <a:gd name="T3" fmla="*/ 54 h 97"/>
                    <a:gd name="T4" fmla="*/ 100 w 100"/>
                    <a:gd name="T5" fmla="*/ 43 h 97"/>
                    <a:gd name="T6" fmla="*/ 86 w 100"/>
                    <a:gd name="T7" fmla="*/ 38 h 97"/>
                    <a:gd name="T8" fmla="*/ 83 w 100"/>
                    <a:gd name="T9" fmla="*/ 32 h 97"/>
                    <a:gd name="T10" fmla="*/ 89 w 100"/>
                    <a:gd name="T11" fmla="*/ 18 h 97"/>
                    <a:gd name="T12" fmla="*/ 81 w 100"/>
                    <a:gd name="T13" fmla="*/ 11 h 97"/>
                    <a:gd name="T14" fmla="*/ 67 w 100"/>
                    <a:gd name="T15" fmla="*/ 16 h 97"/>
                    <a:gd name="T16" fmla="*/ 61 w 100"/>
                    <a:gd name="T17" fmla="*/ 14 h 97"/>
                    <a:gd name="T18" fmla="*/ 55 w 100"/>
                    <a:gd name="T19" fmla="*/ 0 h 97"/>
                    <a:gd name="T20" fmla="*/ 44 w 100"/>
                    <a:gd name="T21" fmla="*/ 0 h 97"/>
                    <a:gd name="T22" fmla="*/ 39 w 100"/>
                    <a:gd name="T23" fmla="*/ 14 h 97"/>
                    <a:gd name="T24" fmla="*/ 33 w 100"/>
                    <a:gd name="T25" fmla="*/ 16 h 97"/>
                    <a:gd name="T26" fmla="*/ 19 w 100"/>
                    <a:gd name="T27" fmla="*/ 11 h 97"/>
                    <a:gd name="T28" fmla="*/ 11 w 100"/>
                    <a:gd name="T29" fmla="*/ 19 h 97"/>
                    <a:gd name="T30" fmla="*/ 17 w 100"/>
                    <a:gd name="T31" fmla="*/ 32 h 97"/>
                    <a:gd name="T32" fmla="*/ 14 w 100"/>
                    <a:gd name="T33" fmla="*/ 38 h 97"/>
                    <a:gd name="T34" fmla="*/ 0 w 100"/>
                    <a:gd name="T35" fmla="*/ 44 h 97"/>
                    <a:gd name="T36" fmla="*/ 0 w 100"/>
                    <a:gd name="T37" fmla="*/ 54 h 97"/>
                    <a:gd name="T38" fmla="*/ 14 w 100"/>
                    <a:gd name="T39" fmla="*/ 60 h 97"/>
                    <a:gd name="T40" fmla="*/ 17 w 100"/>
                    <a:gd name="T41" fmla="*/ 66 h 97"/>
                    <a:gd name="T42" fmla="*/ 11 w 100"/>
                    <a:gd name="T43" fmla="*/ 80 h 97"/>
                    <a:gd name="T44" fmla="*/ 19 w 100"/>
                    <a:gd name="T45" fmla="*/ 87 h 97"/>
                    <a:gd name="T46" fmla="*/ 33 w 100"/>
                    <a:gd name="T47" fmla="*/ 82 h 97"/>
                    <a:gd name="T48" fmla="*/ 39 w 100"/>
                    <a:gd name="T49" fmla="*/ 84 h 97"/>
                    <a:gd name="T50" fmla="*/ 45 w 100"/>
                    <a:gd name="T51" fmla="*/ 97 h 97"/>
                    <a:gd name="T52" fmla="*/ 56 w 100"/>
                    <a:gd name="T53" fmla="*/ 97 h 97"/>
                    <a:gd name="T54" fmla="*/ 61 w 100"/>
                    <a:gd name="T55" fmla="*/ 84 h 97"/>
                    <a:gd name="T56" fmla="*/ 67 w 100"/>
                    <a:gd name="T57" fmla="*/ 82 h 97"/>
                    <a:gd name="T58" fmla="*/ 81 w 100"/>
                    <a:gd name="T59" fmla="*/ 87 h 97"/>
                    <a:gd name="T60" fmla="*/ 89 w 100"/>
                    <a:gd name="T61" fmla="*/ 79 h 97"/>
                    <a:gd name="T62" fmla="*/ 83 w 100"/>
                    <a:gd name="T63" fmla="*/ 66 h 97"/>
                    <a:gd name="T64" fmla="*/ 86 w 100"/>
                    <a:gd name="T65" fmla="*/ 60 h 97"/>
                    <a:gd name="T66" fmla="*/ 50 w 100"/>
                    <a:gd name="T67" fmla="*/ 64 h 97"/>
                    <a:gd name="T68" fmla="*/ 34 w 100"/>
                    <a:gd name="T69" fmla="*/ 49 h 97"/>
                    <a:gd name="T70" fmla="*/ 50 w 100"/>
                    <a:gd name="T71" fmla="*/ 33 h 97"/>
                    <a:gd name="T72" fmla="*/ 66 w 100"/>
                    <a:gd name="T73" fmla="*/ 49 h 97"/>
                    <a:gd name="T74" fmla="*/ 50 w 100"/>
                    <a:gd name="T75" fmla="*/ 64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00" h="97">
                      <a:moveTo>
                        <a:pt x="86" y="60"/>
                      </a:moveTo>
                      <a:cubicBezTo>
                        <a:pt x="86" y="60"/>
                        <a:pt x="100" y="55"/>
                        <a:pt x="100" y="54"/>
                      </a:cubicBezTo>
                      <a:cubicBezTo>
                        <a:pt x="100" y="43"/>
                        <a:pt x="100" y="43"/>
                        <a:pt x="100" y="43"/>
                      </a:cubicBezTo>
                      <a:cubicBezTo>
                        <a:pt x="100" y="43"/>
                        <a:pt x="86" y="38"/>
                        <a:pt x="86" y="38"/>
                      </a:cubicBezTo>
                      <a:cubicBezTo>
                        <a:pt x="83" y="32"/>
                        <a:pt x="83" y="32"/>
                        <a:pt x="83" y="32"/>
                      </a:cubicBezTo>
                      <a:cubicBezTo>
                        <a:pt x="83" y="32"/>
                        <a:pt x="89" y="19"/>
                        <a:pt x="89" y="18"/>
                      </a:cubicBezTo>
                      <a:cubicBezTo>
                        <a:pt x="81" y="11"/>
                        <a:pt x="81" y="11"/>
                        <a:pt x="81" y="11"/>
                      </a:cubicBezTo>
                      <a:cubicBezTo>
                        <a:pt x="80" y="10"/>
                        <a:pt x="67" y="16"/>
                        <a:pt x="67" y="16"/>
                      </a:cubicBezTo>
                      <a:cubicBezTo>
                        <a:pt x="61" y="14"/>
                        <a:pt x="61" y="14"/>
                        <a:pt x="61" y="14"/>
                      </a:cubicBezTo>
                      <a:cubicBezTo>
                        <a:pt x="61" y="14"/>
                        <a:pt x="56" y="0"/>
                        <a:pt x="55" y="0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44" y="0"/>
                        <a:pt x="39" y="14"/>
                        <a:pt x="39" y="14"/>
                      </a:cubicBezTo>
                      <a:cubicBezTo>
                        <a:pt x="33" y="16"/>
                        <a:pt x="33" y="16"/>
                        <a:pt x="33" y="16"/>
                      </a:cubicBezTo>
                      <a:cubicBezTo>
                        <a:pt x="33" y="16"/>
                        <a:pt x="19" y="10"/>
                        <a:pt x="19" y="11"/>
                      </a:cubicBezTo>
                      <a:cubicBezTo>
                        <a:pt x="11" y="19"/>
                        <a:pt x="11" y="19"/>
                        <a:pt x="11" y="19"/>
                      </a:cubicBezTo>
                      <a:cubicBezTo>
                        <a:pt x="10" y="19"/>
                        <a:pt x="17" y="32"/>
                        <a:pt x="17" y="32"/>
                      </a:cubicBezTo>
                      <a:cubicBezTo>
                        <a:pt x="14" y="38"/>
                        <a:pt x="14" y="38"/>
                        <a:pt x="14" y="38"/>
                      </a:cubicBezTo>
                      <a:cubicBezTo>
                        <a:pt x="14" y="38"/>
                        <a:pt x="0" y="43"/>
                        <a:pt x="0" y="44"/>
                      </a:cubicBezTo>
                      <a:cubicBezTo>
                        <a:pt x="0" y="54"/>
                        <a:pt x="0" y="54"/>
                        <a:pt x="0" y="54"/>
                      </a:cubicBezTo>
                      <a:cubicBezTo>
                        <a:pt x="0" y="55"/>
                        <a:pt x="14" y="60"/>
                        <a:pt x="14" y="60"/>
                      </a:cubicBezTo>
                      <a:cubicBezTo>
                        <a:pt x="17" y="66"/>
                        <a:pt x="17" y="66"/>
                        <a:pt x="17" y="66"/>
                      </a:cubicBezTo>
                      <a:cubicBezTo>
                        <a:pt x="17" y="66"/>
                        <a:pt x="11" y="79"/>
                        <a:pt x="11" y="80"/>
                      </a:cubicBezTo>
                      <a:cubicBezTo>
                        <a:pt x="19" y="87"/>
                        <a:pt x="19" y="87"/>
                        <a:pt x="19" y="87"/>
                      </a:cubicBezTo>
                      <a:cubicBezTo>
                        <a:pt x="20" y="88"/>
                        <a:pt x="33" y="82"/>
                        <a:pt x="33" y="82"/>
                      </a:cubicBezTo>
                      <a:cubicBezTo>
                        <a:pt x="39" y="84"/>
                        <a:pt x="39" y="84"/>
                        <a:pt x="39" y="84"/>
                      </a:cubicBezTo>
                      <a:cubicBezTo>
                        <a:pt x="39" y="84"/>
                        <a:pt x="44" y="97"/>
                        <a:pt x="45" y="97"/>
                      </a:cubicBezTo>
                      <a:cubicBezTo>
                        <a:pt x="56" y="97"/>
                        <a:pt x="56" y="97"/>
                        <a:pt x="56" y="97"/>
                      </a:cubicBezTo>
                      <a:cubicBezTo>
                        <a:pt x="56" y="97"/>
                        <a:pt x="61" y="84"/>
                        <a:pt x="61" y="84"/>
                      </a:cubicBezTo>
                      <a:cubicBezTo>
                        <a:pt x="67" y="82"/>
                        <a:pt x="67" y="82"/>
                        <a:pt x="67" y="82"/>
                      </a:cubicBezTo>
                      <a:cubicBezTo>
                        <a:pt x="67" y="82"/>
                        <a:pt x="81" y="87"/>
                        <a:pt x="81" y="87"/>
                      </a:cubicBezTo>
                      <a:cubicBezTo>
                        <a:pt x="89" y="79"/>
                        <a:pt x="89" y="79"/>
                        <a:pt x="89" y="79"/>
                      </a:cubicBezTo>
                      <a:cubicBezTo>
                        <a:pt x="90" y="79"/>
                        <a:pt x="83" y="66"/>
                        <a:pt x="83" y="66"/>
                      </a:cubicBezTo>
                      <a:lnTo>
                        <a:pt x="86" y="60"/>
                      </a:lnTo>
                      <a:close/>
                      <a:moveTo>
                        <a:pt x="50" y="64"/>
                      </a:moveTo>
                      <a:cubicBezTo>
                        <a:pt x="41" y="64"/>
                        <a:pt x="34" y="57"/>
                        <a:pt x="34" y="49"/>
                      </a:cubicBezTo>
                      <a:cubicBezTo>
                        <a:pt x="34" y="40"/>
                        <a:pt x="41" y="33"/>
                        <a:pt x="50" y="33"/>
                      </a:cubicBezTo>
                      <a:cubicBezTo>
                        <a:pt x="59" y="33"/>
                        <a:pt x="66" y="40"/>
                        <a:pt x="66" y="49"/>
                      </a:cubicBezTo>
                      <a:cubicBezTo>
                        <a:pt x="66" y="57"/>
                        <a:pt x="59" y="64"/>
                        <a:pt x="50" y="6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765" tIns="48383" rIns="96765" bIns="48383" numCol="1" anchor="t" anchorCtr="0" compatLnSpc="1"/>
                <a:lstStyle/>
                <a:p>
                  <a:pPr defTabSz="1176655"/>
                  <a:endParaRPr lang="en-US" sz="4235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0" name="Freeform 58"/>
                <p:cNvSpPr>
                  <a:spLocks noEditPoints="1"/>
                </p:cNvSpPr>
                <p:nvPr/>
              </p:nvSpPr>
              <p:spPr bwMode="auto">
                <a:xfrm>
                  <a:off x="3684311" y="1811055"/>
                  <a:ext cx="154738" cy="154738"/>
                </a:xfrm>
                <a:custGeom>
                  <a:avLst/>
                  <a:gdLst>
                    <a:gd name="T0" fmla="*/ 41 w 47"/>
                    <a:gd name="T1" fmla="*/ 22 h 47"/>
                    <a:gd name="T2" fmla="*/ 41 w 47"/>
                    <a:gd name="T3" fmla="*/ 19 h 47"/>
                    <a:gd name="T4" fmla="*/ 45 w 47"/>
                    <a:gd name="T5" fmla="*/ 13 h 47"/>
                    <a:gd name="T6" fmla="*/ 42 w 47"/>
                    <a:gd name="T7" fmla="*/ 9 h 47"/>
                    <a:gd name="T8" fmla="*/ 35 w 47"/>
                    <a:gd name="T9" fmla="*/ 10 h 47"/>
                    <a:gd name="T10" fmla="*/ 33 w 47"/>
                    <a:gd name="T11" fmla="*/ 8 h 47"/>
                    <a:gd name="T12" fmla="*/ 32 w 47"/>
                    <a:gd name="T13" fmla="*/ 1 h 47"/>
                    <a:gd name="T14" fmla="*/ 27 w 47"/>
                    <a:gd name="T15" fmla="*/ 0 h 47"/>
                    <a:gd name="T16" fmla="*/ 23 w 47"/>
                    <a:gd name="T17" fmla="*/ 6 h 47"/>
                    <a:gd name="T18" fmla="*/ 20 w 47"/>
                    <a:gd name="T19" fmla="*/ 6 h 47"/>
                    <a:gd name="T20" fmla="*/ 14 w 47"/>
                    <a:gd name="T21" fmla="*/ 2 h 47"/>
                    <a:gd name="T22" fmla="*/ 9 w 47"/>
                    <a:gd name="T23" fmla="*/ 5 h 47"/>
                    <a:gd name="T24" fmla="*/ 10 w 47"/>
                    <a:gd name="T25" fmla="*/ 12 h 47"/>
                    <a:gd name="T26" fmla="*/ 9 w 47"/>
                    <a:gd name="T27" fmla="*/ 14 h 47"/>
                    <a:gd name="T28" fmla="*/ 2 w 47"/>
                    <a:gd name="T29" fmla="*/ 16 h 47"/>
                    <a:gd name="T30" fmla="*/ 1 w 47"/>
                    <a:gd name="T31" fmla="*/ 21 h 47"/>
                    <a:gd name="T32" fmla="*/ 6 w 47"/>
                    <a:gd name="T33" fmla="*/ 25 h 47"/>
                    <a:gd name="T34" fmla="*/ 7 w 47"/>
                    <a:gd name="T35" fmla="*/ 28 h 47"/>
                    <a:gd name="T36" fmla="*/ 3 w 47"/>
                    <a:gd name="T37" fmla="*/ 34 h 47"/>
                    <a:gd name="T38" fmla="*/ 5 w 47"/>
                    <a:gd name="T39" fmla="*/ 38 h 47"/>
                    <a:gd name="T40" fmla="*/ 12 w 47"/>
                    <a:gd name="T41" fmla="*/ 37 h 47"/>
                    <a:gd name="T42" fmla="*/ 14 w 47"/>
                    <a:gd name="T43" fmla="*/ 39 h 47"/>
                    <a:gd name="T44" fmla="*/ 16 w 47"/>
                    <a:gd name="T45" fmla="*/ 46 h 47"/>
                    <a:gd name="T46" fmla="*/ 21 w 47"/>
                    <a:gd name="T47" fmla="*/ 47 h 47"/>
                    <a:gd name="T48" fmla="*/ 25 w 47"/>
                    <a:gd name="T49" fmla="*/ 41 h 47"/>
                    <a:gd name="T50" fmla="*/ 28 w 47"/>
                    <a:gd name="T51" fmla="*/ 41 h 47"/>
                    <a:gd name="T52" fmla="*/ 33 w 47"/>
                    <a:gd name="T53" fmla="*/ 45 h 47"/>
                    <a:gd name="T54" fmla="*/ 38 w 47"/>
                    <a:gd name="T55" fmla="*/ 42 h 47"/>
                    <a:gd name="T56" fmla="*/ 37 w 47"/>
                    <a:gd name="T57" fmla="*/ 35 h 47"/>
                    <a:gd name="T58" fmla="*/ 39 w 47"/>
                    <a:gd name="T59" fmla="*/ 33 h 47"/>
                    <a:gd name="T60" fmla="*/ 46 w 47"/>
                    <a:gd name="T61" fmla="*/ 31 h 47"/>
                    <a:gd name="T62" fmla="*/ 47 w 47"/>
                    <a:gd name="T63" fmla="*/ 26 h 47"/>
                    <a:gd name="T64" fmla="*/ 41 w 47"/>
                    <a:gd name="T65" fmla="*/ 22 h 47"/>
                    <a:gd name="T66" fmla="*/ 31 w 47"/>
                    <a:gd name="T67" fmla="*/ 25 h 47"/>
                    <a:gd name="T68" fmla="*/ 22 w 47"/>
                    <a:gd name="T69" fmla="*/ 31 h 47"/>
                    <a:gd name="T70" fmla="*/ 16 w 47"/>
                    <a:gd name="T71" fmla="*/ 22 h 47"/>
                    <a:gd name="T72" fmla="*/ 25 w 47"/>
                    <a:gd name="T73" fmla="*/ 16 h 47"/>
                    <a:gd name="T74" fmla="*/ 31 w 47"/>
                    <a:gd name="T75" fmla="*/ 25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47" h="47">
                      <a:moveTo>
                        <a:pt x="41" y="22"/>
                      </a:moveTo>
                      <a:cubicBezTo>
                        <a:pt x="41" y="19"/>
                        <a:pt x="41" y="19"/>
                        <a:pt x="41" y="19"/>
                      </a:cubicBezTo>
                      <a:cubicBezTo>
                        <a:pt x="41" y="19"/>
                        <a:pt x="45" y="14"/>
                        <a:pt x="45" y="13"/>
                      </a:cubicBezTo>
                      <a:cubicBezTo>
                        <a:pt x="42" y="9"/>
                        <a:pt x="42" y="9"/>
                        <a:pt x="42" y="9"/>
                      </a:cubicBezTo>
                      <a:cubicBezTo>
                        <a:pt x="42" y="9"/>
                        <a:pt x="35" y="10"/>
                        <a:pt x="35" y="10"/>
                      </a:cubicBezTo>
                      <a:cubicBezTo>
                        <a:pt x="33" y="8"/>
                        <a:pt x="33" y="8"/>
                        <a:pt x="33" y="8"/>
                      </a:cubicBezTo>
                      <a:cubicBezTo>
                        <a:pt x="33" y="8"/>
                        <a:pt x="32" y="1"/>
                        <a:pt x="32" y="1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6" y="0"/>
                        <a:pt x="23" y="6"/>
                        <a:pt x="23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20" y="6"/>
                        <a:pt x="14" y="2"/>
                        <a:pt x="14" y="2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5"/>
                        <a:pt x="10" y="12"/>
                        <a:pt x="10" y="12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9" y="14"/>
                        <a:pt x="2" y="15"/>
                        <a:pt x="2" y="16"/>
                      </a:cubicBezTo>
                      <a:cubicBezTo>
                        <a:pt x="1" y="21"/>
                        <a:pt x="1" y="21"/>
                        <a:pt x="1" y="21"/>
                      </a:cubicBezTo>
                      <a:cubicBezTo>
                        <a:pt x="0" y="21"/>
                        <a:pt x="6" y="25"/>
                        <a:pt x="6" y="25"/>
                      </a:cubicBezTo>
                      <a:cubicBezTo>
                        <a:pt x="7" y="28"/>
                        <a:pt x="7" y="28"/>
                        <a:pt x="7" y="28"/>
                      </a:cubicBezTo>
                      <a:cubicBezTo>
                        <a:pt x="7" y="28"/>
                        <a:pt x="2" y="33"/>
                        <a:pt x="3" y="34"/>
                      </a:cubicBezTo>
                      <a:cubicBezTo>
                        <a:pt x="5" y="38"/>
                        <a:pt x="5" y="38"/>
                        <a:pt x="5" y="38"/>
                      </a:cubicBezTo>
                      <a:cubicBezTo>
                        <a:pt x="5" y="38"/>
                        <a:pt x="12" y="37"/>
                        <a:pt x="12" y="37"/>
                      </a:cubicBezTo>
                      <a:cubicBezTo>
                        <a:pt x="14" y="39"/>
                        <a:pt x="14" y="39"/>
                        <a:pt x="14" y="39"/>
                      </a:cubicBezTo>
                      <a:cubicBezTo>
                        <a:pt x="14" y="39"/>
                        <a:pt x="15" y="46"/>
                        <a:pt x="16" y="46"/>
                      </a:cubicBezTo>
                      <a:cubicBezTo>
                        <a:pt x="21" y="47"/>
                        <a:pt x="21" y="47"/>
                        <a:pt x="21" y="47"/>
                      </a:cubicBezTo>
                      <a:cubicBezTo>
                        <a:pt x="21" y="47"/>
                        <a:pt x="25" y="41"/>
                        <a:pt x="25" y="41"/>
                      </a:cubicBezTo>
                      <a:cubicBezTo>
                        <a:pt x="28" y="41"/>
                        <a:pt x="28" y="41"/>
                        <a:pt x="28" y="41"/>
                      </a:cubicBezTo>
                      <a:cubicBezTo>
                        <a:pt x="28" y="41"/>
                        <a:pt x="33" y="45"/>
                        <a:pt x="33" y="45"/>
                      </a:cubicBezTo>
                      <a:cubicBezTo>
                        <a:pt x="38" y="42"/>
                        <a:pt x="38" y="42"/>
                        <a:pt x="38" y="42"/>
                      </a:cubicBezTo>
                      <a:cubicBezTo>
                        <a:pt x="38" y="42"/>
                        <a:pt x="37" y="35"/>
                        <a:pt x="37" y="35"/>
                      </a:cubicBezTo>
                      <a:cubicBezTo>
                        <a:pt x="39" y="33"/>
                        <a:pt x="39" y="33"/>
                        <a:pt x="39" y="33"/>
                      </a:cubicBezTo>
                      <a:cubicBezTo>
                        <a:pt x="39" y="33"/>
                        <a:pt x="45" y="32"/>
                        <a:pt x="46" y="31"/>
                      </a:cubicBezTo>
                      <a:cubicBezTo>
                        <a:pt x="47" y="26"/>
                        <a:pt x="47" y="26"/>
                        <a:pt x="47" y="26"/>
                      </a:cubicBezTo>
                      <a:cubicBezTo>
                        <a:pt x="47" y="26"/>
                        <a:pt x="41" y="22"/>
                        <a:pt x="41" y="22"/>
                      </a:cubicBezTo>
                      <a:close/>
                      <a:moveTo>
                        <a:pt x="31" y="25"/>
                      </a:moveTo>
                      <a:cubicBezTo>
                        <a:pt x="30" y="29"/>
                        <a:pt x="26" y="32"/>
                        <a:pt x="22" y="31"/>
                      </a:cubicBezTo>
                      <a:cubicBezTo>
                        <a:pt x="18" y="30"/>
                        <a:pt x="15" y="26"/>
                        <a:pt x="16" y="22"/>
                      </a:cubicBezTo>
                      <a:cubicBezTo>
                        <a:pt x="17" y="18"/>
                        <a:pt x="22" y="15"/>
                        <a:pt x="25" y="16"/>
                      </a:cubicBezTo>
                      <a:cubicBezTo>
                        <a:pt x="29" y="17"/>
                        <a:pt x="32" y="21"/>
                        <a:pt x="31" y="2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765" tIns="48383" rIns="96765" bIns="48383" numCol="1" anchor="t" anchorCtr="0" compatLnSpc="1"/>
                <a:lstStyle/>
                <a:p>
                  <a:pPr defTabSz="1176655"/>
                  <a:endParaRPr lang="en-US" sz="4235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2" name="Group 51"/>
              <p:cNvGrpSpPr/>
              <p:nvPr/>
            </p:nvGrpSpPr>
            <p:grpSpPr>
              <a:xfrm>
                <a:off x="2846387" y="2790825"/>
                <a:ext cx="382588" cy="322263"/>
                <a:chOff x="6051550" y="2911475"/>
                <a:chExt cx="382588" cy="322263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53" name="Freeform 823"/>
                <p:cNvSpPr>
                  <a:spLocks noEditPoints="1"/>
                </p:cNvSpPr>
                <p:nvPr/>
              </p:nvSpPr>
              <p:spPr bwMode="auto">
                <a:xfrm>
                  <a:off x="6080125" y="2911475"/>
                  <a:ext cx="320675" cy="236538"/>
                </a:xfrm>
                <a:custGeom>
                  <a:avLst/>
                  <a:gdLst/>
                  <a:ahLst/>
                  <a:cxnLst>
                    <a:cxn ang="0">
                      <a:pos x="6" y="66"/>
                    </a:cxn>
                    <a:cxn ang="0">
                      <a:pos x="85" y="66"/>
                    </a:cxn>
                    <a:cxn ang="0">
                      <a:pos x="90" y="60"/>
                    </a:cxn>
                    <a:cxn ang="0">
                      <a:pos x="90" y="6"/>
                    </a:cxn>
                    <a:cxn ang="0">
                      <a:pos x="85" y="0"/>
                    </a:cxn>
                    <a:cxn ang="0">
                      <a:pos x="6" y="0"/>
                    </a:cxn>
                    <a:cxn ang="0">
                      <a:pos x="0" y="6"/>
                    </a:cxn>
                    <a:cxn ang="0">
                      <a:pos x="0" y="60"/>
                    </a:cxn>
                    <a:cxn ang="0">
                      <a:pos x="6" y="66"/>
                    </a:cxn>
                    <a:cxn ang="0">
                      <a:pos x="7" y="10"/>
                    </a:cxn>
                    <a:cxn ang="0">
                      <a:pos x="10" y="6"/>
                    </a:cxn>
                    <a:cxn ang="0">
                      <a:pos x="80" y="6"/>
                    </a:cxn>
                    <a:cxn ang="0">
                      <a:pos x="84" y="10"/>
                    </a:cxn>
                    <a:cxn ang="0">
                      <a:pos x="84" y="56"/>
                    </a:cxn>
                    <a:cxn ang="0">
                      <a:pos x="80" y="59"/>
                    </a:cxn>
                    <a:cxn ang="0">
                      <a:pos x="10" y="59"/>
                    </a:cxn>
                    <a:cxn ang="0">
                      <a:pos x="7" y="56"/>
                    </a:cxn>
                    <a:cxn ang="0">
                      <a:pos x="7" y="10"/>
                    </a:cxn>
                  </a:cxnLst>
                  <a:rect l="0" t="0" r="r" b="b"/>
                  <a:pathLst>
                    <a:path w="90" h="66">
                      <a:moveTo>
                        <a:pt x="6" y="66"/>
                      </a:moveTo>
                      <a:cubicBezTo>
                        <a:pt x="85" y="66"/>
                        <a:pt x="85" y="66"/>
                        <a:pt x="85" y="66"/>
                      </a:cubicBezTo>
                      <a:cubicBezTo>
                        <a:pt x="88" y="66"/>
                        <a:pt x="90" y="63"/>
                        <a:pt x="90" y="60"/>
                      </a:cubicBezTo>
                      <a:cubicBezTo>
                        <a:pt x="90" y="6"/>
                        <a:pt x="90" y="6"/>
                        <a:pt x="90" y="6"/>
                      </a:cubicBezTo>
                      <a:cubicBezTo>
                        <a:pt x="90" y="2"/>
                        <a:pt x="88" y="0"/>
                        <a:pt x="85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2"/>
                        <a:pt x="0" y="6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0" y="63"/>
                        <a:pt x="3" y="66"/>
                        <a:pt x="6" y="66"/>
                      </a:cubicBezTo>
                      <a:close/>
                      <a:moveTo>
                        <a:pt x="7" y="10"/>
                      </a:moveTo>
                      <a:cubicBezTo>
                        <a:pt x="7" y="8"/>
                        <a:pt x="8" y="6"/>
                        <a:pt x="10" y="6"/>
                      </a:cubicBezTo>
                      <a:cubicBezTo>
                        <a:pt x="80" y="6"/>
                        <a:pt x="80" y="6"/>
                        <a:pt x="80" y="6"/>
                      </a:cubicBezTo>
                      <a:cubicBezTo>
                        <a:pt x="82" y="6"/>
                        <a:pt x="84" y="8"/>
                        <a:pt x="84" y="10"/>
                      </a:cubicBezTo>
                      <a:cubicBezTo>
                        <a:pt x="84" y="56"/>
                        <a:pt x="84" y="56"/>
                        <a:pt x="84" y="56"/>
                      </a:cubicBezTo>
                      <a:cubicBezTo>
                        <a:pt x="84" y="58"/>
                        <a:pt x="82" y="59"/>
                        <a:pt x="80" y="59"/>
                      </a:cubicBezTo>
                      <a:cubicBezTo>
                        <a:pt x="10" y="59"/>
                        <a:pt x="10" y="59"/>
                        <a:pt x="10" y="59"/>
                      </a:cubicBezTo>
                      <a:cubicBezTo>
                        <a:pt x="8" y="59"/>
                        <a:pt x="7" y="58"/>
                        <a:pt x="7" y="56"/>
                      </a:cubicBezTo>
                      <a:lnTo>
                        <a:pt x="7" y="1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6765" tIns="48383" rIns="96765" bIns="48383" numCol="1" anchor="t" anchorCtr="0" compatLnSpc="1"/>
                <a:lstStyle/>
                <a:p>
                  <a:pPr defTabSz="1176655"/>
                  <a:endParaRPr lang="en-US" sz="4235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4" name="Freeform 824"/>
                <p:cNvSpPr/>
                <p:nvPr/>
              </p:nvSpPr>
              <p:spPr bwMode="auto">
                <a:xfrm>
                  <a:off x="6051550" y="3162300"/>
                  <a:ext cx="382588" cy="71438"/>
                </a:xfrm>
                <a:custGeom>
                  <a:avLst/>
                  <a:gdLst/>
                  <a:ahLst/>
                  <a:cxnLst>
                    <a:cxn ang="0">
                      <a:pos x="105" y="8"/>
                    </a:cxn>
                    <a:cxn ang="0">
                      <a:pos x="101" y="2"/>
                    </a:cxn>
                    <a:cxn ang="0">
                      <a:pos x="97" y="0"/>
                    </a:cxn>
                    <a:cxn ang="0">
                      <a:pos x="96" y="0"/>
                    </a:cxn>
                    <a:cxn ang="0">
                      <a:pos x="10" y="0"/>
                    </a:cxn>
                    <a:cxn ang="0">
                      <a:pos x="10" y="0"/>
                    </a:cxn>
                    <a:cxn ang="0">
                      <a:pos x="5" y="2"/>
                    </a:cxn>
                    <a:cxn ang="0">
                      <a:pos x="1" y="8"/>
                    </a:cxn>
                    <a:cxn ang="0">
                      <a:pos x="1" y="16"/>
                    </a:cxn>
                    <a:cxn ang="0">
                      <a:pos x="6" y="20"/>
                    </a:cxn>
                    <a:cxn ang="0">
                      <a:pos x="100" y="20"/>
                    </a:cxn>
                    <a:cxn ang="0">
                      <a:pos x="105" y="16"/>
                    </a:cxn>
                    <a:cxn ang="0">
                      <a:pos x="105" y="8"/>
                    </a:cxn>
                  </a:cxnLst>
                  <a:rect l="0" t="0" r="r" b="b"/>
                  <a:pathLst>
                    <a:path w="107" h="20">
                      <a:moveTo>
                        <a:pt x="105" y="8"/>
                      </a:moveTo>
                      <a:cubicBezTo>
                        <a:pt x="101" y="2"/>
                        <a:pt x="101" y="2"/>
                        <a:pt x="101" y="2"/>
                      </a:cubicBezTo>
                      <a:cubicBezTo>
                        <a:pt x="100" y="1"/>
                        <a:pt x="98" y="0"/>
                        <a:pt x="97" y="0"/>
                      </a:cubicBezTo>
                      <a:cubicBezTo>
                        <a:pt x="96" y="0"/>
                        <a:pt x="96" y="0"/>
                        <a:pt x="96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8" y="0"/>
                        <a:pt x="6" y="1"/>
                        <a:pt x="5" y="2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0" y="10"/>
                        <a:pt x="0" y="13"/>
                        <a:pt x="1" y="16"/>
                      </a:cubicBezTo>
                      <a:cubicBezTo>
                        <a:pt x="2" y="18"/>
                        <a:pt x="4" y="20"/>
                        <a:pt x="6" y="20"/>
                      </a:cubicBezTo>
                      <a:cubicBezTo>
                        <a:pt x="100" y="20"/>
                        <a:pt x="100" y="20"/>
                        <a:pt x="100" y="20"/>
                      </a:cubicBezTo>
                      <a:cubicBezTo>
                        <a:pt x="102" y="20"/>
                        <a:pt x="104" y="18"/>
                        <a:pt x="105" y="16"/>
                      </a:cubicBezTo>
                      <a:cubicBezTo>
                        <a:pt x="107" y="13"/>
                        <a:pt x="106" y="10"/>
                        <a:pt x="105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6765" tIns="48383" rIns="96765" bIns="48383" numCol="1" anchor="t" anchorCtr="0" compatLnSpc="1"/>
                <a:lstStyle/>
                <a:p>
                  <a:pPr defTabSz="1176655"/>
                  <a:endParaRPr lang="en-US" sz="4235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5" name="Group 54"/>
              <p:cNvGrpSpPr/>
              <p:nvPr/>
            </p:nvGrpSpPr>
            <p:grpSpPr>
              <a:xfrm>
                <a:off x="3838575" y="2794000"/>
                <a:ext cx="393700" cy="387350"/>
                <a:chOff x="2689225" y="2878138"/>
                <a:chExt cx="393700" cy="387350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56" name="Freeform 801"/>
                <p:cNvSpPr/>
                <p:nvPr/>
              </p:nvSpPr>
              <p:spPr bwMode="auto">
                <a:xfrm>
                  <a:off x="3003550" y="3079750"/>
                  <a:ext cx="79375" cy="128588"/>
                </a:xfrm>
                <a:custGeom>
                  <a:avLst/>
                  <a:gdLst/>
                  <a:ahLst/>
                  <a:cxnLst>
                    <a:cxn ang="0">
                      <a:pos x="6" y="4"/>
                    </a:cxn>
                    <a:cxn ang="0">
                      <a:pos x="6" y="5"/>
                    </a:cxn>
                    <a:cxn ang="0">
                      <a:pos x="6" y="5"/>
                    </a:cxn>
                    <a:cxn ang="0">
                      <a:pos x="6" y="6"/>
                    </a:cxn>
                    <a:cxn ang="0">
                      <a:pos x="6" y="8"/>
                    </a:cxn>
                    <a:cxn ang="0">
                      <a:pos x="6" y="9"/>
                    </a:cxn>
                    <a:cxn ang="0">
                      <a:pos x="6" y="11"/>
                    </a:cxn>
                    <a:cxn ang="0">
                      <a:pos x="5" y="13"/>
                    </a:cxn>
                    <a:cxn ang="0">
                      <a:pos x="5" y="14"/>
                    </a:cxn>
                    <a:cxn ang="0">
                      <a:pos x="5" y="16"/>
                    </a:cxn>
                    <a:cxn ang="0">
                      <a:pos x="4" y="18"/>
                    </a:cxn>
                    <a:cxn ang="0">
                      <a:pos x="4" y="19"/>
                    </a:cxn>
                    <a:cxn ang="0">
                      <a:pos x="4" y="21"/>
                    </a:cxn>
                    <a:cxn ang="0">
                      <a:pos x="3" y="22"/>
                    </a:cxn>
                    <a:cxn ang="0">
                      <a:pos x="3" y="24"/>
                    </a:cxn>
                    <a:cxn ang="0">
                      <a:pos x="2" y="25"/>
                    </a:cxn>
                    <a:cxn ang="0">
                      <a:pos x="2" y="27"/>
                    </a:cxn>
                    <a:cxn ang="0">
                      <a:pos x="1" y="28"/>
                    </a:cxn>
                    <a:cxn ang="0">
                      <a:pos x="1" y="29"/>
                    </a:cxn>
                    <a:cxn ang="0">
                      <a:pos x="3" y="35"/>
                    </a:cxn>
                    <a:cxn ang="0">
                      <a:pos x="4" y="35"/>
                    </a:cxn>
                    <a:cxn ang="0">
                      <a:pos x="5" y="36"/>
                    </a:cxn>
                    <a:cxn ang="0">
                      <a:pos x="8" y="34"/>
                    </a:cxn>
                    <a:cxn ang="0">
                      <a:pos x="22" y="5"/>
                    </a:cxn>
                    <a:cxn ang="0">
                      <a:pos x="21" y="2"/>
                    </a:cxn>
                    <a:cxn ang="0">
                      <a:pos x="18" y="0"/>
                    </a:cxn>
                    <a:cxn ang="0">
                      <a:pos x="10" y="0"/>
                    </a:cxn>
                    <a:cxn ang="0">
                      <a:pos x="6" y="4"/>
                    </a:cxn>
                  </a:cxnLst>
                  <a:rect l="0" t="0" r="r" b="b"/>
                  <a:pathLst>
                    <a:path w="22" h="36">
                      <a:moveTo>
                        <a:pt x="6" y="4"/>
                      </a:moveTo>
                      <a:cubicBezTo>
                        <a:pt x="6" y="4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6"/>
                        <a:pt x="6" y="6"/>
                      </a:cubicBezTo>
                      <a:cubicBezTo>
                        <a:pt x="6" y="7"/>
                        <a:pt x="6" y="7"/>
                        <a:pt x="6" y="8"/>
                      </a:cubicBezTo>
                      <a:cubicBezTo>
                        <a:pt x="6" y="8"/>
                        <a:pt x="6" y="9"/>
                        <a:pt x="6" y="9"/>
                      </a:cubicBezTo>
                      <a:cubicBezTo>
                        <a:pt x="6" y="10"/>
                        <a:pt x="6" y="11"/>
                        <a:pt x="6" y="11"/>
                      </a:cubicBezTo>
                      <a:cubicBezTo>
                        <a:pt x="6" y="12"/>
                        <a:pt x="5" y="12"/>
                        <a:pt x="5" y="13"/>
                      </a:cubicBezTo>
                      <a:cubicBezTo>
                        <a:pt x="5" y="13"/>
                        <a:pt x="5" y="14"/>
                        <a:pt x="5" y="14"/>
                      </a:cubicBezTo>
                      <a:cubicBezTo>
                        <a:pt x="5" y="15"/>
                        <a:pt x="5" y="15"/>
                        <a:pt x="5" y="16"/>
                      </a:cubicBezTo>
                      <a:cubicBezTo>
                        <a:pt x="5" y="16"/>
                        <a:pt x="5" y="17"/>
                        <a:pt x="4" y="18"/>
                      </a:cubicBezTo>
                      <a:cubicBezTo>
                        <a:pt x="4" y="18"/>
                        <a:pt x="4" y="19"/>
                        <a:pt x="4" y="19"/>
                      </a:cubicBezTo>
                      <a:cubicBezTo>
                        <a:pt x="4" y="20"/>
                        <a:pt x="4" y="20"/>
                        <a:pt x="4" y="21"/>
                      </a:cubicBezTo>
                      <a:cubicBezTo>
                        <a:pt x="4" y="21"/>
                        <a:pt x="3" y="22"/>
                        <a:pt x="3" y="22"/>
                      </a:cubicBezTo>
                      <a:cubicBezTo>
                        <a:pt x="3" y="23"/>
                        <a:pt x="3" y="23"/>
                        <a:pt x="3" y="24"/>
                      </a:cubicBezTo>
                      <a:cubicBezTo>
                        <a:pt x="3" y="24"/>
                        <a:pt x="2" y="25"/>
                        <a:pt x="2" y="25"/>
                      </a:cubicBezTo>
                      <a:cubicBezTo>
                        <a:pt x="2" y="26"/>
                        <a:pt x="2" y="26"/>
                        <a:pt x="2" y="27"/>
                      </a:cubicBezTo>
                      <a:cubicBezTo>
                        <a:pt x="2" y="27"/>
                        <a:pt x="1" y="28"/>
                        <a:pt x="1" y="28"/>
                      </a:cubicBezTo>
                      <a:cubicBezTo>
                        <a:pt x="1" y="28"/>
                        <a:pt x="1" y="29"/>
                        <a:pt x="1" y="29"/>
                      </a:cubicBezTo>
                      <a:cubicBezTo>
                        <a:pt x="0" y="31"/>
                        <a:pt x="1" y="34"/>
                        <a:pt x="3" y="35"/>
                      </a:cubicBezTo>
                      <a:cubicBezTo>
                        <a:pt x="3" y="35"/>
                        <a:pt x="3" y="35"/>
                        <a:pt x="4" y="35"/>
                      </a:cubicBezTo>
                      <a:cubicBezTo>
                        <a:pt x="4" y="35"/>
                        <a:pt x="5" y="36"/>
                        <a:pt x="5" y="36"/>
                      </a:cubicBezTo>
                      <a:cubicBezTo>
                        <a:pt x="7" y="36"/>
                        <a:pt x="8" y="35"/>
                        <a:pt x="8" y="34"/>
                      </a:cubicBezTo>
                      <a:cubicBezTo>
                        <a:pt x="16" y="26"/>
                        <a:pt x="20" y="16"/>
                        <a:pt x="22" y="5"/>
                      </a:cubicBezTo>
                      <a:cubicBezTo>
                        <a:pt x="22" y="4"/>
                        <a:pt x="21" y="3"/>
                        <a:pt x="21" y="2"/>
                      </a:cubicBezTo>
                      <a:cubicBezTo>
                        <a:pt x="20" y="1"/>
                        <a:pt x="19" y="0"/>
                        <a:pt x="18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8" y="0"/>
                        <a:pt x="7" y="2"/>
                        <a:pt x="6" y="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6765" tIns="48383" rIns="96765" bIns="48383" numCol="1" anchor="t" anchorCtr="0" compatLnSpc="1"/>
                <a:lstStyle/>
                <a:p>
                  <a:pPr defTabSz="1176655"/>
                  <a:endParaRPr lang="en-US" sz="4235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7" name="Freeform 802"/>
                <p:cNvSpPr/>
                <p:nvPr/>
              </p:nvSpPr>
              <p:spPr bwMode="auto">
                <a:xfrm>
                  <a:off x="2689225" y="3079750"/>
                  <a:ext cx="79375" cy="128588"/>
                </a:xfrm>
                <a:custGeom>
                  <a:avLst/>
                  <a:gdLst/>
                  <a:ahLst/>
                  <a:cxnLst>
                    <a:cxn ang="0">
                      <a:pos x="20" y="25"/>
                    </a:cxn>
                    <a:cxn ang="0">
                      <a:pos x="19" y="24"/>
                    </a:cxn>
                    <a:cxn ang="0">
                      <a:pos x="19" y="22"/>
                    </a:cxn>
                    <a:cxn ang="0">
                      <a:pos x="19" y="21"/>
                    </a:cxn>
                    <a:cxn ang="0">
                      <a:pos x="18" y="19"/>
                    </a:cxn>
                    <a:cxn ang="0">
                      <a:pos x="18" y="18"/>
                    </a:cxn>
                    <a:cxn ang="0">
                      <a:pos x="17" y="16"/>
                    </a:cxn>
                    <a:cxn ang="0">
                      <a:pos x="17" y="14"/>
                    </a:cxn>
                    <a:cxn ang="0">
                      <a:pos x="17" y="13"/>
                    </a:cxn>
                    <a:cxn ang="0">
                      <a:pos x="17" y="11"/>
                    </a:cxn>
                    <a:cxn ang="0">
                      <a:pos x="16" y="9"/>
                    </a:cxn>
                    <a:cxn ang="0">
                      <a:pos x="16" y="8"/>
                    </a:cxn>
                    <a:cxn ang="0">
                      <a:pos x="16" y="6"/>
                    </a:cxn>
                    <a:cxn ang="0">
                      <a:pos x="16" y="5"/>
                    </a:cxn>
                    <a:cxn ang="0">
                      <a:pos x="16" y="5"/>
                    </a:cxn>
                    <a:cxn ang="0">
                      <a:pos x="16" y="4"/>
                    </a:cxn>
                    <a:cxn ang="0">
                      <a:pos x="12" y="0"/>
                    </a:cxn>
                    <a:cxn ang="0">
                      <a:pos x="5" y="0"/>
                    </a:cxn>
                    <a:cxn ang="0">
                      <a:pos x="2" y="2"/>
                    </a:cxn>
                    <a:cxn ang="0">
                      <a:pos x="1" y="5"/>
                    </a:cxn>
                    <a:cxn ang="0">
                      <a:pos x="14" y="34"/>
                    </a:cxn>
                    <a:cxn ang="0">
                      <a:pos x="19" y="35"/>
                    </a:cxn>
                    <a:cxn ang="0">
                      <a:pos x="20" y="35"/>
                    </a:cxn>
                    <a:cxn ang="0">
                      <a:pos x="22" y="29"/>
                    </a:cxn>
                    <a:cxn ang="0">
                      <a:pos x="21" y="29"/>
                    </a:cxn>
                    <a:cxn ang="0">
                      <a:pos x="20" y="27"/>
                    </a:cxn>
                    <a:cxn ang="0">
                      <a:pos x="20" y="25"/>
                    </a:cxn>
                  </a:cxnLst>
                  <a:rect l="0" t="0" r="r" b="b"/>
                  <a:pathLst>
                    <a:path w="22" h="36">
                      <a:moveTo>
                        <a:pt x="20" y="25"/>
                      </a:moveTo>
                      <a:cubicBezTo>
                        <a:pt x="20" y="25"/>
                        <a:pt x="20" y="24"/>
                        <a:pt x="19" y="24"/>
                      </a:cubicBezTo>
                      <a:cubicBezTo>
                        <a:pt x="19" y="23"/>
                        <a:pt x="19" y="23"/>
                        <a:pt x="19" y="22"/>
                      </a:cubicBezTo>
                      <a:cubicBezTo>
                        <a:pt x="19" y="22"/>
                        <a:pt x="19" y="21"/>
                        <a:pt x="19" y="21"/>
                      </a:cubicBezTo>
                      <a:cubicBezTo>
                        <a:pt x="18" y="20"/>
                        <a:pt x="18" y="20"/>
                        <a:pt x="18" y="19"/>
                      </a:cubicBezTo>
                      <a:cubicBezTo>
                        <a:pt x="18" y="19"/>
                        <a:pt x="18" y="18"/>
                        <a:pt x="18" y="18"/>
                      </a:cubicBezTo>
                      <a:cubicBezTo>
                        <a:pt x="18" y="17"/>
                        <a:pt x="18" y="16"/>
                        <a:pt x="17" y="16"/>
                      </a:cubicBezTo>
                      <a:cubicBezTo>
                        <a:pt x="17" y="15"/>
                        <a:pt x="17" y="15"/>
                        <a:pt x="17" y="14"/>
                      </a:cubicBezTo>
                      <a:cubicBezTo>
                        <a:pt x="17" y="14"/>
                        <a:pt x="17" y="13"/>
                        <a:pt x="17" y="13"/>
                      </a:cubicBezTo>
                      <a:cubicBezTo>
                        <a:pt x="17" y="12"/>
                        <a:pt x="17" y="12"/>
                        <a:pt x="17" y="11"/>
                      </a:cubicBezTo>
                      <a:cubicBezTo>
                        <a:pt x="17" y="11"/>
                        <a:pt x="16" y="10"/>
                        <a:pt x="16" y="9"/>
                      </a:cubicBezTo>
                      <a:cubicBezTo>
                        <a:pt x="16" y="9"/>
                        <a:pt x="16" y="8"/>
                        <a:pt x="16" y="8"/>
                      </a:cubicBezTo>
                      <a:cubicBezTo>
                        <a:pt x="16" y="7"/>
                        <a:pt x="16" y="7"/>
                        <a:pt x="16" y="6"/>
                      </a:cubicBezTo>
                      <a:cubicBezTo>
                        <a:pt x="16" y="6"/>
                        <a:pt x="16" y="5"/>
                        <a:pt x="16" y="5"/>
                      </a:cubicBezTo>
                      <a:cubicBezTo>
                        <a:pt x="16" y="5"/>
                        <a:pt x="16" y="5"/>
                        <a:pt x="16" y="5"/>
                      </a:cubicBezTo>
                      <a:cubicBezTo>
                        <a:pt x="16" y="5"/>
                        <a:pt x="16" y="4"/>
                        <a:pt x="16" y="4"/>
                      </a:cubicBezTo>
                      <a:cubicBezTo>
                        <a:pt x="16" y="2"/>
                        <a:pt x="14" y="0"/>
                        <a:pt x="12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3" y="0"/>
                        <a:pt x="2" y="1"/>
                        <a:pt x="2" y="2"/>
                      </a:cubicBezTo>
                      <a:cubicBezTo>
                        <a:pt x="1" y="3"/>
                        <a:pt x="0" y="4"/>
                        <a:pt x="1" y="5"/>
                      </a:cubicBezTo>
                      <a:cubicBezTo>
                        <a:pt x="2" y="16"/>
                        <a:pt x="7" y="26"/>
                        <a:pt x="14" y="34"/>
                      </a:cubicBezTo>
                      <a:cubicBezTo>
                        <a:pt x="15" y="35"/>
                        <a:pt x="17" y="36"/>
                        <a:pt x="19" y="35"/>
                      </a:cubicBezTo>
                      <a:cubicBezTo>
                        <a:pt x="19" y="35"/>
                        <a:pt x="19" y="35"/>
                        <a:pt x="20" y="35"/>
                      </a:cubicBezTo>
                      <a:cubicBezTo>
                        <a:pt x="21" y="34"/>
                        <a:pt x="22" y="31"/>
                        <a:pt x="22" y="29"/>
                      </a:cubicBezTo>
                      <a:cubicBezTo>
                        <a:pt x="21" y="29"/>
                        <a:pt x="21" y="29"/>
                        <a:pt x="21" y="29"/>
                      </a:cubicBezTo>
                      <a:cubicBezTo>
                        <a:pt x="21" y="28"/>
                        <a:pt x="21" y="27"/>
                        <a:pt x="20" y="27"/>
                      </a:cubicBezTo>
                      <a:cubicBezTo>
                        <a:pt x="20" y="26"/>
                        <a:pt x="20" y="26"/>
                        <a:pt x="20" y="2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6765" tIns="48383" rIns="96765" bIns="48383" numCol="1" anchor="t" anchorCtr="0" compatLnSpc="1"/>
                <a:lstStyle/>
                <a:p>
                  <a:pPr defTabSz="1176655"/>
                  <a:endParaRPr lang="en-US" sz="4235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8" name="Freeform 803"/>
                <p:cNvSpPr/>
                <p:nvPr/>
              </p:nvSpPr>
              <p:spPr bwMode="auto">
                <a:xfrm>
                  <a:off x="2897188" y="3079750"/>
                  <a:ext cx="114300" cy="107950"/>
                </a:xfrm>
                <a:custGeom>
                  <a:avLst/>
                  <a:gdLst/>
                  <a:ahLst/>
                  <a:cxnLst>
                    <a:cxn ang="0">
                      <a:pos x="28" y="0"/>
                    </a:cxn>
                    <a:cxn ang="0">
                      <a:pos x="3" y="0"/>
                    </a:cxn>
                    <a:cxn ang="0">
                      <a:pos x="0" y="4"/>
                    </a:cxn>
                    <a:cxn ang="0">
                      <a:pos x="0" y="23"/>
                    </a:cxn>
                    <a:cxn ang="0">
                      <a:pos x="3" y="27"/>
                    </a:cxn>
                    <a:cxn ang="0">
                      <a:pos x="4" y="27"/>
                    </a:cxn>
                    <a:cxn ang="0">
                      <a:pos x="4" y="27"/>
                    </a:cxn>
                    <a:cxn ang="0">
                      <a:pos x="8" y="27"/>
                    </a:cxn>
                    <a:cxn ang="0">
                      <a:pos x="8" y="27"/>
                    </a:cxn>
                    <a:cxn ang="0">
                      <a:pos x="12" y="28"/>
                    </a:cxn>
                    <a:cxn ang="0">
                      <a:pos x="13" y="28"/>
                    </a:cxn>
                    <a:cxn ang="0">
                      <a:pos x="16" y="29"/>
                    </a:cxn>
                    <a:cxn ang="0">
                      <a:pos x="17" y="29"/>
                    </a:cxn>
                    <a:cxn ang="0">
                      <a:pos x="18" y="29"/>
                    </a:cxn>
                    <a:cxn ang="0">
                      <a:pos x="19" y="29"/>
                    </a:cxn>
                    <a:cxn ang="0">
                      <a:pos x="21" y="30"/>
                    </a:cxn>
                    <a:cxn ang="0">
                      <a:pos x="23" y="30"/>
                    </a:cxn>
                    <a:cxn ang="0">
                      <a:pos x="26" y="28"/>
                    </a:cxn>
                    <a:cxn ang="0">
                      <a:pos x="26" y="27"/>
                    </a:cxn>
                    <a:cxn ang="0">
                      <a:pos x="27" y="25"/>
                    </a:cxn>
                    <a:cxn ang="0">
                      <a:pos x="27" y="25"/>
                    </a:cxn>
                    <a:cxn ang="0">
                      <a:pos x="31" y="10"/>
                    </a:cxn>
                    <a:cxn ang="0">
                      <a:pos x="31" y="10"/>
                    </a:cxn>
                    <a:cxn ang="0">
                      <a:pos x="31" y="7"/>
                    </a:cxn>
                    <a:cxn ang="0">
                      <a:pos x="31" y="6"/>
                    </a:cxn>
                    <a:cxn ang="0">
                      <a:pos x="32" y="5"/>
                    </a:cxn>
                    <a:cxn ang="0">
                      <a:pos x="30" y="2"/>
                    </a:cxn>
                    <a:cxn ang="0">
                      <a:pos x="28" y="0"/>
                    </a:cxn>
                  </a:cxnLst>
                  <a:rect l="0" t="0" r="r" b="b"/>
                  <a:pathLst>
                    <a:path w="32" h="30">
                      <a:moveTo>
                        <a:pt x="28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2"/>
                        <a:pt x="0" y="4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25"/>
                        <a:pt x="1" y="27"/>
                        <a:pt x="3" y="27"/>
                      </a:cubicBezTo>
                      <a:cubicBezTo>
                        <a:pt x="3" y="27"/>
                        <a:pt x="4" y="27"/>
                        <a:pt x="4" y="27"/>
                      </a:cubicBez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5" y="27"/>
                        <a:pt x="7" y="27"/>
                        <a:pt x="8" y="27"/>
                      </a:cubicBezTo>
                      <a:cubicBezTo>
                        <a:pt x="8" y="27"/>
                        <a:pt x="8" y="27"/>
                        <a:pt x="8" y="27"/>
                      </a:cubicBezTo>
                      <a:cubicBezTo>
                        <a:pt x="9" y="27"/>
                        <a:pt x="11" y="28"/>
                        <a:pt x="12" y="28"/>
                      </a:cubicBezTo>
                      <a:cubicBezTo>
                        <a:pt x="12" y="28"/>
                        <a:pt x="13" y="28"/>
                        <a:pt x="13" y="28"/>
                      </a:cubicBezTo>
                      <a:cubicBezTo>
                        <a:pt x="14" y="28"/>
                        <a:pt x="15" y="29"/>
                        <a:pt x="16" y="29"/>
                      </a:cubicBezTo>
                      <a:cubicBezTo>
                        <a:pt x="17" y="29"/>
                        <a:pt x="17" y="29"/>
                        <a:pt x="17" y="29"/>
                      </a:cubicBezTo>
                      <a:cubicBezTo>
                        <a:pt x="18" y="29"/>
                        <a:pt x="18" y="29"/>
                        <a:pt x="18" y="29"/>
                      </a:cubicBezTo>
                      <a:cubicBezTo>
                        <a:pt x="18" y="29"/>
                        <a:pt x="19" y="29"/>
                        <a:pt x="19" y="29"/>
                      </a:cubicBezTo>
                      <a:cubicBezTo>
                        <a:pt x="20" y="30"/>
                        <a:pt x="21" y="30"/>
                        <a:pt x="21" y="30"/>
                      </a:cubicBezTo>
                      <a:cubicBezTo>
                        <a:pt x="22" y="30"/>
                        <a:pt x="22" y="30"/>
                        <a:pt x="23" y="30"/>
                      </a:cubicBezTo>
                      <a:cubicBezTo>
                        <a:pt x="24" y="30"/>
                        <a:pt x="26" y="29"/>
                        <a:pt x="26" y="28"/>
                      </a:cubicBezTo>
                      <a:cubicBezTo>
                        <a:pt x="26" y="28"/>
                        <a:pt x="26" y="27"/>
                        <a:pt x="26" y="27"/>
                      </a:cubicBezTo>
                      <a:cubicBezTo>
                        <a:pt x="27" y="26"/>
                        <a:pt x="27" y="26"/>
                        <a:pt x="27" y="25"/>
                      </a:cubicBezTo>
                      <a:cubicBezTo>
                        <a:pt x="27" y="25"/>
                        <a:pt x="27" y="25"/>
                        <a:pt x="27" y="25"/>
                      </a:cubicBezTo>
                      <a:cubicBezTo>
                        <a:pt x="29" y="20"/>
                        <a:pt x="30" y="15"/>
                        <a:pt x="31" y="10"/>
                      </a:cubicBezTo>
                      <a:cubicBezTo>
                        <a:pt x="31" y="10"/>
                        <a:pt x="31" y="10"/>
                        <a:pt x="31" y="10"/>
                      </a:cubicBezTo>
                      <a:cubicBezTo>
                        <a:pt x="31" y="9"/>
                        <a:pt x="31" y="8"/>
                        <a:pt x="31" y="7"/>
                      </a:cubicBezTo>
                      <a:cubicBezTo>
                        <a:pt x="31" y="7"/>
                        <a:pt x="31" y="7"/>
                        <a:pt x="31" y="6"/>
                      </a:cubicBezTo>
                      <a:cubicBezTo>
                        <a:pt x="31" y="6"/>
                        <a:pt x="31" y="5"/>
                        <a:pt x="32" y="5"/>
                      </a:cubicBezTo>
                      <a:cubicBezTo>
                        <a:pt x="32" y="3"/>
                        <a:pt x="31" y="2"/>
                        <a:pt x="30" y="2"/>
                      </a:cubicBezTo>
                      <a:cubicBezTo>
                        <a:pt x="30" y="1"/>
                        <a:pt x="29" y="0"/>
                        <a:pt x="28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6765" tIns="48383" rIns="96765" bIns="48383" numCol="1" anchor="t" anchorCtr="0" compatLnSpc="1"/>
                <a:lstStyle/>
                <a:p>
                  <a:pPr defTabSz="1176655"/>
                  <a:endParaRPr lang="en-US" sz="4235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9" name="Freeform 804"/>
                <p:cNvSpPr/>
                <p:nvPr/>
              </p:nvSpPr>
              <p:spPr bwMode="auto">
                <a:xfrm>
                  <a:off x="2765425" y="3079750"/>
                  <a:ext cx="114300" cy="107950"/>
                </a:xfrm>
                <a:custGeom>
                  <a:avLst/>
                  <a:gdLst/>
                  <a:ahLst/>
                  <a:cxnLst>
                    <a:cxn ang="0">
                      <a:pos x="32" y="23"/>
                    </a:cxn>
                    <a:cxn ang="0">
                      <a:pos x="32" y="4"/>
                    </a:cxn>
                    <a:cxn ang="0">
                      <a:pos x="28" y="0"/>
                    </a:cxn>
                    <a:cxn ang="0">
                      <a:pos x="4" y="0"/>
                    </a:cxn>
                    <a:cxn ang="0">
                      <a:pos x="1" y="2"/>
                    </a:cxn>
                    <a:cxn ang="0">
                      <a:pos x="0" y="5"/>
                    </a:cxn>
                    <a:cxn ang="0">
                      <a:pos x="0" y="6"/>
                    </a:cxn>
                    <a:cxn ang="0">
                      <a:pos x="0" y="7"/>
                    </a:cxn>
                    <a:cxn ang="0">
                      <a:pos x="0" y="10"/>
                    </a:cxn>
                    <a:cxn ang="0">
                      <a:pos x="0" y="10"/>
                    </a:cxn>
                    <a:cxn ang="0">
                      <a:pos x="4" y="25"/>
                    </a:cxn>
                    <a:cxn ang="0">
                      <a:pos x="4" y="25"/>
                    </a:cxn>
                    <a:cxn ang="0">
                      <a:pos x="5" y="27"/>
                    </a:cxn>
                    <a:cxn ang="0">
                      <a:pos x="5" y="28"/>
                    </a:cxn>
                    <a:cxn ang="0">
                      <a:pos x="9" y="30"/>
                    </a:cxn>
                    <a:cxn ang="0">
                      <a:pos x="9" y="30"/>
                    </a:cxn>
                    <a:cxn ang="0">
                      <a:pos x="10" y="30"/>
                    </a:cxn>
                    <a:cxn ang="0">
                      <a:pos x="12" y="29"/>
                    </a:cxn>
                    <a:cxn ang="0">
                      <a:pos x="13" y="29"/>
                    </a:cxn>
                    <a:cxn ang="0">
                      <a:pos x="14" y="29"/>
                    </a:cxn>
                    <a:cxn ang="0">
                      <a:pos x="15" y="29"/>
                    </a:cxn>
                    <a:cxn ang="0">
                      <a:pos x="18" y="28"/>
                    </a:cxn>
                    <a:cxn ang="0">
                      <a:pos x="19" y="28"/>
                    </a:cxn>
                    <a:cxn ang="0">
                      <a:pos x="23" y="27"/>
                    </a:cxn>
                    <a:cxn ang="0">
                      <a:pos x="23" y="27"/>
                    </a:cxn>
                    <a:cxn ang="0">
                      <a:pos x="27" y="27"/>
                    </a:cxn>
                    <a:cxn ang="0">
                      <a:pos x="27" y="27"/>
                    </a:cxn>
                    <a:cxn ang="0">
                      <a:pos x="28" y="27"/>
                    </a:cxn>
                    <a:cxn ang="0">
                      <a:pos x="32" y="23"/>
                    </a:cxn>
                  </a:cxnLst>
                  <a:rect l="0" t="0" r="r" b="b"/>
                  <a:pathLst>
                    <a:path w="32" h="30">
                      <a:moveTo>
                        <a:pt x="32" y="23"/>
                      </a:moveTo>
                      <a:cubicBezTo>
                        <a:pt x="32" y="4"/>
                        <a:pt x="32" y="4"/>
                        <a:pt x="32" y="4"/>
                      </a:cubicBezTo>
                      <a:cubicBezTo>
                        <a:pt x="32" y="2"/>
                        <a:pt x="30" y="0"/>
                        <a:pt x="28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0"/>
                        <a:pt x="1" y="1"/>
                        <a:pt x="1" y="2"/>
                      </a:cubicBezTo>
                      <a:cubicBezTo>
                        <a:pt x="0" y="2"/>
                        <a:pt x="0" y="3"/>
                        <a:pt x="0" y="5"/>
                      </a:cubicBezTo>
                      <a:cubicBezTo>
                        <a:pt x="0" y="5"/>
                        <a:pt x="0" y="6"/>
                        <a:pt x="0" y="6"/>
                      </a:cubicBezTo>
                      <a:cubicBezTo>
                        <a:pt x="0" y="6"/>
                        <a:pt x="0" y="7"/>
                        <a:pt x="0" y="7"/>
                      </a:cubicBezTo>
                      <a:cubicBezTo>
                        <a:pt x="0" y="8"/>
                        <a:pt x="0" y="9"/>
                        <a:pt x="0" y="10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1" y="15"/>
                        <a:pt x="2" y="20"/>
                        <a:pt x="4" y="25"/>
                      </a:cubicBez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4" y="26"/>
                        <a:pt x="5" y="26"/>
                        <a:pt x="5" y="27"/>
                      </a:cubicBezTo>
                      <a:cubicBezTo>
                        <a:pt x="5" y="27"/>
                        <a:pt x="5" y="28"/>
                        <a:pt x="5" y="28"/>
                      </a:cubicBezTo>
                      <a:cubicBezTo>
                        <a:pt x="6" y="29"/>
                        <a:pt x="7" y="30"/>
                        <a:pt x="9" y="30"/>
                      </a:cubicBezTo>
                      <a:cubicBezTo>
                        <a:pt x="9" y="30"/>
                        <a:pt x="9" y="30"/>
                        <a:pt x="9" y="30"/>
                      </a:cubicBezTo>
                      <a:cubicBezTo>
                        <a:pt x="9" y="30"/>
                        <a:pt x="9" y="30"/>
                        <a:pt x="10" y="30"/>
                      </a:cubicBezTo>
                      <a:cubicBezTo>
                        <a:pt x="11" y="30"/>
                        <a:pt x="12" y="30"/>
                        <a:pt x="12" y="29"/>
                      </a:cubicBezTo>
                      <a:cubicBezTo>
                        <a:pt x="13" y="29"/>
                        <a:pt x="13" y="29"/>
                        <a:pt x="13" y="29"/>
                      </a:cubicBezTo>
                      <a:cubicBezTo>
                        <a:pt x="13" y="29"/>
                        <a:pt x="13" y="29"/>
                        <a:pt x="14" y="29"/>
                      </a:cubicBezTo>
                      <a:cubicBezTo>
                        <a:pt x="14" y="29"/>
                        <a:pt x="15" y="29"/>
                        <a:pt x="15" y="29"/>
                      </a:cubicBezTo>
                      <a:cubicBezTo>
                        <a:pt x="16" y="29"/>
                        <a:pt x="17" y="28"/>
                        <a:pt x="18" y="28"/>
                      </a:cubicBezTo>
                      <a:cubicBezTo>
                        <a:pt x="18" y="28"/>
                        <a:pt x="19" y="28"/>
                        <a:pt x="19" y="28"/>
                      </a:cubicBezTo>
                      <a:cubicBezTo>
                        <a:pt x="21" y="28"/>
                        <a:pt x="22" y="27"/>
                        <a:pt x="23" y="27"/>
                      </a:cubicBezTo>
                      <a:cubicBezTo>
                        <a:pt x="23" y="27"/>
                        <a:pt x="23" y="27"/>
                        <a:pt x="23" y="27"/>
                      </a:cubicBezTo>
                      <a:cubicBezTo>
                        <a:pt x="25" y="27"/>
                        <a:pt x="26" y="27"/>
                        <a:pt x="27" y="27"/>
                      </a:cubicBezTo>
                      <a:cubicBezTo>
                        <a:pt x="27" y="27"/>
                        <a:pt x="27" y="27"/>
                        <a:pt x="27" y="27"/>
                      </a:cubicBezTo>
                      <a:cubicBezTo>
                        <a:pt x="28" y="27"/>
                        <a:pt x="28" y="27"/>
                        <a:pt x="28" y="27"/>
                      </a:cubicBezTo>
                      <a:cubicBezTo>
                        <a:pt x="30" y="27"/>
                        <a:pt x="32" y="25"/>
                        <a:pt x="32" y="2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6765" tIns="48383" rIns="96765" bIns="48383" numCol="1" anchor="t" anchorCtr="0" compatLnSpc="1"/>
                <a:lstStyle/>
                <a:p>
                  <a:pPr defTabSz="1176655"/>
                  <a:endParaRPr lang="en-US" sz="4235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0" name="Freeform 805"/>
                <p:cNvSpPr/>
                <p:nvPr/>
              </p:nvSpPr>
              <p:spPr bwMode="auto">
                <a:xfrm>
                  <a:off x="2803525" y="3194050"/>
                  <a:ext cx="76200" cy="71438"/>
                </a:xfrm>
                <a:custGeom>
                  <a:avLst/>
                  <a:gdLst/>
                  <a:ahLst/>
                  <a:cxnLst>
                    <a:cxn ang="0">
                      <a:pos x="19" y="19"/>
                    </a:cxn>
                    <a:cxn ang="0">
                      <a:pos x="21" y="16"/>
                    </a:cxn>
                    <a:cxn ang="0">
                      <a:pos x="21" y="4"/>
                    </a:cxn>
                    <a:cxn ang="0">
                      <a:pos x="19" y="1"/>
                    </a:cxn>
                    <a:cxn ang="0">
                      <a:pos x="17" y="0"/>
                    </a:cxn>
                    <a:cxn ang="0">
                      <a:pos x="13" y="0"/>
                    </a:cxn>
                    <a:cxn ang="0">
                      <a:pos x="13" y="0"/>
                    </a:cxn>
                    <a:cxn ang="0">
                      <a:pos x="9" y="1"/>
                    </a:cxn>
                    <a:cxn ang="0">
                      <a:pos x="8" y="1"/>
                    </a:cxn>
                    <a:cxn ang="0">
                      <a:pos x="5" y="1"/>
                    </a:cxn>
                    <a:cxn ang="0">
                      <a:pos x="4" y="2"/>
                    </a:cxn>
                    <a:cxn ang="0">
                      <a:pos x="3" y="2"/>
                    </a:cxn>
                    <a:cxn ang="0">
                      <a:pos x="0" y="4"/>
                    </a:cxn>
                    <a:cxn ang="0">
                      <a:pos x="1" y="8"/>
                    </a:cxn>
                    <a:cxn ang="0">
                      <a:pos x="1" y="8"/>
                    </a:cxn>
                    <a:cxn ang="0">
                      <a:pos x="2" y="10"/>
                    </a:cxn>
                    <a:cxn ang="0">
                      <a:pos x="3" y="10"/>
                    </a:cxn>
                    <a:cxn ang="0">
                      <a:pos x="4" y="12"/>
                    </a:cxn>
                    <a:cxn ang="0">
                      <a:pos x="5" y="13"/>
                    </a:cxn>
                    <a:cxn ang="0">
                      <a:pos x="6" y="14"/>
                    </a:cxn>
                    <a:cxn ang="0">
                      <a:pos x="7" y="14"/>
                    </a:cxn>
                    <a:cxn ang="0">
                      <a:pos x="7" y="15"/>
                    </a:cxn>
                    <a:cxn ang="0">
                      <a:pos x="9" y="16"/>
                    </a:cxn>
                    <a:cxn ang="0">
                      <a:pos x="9" y="16"/>
                    </a:cxn>
                    <a:cxn ang="0">
                      <a:pos x="10" y="17"/>
                    </a:cxn>
                    <a:cxn ang="0">
                      <a:pos x="11" y="17"/>
                    </a:cxn>
                    <a:cxn ang="0">
                      <a:pos x="12" y="18"/>
                    </a:cxn>
                    <a:cxn ang="0">
                      <a:pos x="13" y="18"/>
                    </a:cxn>
                    <a:cxn ang="0">
                      <a:pos x="14" y="19"/>
                    </a:cxn>
                    <a:cxn ang="0">
                      <a:pos x="14" y="19"/>
                    </a:cxn>
                    <a:cxn ang="0">
                      <a:pos x="16" y="20"/>
                    </a:cxn>
                    <a:cxn ang="0">
                      <a:pos x="19" y="19"/>
                    </a:cxn>
                  </a:cxnLst>
                  <a:rect l="0" t="0" r="r" b="b"/>
                  <a:pathLst>
                    <a:path w="21" h="20">
                      <a:moveTo>
                        <a:pt x="19" y="19"/>
                      </a:moveTo>
                      <a:cubicBezTo>
                        <a:pt x="20" y="18"/>
                        <a:pt x="21" y="17"/>
                        <a:pt x="21" y="16"/>
                      </a:cubicBezTo>
                      <a:cubicBezTo>
                        <a:pt x="21" y="4"/>
                        <a:pt x="21" y="4"/>
                        <a:pt x="21" y="4"/>
                      </a:cubicBezTo>
                      <a:cubicBezTo>
                        <a:pt x="21" y="3"/>
                        <a:pt x="20" y="1"/>
                        <a:pt x="19" y="1"/>
                      </a:cubicBezTo>
                      <a:cubicBezTo>
                        <a:pt x="19" y="0"/>
                        <a:pt x="18" y="0"/>
                        <a:pt x="17" y="0"/>
                      </a:cubicBezTo>
                      <a:cubicBezTo>
                        <a:pt x="15" y="0"/>
                        <a:pt x="14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2" y="0"/>
                        <a:pt x="10" y="0"/>
                        <a:pt x="9" y="1"/>
                      </a:cubicBezTo>
                      <a:cubicBezTo>
                        <a:pt x="9" y="1"/>
                        <a:pt x="8" y="1"/>
                        <a:pt x="8" y="1"/>
                      </a:cubicBezTo>
                      <a:cubicBezTo>
                        <a:pt x="7" y="1"/>
                        <a:pt x="6" y="1"/>
                        <a:pt x="5" y="1"/>
                      </a:cubicBezTo>
                      <a:cubicBezTo>
                        <a:pt x="5" y="1"/>
                        <a:pt x="4" y="2"/>
                        <a:pt x="4" y="2"/>
                      </a:cubicBezTo>
                      <a:cubicBezTo>
                        <a:pt x="4" y="2"/>
                        <a:pt x="3" y="2"/>
                        <a:pt x="3" y="2"/>
                      </a:cubicBezTo>
                      <a:cubicBezTo>
                        <a:pt x="2" y="2"/>
                        <a:pt x="1" y="3"/>
                        <a:pt x="0" y="4"/>
                      </a:cubicBezTo>
                      <a:cubicBezTo>
                        <a:pt x="0" y="6"/>
                        <a:pt x="0" y="7"/>
                        <a:pt x="1" y="8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1" y="9"/>
                        <a:pt x="2" y="9"/>
                        <a:pt x="2" y="10"/>
                      </a:cubicBezTo>
                      <a:cubicBezTo>
                        <a:pt x="2" y="10"/>
                        <a:pt x="2" y="10"/>
                        <a:pt x="3" y="10"/>
                      </a:cubicBezTo>
                      <a:cubicBezTo>
                        <a:pt x="3" y="11"/>
                        <a:pt x="4" y="11"/>
                        <a:pt x="4" y="12"/>
                      </a:cubicBezTo>
                      <a:cubicBezTo>
                        <a:pt x="4" y="12"/>
                        <a:pt x="5" y="12"/>
                        <a:pt x="5" y="13"/>
                      </a:cubicBezTo>
                      <a:cubicBezTo>
                        <a:pt x="5" y="13"/>
                        <a:pt x="5" y="13"/>
                        <a:pt x="6" y="14"/>
                      </a:cubicBezTo>
                      <a:cubicBezTo>
                        <a:pt x="6" y="14"/>
                        <a:pt x="6" y="14"/>
                        <a:pt x="7" y="14"/>
                      </a:cubicBez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8" y="15"/>
                        <a:pt x="8" y="15"/>
                        <a:pt x="9" y="16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10" y="16"/>
                        <a:pt x="10" y="17"/>
                        <a:pt x="10" y="17"/>
                      </a:cubicBezTo>
                      <a:cubicBezTo>
                        <a:pt x="11" y="17"/>
                        <a:pt x="11" y="17"/>
                        <a:pt x="11" y="17"/>
                      </a:cubicBezTo>
                      <a:cubicBezTo>
                        <a:pt x="11" y="18"/>
                        <a:pt x="12" y="18"/>
                        <a:pt x="12" y="18"/>
                      </a:cubicBezTo>
                      <a:cubicBezTo>
                        <a:pt x="12" y="18"/>
                        <a:pt x="12" y="18"/>
                        <a:pt x="13" y="18"/>
                      </a:cubicBezTo>
                      <a:cubicBezTo>
                        <a:pt x="13" y="18"/>
                        <a:pt x="14" y="19"/>
                        <a:pt x="14" y="19"/>
                      </a:cubicBezTo>
                      <a:cubicBezTo>
                        <a:pt x="14" y="19"/>
                        <a:pt x="14" y="19"/>
                        <a:pt x="14" y="19"/>
                      </a:cubicBezTo>
                      <a:cubicBezTo>
                        <a:pt x="15" y="19"/>
                        <a:pt x="15" y="19"/>
                        <a:pt x="16" y="20"/>
                      </a:cubicBezTo>
                      <a:cubicBezTo>
                        <a:pt x="17" y="20"/>
                        <a:pt x="18" y="20"/>
                        <a:pt x="19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6765" tIns="48383" rIns="96765" bIns="48383" numCol="1" anchor="t" anchorCtr="0" compatLnSpc="1"/>
                <a:lstStyle/>
                <a:p>
                  <a:pPr defTabSz="1176655"/>
                  <a:endParaRPr lang="en-US" sz="4235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" name="Freeform 806"/>
                <p:cNvSpPr/>
                <p:nvPr/>
              </p:nvSpPr>
              <p:spPr bwMode="auto">
                <a:xfrm>
                  <a:off x="2897188" y="3194050"/>
                  <a:ext cx="71438" cy="71438"/>
                </a:xfrm>
                <a:custGeom>
                  <a:avLst/>
                  <a:gdLst/>
                  <a:ahLst/>
                  <a:cxnLst>
                    <a:cxn ang="0">
                      <a:pos x="20" y="4"/>
                    </a:cxn>
                    <a:cxn ang="0">
                      <a:pos x="17" y="2"/>
                    </a:cxn>
                    <a:cxn ang="0">
                      <a:pos x="16" y="2"/>
                    </a:cxn>
                    <a:cxn ang="0">
                      <a:pos x="15" y="1"/>
                    </a:cxn>
                    <a:cxn ang="0">
                      <a:pos x="12" y="1"/>
                    </a:cxn>
                    <a:cxn ang="0">
                      <a:pos x="11" y="1"/>
                    </a:cxn>
                    <a:cxn ang="0">
                      <a:pos x="8" y="0"/>
                    </a:cxn>
                    <a:cxn ang="0">
                      <a:pos x="7" y="0"/>
                    </a:cxn>
                    <a:cxn ang="0">
                      <a:pos x="3" y="0"/>
                    </a:cxn>
                    <a:cxn ang="0">
                      <a:pos x="1" y="1"/>
                    </a:cxn>
                    <a:cxn ang="0">
                      <a:pos x="0" y="4"/>
                    </a:cxn>
                    <a:cxn ang="0">
                      <a:pos x="0" y="16"/>
                    </a:cxn>
                    <a:cxn ang="0">
                      <a:pos x="1" y="19"/>
                    </a:cxn>
                    <a:cxn ang="0">
                      <a:pos x="5" y="20"/>
                    </a:cxn>
                    <a:cxn ang="0">
                      <a:pos x="6" y="19"/>
                    </a:cxn>
                    <a:cxn ang="0">
                      <a:pos x="6" y="19"/>
                    </a:cxn>
                    <a:cxn ang="0">
                      <a:pos x="8" y="18"/>
                    </a:cxn>
                    <a:cxn ang="0">
                      <a:pos x="8" y="18"/>
                    </a:cxn>
                    <a:cxn ang="0">
                      <a:pos x="9" y="17"/>
                    </a:cxn>
                    <a:cxn ang="0">
                      <a:pos x="10" y="17"/>
                    </a:cxn>
                    <a:cxn ang="0">
                      <a:pos x="11" y="16"/>
                    </a:cxn>
                    <a:cxn ang="0">
                      <a:pos x="12" y="16"/>
                    </a:cxn>
                    <a:cxn ang="0">
                      <a:pos x="13" y="15"/>
                    </a:cxn>
                    <a:cxn ang="0">
                      <a:pos x="14" y="14"/>
                    </a:cxn>
                    <a:cxn ang="0">
                      <a:pos x="14" y="14"/>
                    </a:cxn>
                    <a:cxn ang="0">
                      <a:pos x="15" y="13"/>
                    </a:cxn>
                    <a:cxn ang="0">
                      <a:pos x="16" y="12"/>
                    </a:cxn>
                    <a:cxn ang="0">
                      <a:pos x="18" y="10"/>
                    </a:cxn>
                    <a:cxn ang="0">
                      <a:pos x="18" y="10"/>
                    </a:cxn>
                    <a:cxn ang="0">
                      <a:pos x="19" y="8"/>
                    </a:cxn>
                    <a:cxn ang="0">
                      <a:pos x="19" y="8"/>
                    </a:cxn>
                    <a:cxn ang="0">
                      <a:pos x="20" y="4"/>
                    </a:cxn>
                  </a:cxnLst>
                  <a:rect l="0" t="0" r="r" b="b"/>
                  <a:pathLst>
                    <a:path w="20" h="20">
                      <a:moveTo>
                        <a:pt x="20" y="4"/>
                      </a:moveTo>
                      <a:cubicBezTo>
                        <a:pt x="19" y="3"/>
                        <a:pt x="18" y="2"/>
                        <a:pt x="17" y="2"/>
                      </a:cubicBezTo>
                      <a:cubicBezTo>
                        <a:pt x="17" y="2"/>
                        <a:pt x="17" y="2"/>
                        <a:pt x="16" y="2"/>
                      </a:cubicBezTo>
                      <a:cubicBezTo>
                        <a:pt x="16" y="2"/>
                        <a:pt x="16" y="2"/>
                        <a:pt x="15" y="1"/>
                      </a:cubicBezTo>
                      <a:cubicBezTo>
                        <a:pt x="14" y="1"/>
                        <a:pt x="13" y="1"/>
                        <a:pt x="12" y="1"/>
                      </a:cubicBezTo>
                      <a:cubicBezTo>
                        <a:pt x="12" y="1"/>
                        <a:pt x="12" y="1"/>
                        <a:pt x="11" y="1"/>
                      </a:cubicBezTo>
                      <a:cubicBezTo>
                        <a:pt x="10" y="0"/>
                        <a:pt x="9" y="0"/>
                        <a:pt x="8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0"/>
                        <a:pt x="5" y="0"/>
                        <a:pt x="3" y="0"/>
                      </a:cubicBezTo>
                      <a:cubicBezTo>
                        <a:pt x="2" y="0"/>
                        <a:pt x="2" y="0"/>
                        <a:pt x="1" y="1"/>
                      </a:cubicBezTo>
                      <a:cubicBezTo>
                        <a:pt x="0" y="1"/>
                        <a:pt x="0" y="3"/>
                        <a:pt x="0" y="4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7"/>
                        <a:pt x="0" y="18"/>
                        <a:pt x="1" y="19"/>
                      </a:cubicBezTo>
                      <a:cubicBezTo>
                        <a:pt x="2" y="20"/>
                        <a:pt x="3" y="20"/>
                        <a:pt x="5" y="20"/>
                      </a:cubicBezTo>
                      <a:cubicBezTo>
                        <a:pt x="5" y="19"/>
                        <a:pt x="6" y="19"/>
                        <a:pt x="6" y="19"/>
                      </a:cubicBezTo>
                      <a:cubicBezTo>
                        <a:pt x="6" y="19"/>
                        <a:pt x="6" y="19"/>
                        <a:pt x="6" y="19"/>
                      </a:cubicBezTo>
                      <a:cubicBezTo>
                        <a:pt x="7" y="19"/>
                        <a:pt x="7" y="18"/>
                        <a:pt x="8" y="1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8" y="18"/>
                        <a:pt x="9" y="18"/>
                        <a:pt x="9" y="17"/>
                      </a:cubicBez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10" y="17"/>
                        <a:pt x="11" y="16"/>
                        <a:pt x="11" y="16"/>
                      </a:cubicBezTo>
                      <a:cubicBezTo>
                        <a:pt x="11" y="16"/>
                        <a:pt x="11" y="16"/>
                        <a:pt x="12" y="16"/>
                      </a:cubicBezTo>
                      <a:cubicBezTo>
                        <a:pt x="12" y="15"/>
                        <a:pt x="12" y="15"/>
                        <a:pt x="13" y="15"/>
                      </a:cubicBezTo>
                      <a:cubicBezTo>
                        <a:pt x="13" y="15"/>
                        <a:pt x="13" y="15"/>
                        <a:pt x="14" y="14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7" y="11"/>
                        <a:pt x="17" y="11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9"/>
                        <a:pt x="19" y="9"/>
                        <a:pt x="19" y="8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20" y="7"/>
                        <a:pt x="20" y="6"/>
                        <a:pt x="20" y="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6765" tIns="48383" rIns="96765" bIns="48383" numCol="1" anchor="t" anchorCtr="0" compatLnSpc="1"/>
                <a:lstStyle/>
                <a:p>
                  <a:pPr defTabSz="1176655"/>
                  <a:endParaRPr lang="en-US" sz="4235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2" name="Freeform 807"/>
                <p:cNvSpPr/>
                <p:nvPr/>
              </p:nvSpPr>
              <p:spPr bwMode="auto">
                <a:xfrm>
                  <a:off x="3003550" y="2940050"/>
                  <a:ext cx="79375" cy="125413"/>
                </a:xfrm>
                <a:custGeom>
                  <a:avLst/>
                  <a:gdLst/>
                  <a:ahLst/>
                  <a:cxnLst>
                    <a:cxn ang="0">
                      <a:pos x="6" y="31"/>
                    </a:cxn>
                    <a:cxn ang="0">
                      <a:pos x="6" y="30"/>
                    </a:cxn>
                    <a:cxn ang="0">
                      <a:pos x="6" y="30"/>
                    </a:cxn>
                    <a:cxn ang="0">
                      <a:pos x="6" y="29"/>
                    </a:cxn>
                    <a:cxn ang="0">
                      <a:pos x="6" y="27"/>
                    </a:cxn>
                    <a:cxn ang="0">
                      <a:pos x="6" y="26"/>
                    </a:cxn>
                    <a:cxn ang="0">
                      <a:pos x="6" y="24"/>
                    </a:cxn>
                    <a:cxn ang="0">
                      <a:pos x="5" y="23"/>
                    </a:cxn>
                    <a:cxn ang="0">
                      <a:pos x="5" y="21"/>
                    </a:cxn>
                    <a:cxn ang="0">
                      <a:pos x="5" y="19"/>
                    </a:cxn>
                    <a:cxn ang="0">
                      <a:pos x="4" y="18"/>
                    </a:cxn>
                    <a:cxn ang="0">
                      <a:pos x="4" y="16"/>
                    </a:cxn>
                    <a:cxn ang="0">
                      <a:pos x="4" y="15"/>
                    </a:cxn>
                    <a:cxn ang="0">
                      <a:pos x="3" y="13"/>
                    </a:cxn>
                    <a:cxn ang="0">
                      <a:pos x="3" y="12"/>
                    </a:cxn>
                    <a:cxn ang="0">
                      <a:pos x="2" y="10"/>
                    </a:cxn>
                    <a:cxn ang="0">
                      <a:pos x="2" y="9"/>
                    </a:cxn>
                    <a:cxn ang="0">
                      <a:pos x="1" y="7"/>
                    </a:cxn>
                    <a:cxn ang="0">
                      <a:pos x="1" y="6"/>
                    </a:cxn>
                    <a:cxn ang="0">
                      <a:pos x="3" y="1"/>
                    </a:cxn>
                    <a:cxn ang="0">
                      <a:pos x="4" y="0"/>
                    </a:cxn>
                    <a:cxn ang="0">
                      <a:pos x="5" y="0"/>
                    </a:cxn>
                    <a:cxn ang="0">
                      <a:pos x="8" y="1"/>
                    </a:cxn>
                    <a:cxn ang="0">
                      <a:pos x="22" y="30"/>
                    </a:cxn>
                    <a:cxn ang="0">
                      <a:pos x="21" y="34"/>
                    </a:cxn>
                    <a:cxn ang="0">
                      <a:pos x="18" y="35"/>
                    </a:cxn>
                    <a:cxn ang="0">
                      <a:pos x="10" y="35"/>
                    </a:cxn>
                    <a:cxn ang="0">
                      <a:pos x="6" y="31"/>
                    </a:cxn>
                  </a:cxnLst>
                  <a:rect l="0" t="0" r="r" b="b"/>
                  <a:pathLst>
                    <a:path w="22" h="35">
                      <a:moveTo>
                        <a:pt x="6" y="31"/>
                      </a:moveTo>
                      <a:cubicBezTo>
                        <a:pt x="6" y="31"/>
                        <a:pt x="6" y="31"/>
                        <a:pt x="6" y="30"/>
                      </a:cubicBezTo>
                      <a:cubicBezTo>
                        <a:pt x="6" y="30"/>
                        <a:pt x="6" y="30"/>
                        <a:pt x="6" y="30"/>
                      </a:cubicBezTo>
                      <a:cubicBezTo>
                        <a:pt x="6" y="30"/>
                        <a:pt x="6" y="29"/>
                        <a:pt x="6" y="29"/>
                      </a:cubicBezTo>
                      <a:cubicBezTo>
                        <a:pt x="6" y="28"/>
                        <a:pt x="6" y="28"/>
                        <a:pt x="6" y="27"/>
                      </a:cubicBezTo>
                      <a:cubicBezTo>
                        <a:pt x="6" y="27"/>
                        <a:pt x="6" y="26"/>
                        <a:pt x="6" y="26"/>
                      </a:cubicBezTo>
                      <a:cubicBezTo>
                        <a:pt x="6" y="25"/>
                        <a:pt x="6" y="25"/>
                        <a:pt x="6" y="24"/>
                      </a:cubicBezTo>
                      <a:cubicBezTo>
                        <a:pt x="6" y="24"/>
                        <a:pt x="5" y="23"/>
                        <a:pt x="5" y="23"/>
                      </a:cubicBezTo>
                      <a:cubicBezTo>
                        <a:pt x="5" y="22"/>
                        <a:pt x="5" y="21"/>
                        <a:pt x="5" y="21"/>
                      </a:cubicBezTo>
                      <a:cubicBezTo>
                        <a:pt x="5" y="20"/>
                        <a:pt x="5" y="20"/>
                        <a:pt x="5" y="19"/>
                      </a:cubicBezTo>
                      <a:cubicBezTo>
                        <a:pt x="5" y="19"/>
                        <a:pt x="5" y="18"/>
                        <a:pt x="4" y="18"/>
                      </a:cubicBezTo>
                      <a:cubicBezTo>
                        <a:pt x="4" y="17"/>
                        <a:pt x="4" y="17"/>
                        <a:pt x="4" y="16"/>
                      </a:cubicBezTo>
                      <a:cubicBezTo>
                        <a:pt x="4" y="16"/>
                        <a:pt x="4" y="15"/>
                        <a:pt x="4" y="15"/>
                      </a:cubicBezTo>
                      <a:cubicBezTo>
                        <a:pt x="4" y="14"/>
                        <a:pt x="3" y="14"/>
                        <a:pt x="3" y="13"/>
                      </a:cubicBezTo>
                      <a:cubicBezTo>
                        <a:pt x="3" y="13"/>
                        <a:pt x="3" y="12"/>
                        <a:pt x="3" y="12"/>
                      </a:cubicBezTo>
                      <a:cubicBezTo>
                        <a:pt x="3" y="11"/>
                        <a:pt x="2" y="11"/>
                        <a:pt x="2" y="10"/>
                      </a:cubicBezTo>
                      <a:cubicBezTo>
                        <a:pt x="2" y="10"/>
                        <a:pt x="2" y="9"/>
                        <a:pt x="2" y="9"/>
                      </a:cubicBezTo>
                      <a:cubicBezTo>
                        <a:pt x="2" y="8"/>
                        <a:pt x="1" y="8"/>
                        <a:pt x="1" y="7"/>
                      </a:cubicBezTo>
                      <a:cubicBezTo>
                        <a:pt x="1" y="7"/>
                        <a:pt x="1" y="6"/>
                        <a:pt x="1" y="6"/>
                      </a:cubicBezTo>
                      <a:cubicBezTo>
                        <a:pt x="0" y="4"/>
                        <a:pt x="1" y="2"/>
                        <a:pt x="3" y="1"/>
                      </a:cubicBezTo>
                      <a:cubicBezTo>
                        <a:pt x="3" y="1"/>
                        <a:pt x="3" y="0"/>
                        <a:pt x="4" y="0"/>
                      </a:cubicBezTo>
                      <a:cubicBezTo>
                        <a:pt x="4" y="0"/>
                        <a:pt x="5" y="0"/>
                        <a:pt x="5" y="0"/>
                      </a:cubicBezTo>
                      <a:cubicBezTo>
                        <a:pt x="7" y="0"/>
                        <a:pt x="8" y="0"/>
                        <a:pt x="8" y="1"/>
                      </a:cubicBezTo>
                      <a:cubicBezTo>
                        <a:pt x="16" y="9"/>
                        <a:pt x="20" y="20"/>
                        <a:pt x="22" y="30"/>
                      </a:cubicBezTo>
                      <a:cubicBezTo>
                        <a:pt x="22" y="32"/>
                        <a:pt x="21" y="33"/>
                        <a:pt x="21" y="34"/>
                      </a:cubicBezTo>
                      <a:cubicBezTo>
                        <a:pt x="20" y="34"/>
                        <a:pt x="19" y="35"/>
                        <a:pt x="18" y="35"/>
                      </a:cubicBezTo>
                      <a:cubicBezTo>
                        <a:pt x="10" y="35"/>
                        <a:pt x="10" y="35"/>
                        <a:pt x="10" y="35"/>
                      </a:cubicBezTo>
                      <a:cubicBezTo>
                        <a:pt x="8" y="35"/>
                        <a:pt x="7" y="33"/>
                        <a:pt x="6" y="3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6765" tIns="48383" rIns="96765" bIns="48383" numCol="1" anchor="t" anchorCtr="0" compatLnSpc="1"/>
                <a:lstStyle/>
                <a:p>
                  <a:pPr defTabSz="1176655"/>
                  <a:endParaRPr lang="en-US" sz="4235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3" name="Freeform 808"/>
                <p:cNvSpPr/>
                <p:nvPr/>
              </p:nvSpPr>
              <p:spPr bwMode="auto">
                <a:xfrm>
                  <a:off x="2689225" y="2935288"/>
                  <a:ext cx="79375" cy="130175"/>
                </a:xfrm>
                <a:custGeom>
                  <a:avLst/>
                  <a:gdLst/>
                  <a:ahLst/>
                  <a:cxnLst>
                    <a:cxn ang="0">
                      <a:pos x="20" y="11"/>
                    </a:cxn>
                    <a:cxn ang="0">
                      <a:pos x="19" y="13"/>
                    </a:cxn>
                    <a:cxn ang="0">
                      <a:pos x="19" y="14"/>
                    </a:cxn>
                    <a:cxn ang="0">
                      <a:pos x="19" y="16"/>
                    </a:cxn>
                    <a:cxn ang="0">
                      <a:pos x="18" y="17"/>
                    </a:cxn>
                    <a:cxn ang="0">
                      <a:pos x="18" y="19"/>
                    </a:cxn>
                    <a:cxn ang="0">
                      <a:pos x="17" y="20"/>
                    </a:cxn>
                    <a:cxn ang="0">
                      <a:pos x="17" y="22"/>
                    </a:cxn>
                    <a:cxn ang="0">
                      <a:pos x="17" y="24"/>
                    </a:cxn>
                    <a:cxn ang="0">
                      <a:pos x="17" y="25"/>
                    </a:cxn>
                    <a:cxn ang="0">
                      <a:pos x="16" y="27"/>
                    </a:cxn>
                    <a:cxn ang="0">
                      <a:pos x="16" y="28"/>
                    </a:cxn>
                    <a:cxn ang="0">
                      <a:pos x="16" y="30"/>
                    </a:cxn>
                    <a:cxn ang="0">
                      <a:pos x="16" y="31"/>
                    </a:cxn>
                    <a:cxn ang="0">
                      <a:pos x="16" y="31"/>
                    </a:cxn>
                    <a:cxn ang="0">
                      <a:pos x="16" y="32"/>
                    </a:cxn>
                    <a:cxn ang="0">
                      <a:pos x="12" y="36"/>
                    </a:cxn>
                    <a:cxn ang="0">
                      <a:pos x="5" y="36"/>
                    </a:cxn>
                    <a:cxn ang="0">
                      <a:pos x="2" y="35"/>
                    </a:cxn>
                    <a:cxn ang="0">
                      <a:pos x="1" y="31"/>
                    </a:cxn>
                    <a:cxn ang="0">
                      <a:pos x="14" y="2"/>
                    </a:cxn>
                    <a:cxn ang="0">
                      <a:pos x="19" y="1"/>
                    </a:cxn>
                    <a:cxn ang="0">
                      <a:pos x="20" y="2"/>
                    </a:cxn>
                    <a:cxn ang="0">
                      <a:pos x="22" y="7"/>
                    </a:cxn>
                    <a:cxn ang="0">
                      <a:pos x="21" y="8"/>
                    </a:cxn>
                    <a:cxn ang="0">
                      <a:pos x="20" y="10"/>
                    </a:cxn>
                    <a:cxn ang="0">
                      <a:pos x="20" y="11"/>
                    </a:cxn>
                  </a:cxnLst>
                  <a:rect l="0" t="0" r="r" b="b"/>
                  <a:pathLst>
                    <a:path w="22" h="36">
                      <a:moveTo>
                        <a:pt x="20" y="11"/>
                      </a:moveTo>
                      <a:cubicBezTo>
                        <a:pt x="20" y="11"/>
                        <a:pt x="20" y="12"/>
                        <a:pt x="19" y="13"/>
                      </a:cubicBezTo>
                      <a:cubicBezTo>
                        <a:pt x="19" y="13"/>
                        <a:pt x="19" y="13"/>
                        <a:pt x="19" y="14"/>
                      </a:cubicBezTo>
                      <a:cubicBezTo>
                        <a:pt x="19" y="14"/>
                        <a:pt x="19" y="15"/>
                        <a:pt x="19" y="16"/>
                      </a:cubicBezTo>
                      <a:cubicBezTo>
                        <a:pt x="18" y="16"/>
                        <a:pt x="18" y="17"/>
                        <a:pt x="18" y="17"/>
                      </a:cubicBezTo>
                      <a:cubicBezTo>
                        <a:pt x="18" y="18"/>
                        <a:pt x="18" y="18"/>
                        <a:pt x="18" y="19"/>
                      </a:cubicBezTo>
                      <a:cubicBezTo>
                        <a:pt x="18" y="19"/>
                        <a:pt x="18" y="20"/>
                        <a:pt x="17" y="20"/>
                      </a:cubicBezTo>
                      <a:cubicBezTo>
                        <a:pt x="17" y="21"/>
                        <a:pt x="17" y="21"/>
                        <a:pt x="17" y="22"/>
                      </a:cubicBezTo>
                      <a:cubicBezTo>
                        <a:pt x="17" y="22"/>
                        <a:pt x="17" y="23"/>
                        <a:pt x="17" y="24"/>
                      </a:cubicBezTo>
                      <a:cubicBezTo>
                        <a:pt x="17" y="24"/>
                        <a:pt x="17" y="25"/>
                        <a:pt x="17" y="25"/>
                      </a:cubicBezTo>
                      <a:cubicBezTo>
                        <a:pt x="17" y="26"/>
                        <a:pt x="16" y="26"/>
                        <a:pt x="16" y="27"/>
                      </a:cubicBezTo>
                      <a:cubicBezTo>
                        <a:pt x="16" y="27"/>
                        <a:pt x="16" y="28"/>
                        <a:pt x="16" y="28"/>
                      </a:cubicBezTo>
                      <a:cubicBezTo>
                        <a:pt x="16" y="29"/>
                        <a:pt x="16" y="29"/>
                        <a:pt x="16" y="30"/>
                      </a:cubicBezTo>
                      <a:cubicBezTo>
                        <a:pt x="16" y="30"/>
                        <a:pt x="16" y="31"/>
                        <a:pt x="16" y="31"/>
                      </a:cubicBezTo>
                      <a:cubicBezTo>
                        <a:pt x="16" y="31"/>
                        <a:pt x="16" y="31"/>
                        <a:pt x="16" y="31"/>
                      </a:cubicBezTo>
                      <a:cubicBezTo>
                        <a:pt x="16" y="32"/>
                        <a:pt x="16" y="32"/>
                        <a:pt x="16" y="32"/>
                      </a:cubicBezTo>
                      <a:cubicBezTo>
                        <a:pt x="16" y="34"/>
                        <a:pt x="14" y="36"/>
                        <a:pt x="12" y="36"/>
                      </a:cubicBez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3" y="36"/>
                        <a:pt x="2" y="35"/>
                        <a:pt x="2" y="35"/>
                      </a:cubicBezTo>
                      <a:cubicBezTo>
                        <a:pt x="1" y="34"/>
                        <a:pt x="0" y="33"/>
                        <a:pt x="1" y="31"/>
                      </a:cubicBezTo>
                      <a:cubicBezTo>
                        <a:pt x="2" y="21"/>
                        <a:pt x="7" y="10"/>
                        <a:pt x="14" y="2"/>
                      </a:cubicBezTo>
                      <a:cubicBezTo>
                        <a:pt x="15" y="1"/>
                        <a:pt x="17" y="0"/>
                        <a:pt x="19" y="1"/>
                      </a:cubicBezTo>
                      <a:cubicBezTo>
                        <a:pt x="19" y="1"/>
                        <a:pt x="19" y="2"/>
                        <a:pt x="20" y="2"/>
                      </a:cubicBezTo>
                      <a:cubicBezTo>
                        <a:pt x="21" y="3"/>
                        <a:pt x="22" y="5"/>
                        <a:pt x="22" y="7"/>
                      </a:cubicBezTo>
                      <a:cubicBezTo>
                        <a:pt x="21" y="7"/>
                        <a:pt x="21" y="7"/>
                        <a:pt x="21" y="8"/>
                      </a:cubicBezTo>
                      <a:cubicBezTo>
                        <a:pt x="21" y="8"/>
                        <a:pt x="21" y="9"/>
                        <a:pt x="20" y="10"/>
                      </a:cubicBezTo>
                      <a:cubicBezTo>
                        <a:pt x="20" y="10"/>
                        <a:pt x="20" y="10"/>
                        <a:pt x="20" y="1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6765" tIns="48383" rIns="96765" bIns="48383" numCol="1" anchor="t" anchorCtr="0" compatLnSpc="1"/>
                <a:lstStyle/>
                <a:p>
                  <a:pPr defTabSz="1176655"/>
                  <a:endParaRPr lang="en-US" sz="4235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4" name="Freeform 809"/>
                <p:cNvSpPr/>
                <p:nvPr/>
              </p:nvSpPr>
              <p:spPr bwMode="auto">
                <a:xfrm>
                  <a:off x="2897188" y="2957513"/>
                  <a:ext cx="114300" cy="107950"/>
                </a:xfrm>
                <a:custGeom>
                  <a:avLst/>
                  <a:gdLst/>
                  <a:ahLst/>
                  <a:cxnLst>
                    <a:cxn ang="0">
                      <a:pos x="28" y="30"/>
                    </a:cxn>
                    <a:cxn ang="0">
                      <a:pos x="3" y="30"/>
                    </a:cxn>
                    <a:cxn ang="0">
                      <a:pos x="0" y="26"/>
                    </a:cxn>
                    <a:cxn ang="0">
                      <a:pos x="0" y="7"/>
                    </a:cxn>
                    <a:cxn ang="0">
                      <a:pos x="3" y="3"/>
                    </a:cxn>
                    <a:cxn ang="0">
                      <a:pos x="4" y="3"/>
                    </a:cxn>
                    <a:cxn ang="0">
                      <a:pos x="4" y="3"/>
                    </a:cxn>
                    <a:cxn ang="0">
                      <a:pos x="8" y="3"/>
                    </a:cxn>
                    <a:cxn ang="0">
                      <a:pos x="8" y="3"/>
                    </a:cxn>
                    <a:cxn ang="0">
                      <a:pos x="12" y="2"/>
                    </a:cxn>
                    <a:cxn ang="0">
                      <a:pos x="13" y="2"/>
                    </a:cxn>
                    <a:cxn ang="0">
                      <a:pos x="16" y="2"/>
                    </a:cxn>
                    <a:cxn ang="0">
                      <a:pos x="17" y="1"/>
                    </a:cxn>
                    <a:cxn ang="0">
                      <a:pos x="18" y="1"/>
                    </a:cxn>
                    <a:cxn ang="0">
                      <a:pos x="19" y="1"/>
                    </a:cxn>
                    <a:cxn ang="0">
                      <a:pos x="21" y="0"/>
                    </a:cxn>
                    <a:cxn ang="0">
                      <a:pos x="23" y="0"/>
                    </a:cxn>
                    <a:cxn ang="0">
                      <a:pos x="26" y="2"/>
                    </a:cxn>
                    <a:cxn ang="0">
                      <a:pos x="26" y="3"/>
                    </a:cxn>
                    <a:cxn ang="0">
                      <a:pos x="27" y="5"/>
                    </a:cxn>
                    <a:cxn ang="0">
                      <a:pos x="27" y="6"/>
                    </a:cxn>
                    <a:cxn ang="0">
                      <a:pos x="31" y="20"/>
                    </a:cxn>
                    <a:cxn ang="0">
                      <a:pos x="31" y="21"/>
                    </a:cxn>
                    <a:cxn ang="0">
                      <a:pos x="31" y="23"/>
                    </a:cxn>
                    <a:cxn ang="0">
                      <a:pos x="31" y="24"/>
                    </a:cxn>
                    <a:cxn ang="0">
                      <a:pos x="32" y="26"/>
                    </a:cxn>
                    <a:cxn ang="0">
                      <a:pos x="30" y="29"/>
                    </a:cxn>
                    <a:cxn ang="0">
                      <a:pos x="28" y="30"/>
                    </a:cxn>
                  </a:cxnLst>
                  <a:rect l="0" t="0" r="r" b="b"/>
                  <a:pathLst>
                    <a:path w="32" h="30">
                      <a:moveTo>
                        <a:pt x="28" y="30"/>
                      </a:move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1" y="30"/>
                        <a:pt x="0" y="28"/>
                        <a:pt x="0" y="26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5"/>
                        <a:pt x="1" y="4"/>
                        <a:pt x="3" y="3"/>
                      </a:cubicBezTo>
                      <a:cubicBezTo>
                        <a:pt x="3" y="3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5" y="3"/>
                        <a:pt x="7" y="3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9" y="3"/>
                        <a:pt x="11" y="3"/>
                        <a:pt x="12" y="2"/>
                      </a:cubicBezTo>
                      <a:cubicBezTo>
                        <a:pt x="12" y="2"/>
                        <a:pt x="13" y="2"/>
                        <a:pt x="13" y="2"/>
                      </a:cubicBezTo>
                      <a:cubicBezTo>
                        <a:pt x="14" y="2"/>
                        <a:pt x="15" y="2"/>
                        <a:pt x="16" y="2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18" y="1"/>
                        <a:pt x="19" y="1"/>
                        <a:pt x="19" y="1"/>
                      </a:cubicBezTo>
                      <a:cubicBezTo>
                        <a:pt x="20" y="1"/>
                        <a:pt x="21" y="0"/>
                        <a:pt x="21" y="0"/>
                      </a:cubicBezTo>
                      <a:cubicBezTo>
                        <a:pt x="22" y="0"/>
                        <a:pt x="22" y="0"/>
                        <a:pt x="23" y="0"/>
                      </a:cubicBezTo>
                      <a:cubicBezTo>
                        <a:pt x="24" y="0"/>
                        <a:pt x="26" y="1"/>
                        <a:pt x="26" y="2"/>
                      </a:cubicBezTo>
                      <a:cubicBezTo>
                        <a:pt x="26" y="3"/>
                        <a:pt x="26" y="3"/>
                        <a:pt x="26" y="3"/>
                      </a:cubicBezTo>
                      <a:cubicBezTo>
                        <a:pt x="27" y="4"/>
                        <a:pt x="27" y="5"/>
                        <a:pt x="27" y="5"/>
                      </a:cubicBezTo>
                      <a:cubicBezTo>
                        <a:pt x="27" y="5"/>
                        <a:pt x="27" y="5"/>
                        <a:pt x="27" y="6"/>
                      </a:cubicBezTo>
                      <a:cubicBezTo>
                        <a:pt x="29" y="10"/>
                        <a:pt x="30" y="15"/>
                        <a:pt x="31" y="20"/>
                      </a:cubicBezTo>
                      <a:cubicBezTo>
                        <a:pt x="31" y="20"/>
                        <a:pt x="31" y="20"/>
                        <a:pt x="31" y="21"/>
                      </a:cubicBezTo>
                      <a:cubicBezTo>
                        <a:pt x="31" y="21"/>
                        <a:pt x="31" y="22"/>
                        <a:pt x="31" y="23"/>
                      </a:cubicBezTo>
                      <a:cubicBezTo>
                        <a:pt x="31" y="23"/>
                        <a:pt x="31" y="24"/>
                        <a:pt x="31" y="24"/>
                      </a:cubicBezTo>
                      <a:cubicBezTo>
                        <a:pt x="31" y="25"/>
                        <a:pt x="31" y="25"/>
                        <a:pt x="32" y="26"/>
                      </a:cubicBezTo>
                      <a:cubicBezTo>
                        <a:pt x="32" y="27"/>
                        <a:pt x="31" y="28"/>
                        <a:pt x="30" y="29"/>
                      </a:cubicBezTo>
                      <a:cubicBezTo>
                        <a:pt x="30" y="29"/>
                        <a:pt x="29" y="30"/>
                        <a:pt x="28" y="3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6765" tIns="48383" rIns="96765" bIns="48383" numCol="1" anchor="t" anchorCtr="0" compatLnSpc="1"/>
                <a:lstStyle/>
                <a:p>
                  <a:pPr defTabSz="1176655"/>
                  <a:endParaRPr lang="en-US" sz="4235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5" name="Freeform 810"/>
                <p:cNvSpPr/>
                <p:nvPr/>
              </p:nvSpPr>
              <p:spPr bwMode="auto">
                <a:xfrm>
                  <a:off x="2765425" y="2957513"/>
                  <a:ext cx="114300" cy="107950"/>
                </a:xfrm>
                <a:custGeom>
                  <a:avLst/>
                  <a:gdLst/>
                  <a:ahLst/>
                  <a:cxnLst>
                    <a:cxn ang="0">
                      <a:pos x="32" y="7"/>
                    </a:cxn>
                    <a:cxn ang="0">
                      <a:pos x="32" y="26"/>
                    </a:cxn>
                    <a:cxn ang="0">
                      <a:pos x="28" y="30"/>
                    </a:cxn>
                    <a:cxn ang="0">
                      <a:pos x="4" y="30"/>
                    </a:cxn>
                    <a:cxn ang="0">
                      <a:pos x="1" y="29"/>
                    </a:cxn>
                    <a:cxn ang="0">
                      <a:pos x="0" y="26"/>
                    </a:cxn>
                    <a:cxn ang="0">
                      <a:pos x="0" y="24"/>
                    </a:cxn>
                    <a:cxn ang="0">
                      <a:pos x="0" y="23"/>
                    </a:cxn>
                    <a:cxn ang="0">
                      <a:pos x="0" y="21"/>
                    </a:cxn>
                    <a:cxn ang="0">
                      <a:pos x="0" y="20"/>
                    </a:cxn>
                    <a:cxn ang="0">
                      <a:pos x="4" y="5"/>
                    </a:cxn>
                    <a:cxn ang="0">
                      <a:pos x="4" y="5"/>
                    </a:cxn>
                    <a:cxn ang="0">
                      <a:pos x="5" y="3"/>
                    </a:cxn>
                    <a:cxn ang="0">
                      <a:pos x="5" y="2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10" y="0"/>
                    </a:cxn>
                    <a:cxn ang="0">
                      <a:pos x="12" y="1"/>
                    </a:cxn>
                    <a:cxn ang="0">
                      <a:pos x="13" y="1"/>
                    </a:cxn>
                    <a:cxn ang="0">
                      <a:pos x="14" y="1"/>
                    </a:cxn>
                    <a:cxn ang="0">
                      <a:pos x="15" y="2"/>
                    </a:cxn>
                    <a:cxn ang="0">
                      <a:pos x="18" y="2"/>
                    </a:cxn>
                    <a:cxn ang="0">
                      <a:pos x="19" y="2"/>
                    </a:cxn>
                    <a:cxn ang="0">
                      <a:pos x="23" y="3"/>
                    </a:cxn>
                    <a:cxn ang="0">
                      <a:pos x="23" y="3"/>
                    </a:cxn>
                    <a:cxn ang="0">
                      <a:pos x="27" y="3"/>
                    </a:cxn>
                    <a:cxn ang="0">
                      <a:pos x="27" y="3"/>
                    </a:cxn>
                    <a:cxn ang="0">
                      <a:pos x="28" y="3"/>
                    </a:cxn>
                    <a:cxn ang="0">
                      <a:pos x="32" y="7"/>
                    </a:cxn>
                  </a:cxnLst>
                  <a:rect l="0" t="0" r="r" b="b"/>
                  <a:pathLst>
                    <a:path w="32" h="30">
                      <a:moveTo>
                        <a:pt x="32" y="7"/>
                      </a:moveTo>
                      <a:cubicBezTo>
                        <a:pt x="32" y="26"/>
                        <a:pt x="32" y="26"/>
                        <a:pt x="32" y="26"/>
                      </a:cubicBezTo>
                      <a:cubicBezTo>
                        <a:pt x="32" y="28"/>
                        <a:pt x="30" y="30"/>
                        <a:pt x="28" y="30"/>
                      </a:cubicBezTo>
                      <a:cubicBezTo>
                        <a:pt x="4" y="30"/>
                        <a:pt x="4" y="30"/>
                        <a:pt x="4" y="30"/>
                      </a:cubicBezTo>
                      <a:cubicBezTo>
                        <a:pt x="3" y="30"/>
                        <a:pt x="1" y="29"/>
                        <a:pt x="1" y="29"/>
                      </a:cubicBezTo>
                      <a:cubicBezTo>
                        <a:pt x="0" y="28"/>
                        <a:pt x="0" y="27"/>
                        <a:pt x="0" y="26"/>
                      </a:cubicBezTo>
                      <a:cubicBezTo>
                        <a:pt x="0" y="25"/>
                        <a:pt x="0" y="25"/>
                        <a:pt x="0" y="24"/>
                      </a:cubicBezTo>
                      <a:cubicBezTo>
                        <a:pt x="0" y="24"/>
                        <a:pt x="0" y="23"/>
                        <a:pt x="0" y="23"/>
                      </a:cubicBezTo>
                      <a:cubicBezTo>
                        <a:pt x="0" y="22"/>
                        <a:pt x="0" y="21"/>
                        <a:pt x="0" y="21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1" y="15"/>
                        <a:pt x="2" y="10"/>
                        <a:pt x="4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5"/>
                        <a:pt x="5" y="4"/>
                        <a:pt x="5" y="3"/>
                      </a:cubicBezTo>
                      <a:cubicBezTo>
                        <a:pt x="5" y="3"/>
                        <a:pt x="5" y="3"/>
                        <a:pt x="5" y="2"/>
                      </a:cubicBezTo>
                      <a:cubicBezTo>
                        <a:pt x="6" y="1"/>
                        <a:pt x="7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10" y="0"/>
                      </a:cubicBezTo>
                      <a:cubicBezTo>
                        <a:pt x="11" y="0"/>
                        <a:pt x="12" y="1"/>
                        <a:pt x="12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4" y="1"/>
                      </a:cubicBezTo>
                      <a:cubicBezTo>
                        <a:pt x="14" y="1"/>
                        <a:pt x="15" y="1"/>
                        <a:pt x="15" y="2"/>
                      </a:cubicBezTo>
                      <a:cubicBezTo>
                        <a:pt x="16" y="2"/>
                        <a:pt x="17" y="2"/>
                        <a:pt x="18" y="2"/>
                      </a:cubicBezTo>
                      <a:cubicBezTo>
                        <a:pt x="18" y="2"/>
                        <a:pt x="19" y="2"/>
                        <a:pt x="19" y="2"/>
                      </a:cubicBezTo>
                      <a:cubicBezTo>
                        <a:pt x="21" y="3"/>
                        <a:pt x="22" y="3"/>
                        <a:pt x="23" y="3"/>
                      </a:cubicBez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5" y="3"/>
                        <a:pt x="26" y="3"/>
                        <a:pt x="27" y="3"/>
                      </a:cubicBezTo>
                      <a:cubicBezTo>
                        <a:pt x="27" y="3"/>
                        <a:pt x="27" y="3"/>
                        <a:pt x="27" y="3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30" y="4"/>
                        <a:pt x="32" y="5"/>
                        <a:pt x="3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6765" tIns="48383" rIns="96765" bIns="48383" numCol="1" anchor="t" anchorCtr="0" compatLnSpc="1"/>
                <a:lstStyle/>
                <a:p>
                  <a:pPr defTabSz="1176655"/>
                  <a:endParaRPr lang="en-US" sz="4235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6" name="Freeform 811"/>
                <p:cNvSpPr/>
                <p:nvPr/>
              </p:nvSpPr>
              <p:spPr bwMode="auto">
                <a:xfrm>
                  <a:off x="2803525" y="2878138"/>
                  <a:ext cx="76200" cy="76200"/>
                </a:xfrm>
                <a:custGeom>
                  <a:avLst/>
                  <a:gdLst/>
                  <a:ahLst/>
                  <a:cxnLst>
                    <a:cxn ang="0">
                      <a:pos x="19" y="1"/>
                    </a:cxn>
                    <a:cxn ang="0">
                      <a:pos x="21" y="4"/>
                    </a:cxn>
                    <a:cxn ang="0">
                      <a:pos x="21" y="17"/>
                    </a:cxn>
                    <a:cxn ang="0">
                      <a:pos x="19" y="20"/>
                    </a:cxn>
                    <a:cxn ang="0">
                      <a:pos x="17" y="21"/>
                    </a:cxn>
                    <a:cxn ang="0">
                      <a:pos x="13" y="20"/>
                    </a:cxn>
                    <a:cxn ang="0">
                      <a:pos x="13" y="20"/>
                    </a:cxn>
                    <a:cxn ang="0">
                      <a:pos x="9" y="20"/>
                    </a:cxn>
                    <a:cxn ang="0">
                      <a:pos x="8" y="19"/>
                    </a:cxn>
                    <a:cxn ang="0">
                      <a:pos x="5" y="19"/>
                    </a:cxn>
                    <a:cxn ang="0">
                      <a:pos x="4" y="19"/>
                    </a:cxn>
                    <a:cxn ang="0">
                      <a:pos x="3" y="18"/>
                    </a:cxn>
                    <a:cxn ang="0">
                      <a:pos x="0" y="16"/>
                    </a:cxn>
                    <a:cxn ang="0">
                      <a:pos x="1" y="12"/>
                    </a:cxn>
                    <a:cxn ang="0">
                      <a:pos x="1" y="12"/>
                    </a:cxn>
                    <a:cxn ang="0">
                      <a:pos x="2" y="11"/>
                    </a:cxn>
                    <a:cxn ang="0">
                      <a:pos x="3" y="10"/>
                    </a:cxn>
                    <a:cxn ang="0">
                      <a:pos x="4" y="8"/>
                    </a:cxn>
                    <a:cxn ang="0">
                      <a:pos x="5" y="8"/>
                    </a:cxn>
                    <a:cxn ang="0">
                      <a:pos x="6" y="7"/>
                    </a:cxn>
                    <a:cxn ang="0">
                      <a:pos x="7" y="6"/>
                    </a:cxn>
                    <a:cxn ang="0">
                      <a:pos x="7" y="5"/>
                    </a:cxn>
                    <a:cxn ang="0">
                      <a:pos x="9" y="5"/>
                    </a:cxn>
                    <a:cxn ang="0">
                      <a:pos x="9" y="4"/>
                    </a:cxn>
                    <a:cxn ang="0">
                      <a:pos x="10" y="3"/>
                    </a:cxn>
                    <a:cxn ang="0">
                      <a:pos x="11" y="3"/>
                    </a:cxn>
                    <a:cxn ang="0">
                      <a:pos x="12" y="2"/>
                    </a:cxn>
                    <a:cxn ang="0">
                      <a:pos x="13" y="2"/>
                    </a:cxn>
                    <a:cxn ang="0">
                      <a:pos x="14" y="1"/>
                    </a:cxn>
                    <a:cxn ang="0">
                      <a:pos x="14" y="1"/>
                    </a:cxn>
                    <a:cxn ang="0">
                      <a:pos x="16" y="1"/>
                    </a:cxn>
                    <a:cxn ang="0">
                      <a:pos x="19" y="1"/>
                    </a:cxn>
                  </a:cxnLst>
                  <a:rect l="0" t="0" r="r" b="b"/>
                  <a:pathLst>
                    <a:path w="21" h="21">
                      <a:moveTo>
                        <a:pt x="19" y="1"/>
                      </a:moveTo>
                      <a:cubicBezTo>
                        <a:pt x="20" y="2"/>
                        <a:pt x="21" y="3"/>
                        <a:pt x="21" y="4"/>
                      </a:cubicBezTo>
                      <a:cubicBezTo>
                        <a:pt x="21" y="17"/>
                        <a:pt x="21" y="17"/>
                        <a:pt x="21" y="17"/>
                      </a:cubicBezTo>
                      <a:cubicBezTo>
                        <a:pt x="21" y="18"/>
                        <a:pt x="20" y="19"/>
                        <a:pt x="19" y="20"/>
                      </a:cubicBezTo>
                      <a:cubicBezTo>
                        <a:pt x="19" y="20"/>
                        <a:pt x="18" y="21"/>
                        <a:pt x="17" y="21"/>
                      </a:cubicBezTo>
                      <a:cubicBezTo>
                        <a:pt x="15" y="21"/>
                        <a:pt x="14" y="20"/>
                        <a:pt x="13" y="20"/>
                      </a:cubicBezTo>
                      <a:cubicBezTo>
                        <a:pt x="13" y="20"/>
                        <a:pt x="13" y="20"/>
                        <a:pt x="13" y="20"/>
                      </a:cubicBezTo>
                      <a:cubicBezTo>
                        <a:pt x="12" y="20"/>
                        <a:pt x="10" y="20"/>
                        <a:pt x="9" y="20"/>
                      </a:cubicBezTo>
                      <a:cubicBezTo>
                        <a:pt x="9" y="20"/>
                        <a:pt x="8" y="20"/>
                        <a:pt x="8" y="19"/>
                      </a:cubicBezTo>
                      <a:cubicBezTo>
                        <a:pt x="7" y="19"/>
                        <a:pt x="6" y="19"/>
                        <a:pt x="5" y="19"/>
                      </a:cubicBezTo>
                      <a:cubicBezTo>
                        <a:pt x="5" y="19"/>
                        <a:pt x="4" y="19"/>
                        <a:pt x="4" y="19"/>
                      </a:cubicBezTo>
                      <a:cubicBezTo>
                        <a:pt x="4" y="18"/>
                        <a:pt x="3" y="18"/>
                        <a:pt x="3" y="18"/>
                      </a:cubicBezTo>
                      <a:cubicBezTo>
                        <a:pt x="2" y="18"/>
                        <a:pt x="1" y="17"/>
                        <a:pt x="0" y="16"/>
                      </a:cubicBezTo>
                      <a:cubicBezTo>
                        <a:pt x="0" y="15"/>
                        <a:pt x="0" y="13"/>
                        <a:pt x="1" y="12"/>
                      </a:cubicBezTo>
                      <a:cubicBezTo>
                        <a:pt x="1" y="12"/>
                        <a:pt x="1" y="12"/>
                        <a:pt x="1" y="12"/>
                      </a:cubicBezTo>
                      <a:cubicBezTo>
                        <a:pt x="1" y="11"/>
                        <a:pt x="2" y="11"/>
                        <a:pt x="2" y="11"/>
                      </a:cubicBezTo>
                      <a:cubicBezTo>
                        <a:pt x="2" y="10"/>
                        <a:pt x="2" y="10"/>
                        <a:pt x="3" y="10"/>
                      </a:cubicBezTo>
                      <a:cubicBezTo>
                        <a:pt x="3" y="9"/>
                        <a:pt x="4" y="9"/>
                        <a:pt x="4" y="8"/>
                      </a:cubicBezTo>
                      <a:cubicBezTo>
                        <a:pt x="4" y="8"/>
                        <a:pt x="5" y="8"/>
                        <a:pt x="5" y="8"/>
                      </a:cubicBezTo>
                      <a:cubicBezTo>
                        <a:pt x="5" y="7"/>
                        <a:pt x="5" y="7"/>
                        <a:pt x="6" y="7"/>
                      </a:cubicBezTo>
                      <a:cubicBezTo>
                        <a:pt x="6" y="6"/>
                        <a:pt x="6" y="6"/>
                        <a:pt x="7" y="6"/>
                      </a:cubicBezTo>
                      <a:cubicBezTo>
                        <a:pt x="7" y="6"/>
                        <a:pt x="7" y="6"/>
                        <a:pt x="7" y="5"/>
                      </a:cubicBezTo>
                      <a:cubicBezTo>
                        <a:pt x="8" y="5"/>
                        <a:pt x="8" y="5"/>
                        <a:pt x="9" y="5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10" y="4"/>
                        <a:pt x="10" y="4"/>
                        <a:pt x="10" y="3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1" y="3"/>
                        <a:pt x="12" y="2"/>
                        <a:pt x="12" y="2"/>
                      </a:cubicBezTo>
                      <a:cubicBezTo>
                        <a:pt x="12" y="2"/>
                        <a:pt x="12" y="2"/>
                        <a:pt x="13" y="2"/>
                      </a:cubicBezTo>
                      <a:cubicBezTo>
                        <a:pt x="13" y="2"/>
                        <a:pt x="14" y="2"/>
                        <a:pt x="14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5" y="1"/>
                        <a:pt x="15" y="1"/>
                        <a:pt x="16" y="1"/>
                      </a:cubicBezTo>
                      <a:cubicBezTo>
                        <a:pt x="17" y="0"/>
                        <a:pt x="18" y="1"/>
                        <a:pt x="19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6765" tIns="48383" rIns="96765" bIns="48383" numCol="1" anchor="t" anchorCtr="0" compatLnSpc="1"/>
                <a:lstStyle/>
                <a:p>
                  <a:pPr defTabSz="1176655"/>
                  <a:endParaRPr lang="en-US" sz="4235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7" name="Freeform 812"/>
                <p:cNvSpPr/>
                <p:nvPr/>
              </p:nvSpPr>
              <p:spPr bwMode="auto">
                <a:xfrm>
                  <a:off x="2897188" y="2878138"/>
                  <a:ext cx="71438" cy="76200"/>
                </a:xfrm>
                <a:custGeom>
                  <a:avLst/>
                  <a:gdLst/>
                  <a:ahLst/>
                  <a:cxnLst>
                    <a:cxn ang="0">
                      <a:pos x="20" y="16"/>
                    </a:cxn>
                    <a:cxn ang="0">
                      <a:pos x="17" y="18"/>
                    </a:cxn>
                    <a:cxn ang="0">
                      <a:pos x="16" y="19"/>
                    </a:cxn>
                    <a:cxn ang="0">
                      <a:pos x="15" y="19"/>
                    </a:cxn>
                    <a:cxn ang="0">
                      <a:pos x="12" y="19"/>
                    </a:cxn>
                    <a:cxn ang="0">
                      <a:pos x="11" y="20"/>
                    </a:cxn>
                    <a:cxn ang="0">
                      <a:pos x="8" y="20"/>
                    </a:cxn>
                    <a:cxn ang="0">
                      <a:pos x="7" y="20"/>
                    </a:cxn>
                    <a:cxn ang="0">
                      <a:pos x="3" y="21"/>
                    </a:cxn>
                    <a:cxn ang="0">
                      <a:pos x="1" y="20"/>
                    </a:cxn>
                    <a:cxn ang="0">
                      <a:pos x="0" y="17"/>
                    </a:cxn>
                    <a:cxn ang="0">
                      <a:pos x="0" y="4"/>
                    </a:cxn>
                    <a:cxn ang="0">
                      <a:pos x="1" y="1"/>
                    </a:cxn>
                    <a:cxn ang="0">
                      <a:pos x="5" y="1"/>
                    </a:cxn>
                    <a:cxn ang="0">
                      <a:pos x="6" y="1"/>
                    </a:cxn>
                    <a:cxn ang="0">
                      <a:pos x="6" y="1"/>
                    </a:cxn>
                    <a:cxn ang="0">
                      <a:pos x="8" y="2"/>
                    </a:cxn>
                    <a:cxn ang="0">
                      <a:pos x="8" y="2"/>
                    </a:cxn>
                    <a:cxn ang="0">
                      <a:pos x="9" y="3"/>
                    </a:cxn>
                    <a:cxn ang="0">
                      <a:pos x="10" y="3"/>
                    </a:cxn>
                    <a:cxn ang="0">
                      <a:pos x="11" y="4"/>
                    </a:cxn>
                    <a:cxn ang="0">
                      <a:pos x="12" y="5"/>
                    </a:cxn>
                    <a:cxn ang="0">
                      <a:pos x="13" y="5"/>
                    </a:cxn>
                    <a:cxn ang="0">
                      <a:pos x="14" y="6"/>
                    </a:cxn>
                    <a:cxn ang="0">
                      <a:pos x="14" y="7"/>
                    </a:cxn>
                    <a:cxn ang="0">
                      <a:pos x="15" y="8"/>
                    </a:cxn>
                    <a:cxn ang="0">
                      <a:pos x="16" y="8"/>
                    </a:cxn>
                    <a:cxn ang="0">
                      <a:pos x="18" y="10"/>
                    </a:cxn>
                    <a:cxn ang="0">
                      <a:pos x="18" y="11"/>
                    </a:cxn>
                    <a:cxn ang="0">
                      <a:pos x="19" y="12"/>
                    </a:cxn>
                    <a:cxn ang="0">
                      <a:pos x="19" y="12"/>
                    </a:cxn>
                    <a:cxn ang="0">
                      <a:pos x="20" y="16"/>
                    </a:cxn>
                  </a:cxnLst>
                  <a:rect l="0" t="0" r="r" b="b"/>
                  <a:pathLst>
                    <a:path w="20" h="21">
                      <a:moveTo>
                        <a:pt x="20" y="16"/>
                      </a:moveTo>
                      <a:cubicBezTo>
                        <a:pt x="19" y="17"/>
                        <a:pt x="18" y="18"/>
                        <a:pt x="17" y="18"/>
                      </a:cubicBezTo>
                      <a:cubicBezTo>
                        <a:pt x="17" y="18"/>
                        <a:pt x="17" y="18"/>
                        <a:pt x="16" y="19"/>
                      </a:cubicBezTo>
                      <a:cubicBezTo>
                        <a:pt x="16" y="19"/>
                        <a:pt x="16" y="19"/>
                        <a:pt x="15" y="19"/>
                      </a:cubicBezTo>
                      <a:cubicBezTo>
                        <a:pt x="14" y="19"/>
                        <a:pt x="13" y="19"/>
                        <a:pt x="12" y="19"/>
                      </a:cubicBezTo>
                      <a:cubicBezTo>
                        <a:pt x="12" y="20"/>
                        <a:pt x="12" y="20"/>
                        <a:pt x="11" y="20"/>
                      </a:cubicBezTo>
                      <a:cubicBezTo>
                        <a:pt x="10" y="20"/>
                        <a:pt x="9" y="20"/>
                        <a:pt x="8" y="20"/>
                      </a:cubicBezTo>
                      <a:cubicBezTo>
                        <a:pt x="7" y="20"/>
                        <a:pt x="7" y="20"/>
                        <a:pt x="7" y="20"/>
                      </a:cubicBezTo>
                      <a:cubicBezTo>
                        <a:pt x="6" y="20"/>
                        <a:pt x="5" y="21"/>
                        <a:pt x="3" y="21"/>
                      </a:cubicBezTo>
                      <a:cubicBezTo>
                        <a:pt x="2" y="21"/>
                        <a:pt x="2" y="20"/>
                        <a:pt x="1" y="20"/>
                      </a:cubicBezTo>
                      <a:cubicBezTo>
                        <a:pt x="0" y="19"/>
                        <a:pt x="0" y="18"/>
                        <a:pt x="0" y="17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3"/>
                        <a:pt x="0" y="2"/>
                        <a:pt x="1" y="1"/>
                      </a:cubicBezTo>
                      <a:cubicBezTo>
                        <a:pt x="2" y="1"/>
                        <a:pt x="3" y="0"/>
                        <a:pt x="5" y="1"/>
                      </a:cubicBezTo>
                      <a:cubicBezTo>
                        <a:pt x="5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7" y="2"/>
                        <a:pt x="7" y="2"/>
                        <a:pt x="8" y="2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8" y="2"/>
                        <a:pt x="9" y="3"/>
                        <a:pt x="9" y="3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10" y="4"/>
                        <a:pt x="11" y="4"/>
                        <a:pt x="11" y="4"/>
                      </a:cubicBezTo>
                      <a:cubicBezTo>
                        <a:pt x="11" y="4"/>
                        <a:pt x="11" y="4"/>
                        <a:pt x="12" y="5"/>
                      </a:cubicBezTo>
                      <a:cubicBezTo>
                        <a:pt x="12" y="5"/>
                        <a:pt x="12" y="5"/>
                        <a:pt x="13" y="5"/>
                      </a:cubicBezTo>
                      <a:cubicBezTo>
                        <a:pt x="13" y="6"/>
                        <a:pt x="13" y="6"/>
                        <a:pt x="14" y="6"/>
                      </a:cubicBezTo>
                      <a:cubicBezTo>
                        <a:pt x="14" y="6"/>
                        <a:pt x="14" y="6"/>
                        <a:pt x="14" y="7"/>
                      </a:cubicBezTo>
                      <a:cubicBezTo>
                        <a:pt x="15" y="7"/>
                        <a:pt x="15" y="7"/>
                        <a:pt x="15" y="8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7" y="9"/>
                        <a:pt x="17" y="9"/>
                        <a:pt x="18" y="10"/>
                      </a:cubicBezTo>
                      <a:cubicBezTo>
                        <a:pt x="18" y="10"/>
                        <a:pt x="18" y="11"/>
                        <a:pt x="18" y="11"/>
                      </a:cubicBezTo>
                      <a:cubicBezTo>
                        <a:pt x="18" y="11"/>
                        <a:pt x="19" y="12"/>
                        <a:pt x="19" y="12"/>
                      </a:cubicBezTo>
                      <a:cubicBezTo>
                        <a:pt x="19" y="12"/>
                        <a:pt x="19" y="12"/>
                        <a:pt x="19" y="12"/>
                      </a:cubicBezTo>
                      <a:cubicBezTo>
                        <a:pt x="20" y="13"/>
                        <a:pt x="20" y="15"/>
                        <a:pt x="20" y="1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6765" tIns="48383" rIns="96765" bIns="48383" numCol="1" anchor="t" anchorCtr="0" compatLnSpc="1"/>
                <a:lstStyle/>
                <a:p>
                  <a:pPr defTabSz="1176655"/>
                  <a:endParaRPr lang="en-US" sz="4235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8" name="Freeform 813"/>
                <p:cNvSpPr/>
                <p:nvPr/>
              </p:nvSpPr>
              <p:spPr bwMode="auto">
                <a:xfrm>
                  <a:off x="2760663" y="2892425"/>
                  <a:ext cx="47625" cy="42863"/>
                </a:xfrm>
                <a:custGeom>
                  <a:avLst/>
                  <a:gdLst/>
                  <a:ahLst/>
                  <a:cxnLst>
                    <a:cxn ang="0">
                      <a:pos x="8" y="6"/>
                    </a:cxn>
                    <a:cxn ang="0">
                      <a:pos x="8" y="6"/>
                    </a:cxn>
                    <a:cxn ang="0">
                      <a:pos x="10" y="4"/>
                    </a:cxn>
                    <a:cxn ang="0">
                      <a:pos x="13" y="1"/>
                    </a:cxn>
                    <a:cxn ang="0">
                      <a:pos x="13" y="0"/>
                    </a:cxn>
                    <a:cxn ang="0">
                      <a:pos x="12" y="0"/>
                    </a:cxn>
                    <a:cxn ang="0">
                      <a:pos x="1" y="7"/>
                    </a:cxn>
                    <a:cxn ang="0">
                      <a:pos x="0" y="9"/>
                    </a:cxn>
                    <a:cxn ang="0">
                      <a:pos x="1" y="11"/>
                    </a:cxn>
                    <a:cxn ang="0">
                      <a:pos x="6" y="9"/>
                    </a:cxn>
                    <a:cxn ang="0">
                      <a:pos x="8" y="7"/>
                    </a:cxn>
                    <a:cxn ang="0">
                      <a:pos x="8" y="7"/>
                    </a:cxn>
                    <a:cxn ang="0">
                      <a:pos x="8" y="6"/>
                    </a:cxn>
                  </a:cxnLst>
                  <a:rect l="0" t="0" r="r" b="b"/>
                  <a:pathLst>
                    <a:path w="13" h="12">
                      <a:moveTo>
                        <a:pt x="8" y="6"/>
                      </a:move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9" y="5"/>
                        <a:pt x="9" y="5"/>
                        <a:pt x="10" y="4"/>
                      </a:cubicBezTo>
                      <a:cubicBezTo>
                        <a:pt x="10" y="4"/>
                        <a:pt x="11" y="3"/>
                        <a:pt x="13" y="1"/>
                      </a:cubicBezTo>
                      <a:cubicBezTo>
                        <a:pt x="13" y="1"/>
                        <a:pt x="13" y="0"/>
                        <a:pt x="13" y="0"/>
                      </a:cubicBezTo>
                      <a:cubicBezTo>
                        <a:pt x="13" y="0"/>
                        <a:pt x="12" y="0"/>
                        <a:pt x="12" y="0"/>
                      </a:cubicBezTo>
                      <a:cubicBezTo>
                        <a:pt x="8" y="2"/>
                        <a:pt x="4" y="4"/>
                        <a:pt x="1" y="7"/>
                      </a:cubicBezTo>
                      <a:cubicBezTo>
                        <a:pt x="0" y="8"/>
                        <a:pt x="0" y="8"/>
                        <a:pt x="0" y="9"/>
                      </a:cubicBezTo>
                      <a:cubicBezTo>
                        <a:pt x="0" y="10"/>
                        <a:pt x="0" y="10"/>
                        <a:pt x="1" y="11"/>
                      </a:cubicBezTo>
                      <a:cubicBezTo>
                        <a:pt x="3" y="12"/>
                        <a:pt x="5" y="11"/>
                        <a:pt x="6" y="9"/>
                      </a:cubicBezTo>
                      <a:cubicBezTo>
                        <a:pt x="7" y="8"/>
                        <a:pt x="7" y="8"/>
                        <a:pt x="8" y="7"/>
                      </a:cubicBezTo>
                      <a:cubicBezTo>
                        <a:pt x="8" y="7"/>
                        <a:pt x="8" y="7"/>
                        <a:pt x="8" y="7"/>
                      </a:cubicBezTo>
                      <a:cubicBezTo>
                        <a:pt x="8" y="7"/>
                        <a:pt x="8" y="7"/>
                        <a:pt x="8" y="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6765" tIns="48383" rIns="96765" bIns="48383" numCol="1" anchor="t" anchorCtr="0" compatLnSpc="1"/>
                <a:lstStyle/>
                <a:p>
                  <a:pPr defTabSz="1176655"/>
                  <a:endParaRPr lang="en-US" sz="4235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Freeform 814"/>
                <p:cNvSpPr/>
                <p:nvPr/>
              </p:nvSpPr>
              <p:spPr bwMode="auto">
                <a:xfrm>
                  <a:off x="2963863" y="2892425"/>
                  <a:ext cx="47625" cy="42863"/>
                </a:xfrm>
                <a:custGeom>
                  <a:avLst/>
                  <a:gdLst/>
                  <a:ahLst/>
                  <a:cxnLst>
                    <a:cxn ang="0">
                      <a:pos x="5" y="6"/>
                    </a:cxn>
                    <a:cxn ang="0">
                      <a:pos x="5" y="6"/>
                    </a:cxn>
                    <a:cxn ang="0">
                      <a:pos x="3" y="4"/>
                    </a:cxn>
                    <a:cxn ang="0">
                      <a:pos x="0" y="1"/>
                    </a:cxn>
                    <a:cxn ang="0">
                      <a:pos x="0" y="0"/>
                    </a:cxn>
                    <a:cxn ang="0">
                      <a:pos x="1" y="0"/>
                    </a:cxn>
                    <a:cxn ang="0">
                      <a:pos x="12" y="7"/>
                    </a:cxn>
                    <a:cxn ang="0">
                      <a:pos x="13" y="9"/>
                    </a:cxn>
                    <a:cxn ang="0">
                      <a:pos x="12" y="11"/>
                    </a:cxn>
                    <a:cxn ang="0">
                      <a:pos x="7" y="9"/>
                    </a:cxn>
                    <a:cxn ang="0">
                      <a:pos x="5" y="7"/>
                    </a:cxn>
                    <a:cxn ang="0">
                      <a:pos x="5" y="7"/>
                    </a:cxn>
                    <a:cxn ang="0">
                      <a:pos x="5" y="6"/>
                    </a:cxn>
                  </a:cxnLst>
                  <a:rect l="0" t="0" r="r" b="b"/>
                  <a:pathLst>
                    <a:path w="13" h="12">
                      <a:moveTo>
                        <a:pt x="5" y="6"/>
                      </a:move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4" y="5"/>
                        <a:pt x="4" y="5"/>
                        <a:pt x="3" y="4"/>
                      </a:cubicBezTo>
                      <a:cubicBezTo>
                        <a:pt x="3" y="4"/>
                        <a:pt x="2" y="3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5" y="2"/>
                        <a:pt x="9" y="4"/>
                        <a:pt x="12" y="7"/>
                      </a:cubicBezTo>
                      <a:cubicBezTo>
                        <a:pt x="13" y="8"/>
                        <a:pt x="13" y="8"/>
                        <a:pt x="13" y="9"/>
                      </a:cubicBezTo>
                      <a:cubicBezTo>
                        <a:pt x="13" y="10"/>
                        <a:pt x="13" y="10"/>
                        <a:pt x="12" y="11"/>
                      </a:cubicBezTo>
                      <a:cubicBezTo>
                        <a:pt x="10" y="12"/>
                        <a:pt x="8" y="11"/>
                        <a:pt x="7" y="9"/>
                      </a:cubicBezTo>
                      <a:cubicBezTo>
                        <a:pt x="6" y="8"/>
                        <a:pt x="6" y="8"/>
                        <a:pt x="5" y="7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5" y="7"/>
                        <a:pt x="5" y="7"/>
                        <a:pt x="5" y="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6765" tIns="48383" rIns="96765" bIns="48383" numCol="1" anchor="t" anchorCtr="0" compatLnSpc="1"/>
                <a:lstStyle/>
                <a:p>
                  <a:pPr defTabSz="1176655"/>
                  <a:endParaRPr lang="en-US" sz="4235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0" name="Freeform 815"/>
                <p:cNvSpPr/>
                <p:nvPr/>
              </p:nvSpPr>
              <p:spPr bwMode="auto">
                <a:xfrm>
                  <a:off x="2760663" y="3213100"/>
                  <a:ext cx="47625" cy="38100"/>
                </a:xfrm>
                <a:custGeom>
                  <a:avLst/>
                  <a:gdLst/>
                  <a:ahLst/>
                  <a:cxnLst>
                    <a:cxn ang="0">
                      <a:pos x="8" y="5"/>
                    </a:cxn>
                    <a:cxn ang="0">
                      <a:pos x="8" y="6"/>
                    </a:cxn>
                    <a:cxn ang="0">
                      <a:pos x="10" y="7"/>
                    </a:cxn>
                    <a:cxn ang="0">
                      <a:pos x="13" y="10"/>
                    </a:cxn>
                    <a:cxn ang="0">
                      <a:pos x="13" y="11"/>
                    </a:cxn>
                    <a:cxn ang="0">
                      <a:pos x="12" y="11"/>
                    </a:cxn>
                    <a:cxn ang="0">
                      <a:pos x="1" y="4"/>
                    </a:cxn>
                    <a:cxn ang="0">
                      <a:pos x="0" y="2"/>
                    </a:cxn>
                    <a:cxn ang="0">
                      <a:pos x="1" y="1"/>
                    </a:cxn>
                    <a:cxn ang="0">
                      <a:pos x="6" y="2"/>
                    </a:cxn>
                    <a:cxn ang="0">
                      <a:pos x="8" y="4"/>
                    </a:cxn>
                    <a:cxn ang="0">
                      <a:pos x="8" y="5"/>
                    </a:cxn>
                    <a:cxn ang="0">
                      <a:pos x="8" y="5"/>
                    </a:cxn>
                  </a:cxnLst>
                  <a:rect l="0" t="0" r="r" b="b"/>
                  <a:pathLst>
                    <a:path w="13" h="11">
                      <a:moveTo>
                        <a:pt x="8" y="5"/>
                      </a:moveTo>
                      <a:cubicBezTo>
                        <a:pt x="8" y="5"/>
                        <a:pt x="8" y="5"/>
                        <a:pt x="8" y="6"/>
                      </a:cubicBezTo>
                      <a:cubicBezTo>
                        <a:pt x="9" y="6"/>
                        <a:pt x="9" y="7"/>
                        <a:pt x="10" y="7"/>
                      </a:cubicBezTo>
                      <a:cubicBezTo>
                        <a:pt x="10" y="7"/>
                        <a:pt x="11" y="9"/>
                        <a:pt x="13" y="10"/>
                      </a:cubicBezTo>
                      <a:cubicBezTo>
                        <a:pt x="13" y="11"/>
                        <a:pt x="13" y="11"/>
                        <a:pt x="13" y="11"/>
                      </a:cubicBezTo>
                      <a:cubicBezTo>
                        <a:pt x="13" y="11"/>
                        <a:pt x="12" y="11"/>
                        <a:pt x="12" y="11"/>
                      </a:cubicBezTo>
                      <a:cubicBezTo>
                        <a:pt x="8" y="9"/>
                        <a:pt x="4" y="7"/>
                        <a:pt x="1" y="4"/>
                      </a:cubicBezTo>
                      <a:cubicBezTo>
                        <a:pt x="0" y="4"/>
                        <a:pt x="0" y="3"/>
                        <a:pt x="0" y="2"/>
                      </a:cubicBezTo>
                      <a:cubicBezTo>
                        <a:pt x="0" y="2"/>
                        <a:pt x="0" y="1"/>
                        <a:pt x="1" y="1"/>
                      </a:cubicBezTo>
                      <a:cubicBezTo>
                        <a:pt x="3" y="0"/>
                        <a:pt x="5" y="1"/>
                        <a:pt x="6" y="2"/>
                      </a:cubicBezTo>
                      <a:cubicBezTo>
                        <a:pt x="7" y="3"/>
                        <a:pt x="7" y="4"/>
                        <a:pt x="8" y="4"/>
                      </a:cubicBezTo>
                      <a:cubicBezTo>
                        <a:pt x="8" y="4"/>
                        <a:pt x="8" y="5"/>
                        <a:pt x="8" y="5"/>
                      </a:cubicBezTo>
                      <a:cubicBezTo>
                        <a:pt x="8" y="5"/>
                        <a:pt x="8" y="5"/>
                        <a:pt x="8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6765" tIns="48383" rIns="96765" bIns="48383" numCol="1" anchor="t" anchorCtr="0" compatLnSpc="1"/>
                <a:lstStyle/>
                <a:p>
                  <a:pPr defTabSz="1176655"/>
                  <a:endParaRPr lang="en-US" sz="4235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1" name="Freeform 816"/>
                <p:cNvSpPr/>
                <p:nvPr/>
              </p:nvSpPr>
              <p:spPr bwMode="auto">
                <a:xfrm>
                  <a:off x="2963863" y="3213100"/>
                  <a:ext cx="47625" cy="38100"/>
                </a:xfrm>
                <a:custGeom>
                  <a:avLst/>
                  <a:gdLst/>
                  <a:ahLst/>
                  <a:cxnLst>
                    <a:cxn ang="0">
                      <a:pos x="5" y="5"/>
                    </a:cxn>
                    <a:cxn ang="0">
                      <a:pos x="5" y="6"/>
                    </a:cxn>
                    <a:cxn ang="0">
                      <a:pos x="3" y="7"/>
                    </a:cxn>
                    <a:cxn ang="0">
                      <a:pos x="0" y="10"/>
                    </a:cxn>
                    <a:cxn ang="0">
                      <a:pos x="0" y="11"/>
                    </a:cxn>
                    <a:cxn ang="0">
                      <a:pos x="1" y="11"/>
                    </a:cxn>
                    <a:cxn ang="0">
                      <a:pos x="12" y="4"/>
                    </a:cxn>
                    <a:cxn ang="0">
                      <a:pos x="13" y="2"/>
                    </a:cxn>
                    <a:cxn ang="0">
                      <a:pos x="12" y="1"/>
                    </a:cxn>
                    <a:cxn ang="0">
                      <a:pos x="7" y="2"/>
                    </a:cxn>
                    <a:cxn ang="0">
                      <a:pos x="5" y="4"/>
                    </a:cxn>
                    <a:cxn ang="0">
                      <a:pos x="5" y="5"/>
                    </a:cxn>
                    <a:cxn ang="0">
                      <a:pos x="5" y="5"/>
                    </a:cxn>
                  </a:cxnLst>
                  <a:rect l="0" t="0" r="r" b="b"/>
                  <a:pathLst>
                    <a:path w="13" h="11">
                      <a:moveTo>
                        <a:pt x="5" y="5"/>
                      </a:moveTo>
                      <a:cubicBezTo>
                        <a:pt x="5" y="5"/>
                        <a:pt x="5" y="5"/>
                        <a:pt x="5" y="6"/>
                      </a:cubicBezTo>
                      <a:cubicBezTo>
                        <a:pt x="4" y="6"/>
                        <a:pt x="4" y="7"/>
                        <a:pt x="3" y="7"/>
                      </a:cubicBezTo>
                      <a:cubicBezTo>
                        <a:pt x="3" y="7"/>
                        <a:pt x="2" y="9"/>
                        <a:pt x="0" y="10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5" y="9"/>
                        <a:pt x="9" y="7"/>
                        <a:pt x="12" y="4"/>
                      </a:cubicBezTo>
                      <a:cubicBezTo>
                        <a:pt x="13" y="4"/>
                        <a:pt x="13" y="3"/>
                        <a:pt x="13" y="2"/>
                      </a:cubicBezTo>
                      <a:cubicBezTo>
                        <a:pt x="13" y="2"/>
                        <a:pt x="13" y="1"/>
                        <a:pt x="12" y="1"/>
                      </a:cubicBezTo>
                      <a:cubicBezTo>
                        <a:pt x="10" y="0"/>
                        <a:pt x="8" y="1"/>
                        <a:pt x="7" y="2"/>
                      </a:cubicBezTo>
                      <a:cubicBezTo>
                        <a:pt x="6" y="3"/>
                        <a:pt x="6" y="4"/>
                        <a:pt x="5" y="4"/>
                      </a:cubicBezTo>
                      <a:cubicBezTo>
                        <a:pt x="5" y="4"/>
                        <a:pt x="5" y="5"/>
                        <a:pt x="5" y="5"/>
                      </a:cubicBezTo>
                      <a:cubicBezTo>
                        <a:pt x="5" y="5"/>
                        <a:pt x="5" y="5"/>
                        <a:pt x="5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6765" tIns="48383" rIns="96765" bIns="48383" numCol="1" anchor="t" anchorCtr="0" compatLnSpc="1"/>
                <a:lstStyle/>
                <a:p>
                  <a:pPr defTabSz="1176655"/>
                  <a:endParaRPr lang="en-US" sz="4235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72" name="Group 71"/>
              <p:cNvGrpSpPr/>
              <p:nvPr/>
            </p:nvGrpSpPr>
            <p:grpSpPr>
              <a:xfrm>
                <a:off x="4867275" y="2788455"/>
                <a:ext cx="373673" cy="421470"/>
                <a:chOff x="5513440" y="1766202"/>
                <a:chExt cx="429274" cy="484183"/>
              </a:xfrm>
              <a:solidFill>
                <a:schemeClr val="bg1"/>
              </a:solidFill>
            </p:grpSpPr>
            <p:sp>
              <p:nvSpPr>
                <p:cNvPr id="73" name="Freeform 147"/>
                <p:cNvSpPr/>
                <p:nvPr/>
              </p:nvSpPr>
              <p:spPr bwMode="auto">
                <a:xfrm>
                  <a:off x="5513440" y="1766202"/>
                  <a:ext cx="429274" cy="87353"/>
                </a:xfrm>
                <a:custGeom>
                  <a:avLst/>
                  <a:gdLst>
                    <a:gd name="T0" fmla="*/ 68 w 129"/>
                    <a:gd name="T1" fmla="*/ 8 h 26"/>
                    <a:gd name="T2" fmla="*/ 68 w 129"/>
                    <a:gd name="T3" fmla="*/ 4 h 26"/>
                    <a:gd name="T4" fmla="*/ 64 w 129"/>
                    <a:gd name="T5" fmla="*/ 0 h 26"/>
                    <a:gd name="T6" fmla="*/ 61 w 129"/>
                    <a:gd name="T7" fmla="*/ 4 h 26"/>
                    <a:gd name="T8" fmla="*/ 61 w 129"/>
                    <a:gd name="T9" fmla="*/ 8 h 26"/>
                    <a:gd name="T10" fmla="*/ 0 w 129"/>
                    <a:gd name="T11" fmla="*/ 8 h 26"/>
                    <a:gd name="T12" fmla="*/ 0 w 129"/>
                    <a:gd name="T13" fmla="*/ 26 h 26"/>
                    <a:gd name="T14" fmla="*/ 129 w 129"/>
                    <a:gd name="T15" fmla="*/ 26 h 26"/>
                    <a:gd name="T16" fmla="*/ 129 w 129"/>
                    <a:gd name="T17" fmla="*/ 8 h 26"/>
                    <a:gd name="T18" fmla="*/ 68 w 129"/>
                    <a:gd name="T19" fmla="*/ 8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9" h="26">
                      <a:moveTo>
                        <a:pt x="68" y="8"/>
                      </a:moveTo>
                      <a:cubicBezTo>
                        <a:pt x="68" y="4"/>
                        <a:pt x="68" y="4"/>
                        <a:pt x="68" y="4"/>
                      </a:cubicBezTo>
                      <a:cubicBezTo>
                        <a:pt x="68" y="2"/>
                        <a:pt x="66" y="0"/>
                        <a:pt x="64" y="0"/>
                      </a:cubicBezTo>
                      <a:cubicBezTo>
                        <a:pt x="63" y="0"/>
                        <a:pt x="61" y="2"/>
                        <a:pt x="61" y="4"/>
                      </a:cubicBezTo>
                      <a:cubicBezTo>
                        <a:pt x="61" y="8"/>
                        <a:pt x="61" y="8"/>
                        <a:pt x="61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129" y="26"/>
                        <a:pt x="129" y="26"/>
                        <a:pt x="129" y="26"/>
                      </a:cubicBezTo>
                      <a:cubicBezTo>
                        <a:pt x="129" y="8"/>
                        <a:pt x="129" y="8"/>
                        <a:pt x="129" y="8"/>
                      </a:cubicBezTo>
                      <a:lnTo>
                        <a:pt x="68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765" tIns="48383" rIns="96765" bIns="48383" numCol="1" anchor="t" anchorCtr="0" compatLnSpc="1"/>
                <a:lstStyle/>
                <a:p>
                  <a:pPr defTabSz="1176655"/>
                  <a:endParaRPr lang="en-US" sz="4235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4" name="Freeform 148"/>
                <p:cNvSpPr>
                  <a:spLocks noEditPoints="1"/>
                </p:cNvSpPr>
                <p:nvPr/>
              </p:nvSpPr>
              <p:spPr bwMode="auto">
                <a:xfrm>
                  <a:off x="5550876" y="1873521"/>
                  <a:ext cx="356897" cy="376864"/>
                </a:xfrm>
                <a:custGeom>
                  <a:avLst/>
                  <a:gdLst>
                    <a:gd name="T0" fmla="*/ 143 w 143"/>
                    <a:gd name="T1" fmla="*/ 95 h 151"/>
                    <a:gd name="T2" fmla="*/ 143 w 143"/>
                    <a:gd name="T3" fmla="*/ 0 h 151"/>
                    <a:gd name="T4" fmla="*/ 0 w 143"/>
                    <a:gd name="T5" fmla="*/ 0 h 151"/>
                    <a:gd name="T6" fmla="*/ 0 w 143"/>
                    <a:gd name="T7" fmla="*/ 95 h 151"/>
                    <a:gd name="T8" fmla="*/ 63 w 143"/>
                    <a:gd name="T9" fmla="*/ 95 h 151"/>
                    <a:gd name="T10" fmla="*/ 63 w 143"/>
                    <a:gd name="T11" fmla="*/ 125 h 151"/>
                    <a:gd name="T12" fmla="*/ 45 w 143"/>
                    <a:gd name="T13" fmla="*/ 125 h 151"/>
                    <a:gd name="T14" fmla="*/ 45 w 143"/>
                    <a:gd name="T15" fmla="*/ 121 h 151"/>
                    <a:gd name="T16" fmla="*/ 37 w 143"/>
                    <a:gd name="T17" fmla="*/ 121 h 151"/>
                    <a:gd name="T18" fmla="*/ 25 w 143"/>
                    <a:gd name="T19" fmla="*/ 151 h 151"/>
                    <a:gd name="T20" fmla="*/ 33 w 143"/>
                    <a:gd name="T21" fmla="*/ 151 h 151"/>
                    <a:gd name="T22" fmla="*/ 40 w 143"/>
                    <a:gd name="T23" fmla="*/ 137 h 151"/>
                    <a:gd name="T24" fmla="*/ 104 w 143"/>
                    <a:gd name="T25" fmla="*/ 137 h 151"/>
                    <a:gd name="T26" fmla="*/ 109 w 143"/>
                    <a:gd name="T27" fmla="*/ 151 h 151"/>
                    <a:gd name="T28" fmla="*/ 119 w 143"/>
                    <a:gd name="T29" fmla="*/ 151 h 151"/>
                    <a:gd name="T30" fmla="*/ 107 w 143"/>
                    <a:gd name="T31" fmla="*/ 121 h 151"/>
                    <a:gd name="T32" fmla="*/ 97 w 143"/>
                    <a:gd name="T33" fmla="*/ 121 h 151"/>
                    <a:gd name="T34" fmla="*/ 97 w 143"/>
                    <a:gd name="T35" fmla="*/ 125 h 151"/>
                    <a:gd name="T36" fmla="*/ 80 w 143"/>
                    <a:gd name="T37" fmla="*/ 125 h 151"/>
                    <a:gd name="T38" fmla="*/ 80 w 143"/>
                    <a:gd name="T39" fmla="*/ 95 h 151"/>
                    <a:gd name="T40" fmla="*/ 143 w 143"/>
                    <a:gd name="T41" fmla="*/ 95 h 151"/>
                    <a:gd name="T42" fmla="*/ 92 w 143"/>
                    <a:gd name="T43" fmla="*/ 28 h 151"/>
                    <a:gd name="T44" fmla="*/ 133 w 143"/>
                    <a:gd name="T45" fmla="*/ 28 h 151"/>
                    <a:gd name="T46" fmla="*/ 133 w 143"/>
                    <a:gd name="T47" fmla="*/ 37 h 151"/>
                    <a:gd name="T48" fmla="*/ 92 w 143"/>
                    <a:gd name="T49" fmla="*/ 37 h 151"/>
                    <a:gd name="T50" fmla="*/ 92 w 143"/>
                    <a:gd name="T51" fmla="*/ 28 h 151"/>
                    <a:gd name="T52" fmla="*/ 92 w 143"/>
                    <a:gd name="T53" fmla="*/ 46 h 151"/>
                    <a:gd name="T54" fmla="*/ 133 w 143"/>
                    <a:gd name="T55" fmla="*/ 46 h 151"/>
                    <a:gd name="T56" fmla="*/ 133 w 143"/>
                    <a:gd name="T57" fmla="*/ 56 h 151"/>
                    <a:gd name="T58" fmla="*/ 92 w 143"/>
                    <a:gd name="T59" fmla="*/ 56 h 151"/>
                    <a:gd name="T60" fmla="*/ 92 w 143"/>
                    <a:gd name="T61" fmla="*/ 46 h 151"/>
                    <a:gd name="T62" fmla="*/ 92 w 143"/>
                    <a:gd name="T63" fmla="*/ 63 h 151"/>
                    <a:gd name="T64" fmla="*/ 133 w 143"/>
                    <a:gd name="T65" fmla="*/ 63 h 151"/>
                    <a:gd name="T66" fmla="*/ 133 w 143"/>
                    <a:gd name="T67" fmla="*/ 74 h 151"/>
                    <a:gd name="T68" fmla="*/ 92 w 143"/>
                    <a:gd name="T69" fmla="*/ 74 h 151"/>
                    <a:gd name="T70" fmla="*/ 92 w 143"/>
                    <a:gd name="T71" fmla="*/ 63 h 151"/>
                    <a:gd name="T72" fmla="*/ 8 w 143"/>
                    <a:gd name="T73" fmla="*/ 75 h 151"/>
                    <a:gd name="T74" fmla="*/ 8 w 143"/>
                    <a:gd name="T75" fmla="*/ 24 h 151"/>
                    <a:gd name="T76" fmla="*/ 83 w 143"/>
                    <a:gd name="T77" fmla="*/ 24 h 151"/>
                    <a:gd name="T78" fmla="*/ 83 w 143"/>
                    <a:gd name="T79" fmla="*/ 75 h 151"/>
                    <a:gd name="T80" fmla="*/ 8 w 143"/>
                    <a:gd name="T81" fmla="*/ 75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43" h="151">
                      <a:moveTo>
                        <a:pt x="143" y="95"/>
                      </a:moveTo>
                      <a:lnTo>
                        <a:pt x="143" y="0"/>
                      </a:lnTo>
                      <a:lnTo>
                        <a:pt x="0" y="0"/>
                      </a:lnTo>
                      <a:lnTo>
                        <a:pt x="0" y="95"/>
                      </a:lnTo>
                      <a:lnTo>
                        <a:pt x="63" y="95"/>
                      </a:lnTo>
                      <a:lnTo>
                        <a:pt x="63" y="125"/>
                      </a:lnTo>
                      <a:lnTo>
                        <a:pt x="45" y="125"/>
                      </a:lnTo>
                      <a:lnTo>
                        <a:pt x="45" y="121"/>
                      </a:lnTo>
                      <a:lnTo>
                        <a:pt x="37" y="121"/>
                      </a:lnTo>
                      <a:lnTo>
                        <a:pt x="25" y="151"/>
                      </a:lnTo>
                      <a:lnTo>
                        <a:pt x="33" y="151"/>
                      </a:lnTo>
                      <a:lnTo>
                        <a:pt x="40" y="137"/>
                      </a:lnTo>
                      <a:lnTo>
                        <a:pt x="104" y="137"/>
                      </a:lnTo>
                      <a:lnTo>
                        <a:pt x="109" y="151"/>
                      </a:lnTo>
                      <a:lnTo>
                        <a:pt x="119" y="151"/>
                      </a:lnTo>
                      <a:lnTo>
                        <a:pt x="107" y="121"/>
                      </a:lnTo>
                      <a:lnTo>
                        <a:pt x="97" y="121"/>
                      </a:lnTo>
                      <a:lnTo>
                        <a:pt x="97" y="125"/>
                      </a:lnTo>
                      <a:lnTo>
                        <a:pt x="80" y="125"/>
                      </a:lnTo>
                      <a:lnTo>
                        <a:pt x="80" y="95"/>
                      </a:lnTo>
                      <a:lnTo>
                        <a:pt x="143" y="95"/>
                      </a:lnTo>
                      <a:close/>
                      <a:moveTo>
                        <a:pt x="92" y="28"/>
                      </a:moveTo>
                      <a:lnTo>
                        <a:pt x="133" y="28"/>
                      </a:lnTo>
                      <a:lnTo>
                        <a:pt x="133" y="37"/>
                      </a:lnTo>
                      <a:lnTo>
                        <a:pt x="92" y="37"/>
                      </a:lnTo>
                      <a:lnTo>
                        <a:pt x="92" y="28"/>
                      </a:lnTo>
                      <a:close/>
                      <a:moveTo>
                        <a:pt x="92" y="46"/>
                      </a:moveTo>
                      <a:lnTo>
                        <a:pt x="133" y="46"/>
                      </a:lnTo>
                      <a:lnTo>
                        <a:pt x="133" y="56"/>
                      </a:lnTo>
                      <a:lnTo>
                        <a:pt x="92" y="56"/>
                      </a:lnTo>
                      <a:lnTo>
                        <a:pt x="92" y="46"/>
                      </a:lnTo>
                      <a:close/>
                      <a:moveTo>
                        <a:pt x="92" y="63"/>
                      </a:moveTo>
                      <a:lnTo>
                        <a:pt x="133" y="63"/>
                      </a:lnTo>
                      <a:lnTo>
                        <a:pt x="133" y="74"/>
                      </a:lnTo>
                      <a:lnTo>
                        <a:pt x="92" y="74"/>
                      </a:lnTo>
                      <a:lnTo>
                        <a:pt x="92" y="63"/>
                      </a:lnTo>
                      <a:close/>
                      <a:moveTo>
                        <a:pt x="8" y="75"/>
                      </a:moveTo>
                      <a:lnTo>
                        <a:pt x="8" y="24"/>
                      </a:lnTo>
                      <a:lnTo>
                        <a:pt x="83" y="24"/>
                      </a:lnTo>
                      <a:lnTo>
                        <a:pt x="83" y="75"/>
                      </a:lnTo>
                      <a:lnTo>
                        <a:pt x="8" y="7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765" tIns="48383" rIns="96765" bIns="48383" numCol="1" anchor="t" anchorCtr="0" compatLnSpc="1"/>
                <a:lstStyle/>
                <a:p>
                  <a:pPr defTabSz="1176655"/>
                  <a:endParaRPr lang="en-US" sz="4235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5" name="Freeform 149"/>
                <p:cNvSpPr/>
                <p:nvPr/>
              </p:nvSpPr>
              <p:spPr bwMode="auto">
                <a:xfrm>
                  <a:off x="5578330" y="1945898"/>
                  <a:ext cx="174705" cy="102328"/>
                </a:xfrm>
                <a:custGeom>
                  <a:avLst/>
                  <a:gdLst>
                    <a:gd name="T0" fmla="*/ 58 w 70"/>
                    <a:gd name="T1" fmla="*/ 12 h 41"/>
                    <a:gd name="T2" fmla="*/ 54 w 70"/>
                    <a:gd name="T3" fmla="*/ 20 h 41"/>
                    <a:gd name="T4" fmla="*/ 48 w 70"/>
                    <a:gd name="T5" fmla="*/ 16 h 41"/>
                    <a:gd name="T6" fmla="*/ 48 w 70"/>
                    <a:gd name="T7" fmla="*/ 16 h 41"/>
                    <a:gd name="T8" fmla="*/ 34 w 70"/>
                    <a:gd name="T9" fmla="*/ 8 h 41"/>
                    <a:gd name="T10" fmla="*/ 32 w 70"/>
                    <a:gd name="T11" fmla="*/ 12 h 41"/>
                    <a:gd name="T12" fmla="*/ 28 w 70"/>
                    <a:gd name="T13" fmla="*/ 20 h 41"/>
                    <a:gd name="T14" fmla="*/ 16 w 70"/>
                    <a:gd name="T15" fmla="*/ 12 h 41"/>
                    <a:gd name="T16" fmla="*/ 12 w 70"/>
                    <a:gd name="T17" fmla="*/ 17 h 41"/>
                    <a:gd name="T18" fmla="*/ 12 w 70"/>
                    <a:gd name="T19" fmla="*/ 17 h 41"/>
                    <a:gd name="T20" fmla="*/ 0 w 70"/>
                    <a:gd name="T21" fmla="*/ 37 h 41"/>
                    <a:gd name="T22" fmla="*/ 5 w 70"/>
                    <a:gd name="T23" fmla="*/ 41 h 41"/>
                    <a:gd name="T24" fmla="*/ 17 w 70"/>
                    <a:gd name="T25" fmla="*/ 21 h 41"/>
                    <a:gd name="T26" fmla="*/ 24 w 70"/>
                    <a:gd name="T27" fmla="*/ 25 h 41"/>
                    <a:gd name="T28" fmla="*/ 24 w 70"/>
                    <a:gd name="T29" fmla="*/ 25 h 41"/>
                    <a:gd name="T30" fmla="*/ 30 w 70"/>
                    <a:gd name="T31" fmla="*/ 29 h 41"/>
                    <a:gd name="T32" fmla="*/ 37 w 70"/>
                    <a:gd name="T33" fmla="*/ 17 h 41"/>
                    <a:gd name="T34" fmla="*/ 42 w 70"/>
                    <a:gd name="T35" fmla="*/ 21 h 41"/>
                    <a:gd name="T36" fmla="*/ 42 w 70"/>
                    <a:gd name="T37" fmla="*/ 21 h 41"/>
                    <a:gd name="T38" fmla="*/ 56 w 70"/>
                    <a:gd name="T39" fmla="*/ 28 h 41"/>
                    <a:gd name="T40" fmla="*/ 57 w 70"/>
                    <a:gd name="T41" fmla="*/ 28 h 41"/>
                    <a:gd name="T42" fmla="*/ 57 w 70"/>
                    <a:gd name="T43" fmla="*/ 28 h 41"/>
                    <a:gd name="T44" fmla="*/ 64 w 70"/>
                    <a:gd name="T45" fmla="*/ 17 h 41"/>
                    <a:gd name="T46" fmla="*/ 64 w 70"/>
                    <a:gd name="T47" fmla="*/ 17 h 41"/>
                    <a:gd name="T48" fmla="*/ 70 w 70"/>
                    <a:gd name="T49" fmla="*/ 4 h 41"/>
                    <a:gd name="T50" fmla="*/ 65 w 70"/>
                    <a:gd name="T51" fmla="*/ 0 h 41"/>
                    <a:gd name="T52" fmla="*/ 58 w 70"/>
                    <a:gd name="T53" fmla="*/ 12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70" h="41">
                      <a:moveTo>
                        <a:pt x="58" y="12"/>
                      </a:moveTo>
                      <a:lnTo>
                        <a:pt x="54" y="20"/>
                      </a:lnTo>
                      <a:lnTo>
                        <a:pt x="48" y="16"/>
                      </a:lnTo>
                      <a:lnTo>
                        <a:pt x="48" y="16"/>
                      </a:lnTo>
                      <a:lnTo>
                        <a:pt x="34" y="8"/>
                      </a:lnTo>
                      <a:lnTo>
                        <a:pt x="32" y="12"/>
                      </a:lnTo>
                      <a:lnTo>
                        <a:pt x="28" y="20"/>
                      </a:lnTo>
                      <a:lnTo>
                        <a:pt x="16" y="12"/>
                      </a:lnTo>
                      <a:lnTo>
                        <a:pt x="12" y="17"/>
                      </a:lnTo>
                      <a:lnTo>
                        <a:pt x="12" y="17"/>
                      </a:lnTo>
                      <a:lnTo>
                        <a:pt x="0" y="37"/>
                      </a:lnTo>
                      <a:lnTo>
                        <a:pt x="5" y="41"/>
                      </a:lnTo>
                      <a:lnTo>
                        <a:pt x="17" y="21"/>
                      </a:lnTo>
                      <a:lnTo>
                        <a:pt x="24" y="25"/>
                      </a:lnTo>
                      <a:lnTo>
                        <a:pt x="24" y="25"/>
                      </a:lnTo>
                      <a:lnTo>
                        <a:pt x="30" y="29"/>
                      </a:lnTo>
                      <a:lnTo>
                        <a:pt x="37" y="17"/>
                      </a:lnTo>
                      <a:lnTo>
                        <a:pt x="42" y="21"/>
                      </a:lnTo>
                      <a:lnTo>
                        <a:pt x="42" y="21"/>
                      </a:lnTo>
                      <a:lnTo>
                        <a:pt x="56" y="28"/>
                      </a:lnTo>
                      <a:lnTo>
                        <a:pt x="57" y="28"/>
                      </a:lnTo>
                      <a:lnTo>
                        <a:pt x="57" y="28"/>
                      </a:lnTo>
                      <a:lnTo>
                        <a:pt x="64" y="17"/>
                      </a:lnTo>
                      <a:lnTo>
                        <a:pt x="64" y="17"/>
                      </a:lnTo>
                      <a:lnTo>
                        <a:pt x="70" y="4"/>
                      </a:lnTo>
                      <a:lnTo>
                        <a:pt x="65" y="0"/>
                      </a:lnTo>
                      <a:lnTo>
                        <a:pt x="58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765" tIns="48383" rIns="96765" bIns="48383" numCol="1" anchor="t" anchorCtr="0" compatLnSpc="1"/>
                <a:lstStyle/>
                <a:p>
                  <a:pPr defTabSz="1176655"/>
                  <a:endParaRPr lang="en-US" sz="4235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78" name="Group 77"/>
              <p:cNvGrpSpPr/>
              <p:nvPr/>
            </p:nvGrpSpPr>
            <p:grpSpPr>
              <a:xfrm>
                <a:off x="5848350" y="2771775"/>
                <a:ext cx="428440" cy="428440"/>
                <a:chOff x="5391768" y="1610089"/>
                <a:chExt cx="428440" cy="428440"/>
              </a:xfrm>
            </p:grpSpPr>
            <p:sp>
              <p:nvSpPr>
                <p:cNvPr id="76" name="Freeform 39"/>
                <p:cNvSpPr>
                  <a:spLocks noEditPoints="1"/>
                </p:cNvSpPr>
                <p:nvPr/>
              </p:nvSpPr>
              <p:spPr bwMode="auto">
                <a:xfrm>
                  <a:off x="5391768" y="1610089"/>
                  <a:ext cx="428440" cy="428440"/>
                </a:xfrm>
                <a:custGeom>
                  <a:avLst/>
                  <a:gdLst>
                    <a:gd name="T0" fmla="*/ 61 w 122"/>
                    <a:gd name="T1" fmla="*/ 0 h 122"/>
                    <a:gd name="T2" fmla="*/ 0 w 122"/>
                    <a:gd name="T3" fmla="*/ 61 h 122"/>
                    <a:gd name="T4" fmla="*/ 61 w 122"/>
                    <a:gd name="T5" fmla="*/ 122 h 122"/>
                    <a:gd name="T6" fmla="*/ 122 w 122"/>
                    <a:gd name="T7" fmla="*/ 61 h 122"/>
                    <a:gd name="T8" fmla="*/ 61 w 122"/>
                    <a:gd name="T9" fmla="*/ 0 h 122"/>
                    <a:gd name="T10" fmla="*/ 65 w 122"/>
                    <a:gd name="T11" fmla="*/ 109 h 122"/>
                    <a:gd name="T12" fmla="*/ 65 w 122"/>
                    <a:gd name="T13" fmla="*/ 102 h 122"/>
                    <a:gd name="T14" fmla="*/ 58 w 122"/>
                    <a:gd name="T15" fmla="*/ 102 h 122"/>
                    <a:gd name="T16" fmla="*/ 58 w 122"/>
                    <a:gd name="T17" fmla="*/ 109 h 122"/>
                    <a:gd name="T18" fmla="*/ 30 w 122"/>
                    <a:gd name="T19" fmla="*/ 97 h 122"/>
                    <a:gd name="T20" fmla="*/ 29 w 122"/>
                    <a:gd name="T21" fmla="*/ 97 h 122"/>
                    <a:gd name="T22" fmla="*/ 27 w 122"/>
                    <a:gd name="T23" fmla="*/ 95 h 122"/>
                    <a:gd name="T24" fmla="*/ 25 w 122"/>
                    <a:gd name="T25" fmla="*/ 93 h 122"/>
                    <a:gd name="T26" fmla="*/ 25 w 122"/>
                    <a:gd name="T27" fmla="*/ 92 h 122"/>
                    <a:gd name="T28" fmla="*/ 13 w 122"/>
                    <a:gd name="T29" fmla="*/ 64 h 122"/>
                    <a:gd name="T30" fmla="*/ 20 w 122"/>
                    <a:gd name="T31" fmla="*/ 64 h 122"/>
                    <a:gd name="T32" fmla="*/ 20 w 122"/>
                    <a:gd name="T33" fmla="*/ 57 h 122"/>
                    <a:gd name="T34" fmla="*/ 13 w 122"/>
                    <a:gd name="T35" fmla="*/ 57 h 122"/>
                    <a:gd name="T36" fmla="*/ 58 w 122"/>
                    <a:gd name="T37" fmla="*/ 13 h 122"/>
                    <a:gd name="T38" fmla="*/ 58 w 122"/>
                    <a:gd name="T39" fmla="*/ 20 h 122"/>
                    <a:gd name="T40" fmla="*/ 65 w 122"/>
                    <a:gd name="T41" fmla="*/ 20 h 122"/>
                    <a:gd name="T42" fmla="*/ 65 w 122"/>
                    <a:gd name="T43" fmla="*/ 13 h 122"/>
                    <a:gd name="T44" fmla="*/ 83 w 122"/>
                    <a:gd name="T45" fmla="*/ 18 h 122"/>
                    <a:gd name="T46" fmla="*/ 83 w 122"/>
                    <a:gd name="T47" fmla="*/ 18 h 122"/>
                    <a:gd name="T48" fmla="*/ 87 w 122"/>
                    <a:gd name="T49" fmla="*/ 20 h 122"/>
                    <a:gd name="T50" fmla="*/ 88 w 122"/>
                    <a:gd name="T51" fmla="*/ 21 h 122"/>
                    <a:gd name="T52" fmla="*/ 90 w 122"/>
                    <a:gd name="T53" fmla="*/ 23 h 122"/>
                    <a:gd name="T54" fmla="*/ 91 w 122"/>
                    <a:gd name="T55" fmla="*/ 24 h 122"/>
                    <a:gd name="T56" fmla="*/ 94 w 122"/>
                    <a:gd name="T57" fmla="*/ 25 h 122"/>
                    <a:gd name="T58" fmla="*/ 95 w 122"/>
                    <a:gd name="T59" fmla="*/ 27 h 122"/>
                    <a:gd name="T60" fmla="*/ 97 w 122"/>
                    <a:gd name="T61" fmla="*/ 28 h 122"/>
                    <a:gd name="T62" fmla="*/ 98 w 122"/>
                    <a:gd name="T63" fmla="*/ 31 h 122"/>
                    <a:gd name="T64" fmla="*/ 99 w 122"/>
                    <a:gd name="T65" fmla="*/ 32 h 122"/>
                    <a:gd name="T66" fmla="*/ 101 w 122"/>
                    <a:gd name="T67" fmla="*/ 34 h 122"/>
                    <a:gd name="T68" fmla="*/ 102 w 122"/>
                    <a:gd name="T69" fmla="*/ 35 h 122"/>
                    <a:gd name="T70" fmla="*/ 104 w 122"/>
                    <a:gd name="T71" fmla="*/ 39 h 122"/>
                    <a:gd name="T72" fmla="*/ 104 w 122"/>
                    <a:gd name="T73" fmla="*/ 39 h 122"/>
                    <a:gd name="T74" fmla="*/ 109 w 122"/>
                    <a:gd name="T75" fmla="*/ 57 h 122"/>
                    <a:gd name="T76" fmla="*/ 102 w 122"/>
                    <a:gd name="T77" fmla="*/ 57 h 122"/>
                    <a:gd name="T78" fmla="*/ 102 w 122"/>
                    <a:gd name="T79" fmla="*/ 64 h 122"/>
                    <a:gd name="T80" fmla="*/ 109 w 122"/>
                    <a:gd name="T81" fmla="*/ 64 h 122"/>
                    <a:gd name="T82" fmla="*/ 65 w 122"/>
                    <a:gd name="T83" fmla="*/ 109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22" h="122">
                      <a:moveTo>
                        <a:pt x="61" y="0"/>
                      </a:moveTo>
                      <a:cubicBezTo>
                        <a:pt x="27" y="0"/>
                        <a:pt x="0" y="27"/>
                        <a:pt x="0" y="61"/>
                      </a:cubicBezTo>
                      <a:cubicBezTo>
                        <a:pt x="0" y="95"/>
                        <a:pt x="27" y="122"/>
                        <a:pt x="61" y="122"/>
                      </a:cubicBezTo>
                      <a:cubicBezTo>
                        <a:pt x="95" y="122"/>
                        <a:pt x="122" y="95"/>
                        <a:pt x="122" y="61"/>
                      </a:cubicBezTo>
                      <a:cubicBezTo>
                        <a:pt x="122" y="27"/>
                        <a:pt x="95" y="0"/>
                        <a:pt x="61" y="0"/>
                      </a:cubicBezTo>
                      <a:close/>
                      <a:moveTo>
                        <a:pt x="65" y="109"/>
                      </a:moveTo>
                      <a:cubicBezTo>
                        <a:pt x="65" y="102"/>
                        <a:pt x="65" y="102"/>
                        <a:pt x="65" y="102"/>
                      </a:cubicBezTo>
                      <a:cubicBezTo>
                        <a:pt x="58" y="102"/>
                        <a:pt x="58" y="102"/>
                        <a:pt x="58" y="102"/>
                      </a:cubicBezTo>
                      <a:cubicBezTo>
                        <a:pt x="58" y="109"/>
                        <a:pt x="58" y="109"/>
                        <a:pt x="58" y="109"/>
                      </a:cubicBezTo>
                      <a:cubicBezTo>
                        <a:pt x="47" y="108"/>
                        <a:pt x="37" y="104"/>
                        <a:pt x="30" y="97"/>
                      </a:cubicBezTo>
                      <a:cubicBezTo>
                        <a:pt x="29" y="97"/>
                        <a:pt x="29" y="97"/>
                        <a:pt x="29" y="97"/>
                      </a:cubicBezTo>
                      <a:cubicBezTo>
                        <a:pt x="28" y="96"/>
                        <a:pt x="28" y="95"/>
                        <a:pt x="27" y="95"/>
                      </a:cubicBezTo>
                      <a:cubicBezTo>
                        <a:pt x="27" y="94"/>
                        <a:pt x="26" y="94"/>
                        <a:pt x="25" y="93"/>
                      </a:cubicBezTo>
                      <a:cubicBezTo>
                        <a:pt x="25" y="93"/>
                        <a:pt x="25" y="93"/>
                        <a:pt x="25" y="92"/>
                      </a:cubicBezTo>
                      <a:cubicBezTo>
                        <a:pt x="18" y="85"/>
                        <a:pt x="14" y="75"/>
                        <a:pt x="13" y="64"/>
                      </a:cubicBezTo>
                      <a:cubicBezTo>
                        <a:pt x="20" y="64"/>
                        <a:pt x="20" y="64"/>
                        <a:pt x="20" y="64"/>
                      </a:cubicBezTo>
                      <a:cubicBezTo>
                        <a:pt x="20" y="57"/>
                        <a:pt x="20" y="57"/>
                        <a:pt x="20" y="57"/>
                      </a:cubicBezTo>
                      <a:cubicBezTo>
                        <a:pt x="13" y="57"/>
                        <a:pt x="13" y="57"/>
                        <a:pt x="13" y="57"/>
                      </a:cubicBezTo>
                      <a:cubicBezTo>
                        <a:pt x="15" y="34"/>
                        <a:pt x="34" y="15"/>
                        <a:pt x="58" y="13"/>
                      </a:cubicBezTo>
                      <a:cubicBezTo>
                        <a:pt x="58" y="20"/>
                        <a:pt x="58" y="20"/>
                        <a:pt x="58" y="20"/>
                      </a:cubicBezTo>
                      <a:cubicBezTo>
                        <a:pt x="65" y="20"/>
                        <a:pt x="65" y="20"/>
                        <a:pt x="65" y="20"/>
                      </a:cubicBezTo>
                      <a:cubicBezTo>
                        <a:pt x="65" y="13"/>
                        <a:pt x="65" y="13"/>
                        <a:pt x="65" y="13"/>
                      </a:cubicBezTo>
                      <a:cubicBezTo>
                        <a:pt x="71" y="14"/>
                        <a:pt x="77" y="15"/>
                        <a:pt x="83" y="18"/>
                      </a:cubicBezTo>
                      <a:cubicBezTo>
                        <a:pt x="83" y="18"/>
                        <a:pt x="83" y="18"/>
                        <a:pt x="83" y="18"/>
                      </a:cubicBezTo>
                      <a:cubicBezTo>
                        <a:pt x="84" y="19"/>
                        <a:pt x="86" y="20"/>
                        <a:pt x="87" y="20"/>
                      </a:cubicBezTo>
                      <a:cubicBezTo>
                        <a:pt x="87" y="20"/>
                        <a:pt x="87" y="21"/>
                        <a:pt x="88" y="21"/>
                      </a:cubicBezTo>
                      <a:cubicBezTo>
                        <a:pt x="88" y="21"/>
                        <a:pt x="89" y="22"/>
                        <a:pt x="90" y="23"/>
                      </a:cubicBezTo>
                      <a:cubicBezTo>
                        <a:pt x="91" y="23"/>
                        <a:pt x="91" y="23"/>
                        <a:pt x="91" y="24"/>
                      </a:cubicBezTo>
                      <a:cubicBezTo>
                        <a:pt x="92" y="24"/>
                        <a:pt x="93" y="25"/>
                        <a:pt x="94" y="25"/>
                      </a:cubicBezTo>
                      <a:cubicBezTo>
                        <a:pt x="94" y="26"/>
                        <a:pt x="95" y="26"/>
                        <a:pt x="95" y="27"/>
                      </a:cubicBezTo>
                      <a:cubicBezTo>
                        <a:pt x="96" y="27"/>
                        <a:pt x="96" y="28"/>
                        <a:pt x="97" y="28"/>
                      </a:cubicBezTo>
                      <a:cubicBezTo>
                        <a:pt x="97" y="29"/>
                        <a:pt x="98" y="30"/>
                        <a:pt x="98" y="31"/>
                      </a:cubicBezTo>
                      <a:cubicBezTo>
                        <a:pt x="99" y="31"/>
                        <a:pt x="99" y="31"/>
                        <a:pt x="99" y="32"/>
                      </a:cubicBezTo>
                      <a:cubicBezTo>
                        <a:pt x="100" y="33"/>
                        <a:pt x="101" y="34"/>
                        <a:pt x="101" y="34"/>
                      </a:cubicBezTo>
                      <a:cubicBezTo>
                        <a:pt x="101" y="35"/>
                        <a:pt x="102" y="35"/>
                        <a:pt x="102" y="35"/>
                      </a:cubicBezTo>
                      <a:cubicBezTo>
                        <a:pt x="102" y="36"/>
                        <a:pt x="103" y="37"/>
                        <a:pt x="104" y="39"/>
                      </a:cubicBezTo>
                      <a:cubicBezTo>
                        <a:pt x="104" y="39"/>
                        <a:pt x="104" y="39"/>
                        <a:pt x="104" y="39"/>
                      </a:cubicBezTo>
                      <a:cubicBezTo>
                        <a:pt x="107" y="45"/>
                        <a:pt x="108" y="51"/>
                        <a:pt x="109" y="57"/>
                      </a:cubicBezTo>
                      <a:cubicBezTo>
                        <a:pt x="102" y="57"/>
                        <a:pt x="102" y="57"/>
                        <a:pt x="102" y="57"/>
                      </a:cubicBezTo>
                      <a:cubicBezTo>
                        <a:pt x="102" y="64"/>
                        <a:pt x="102" y="64"/>
                        <a:pt x="102" y="64"/>
                      </a:cubicBezTo>
                      <a:cubicBezTo>
                        <a:pt x="109" y="64"/>
                        <a:pt x="109" y="64"/>
                        <a:pt x="109" y="64"/>
                      </a:cubicBezTo>
                      <a:cubicBezTo>
                        <a:pt x="107" y="88"/>
                        <a:pt x="88" y="107"/>
                        <a:pt x="65" y="10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765" tIns="48383" rIns="96765" bIns="48383" numCol="1" anchor="t" anchorCtr="0" compatLnSpc="1"/>
                <a:lstStyle/>
                <a:p>
                  <a:pPr defTabSz="1176655"/>
                  <a:endParaRPr lang="en-US" sz="4235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7" name="Freeform 40"/>
                <p:cNvSpPr>
                  <a:spLocks noEditPoints="1"/>
                </p:cNvSpPr>
                <p:nvPr/>
              </p:nvSpPr>
              <p:spPr bwMode="auto">
                <a:xfrm>
                  <a:off x="5554733" y="1715228"/>
                  <a:ext cx="126166" cy="186621"/>
                </a:xfrm>
                <a:custGeom>
                  <a:avLst/>
                  <a:gdLst>
                    <a:gd name="T0" fmla="*/ 8 w 36"/>
                    <a:gd name="T1" fmla="*/ 29 h 53"/>
                    <a:gd name="T2" fmla="*/ 8 w 36"/>
                    <a:gd name="T3" fmla="*/ 29 h 53"/>
                    <a:gd name="T4" fmla="*/ 0 w 36"/>
                    <a:gd name="T5" fmla="*/ 53 h 53"/>
                    <a:gd name="T6" fmla="*/ 19 w 36"/>
                    <a:gd name="T7" fmla="*/ 36 h 53"/>
                    <a:gd name="T8" fmla="*/ 19 w 36"/>
                    <a:gd name="T9" fmla="*/ 36 h 53"/>
                    <a:gd name="T10" fmla="*/ 22 w 36"/>
                    <a:gd name="T11" fmla="*/ 33 h 53"/>
                    <a:gd name="T12" fmla="*/ 36 w 36"/>
                    <a:gd name="T13" fmla="*/ 0 h 53"/>
                    <a:gd name="T14" fmla="*/ 11 w 36"/>
                    <a:gd name="T15" fmla="*/ 25 h 53"/>
                    <a:gd name="T16" fmla="*/ 8 w 36"/>
                    <a:gd name="T17" fmla="*/ 29 h 53"/>
                    <a:gd name="T18" fmla="*/ 15 w 36"/>
                    <a:gd name="T19" fmla="*/ 28 h 53"/>
                    <a:gd name="T20" fmla="*/ 18 w 36"/>
                    <a:gd name="T21" fmla="*/ 31 h 53"/>
                    <a:gd name="T22" fmla="*/ 15 w 36"/>
                    <a:gd name="T23" fmla="*/ 34 h 53"/>
                    <a:gd name="T24" fmla="*/ 12 w 36"/>
                    <a:gd name="T25" fmla="*/ 31 h 53"/>
                    <a:gd name="T26" fmla="*/ 15 w 36"/>
                    <a:gd name="T27" fmla="*/ 28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6" h="53">
                      <a:moveTo>
                        <a:pt x="8" y="29"/>
                      </a:moveTo>
                      <a:cubicBezTo>
                        <a:pt x="8" y="29"/>
                        <a:pt x="8" y="29"/>
                        <a:pt x="8" y="29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19" y="36"/>
                        <a:pt x="19" y="36"/>
                        <a:pt x="19" y="36"/>
                      </a:cubicBezTo>
                      <a:cubicBezTo>
                        <a:pt x="19" y="36"/>
                        <a:pt x="19" y="36"/>
                        <a:pt x="19" y="36"/>
                      </a:cubicBezTo>
                      <a:cubicBezTo>
                        <a:pt x="21" y="35"/>
                        <a:pt x="22" y="33"/>
                        <a:pt x="22" y="33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0" y="26"/>
                        <a:pt x="9" y="28"/>
                        <a:pt x="8" y="29"/>
                      </a:cubicBezTo>
                      <a:close/>
                      <a:moveTo>
                        <a:pt x="15" y="28"/>
                      </a:moveTo>
                      <a:cubicBezTo>
                        <a:pt x="17" y="28"/>
                        <a:pt x="18" y="29"/>
                        <a:pt x="18" y="31"/>
                      </a:cubicBezTo>
                      <a:cubicBezTo>
                        <a:pt x="18" y="33"/>
                        <a:pt x="17" y="34"/>
                        <a:pt x="15" y="34"/>
                      </a:cubicBezTo>
                      <a:cubicBezTo>
                        <a:pt x="13" y="34"/>
                        <a:pt x="12" y="33"/>
                        <a:pt x="12" y="31"/>
                      </a:cubicBezTo>
                      <a:cubicBezTo>
                        <a:pt x="12" y="29"/>
                        <a:pt x="13" y="28"/>
                        <a:pt x="15" y="2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765" tIns="48383" rIns="96765" bIns="48383" numCol="1" anchor="t" anchorCtr="0" compatLnSpc="1"/>
                <a:lstStyle/>
                <a:p>
                  <a:pPr defTabSz="1176655"/>
                  <a:endParaRPr lang="en-US" sz="4235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137" name="Freeform 27"/>
            <p:cNvSpPr>
              <a:spLocks noEditPoints="1" noChangeArrowheads="1"/>
            </p:cNvSpPr>
            <p:nvPr/>
          </p:nvSpPr>
          <p:spPr bwMode="auto">
            <a:xfrm>
              <a:off x="3691152" y="1969584"/>
              <a:ext cx="853687" cy="659602"/>
            </a:xfrm>
            <a:custGeom>
              <a:avLst/>
              <a:gdLst>
                <a:gd name="T0" fmla="*/ 33 w 97"/>
                <a:gd name="T1" fmla="*/ 75 h 75"/>
                <a:gd name="T2" fmla="*/ 44 w 97"/>
                <a:gd name="T3" fmla="*/ 75 h 75"/>
                <a:gd name="T4" fmla="*/ 47 w 97"/>
                <a:gd name="T5" fmla="*/ 73 h 75"/>
                <a:gd name="T6" fmla="*/ 47 w 97"/>
                <a:gd name="T7" fmla="*/ 49 h 75"/>
                <a:gd name="T8" fmla="*/ 39 w 97"/>
                <a:gd name="T9" fmla="*/ 45 h 75"/>
                <a:gd name="T10" fmla="*/ 30 w 97"/>
                <a:gd name="T11" fmla="*/ 50 h 75"/>
                <a:gd name="T12" fmla="*/ 30 w 97"/>
                <a:gd name="T13" fmla="*/ 73 h 75"/>
                <a:gd name="T14" fmla="*/ 33 w 97"/>
                <a:gd name="T15" fmla="*/ 75 h 75"/>
                <a:gd name="T16" fmla="*/ 0 w 97"/>
                <a:gd name="T17" fmla="*/ 49 h 75"/>
                <a:gd name="T18" fmla="*/ 37 w 97"/>
                <a:gd name="T19" fmla="*/ 28 h 75"/>
                <a:gd name="T20" fmla="*/ 39 w 97"/>
                <a:gd name="T21" fmla="*/ 26 h 75"/>
                <a:gd name="T22" fmla="*/ 41 w 97"/>
                <a:gd name="T23" fmla="*/ 28 h 75"/>
                <a:gd name="T24" fmla="*/ 52 w 97"/>
                <a:gd name="T25" fmla="*/ 34 h 75"/>
                <a:gd name="T26" fmla="*/ 81 w 97"/>
                <a:gd name="T27" fmla="*/ 9 h 75"/>
                <a:gd name="T28" fmla="*/ 77 w 97"/>
                <a:gd name="T29" fmla="*/ 4 h 75"/>
                <a:gd name="T30" fmla="*/ 87 w 97"/>
                <a:gd name="T31" fmla="*/ 2 h 75"/>
                <a:gd name="T32" fmla="*/ 97 w 97"/>
                <a:gd name="T33" fmla="*/ 0 h 75"/>
                <a:gd name="T34" fmla="*/ 94 w 97"/>
                <a:gd name="T35" fmla="*/ 10 h 75"/>
                <a:gd name="T36" fmla="*/ 91 w 97"/>
                <a:gd name="T37" fmla="*/ 19 h 75"/>
                <a:gd name="T38" fmla="*/ 87 w 97"/>
                <a:gd name="T39" fmla="*/ 15 h 75"/>
                <a:gd name="T40" fmla="*/ 55 w 97"/>
                <a:gd name="T41" fmla="*/ 42 h 75"/>
                <a:gd name="T42" fmla="*/ 53 w 97"/>
                <a:gd name="T43" fmla="*/ 44 h 75"/>
                <a:gd name="T44" fmla="*/ 50 w 97"/>
                <a:gd name="T45" fmla="*/ 43 h 75"/>
                <a:gd name="T46" fmla="*/ 39 w 97"/>
                <a:gd name="T47" fmla="*/ 36 h 75"/>
                <a:gd name="T48" fmla="*/ 5 w 97"/>
                <a:gd name="T49" fmla="*/ 57 h 75"/>
                <a:gd name="T50" fmla="*/ 0 w 97"/>
                <a:gd name="T51" fmla="*/ 49 h 75"/>
                <a:gd name="T52" fmla="*/ 10 w 97"/>
                <a:gd name="T53" fmla="*/ 75 h 75"/>
                <a:gd name="T54" fmla="*/ 21 w 97"/>
                <a:gd name="T55" fmla="*/ 75 h 75"/>
                <a:gd name="T56" fmla="*/ 23 w 97"/>
                <a:gd name="T57" fmla="*/ 73 h 75"/>
                <a:gd name="T58" fmla="*/ 23 w 97"/>
                <a:gd name="T59" fmla="*/ 54 h 75"/>
                <a:gd name="T60" fmla="*/ 7 w 97"/>
                <a:gd name="T61" fmla="*/ 64 h 75"/>
                <a:gd name="T62" fmla="*/ 7 w 97"/>
                <a:gd name="T63" fmla="*/ 73 h 75"/>
                <a:gd name="T64" fmla="*/ 10 w 97"/>
                <a:gd name="T65" fmla="*/ 75 h 75"/>
                <a:gd name="T66" fmla="*/ 56 w 97"/>
                <a:gd name="T67" fmla="*/ 75 h 75"/>
                <a:gd name="T68" fmla="*/ 67 w 97"/>
                <a:gd name="T69" fmla="*/ 75 h 75"/>
                <a:gd name="T70" fmla="*/ 70 w 97"/>
                <a:gd name="T71" fmla="*/ 73 h 75"/>
                <a:gd name="T72" fmla="*/ 70 w 97"/>
                <a:gd name="T73" fmla="*/ 39 h 75"/>
                <a:gd name="T74" fmla="*/ 70 w 97"/>
                <a:gd name="T75" fmla="*/ 39 h 75"/>
                <a:gd name="T76" fmla="*/ 54 w 97"/>
                <a:gd name="T77" fmla="*/ 53 h 75"/>
                <a:gd name="T78" fmla="*/ 53 w 97"/>
                <a:gd name="T79" fmla="*/ 52 h 75"/>
                <a:gd name="T80" fmla="*/ 53 w 97"/>
                <a:gd name="T81" fmla="*/ 73 h 75"/>
                <a:gd name="T82" fmla="*/ 56 w 97"/>
                <a:gd name="T83" fmla="*/ 75 h 75"/>
                <a:gd name="T84" fmla="*/ 79 w 97"/>
                <a:gd name="T85" fmla="*/ 75 h 75"/>
                <a:gd name="T86" fmla="*/ 90 w 97"/>
                <a:gd name="T87" fmla="*/ 75 h 75"/>
                <a:gd name="T88" fmla="*/ 93 w 97"/>
                <a:gd name="T89" fmla="*/ 73 h 75"/>
                <a:gd name="T90" fmla="*/ 93 w 97"/>
                <a:gd name="T91" fmla="*/ 32 h 75"/>
                <a:gd name="T92" fmla="*/ 86 w 97"/>
                <a:gd name="T93" fmla="*/ 24 h 75"/>
                <a:gd name="T94" fmla="*/ 77 w 97"/>
                <a:gd name="T95" fmla="*/ 33 h 75"/>
                <a:gd name="T96" fmla="*/ 77 w 97"/>
                <a:gd name="T97" fmla="*/ 73 h 75"/>
                <a:gd name="T98" fmla="*/ 79 w 97"/>
                <a:gd name="T99" fmla="*/ 75 h 7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97"/>
                <a:gd name="T151" fmla="*/ 0 h 75"/>
                <a:gd name="T152" fmla="*/ 97 w 97"/>
                <a:gd name="T153" fmla="*/ 75 h 7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97" h="75">
                  <a:moveTo>
                    <a:pt x="33" y="75"/>
                  </a:moveTo>
                  <a:cubicBezTo>
                    <a:pt x="37" y="75"/>
                    <a:pt x="40" y="75"/>
                    <a:pt x="44" y="75"/>
                  </a:cubicBezTo>
                  <a:cubicBezTo>
                    <a:pt x="45" y="75"/>
                    <a:pt x="47" y="74"/>
                    <a:pt x="47" y="73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0" y="74"/>
                    <a:pt x="31" y="75"/>
                    <a:pt x="33" y="75"/>
                  </a:cubicBezTo>
                  <a:close/>
                  <a:moveTo>
                    <a:pt x="0" y="49"/>
                  </a:moveTo>
                  <a:cubicBezTo>
                    <a:pt x="37" y="28"/>
                    <a:pt x="37" y="28"/>
                    <a:pt x="37" y="28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87" y="2"/>
                    <a:pt x="87" y="2"/>
                    <a:pt x="87" y="2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4" y="10"/>
                    <a:pt x="94" y="10"/>
                    <a:pt x="94" y="10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0" y="49"/>
                    <a:pt x="0" y="49"/>
                    <a:pt x="0" y="49"/>
                  </a:cubicBezTo>
                  <a:close/>
                  <a:moveTo>
                    <a:pt x="10" y="75"/>
                  </a:moveTo>
                  <a:cubicBezTo>
                    <a:pt x="21" y="75"/>
                    <a:pt x="21" y="75"/>
                    <a:pt x="21" y="75"/>
                  </a:cubicBezTo>
                  <a:cubicBezTo>
                    <a:pt x="22" y="75"/>
                    <a:pt x="23" y="74"/>
                    <a:pt x="23" y="73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8" y="75"/>
                    <a:pt x="10" y="75"/>
                  </a:cubicBezTo>
                  <a:close/>
                  <a:moveTo>
                    <a:pt x="56" y="75"/>
                  </a:moveTo>
                  <a:cubicBezTo>
                    <a:pt x="60" y="75"/>
                    <a:pt x="63" y="75"/>
                    <a:pt x="67" y="75"/>
                  </a:cubicBezTo>
                  <a:cubicBezTo>
                    <a:pt x="69" y="75"/>
                    <a:pt x="70" y="74"/>
                    <a:pt x="70" y="73"/>
                  </a:cubicBezTo>
                  <a:cubicBezTo>
                    <a:pt x="70" y="62"/>
                    <a:pt x="70" y="50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3" y="73"/>
                    <a:pt x="53" y="73"/>
                    <a:pt x="53" y="73"/>
                  </a:cubicBezTo>
                  <a:cubicBezTo>
                    <a:pt x="53" y="74"/>
                    <a:pt x="55" y="75"/>
                    <a:pt x="56" y="75"/>
                  </a:cubicBezTo>
                  <a:close/>
                  <a:moveTo>
                    <a:pt x="79" y="75"/>
                  </a:moveTo>
                  <a:cubicBezTo>
                    <a:pt x="90" y="75"/>
                    <a:pt x="90" y="75"/>
                    <a:pt x="90" y="75"/>
                  </a:cubicBezTo>
                  <a:cubicBezTo>
                    <a:pt x="92" y="75"/>
                    <a:pt x="93" y="74"/>
                    <a:pt x="93" y="73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77" y="74"/>
                    <a:pt x="78" y="75"/>
                    <a:pt x="79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defTabSz="1176655"/>
              <a:endParaRPr lang="zh-CN" altLang="zh-CN" sz="127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组合 6"/>
          <p:cNvGrpSpPr/>
          <p:nvPr/>
        </p:nvGrpSpPr>
        <p:grpSpPr>
          <a:xfrm>
            <a:off x="450850" y="304800"/>
            <a:ext cx="742950" cy="495300"/>
            <a:chOff x="431663" y="266700"/>
            <a:chExt cx="952705" cy="635137"/>
          </a:xfrm>
        </p:grpSpPr>
        <p:sp>
          <p:nvSpPr>
            <p:cNvPr id="4" name="椭圆 3"/>
            <p:cNvSpPr/>
            <p:nvPr/>
          </p:nvSpPr>
          <p:spPr>
            <a:xfrm>
              <a:off x="431663" y="266700"/>
              <a:ext cx="635137" cy="635137"/>
            </a:xfrm>
            <a:prstGeom prst="ellipse">
              <a:avLst/>
            </a:prstGeom>
            <a:noFill/>
            <a:ln w="12700">
              <a:solidFill>
                <a:schemeClr val="bg1">
                  <a:alpha val="82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749231" y="266700"/>
              <a:ext cx="635137" cy="635137"/>
            </a:xfrm>
            <a:prstGeom prst="ellipse">
              <a:avLst/>
            </a:prstGeom>
            <a:noFill/>
            <a:ln w="12700">
              <a:solidFill>
                <a:schemeClr val="bg1">
                  <a:alpha val="82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8" name="TextBox 13"/>
          <p:cNvSpPr txBox="1"/>
          <p:nvPr/>
        </p:nvSpPr>
        <p:spPr>
          <a:xfrm>
            <a:off x="1103313" y="379413"/>
            <a:ext cx="3298825" cy="4318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1216025"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单击此处添加标题</a:t>
            </a:r>
            <a:endParaRPr lang="en-US" altLang="zh-CN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96" name="Group 95"/>
          <p:cNvGrpSpPr/>
          <p:nvPr/>
        </p:nvGrpSpPr>
        <p:grpSpPr>
          <a:xfrm>
            <a:off x="3657961" y="1294388"/>
            <a:ext cx="4775671" cy="5335194"/>
            <a:chOff x="2743200" y="950912"/>
            <a:chExt cx="3581400" cy="3754438"/>
          </a:xfrm>
        </p:grpSpPr>
        <p:sp>
          <p:nvSpPr>
            <p:cNvPr id="2" name="Freeform 6"/>
            <p:cNvSpPr/>
            <p:nvPr/>
          </p:nvSpPr>
          <p:spPr bwMode="auto">
            <a:xfrm>
              <a:off x="2743200" y="950912"/>
              <a:ext cx="3581400" cy="3754438"/>
            </a:xfrm>
            <a:custGeom>
              <a:avLst/>
              <a:gdLst/>
              <a:ahLst/>
              <a:cxnLst>
                <a:cxn ang="0">
                  <a:pos x="534" y="1813"/>
                </a:cxn>
                <a:cxn ang="0">
                  <a:pos x="439" y="1553"/>
                </a:cxn>
                <a:cxn ang="0">
                  <a:pos x="148" y="1532"/>
                </a:cxn>
                <a:cxn ang="0">
                  <a:pos x="135" y="1370"/>
                </a:cxn>
                <a:cxn ang="0">
                  <a:pos x="109" y="1290"/>
                </a:cxn>
                <a:cxn ang="0">
                  <a:pos x="109" y="1154"/>
                </a:cxn>
                <a:cxn ang="0">
                  <a:pos x="5" y="1059"/>
                </a:cxn>
                <a:cxn ang="0">
                  <a:pos x="136" y="870"/>
                </a:cxn>
                <a:cxn ang="0">
                  <a:pos x="343" y="190"/>
                </a:cxn>
                <a:cxn ang="0">
                  <a:pos x="1150" y="116"/>
                </a:cxn>
                <a:cxn ang="0">
                  <a:pos x="1461" y="453"/>
                </a:cxn>
                <a:cxn ang="0">
                  <a:pos x="1451" y="937"/>
                </a:cxn>
                <a:cxn ang="0">
                  <a:pos x="1173" y="1321"/>
                </a:cxn>
                <a:cxn ang="0">
                  <a:pos x="1301" y="1807"/>
                </a:cxn>
                <a:cxn ang="0">
                  <a:pos x="534" y="1813"/>
                </a:cxn>
              </a:cxnLst>
              <a:rect l="0" t="0" r="r" b="b"/>
              <a:pathLst>
                <a:path w="1522" h="1813">
                  <a:moveTo>
                    <a:pt x="534" y="1813"/>
                  </a:moveTo>
                  <a:cubicBezTo>
                    <a:pt x="534" y="1813"/>
                    <a:pt x="464" y="1592"/>
                    <a:pt x="439" y="1553"/>
                  </a:cubicBezTo>
                  <a:cubicBezTo>
                    <a:pt x="413" y="1514"/>
                    <a:pt x="212" y="1576"/>
                    <a:pt x="148" y="1532"/>
                  </a:cubicBezTo>
                  <a:cubicBezTo>
                    <a:pt x="83" y="1489"/>
                    <a:pt x="135" y="1370"/>
                    <a:pt x="135" y="1370"/>
                  </a:cubicBezTo>
                  <a:cubicBezTo>
                    <a:pt x="135" y="1370"/>
                    <a:pt x="32" y="1362"/>
                    <a:pt x="109" y="1290"/>
                  </a:cubicBezTo>
                  <a:cubicBezTo>
                    <a:pt x="32" y="1272"/>
                    <a:pt x="117" y="1182"/>
                    <a:pt x="109" y="1154"/>
                  </a:cubicBezTo>
                  <a:cubicBezTo>
                    <a:pt x="47" y="1144"/>
                    <a:pt x="0" y="1100"/>
                    <a:pt x="5" y="1059"/>
                  </a:cubicBezTo>
                  <a:cubicBezTo>
                    <a:pt x="11" y="1018"/>
                    <a:pt x="154" y="906"/>
                    <a:pt x="136" y="870"/>
                  </a:cubicBezTo>
                  <a:cubicBezTo>
                    <a:pt x="118" y="834"/>
                    <a:pt x="8" y="466"/>
                    <a:pt x="343" y="190"/>
                  </a:cubicBezTo>
                  <a:cubicBezTo>
                    <a:pt x="553" y="18"/>
                    <a:pt x="897" y="0"/>
                    <a:pt x="1150" y="116"/>
                  </a:cubicBezTo>
                  <a:cubicBezTo>
                    <a:pt x="1301" y="185"/>
                    <a:pt x="1415" y="320"/>
                    <a:pt x="1461" y="453"/>
                  </a:cubicBezTo>
                  <a:cubicBezTo>
                    <a:pt x="1517" y="612"/>
                    <a:pt x="1522" y="801"/>
                    <a:pt x="1451" y="937"/>
                  </a:cubicBezTo>
                  <a:cubicBezTo>
                    <a:pt x="1363" y="1106"/>
                    <a:pt x="1187" y="1215"/>
                    <a:pt x="1173" y="1321"/>
                  </a:cubicBezTo>
                  <a:cubicBezTo>
                    <a:pt x="1147" y="1514"/>
                    <a:pt x="1301" y="1807"/>
                    <a:pt x="1301" y="1807"/>
                  </a:cubicBezTo>
                  <a:lnTo>
                    <a:pt x="534" y="1813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6765" tIns="48383" rIns="96765" bIns="48383" numCol="1" anchor="t" anchorCtr="0" compatLnSpc="1"/>
            <a:lstStyle/>
            <a:p>
              <a:pPr defTabSz="1176655"/>
              <a:endParaRPr lang="en-US" sz="2435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265"/>
            <p:cNvSpPr/>
            <p:nvPr/>
          </p:nvSpPr>
          <p:spPr bwMode="auto">
            <a:xfrm>
              <a:off x="3276600" y="1179512"/>
              <a:ext cx="1296988" cy="1298575"/>
            </a:xfrm>
            <a:custGeom>
              <a:avLst/>
              <a:gdLst/>
              <a:ahLst/>
              <a:cxnLst>
                <a:cxn ang="0">
                  <a:pos x="748" y="622"/>
                </a:cxn>
                <a:cxn ang="0">
                  <a:pos x="748" y="622"/>
                </a:cxn>
                <a:cxn ang="0">
                  <a:pos x="748" y="0"/>
                </a:cxn>
                <a:cxn ang="0">
                  <a:pos x="718" y="21"/>
                </a:cxn>
                <a:cxn ang="0">
                  <a:pos x="680" y="82"/>
                </a:cxn>
                <a:cxn ang="0">
                  <a:pos x="606" y="94"/>
                </a:cxn>
                <a:cxn ang="0">
                  <a:pos x="552" y="47"/>
                </a:cxn>
                <a:cxn ang="0">
                  <a:pos x="494" y="66"/>
                </a:cxn>
                <a:cxn ang="0">
                  <a:pos x="478" y="135"/>
                </a:cxn>
                <a:cxn ang="0">
                  <a:pos x="411" y="169"/>
                </a:cxn>
                <a:cxn ang="0">
                  <a:pos x="345" y="142"/>
                </a:cxn>
                <a:cxn ang="0">
                  <a:pos x="296" y="177"/>
                </a:cxn>
                <a:cxn ang="0">
                  <a:pos x="302" y="249"/>
                </a:cxn>
                <a:cxn ang="0">
                  <a:pos x="249" y="302"/>
                </a:cxn>
                <a:cxn ang="0">
                  <a:pos x="177" y="296"/>
                </a:cxn>
                <a:cxn ang="0">
                  <a:pos x="142" y="345"/>
                </a:cxn>
                <a:cxn ang="0">
                  <a:pos x="169" y="411"/>
                </a:cxn>
                <a:cxn ang="0">
                  <a:pos x="135" y="478"/>
                </a:cxn>
                <a:cxn ang="0">
                  <a:pos x="65" y="494"/>
                </a:cxn>
                <a:cxn ang="0">
                  <a:pos x="47" y="552"/>
                </a:cxn>
                <a:cxn ang="0">
                  <a:pos x="94" y="606"/>
                </a:cxn>
                <a:cxn ang="0">
                  <a:pos x="82" y="680"/>
                </a:cxn>
                <a:cxn ang="0">
                  <a:pos x="21" y="718"/>
                </a:cxn>
                <a:cxn ang="0">
                  <a:pos x="0" y="748"/>
                </a:cxn>
                <a:cxn ang="0">
                  <a:pos x="622" y="748"/>
                </a:cxn>
                <a:cxn ang="0">
                  <a:pos x="748" y="622"/>
                </a:cxn>
              </a:cxnLst>
              <a:rect l="0" t="0" r="r" b="b"/>
              <a:pathLst>
                <a:path w="748" h="748">
                  <a:moveTo>
                    <a:pt x="748" y="622"/>
                  </a:moveTo>
                  <a:cubicBezTo>
                    <a:pt x="748" y="622"/>
                    <a:pt x="748" y="622"/>
                    <a:pt x="748" y="622"/>
                  </a:cubicBezTo>
                  <a:cubicBezTo>
                    <a:pt x="748" y="0"/>
                    <a:pt x="748" y="0"/>
                    <a:pt x="748" y="0"/>
                  </a:cubicBezTo>
                  <a:cubicBezTo>
                    <a:pt x="737" y="0"/>
                    <a:pt x="726" y="7"/>
                    <a:pt x="718" y="21"/>
                  </a:cubicBezTo>
                  <a:cubicBezTo>
                    <a:pt x="680" y="82"/>
                    <a:pt x="680" y="82"/>
                    <a:pt x="680" y="82"/>
                  </a:cubicBezTo>
                  <a:cubicBezTo>
                    <a:pt x="664" y="109"/>
                    <a:pt x="630" y="115"/>
                    <a:pt x="606" y="94"/>
                  </a:cubicBezTo>
                  <a:cubicBezTo>
                    <a:pt x="552" y="47"/>
                    <a:pt x="552" y="47"/>
                    <a:pt x="552" y="47"/>
                  </a:cubicBezTo>
                  <a:cubicBezTo>
                    <a:pt x="527" y="26"/>
                    <a:pt x="502" y="34"/>
                    <a:pt x="494" y="66"/>
                  </a:cubicBezTo>
                  <a:cubicBezTo>
                    <a:pt x="478" y="135"/>
                    <a:pt x="478" y="135"/>
                    <a:pt x="478" y="135"/>
                  </a:cubicBezTo>
                  <a:cubicBezTo>
                    <a:pt x="471" y="167"/>
                    <a:pt x="440" y="182"/>
                    <a:pt x="411" y="169"/>
                  </a:cubicBezTo>
                  <a:cubicBezTo>
                    <a:pt x="345" y="142"/>
                    <a:pt x="345" y="142"/>
                    <a:pt x="345" y="142"/>
                  </a:cubicBezTo>
                  <a:cubicBezTo>
                    <a:pt x="315" y="129"/>
                    <a:pt x="293" y="145"/>
                    <a:pt x="296" y="177"/>
                  </a:cubicBezTo>
                  <a:cubicBezTo>
                    <a:pt x="302" y="249"/>
                    <a:pt x="302" y="249"/>
                    <a:pt x="302" y="249"/>
                  </a:cubicBezTo>
                  <a:cubicBezTo>
                    <a:pt x="305" y="281"/>
                    <a:pt x="281" y="305"/>
                    <a:pt x="249" y="302"/>
                  </a:cubicBezTo>
                  <a:cubicBezTo>
                    <a:pt x="177" y="296"/>
                    <a:pt x="177" y="296"/>
                    <a:pt x="177" y="296"/>
                  </a:cubicBezTo>
                  <a:cubicBezTo>
                    <a:pt x="145" y="293"/>
                    <a:pt x="129" y="315"/>
                    <a:pt x="142" y="345"/>
                  </a:cubicBezTo>
                  <a:cubicBezTo>
                    <a:pt x="169" y="411"/>
                    <a:pt x="169" y="411"/>
                    <a:pt x="169" y="411"/>
                  </a:cubicBezTo>
                  <a:cubicBezTo>
                    <a:pt x="182" y="441"/>
                    <a:pt x="166" y="471"/>
                    <a:pt x="135" y="478"/>
                  </a:cubicBezTo>
                  <a:cubicBezTo>
                    <a:pt x="65" y="494"/>
                    <a:pt x="65" y="494"/>
                    <a:pt x="65" y="494"/>
                  </a:cubicBezTo>
                  <a:cubicBezTo>
                    <a:pt x="34" y="502"/>
                    <a:pt x="26" y="528"/>
                    <a:pt x="47" y="552"/>
                  </a:cubicBezTo>
                  <a:cubicBezTo>
                    <a:pt x="94" y="606"/>
                    <a:pt x="94" y="606"/>
                    <a:pt x="94" y="606"/>
                  </a:cubicBezTo>
                  <a:cubicBezTo>
                    <a:pt x="115" y="630"/>
                    <a:pt x="109" y="664"/>
                    <a:pt x="82" y="680"/>
                  </a:cubicBezTo>
                  <a:cubicBezTo>
                    <a:pt x="21" y="718"/>
                    <a:pt x="21" y="718"/>
                    <a:pt x="21" y="718"/>
                  </a:cubicBezTo>
                  <a:cubicBezTo>
                    <a:pt x="7" y="726"/>
                    <a:pt x="0" y="737"/>
                    <a:pt x="0" y="748"/>
                  </a:cubicBezTo>
                  <a:cubicBezTo>
                    <a:pt x="622" y="748"/>
                    <a:pt x="622" y="748"/>
                    <a:pt x="622" y="748"/>
                  </a:cubicBezTo>
                  <a:cubicBezTo>
                    <a:pt x="622" y="678"/>
                    <a:pt x="678" y="622"/>
                    <a:pt x="748" y="622"/>
                  </a:cubicBezTo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6765" tIns="48383" rIns="96765" bIns="48383" numCol="1" anchor="t" anchorCtr="0" compatLnSpc="1"/>
            <a:lstStyle/>
            <a:p>
              <a:pPr defTabSz="1176655"/>
              <a:endParaRPr lang="en-US" sz="2435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266"/>
            <p:cNvSpPr/>
            <p:nvPr/>
          </p:nvSpPr>
          <p:spPr bwMode="auto">
            <a:xfrm>
              <a:off x="3276600" y="2478087"/>
              <a:ext cx="1296988" cy="1296988"/>
            </a:xfrm>
            <a:custGeom>
              <a:avLst/>
              <a:gdLst/>
              <a:ahLst/>
              <a:cxnLst>
                <a:cxn ang="0">
                  <a:pos x="748" y="126"/>
                </a:cxn>
                <a:cxn ang="0">
                  <a:pos x="748" y="126"/>
                </a:cxn>
                <a:cxn ang="0">
                  <a:pos x="622" y="0"/>
                </a:cxn>
                <a:cxn ang="0">
                  <a:pos x="622" y="0"/>
                </a:cxn>
                <a:cxn ang="0">
                  <a:pos x="0" y="0"/>
                </a:cxn>
                <a:cxn ang="0">
                  <a:pos x="21" y="30"/>
                </a:cxn>
                <a:cxn ang="0">
                  <a:pos x="82" y="67"/>
                </a:cxn>
                <a:cxn ang="0">
                  <a:pos x="94" y="141"/>
                </a:cxn>
                <a:cxn ang="0">
                  <a:pos x="47" y="196"/>
                </a:cxn>
                <a:cxn ang="0">
                  <a:pos x="65" y="253"/>
                </a:cxn>
                <a:cxn ang="0">
                  <a:pos x="135" y="270"/>
                </a:cxn>
                <a:cxn ang="0">
                  <a:pos x="169" y="337"/>
                </a:cxn>
                <a:cxn ang="0">
                  <a:pos x="142" y="403"/>
                </a:cxn>
                <a:cxn ang="0">
                  <a:pos x="177" y="452"/>
                </a:cxn>
                <a:cxn ang="0">
                  <a:pos x="249" y="446"/>
                </a:cxn>
                <a:cxn ang="0">
                  <a:pos x="302" y="499"/>
                </a:cxn>
                <a:cxn ang="0">
                  <a:pos x="296" y="570"/>
                </a:cxn>
                <a:cxn ang="0">
                  <a:pos x="345" y="606"/>
                </a:cxn>
                <a:cxn ang="0">
                  <a:pos x="411" y="578"/>
                </a:cxn>
                <a:cxn ang="0">
                  <a:pos x="478" y="612"/>
                </a:cxn>
                <a:cxn ang="0">
                  <a:pos x="494" y="682"/>
                </a:cxn>
                <a:cxn ang="0">
                  <a:pos x="552" y="701"/>
                </a:cxn>
                <a:cxn ang="0">
                  <a:pos x="606" y="654"/>
                </a:cxn>
                <a:cxn ang="0">
                  <a:pos x="680" y="666"/>
                </a:cxn>
                <a:cxn ang="0">
                  <a:pos x="718" y="727"/>
                </a:cxn>
                <a:cxn ang="0">
                  <a:pos x="748" y="748"/>
                </a:cxn>
                <a:cxn ang="0">
                  <a:pos x="748" y="126"/>
                </a:cxn>
              </a:cxnLst>
              <a:rect l="0" t="0" r="r" b="b"/>
              <a:pathLst>
                <a:path w="748" h="748">
                  <a:moveTo>
                    <a:pt x="748" y="126"/>
                  </a:moveTo>
                  <a:cubicBezTo>
                    <a:pt x="748" y="126"/>
                    <a:pt x="748" y="126"/>
                    <a:pt x="748" y="126"/>
                  </a:cubicBezTo>
                  <a:cubicBezTo>
                    <a:pt x="678" y="126"/>
                    <a:pt x="622" y="69"/>
                    <a:pt x="622" y="0"/>
                  </a:cubicBezTo>
                  <a:cubicBezTo>
                    <a:pt x="622" y="0"/>
                    <a:pt x="622" y="0"/>
                    <a:pt x="62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7" y="22"/>
                    <a:pt x="21" y="30"/>
                  </a:cubicBezTo>
                  <a:cubicBezTo>
                    <a:pt x="82" y="67"/>
                    <a:pt x="82" y="67"/>
                    <a:pt x="82" y="67"/>
                  </a:cubicBezTo>
                  <a:cubicBezTo>
                    <a:pt x="109" y="84"/>
                    <a:pt x="115" y="117"/>
                    <a:pt x="94" y="141"/>
                  </a:cubicBezTo>
                  <a:cubicBezTo>
                    <a:pt x="47" y="196"/>
                    <a:pt x="47" y="196"/>
                    <a:pt x="47" y="196"/>
                  </a:cubicBezTo>
                  <a:cubicBezTo>
                    <a:pt x="26" y="220"/>
                    <a:pt x="34" y="246"/>
                    <a:pt x="65" y="253"/>
                  </a:cubicBezTo>
                  <a:cubicBezTo>
                    <a:pt x="135" y="270"/>
                    <a:pt x="135" y="270"/>
                    <a:pt x="135" y="270"/>
                  </a:cubicBezTo>
                  <a:cubicBezTo>
                    <a:pt x="166" y="277"/>
                    <a:pt x="182" y="307"/>
                    <a:pt x="169" y="337"/>
                  </a:cubicBezTo>
                  <a:cubicBezTo>
                    <a:pt x="142" y="403"/>
                    <a:pt x="142" y="403"/>
                    <a:pt x="142" y="403"/>
                  </a:cubicBezTo>
                  <a:cubicBezTo>
                    <a:pt x="129" y="432"/>
                    <a:pt x="145" y="454"/>
                    <a:pt x="177" y="452"/>
                  </a:cubicBezTo>
                  <a:cubicBezTo>
                    <a:pt x="249" y="446"/>
                    <a:pt x="249" y="446"/>
                    <a:pt x="249" y="446"/>
                  </a:cubicBezTo>
                  <a:cubicBezTo>
                    <a:pt x="281" y="443"/>
                    <a:pt x="305" y="467"/>
                    <a:pt x="302" y="499"/>
                  </a:cubicBezTo>
                  <a:cubicBezTo>
                    <a:pt x="296" y="570"/>
                    <a:pt x="296" y="570"/>
                    <a:pt x="296" y="570"/>
                  </a:cubicBezTo>
                  <a:cubicBezTo>
                    <a:pt x="293" y="602"/>
                    <a:pt x="315" y="618"/>
                    <a:pt x="345" y="606"/>
                  </a:cubicBezTo>
                  <a:cubicBezTo>
                    <a:pt x="411" y="578"/>
                    <a:pt x="411" y="578"/>
                    <a:pt x="411" y="578"/>
                  </a:cubicBezTo>
                  <a:cubicBezTo>
                    <a:pt x="440" y="566"/>
                    <a:pt x="471" y="581"/>
                    <a:pt x="478" y="612"/>
                  </a:cubicBezTo>
                  <a:cubicBezTo>
                    <a:pt x="494" y="682"/>
                    <a:pt x="494" y="682"/>
                    <a:pt x="494" y="682"/>
                  </a:cubicBezTo>
                  <a:cubicBezTo>
                    <a:pt x="502" y="713"/>
                    <a:pt x="527" y="722"/>
                    <a:pt x="552" y="701"/>
                  </a:cubicBezTo>
                  <a:cubicBezTo>
                    <a:pt x="606" y="654"/>
                    <a:pt x="606" y="654"/>
                    <a:pt x="606" y="654"/>
                  </a:cubicBezTo>
                  <a:cubicBezTo>
                    <a:pt x="630" y="633"/>
                    <a:pt x="664" y="638"/>
                    <a:pt x="680" y="666"/>
                  </a:cubicBezTo>
                  <a:cubicBezTo>
                    <a:pt x="718" y="727"/>
                    <a:pt x="718" y="727"/>
                    <a:pt x="718" y="727"/>
                  </a:cubicBezTo>
                  <a:cubicBezTo>
                    <a:pt x="726" y="741"/>
                    <a:pt x="737" y="748"/>
                    <a:pt x="748" y="748"/>
                  </a:cubicBezTo>
                  <a:cubicBezTo>
                    <a:pt x="748" y="126"/>
                    <a:pt x="748" y="126"/>
                    <a:pt x="748" y="126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6765" tIns="48383" rIns="96765" bIns="48383" numCol="1" anchor="t" anchorCtr="0" compatLnSpc="1"/>
            <a:lstStyle/>
            <a:p>
              <a:pPr defTabSz="1176655"/>
              <a:endParaRPr lang="en-US" sz="2435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267"/>
            <p:cNvSpPr/>
            <p:nvPr/>
          </p:nvSpPr>
          <p:spPr bwMode="auto">
            <a:xfrm>
              <a:off x="4573588" y="1179512"/>
              <a:ext cx="1298575" cy="1298575"/>
            </a:xfrm>
            <a:custGeom>
              <a:avLst/>
              <a:gdLst/>
              <a:ahLst/>
              <a:cxnLst>
                <a:cxn ang="0">
                  <a:pos x="727" y="718"/>
                </a:cxn>
                <a:cxn ang="0">
                  <a:pos x="666" y="680"/>
                </a:cxn>
                <a:cxn ang="0">
                  <a:pos x="654" y="606"/>
                </a:cxn>
                <a:cxn ang="0">
                  <a:pos x="701" y="552"/>
                </a:cxn>
                <a:cxn ang="0">
                  <a:pos x="682" y="494"/>
                </a:cxn>
                <a:cxn ang="0">
                  <a:pos x="612" y="478"/>
                </a:cxn>
                <a:cxn ang="0">
                  <a:pos x="578" y="411"/>
                </a:cxn>
                <a:cxn ang="0">
                  <a:pos x="606" y="345"/>
                </a:cxn>
                <a:cxn ang="0">
                  <a:pos x="570" y="296"/>
                </a:cxn>
                <a:cxn ang="0">
                  <a:pos x="499" y="302"/>
                </a:cxn>
                <a:cxn ang="0">
                  <a:pos x="446" y="249"/>
                </a:cxn>
                <a:cxn ang="0">
                  <a:pos x="452" y="177"/>
                </a:cxn>
                <a:cxn ang="0">
                  <a:pos x="403" y="142"/>
                </a:cxn>
                <a:cxn ang="0">
                  <a:pos x="337" y="169"/>
                </a:cxn>
                <a:cxn ang="0">
                  <a:pos x="270" y="135"/>
                </a:cxn>
                <a:cxn ang="0">
                  <a:pos x="253" y="66"/>
                </a:cxn>
                <a:cxn ang="0">
                  <a:pos x="196" y="47"/>
                </a:cxn>
                <a:cxn ang="0">
                  <a:pos x="141" y="94"/>
                </a:cxn>
                <a:cxn ang="0">
                  <a:pos x="67" y="82"/>
                </a:cxn>
                <a:cxn ang="0">
                  <a:pos x="30" y="21"/>
                </a:cxn>
                <a:cxn ang="0">
                  <a:pos x="0" y="0"/>
                </a:cxn>
                <a:cxn ang="0">
                  <a:pos x="0" y="622"/>
                </a:cxn>
                <a:cxn ang="0">
                  <a:pos x="126" y="748"/>
                </a:cxn>
                <a:cxn ang="0">
                  <a:pos x="748" y="748"/>
                </a:cxn>
                <a:cxn ang="0">
                  <a:pos x="727" y="718"/>
                </a:cxn>
              </a:cxnLst>
              <a:rect l="0" t="0" r="r" b="b"/>
              <a:pathLst>
                <a:path w="748" h="748">
                  <a:moveTo>
                    <a:pt x="727" y="718"/>
                  </a:moveTo>
                  <a:cubicBezTo>
                    <a:pt x="666" y="680"/>
                    <a:pt x="666" y="680"/>
                    <a:pt x="666" y="680"/>
                  </a:cubicBezTo>
                  <a:cubicBezTo>
                    <a:pt x="638" y="664"/>
                    <a:pt x="633" y="630"/>
                    <a:pt x="654" y="606"/>
                  </a:cubicBezTo>
                  <a:cubicBezTo>
                    <a:pt x="701" y="552"/>
                    <a:pt x="701" y="552"/>
                    <a:pt x="701" y="552"/>
                  </a:cubicBezTo>
                  <a:cubicBezTo>
                    <a:pt x="722" y="528"/>
                    <a:pt x="713" y="502"/>
                    <a:pt x="682" y="494"/>
                  </a:cubicBezTo>
                  <a:cubicBezTo>
                    <a:pt x="612" y="478"/>
                    <a:pt x="612" y="478"/>
                    <a:pt x="612" y="478"/>
                  </a:cubicBezTo>
                  <a:cubicBezTo>
                    <a:pt x="581" y="471"/>
                    <a:pt x="566" y="441"/>
                    <a:pt x="578" y="411"/>
                  </a:cubicBezTo>
                  <a:cubicBezTo>
                    <a:pt x="606" y="345"/>
                    <a:pt x="606" y="345"/>
                    <a:pt x="606" y="345"/>
                  </a:cubicBezTo>
                  <a:cubicBezTo>
                    <a:pt x="618" y="315"/>
                    <a:pt x="602" y="293"/>
                    <a:pt x="570" y="296"/>
                  </a:cubicBezTo>
                  <a:cubicBezTo>
                    <a:pt x="499" y="302"/>
                    <a:pt x="499" y="302"/>
                    <a:pt x="499" y="302"/>
                  </a:cubicBezTo>
                  <a:cubicBezTo>
                    <a:pt x="467" y="305"/>
                    <a:pt x="443" y="281"/>
                    <a:pt x="446" y="249"/>
                  </a:cubicBezTo>
                  <a:cubicBezTo>
                    <a:pt x="452" y="177"/>
                    <a:pt x="452" y="177"/>
                    <a:pt x="452" y="177"/>
                  </a:cubicBezTo>
                  <a:cubicBezTo>
                    <a:pt x="454" y="145"/>
                    <a:pt x="432" y="129"/>
                    <a:pt x="403" y="142"/>
                  </a:cubicBezTo>
                  <a:cubicBezTo>
                    <a:pt x="337" y="169"/>
                    <a:pt x="337" y="169"/>
                    <a:pt x="337" y="169"/>
                  </a:cubicBezTo>
                  <a:cubicBezTo>
                    <a:pt x="307" y="182"/>
                    <a:pt x="277" y="167"/>
                    <a:pt x="270" y="135"/>
                  </a:cubicBezTo>
                  <a:cubicBezTo>
                    <a:pt x="253" y="66"/>
                    <a:pt x="253" y="66"/>
                    <a:pt x="253" y="66"/>
                  </a:cubicBezTo>
                  <a:cubicBezTo>
                    <a:pt x="246" y="34"/>
                    <a:pt x="220" y="26"/>
                    <a:pt x="196" y="47"/>
                  </a:cubicBezTo>
                  <a:cubicBezTo>
                    <a:pt x="141" y="94"/>
                    <a:pt x="141" y="94"/>
                    <a:pt x="141" y="94"/>
                  </a:cubicBezTo>
                  <a:cubicBezTo>
                    <a:pt x="117" y="115"/>
                    <a:pt x="84" y="109"/>
                    <a:pt x="67" y="82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2" y="7"/>
                    <a:pt x="11" y="0"/>
                    <a:pt x="0" y="0"/>
                  </a:cubicBezTo>
                  <a:cubicBezTo>
                    <a:pt x="0" y="622"/>
                    <a:pt x="0" y="622"/>
                    <a:pt x="0" y="622"/>
                  </a:cubicBezTo>
                  <a:cubicBezTo>
                    <a:pt x="69" y="622"/>
                    <a:pt x="126" y="678"/>
                    <a:pt x="126" y="748"/>
                  </a:cubicBezTo>
                  <a:cubicBezTo>
                    <a:pt x="748" y="748"/>
                    <a:pt x="748" y="748"/>
                    <a:pt x="748" y="748"/>
                  </a:cubicBezTo>
                  <a:cubicBezTo>
                    <a:pt x="748" y="737"/>
                    <a:pt x="741" y="726"/>
                    <a:pt x="727" y="718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6765" tIns="48383" rIns="96765" bIns="48383" numCol="1" anchor="t" anchorCtr="0" compatLnSpc="1"/>
            <a:lstStyle/>
            <a:p>
              <a:pPr defTabSz="1176655"/>
              <a:endParaRPr lang="en-US" sz="2435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889"/>
            <p:cNvSpPr/>
            <p:nvPr/>
          </p:nvSpPr>
          <p:spPr bwMode="auto">
            <a:xfrm>
              <a:off x="4573588" y="2478087"/>
              <a:ext cx="1298575" cy="1296988"/>
            </a:xfrm>
            <a:custGeom>
              <a:avLst/>
              <a:gdLst/>
              <a:ahLst/>
              <a:cxnLst>
                <a:cxn ang="0">
                  <a:pos x="612" y="270"/>
                </a:cxn>
                <a:cxn ang="0">
                  <a:pos x="682" y="253"/>
                </a:cxn>
                <a:cxn ang="0">
                  <a:pos x="701" y="196"/>
                </a:cxn>
                <a:cxn ang="0">
                  <a:pos x="654" y="141"/>
                </a:cxn>
                <a:cxn ang="0">
                  <a:pos x="666" y="67"/>
                </a:cxn>
                <a:cxn ang="0">
                  <a:pos x="727" y="30"/>
                </a:cxn>
                <a:cxn ang="0">
                  <a:pos x="748" y="0"/>
                </a:cxn>
                <a:cxn ang="0">
                  <a:pos x="126" y="0"/>
                </a:cxn>
                <a:cxn ang="0">
                  <a:pos x="126" y="0"/>
                </a:cxn>
                <a:cxn ang="0">
                  <a:pos x="0" y="126"/>
                </a:cxn>
                <a:cxn ang="0">
                  <a:pos x="0" y="748"/>
                </a:cxn>
                <a:cxn ang="0">
                  <a:pos x="30" y="727"/>
                </a:cxn>
                <a:cxn ang="0">
                  <a:pos x="67" y="666"/>
                </a:cxn>
                <a:cxn ang="0">
                  <a:pos x="141" y="654"/>
                </a:cxn>
                <a:cxn ang="0">
                  <a:pos x="196" y="701"/>
                </a:cxn>
                <a:cxn ang="0">
                  <a:pos x="253" y="682"/>
                </a:cxn>
                <a:cxn ang="0">
                  <a:pos x="270" y="612"/>
                </a:cxn>
                <a:cxn ang="0">
                  <a:pos x="337" y="578"/>
                </a:cxn>
                <a:cxn ang="0">
                  <a:pos x="403" y="606"/>
                </a:cxn>
                <a:cxn ang="0">
                  <a:pos x="452" y="570"/>
                </a:cxn>
                <a:cxn ang="0">
                  <a:pos x="446" y="499"/>
                </a:cxn>
                <a:cxn ang="0">
                  <a:pos x="499" y="446"/>
                </a:cxn>
                <a:cxn ang="0">
                  <a:pos x="570" y="452"/>
                </a:cxn>
                <a:cxn ang="0">
                  <a:pos x="606" y="403"/>
                </a:cxn>
                <a:cxn ang="0">
                  <a:pos x="578" y="337"/>
                </a:cxn>
                <a:cxn ang="0">
                  <a:pos x="612" y="270"/>
                </a:cxn>
              </a:cxnLst>
              <a:rect l="0" t="0" r="r" b="b"/>
              <a:pathLst>
                <a:path w="748" h="748">
                  <a:moveTo>
                    <a:pt x="612" y="270"/>
                  </a:moveTo>
                  <a:cubicBezTo>
                    <a:pt x="682" y="253"/>
                    <a:pt x="682" y="253"/>
                    <a:pt x="682" y="253"/>
                  </a:cubicBezTo>
                  <a:cubicBezTo>
                    <a:pt x="713" y="246"/>
                    <a:pt x="722" y="220"/>
                    <a:pt x="701" y="196"/>
                  </a:cubicBezTo>
                  <a:cubicBezTo>
                    <a:pt x="654" y="141"/>
                    <a:pt x="654" y="141"/>
                    <a:pt x="654" y="141"/>
                  </a:cubicBezTo>
                  <a:cubicBezTo>
                    <a:pt x="633" y="117"/>
                    <a:pt x="638" y="84"/>
                    <a:pt x="666" y="67"/>
                  </a:cubicBezTo>
                  <a:cubicBezTo>
                    <a:pt x="727" y="30"/>
                    <a:pt x="727" y="30"/>
                    <a:pt x="727" y="30"/>
                  </a:cubicBezTo>
                  <a:cubicBezTo>
                    <a:pt x="741" y="22"/>
                    <a:pt x="748" y="11"/>
                    <a:pt x="748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6" y="69"/>
                    <a:pt x="69" y="126"/>
                    <a:pt x="0" y="126"/>
                  </a:cubicBezTo>
                  <a:cubicBezTo>
                    <a:pt x="0" y="748"/>
                    <a:pt x="0" y="748"/>
                    <a:pt x="0" y="748"/>
                  </a:cubicBezTo>
                  <a:cubicBezTo>
                    <a:pt x="11" y="748"/>
                    <a:pt x="22" y="741"/>
                    <a:pt x="30" y="727"/>
                  </a:cubicBezTo>
                  <a:cubicBezTo>
                    <a:pt x="67" y="666"/>
                    <a:pt x="67" y="666"/>
                    <a:pt x="67" y="666"/>
                  </a:cubicBezTo>
                  <a:cubicBezTo>
                    <a:pt x="84" y="638"/>
                    <a:pt x="117" y="633"/>
                    <a:pt x="141" y="654"/>
                  </a:cubicBezTo>
                  <a:cubicBezTo>
                    <a:pt x="196" y="701"/>
                    <a:pt x="196" y="701"/>
                    <a:pt x="196" y="701"/>
                  </a:cubicBezTo>
                  <a:cubicBezTo>
                    <a:pt x="220" y="722"/>
                    <a:pt x="246" y="713"/>
                    <a:pt x="253" y="682"/>
                  </a:cubicBezTo>
                  <a:cubicBezTo>
                    <a:pt x="270" y="612"/>
                    <a:pt x="270" y="612"/>
                    <a:pt x="270" y="612"/>
                  </a:cubicBezTo>
                  <a:cubicBezTo>
                    <a:pt x="277" y="581"/>
                    <a:pt x="307" y="566"/>
                    <a:pt x="337" y="578"/>
                  </a:cubicBezTo>
                  <a:cubicBezTo>
                    <a:pt x="403" y="606"/>
                    <a:pt x="403" y="606"/>
                    <a:pt x="403" y="606"/>
                  </a:cubicBezTo>
                  <a:cubicBezTo>
                    <a:pt x="432" y="618"/>
                    <a:pt x="454" y="602"/>
                    <a:pt x="452" y="570"/>
                  </a:cubicBezTo>
                  <a:cubicBezTo>
                    <a:pt x="446" y="499"/>
                    <a:pt x="446" y="499"/>
                    <a:pt x="446" y="499"/>
                  </a:cubicBezTo>
                  <a:cubicBezTo>
                    <a:pt x="443" y="467"/>
                    <a:pt x="467" y="443"/>
                    <a:pt x="499" y="446"/>
                  </a:cubicBezTo>
                  <a:cubicBezTo>
                    <a:pt x="570" y="452"/>
                    <a:pt x="570" y="452"/>
                    <a:pt x="570" y="452"/>
                  </a:cubicBezTo>
                  <a:cubicBezTo>
                    <a:pt x="602" y="454"/>
                    <a:pt x="618" y="432"/>
                    <a:pt x="606" y="403"/>
                  </a:cubicBezTo>
                  <a:cubicBezTo>
                    <a:pt x="578" y="337"/>
                    <a:pt x="578" y="337"/>
                    <a:pt x="578" y="337"/>
                  </a:cubicBezTo>
                  <a:cubicBezTo>
                    <a:pt x="566" y="307"/>
                    <a:pt x="581" y="277"/>
                    <a:pt x="612" y="270"/>
                  </a:cubicBezTo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6765" tIns="48383" rIns="96765" bIns="48383" numCol="1" anchor="t" anchorCtr="0" compatLnSpc="1"/>
            <a:lstStyle/>
            <a:p>
              <a:pPr defTabSz="1176655"/>
              <a:endParaRPr lang="en-US" sz="2435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grpSp>
          <p:nvGrpSpPr>
            <p:cNvPr id="15" name="Group 18"/>
            <p:cNvGrpSpPr/>
            <p:nvPr/>
          </p:nvGrpSpPr>
          <p:grpSpPr>
            <a:xfrm>
              <a:off x="3963988" y="1770062"/>
              <a:ext cx="412751" cy="400050"/>
              <a:chOff x="4113213" y="2125663"/>
              <a:chExt cx="412751" cy="400050"/>
            </a:xfrm>
            <a:noFill/>
          </p:grpSpPr>
          <p:sp>
            <p:nvSpPr>
              <p:cNvPr id="83" name="Freeform 442"/>
              <p:cNvSpPr/>
              <p:nvPr/>
            </p:nvSpPr>
            <p:spPr bwMode="auto">
              <a:xfrm>
                <a:off x="4264026" y="2239963"/>
                <a:ext cx="93663" cy="285750"/>
              </a:xfrm>
              <a:custGeom>
                <a:avLst/>
                <a:gdLst/>
                <a:ahLst/>
                <a:cxnLst>
                  <a:cxn ang="0">
                    <a:pos x="0" y="165"/>
                  </a:cxn>
                  <a:cxn ang="0">
                    <a:pos x="54" y="165"/>
                  </a:cxn>
                  <a:cxn ang="0">
                    <a:pos x="54" y="3"/>
                  </a:cxn>
                  <a:cxn ang="0">
                    <a:pos x="46" y="0"/>
                  </a:cxn>
                  <a:cxn ang="0">
                    <a:pos x="0" y="165"/>
                  </a:cxn>
                </a:cxnLst>
                <a:rect l="0" t="0" r="r" b="b"/>
                <a:pathLst>
                  <a:path w="54" h="165">
                    <a:moveTo>
                      <a:pt x="0" y="165"/>
                    </a:moveTo>
                    <a:cubicBezTo>
                      <a:pt x="54" y="165"/>
                      <a:pt x="54" y="165"/>
                      <a:pt x="54" y="165"/>
                    </a:cubicBezTo>
                    <a:cubicBezTo>
                      <a:pt x="54" y="165"/>
                      <a:pt x="26" y="91"/>
                      <a:pt x="54" y="3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8" y="68"/>
                      <a:pt x="0" y="165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" name="Freeform 443"/>
              <p:cNvSpPr/>
              <p:nvPr/>
            </p:nvSpPr>
            <p:spPr bwMode="auto">
              <a:xfrm>
                <a:off x="4232276" y="2263776"/>
                <a:ext cx="84138" cy="103188"/>
              </a:xfrm>
              <a:custGeom>
                <a:avLst/>
                <a:gdLst/>
                <a:ahLst/>
                <a:cxnLst>
                  <a:cxn ang="0">
                    <a:pos x="49" y="41"/>
                  </a:cxn>
                  <a:cxn ang="0">
                    <a:pos x="5" y="0"/>
                  </a:cxn>
                  <a:cxn ang="0">
                    <a:pos x="0" y="5"/>
                  </a:cxn>
                  <a:cxn ang="0">
                    <a:pos x="46" y="59"/>
                  </a:cxn>
                  <a:cxn ang="0">
                    <a:pos x="49" y="41"/>
                  </a:cxn>
                </a:cxnLst>
                <a:rect l="0" t="0" r="r" b="b"/>
                <a:pathLst>
                  <a:path w="49" h="59">
                    <a:moveTo>
                      <a:pt x="49" y="41"/>
                    </a:moveTo>
                    <a:cubicBezTo>
                      <a:pt x="49" y="41"/>
                      <a:pt x="18" y="26"/>
                      <a:pt x="5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14" y="41"/>
                      <a:pt x="46" y="59"/>
                    </a:cubicBezTo>
                    <a:cubicBezTo>
                      <a:pt x="49" y="41"/>
                      <a:pt x="49" y="41"/>
                      <a:pt x="49" y="41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5" name="Freeform 444"/>
              <p:cNvSpPr/>
              <p:nvPr/>
            </p:nvSpPr>
            <p:spPr bwMode="auto">
              <a:xfrm>
                <a:off x="4297363" y="2144713"/>
                <a:ext cx="52388" cy="95250"/>
              </a:xfrm>
              <a:custGeom>
                <a:avLst/>
                <a:gdLst/>
                <a:ahLst/>
                <a:cxnLst>
                  <a:cxn ang="0">
                    <a:pos x="1" y="29"/>
                  </a:cxn>
                  <a:cxn ang="0">
                    <a:pos x="13" y="0"/>
                  </a:cxn>
                  <a:cxn ang="0">
                    <a:pos x="29" y="27"/>
                  </a:cxn>
                  <a:cxn ang="0">
                    <a:pos x="17" y="55"/>
                  </a:cxn>
                  <a:cxn ang="0">
                    <a:pos x="1" y="29"/>
                  </a:cxn>
                </a:cxnLst>
                <a:rect l="0" t="0" r="r" b="b"/>
                <a:pathLst>
                  <a:path w="30" h="55">
                    <a:moveTo>
                      <a:pt x="1" y="29"/>
                    </a:moveTo>
                    <a:cubicBezTo>
                      <a:pt x="0" y="14"/>
                      <a:pt x="13" y="0"/>
                      <a:pt x="13" y="0"/>
                    </a:cubicBezTo>
                    <a:cubicBezTo>
                      <a:pt x="13" y="0"/>
                      <a:pt x="28" y="12"/>
                      <a:pt x="29" y="27"/>
                    </a:cubicBezTo>
                    <a:cubicBezTo>
                      <a:pt x="30" y="42"/>
                      <a:pt x="17" y="55"/>
                      <a:pt x="17" y="55"/>
                    </a:cubicBezTo>
                    <a:cubicBezTo>
                      <a:pt x="17" y="55"/>
                      <a:pt x="2" y="44"/>
                      <a:pt x="1" y="29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6" name="Freeform 445"/>
              <p:cNvSpPr/>
              <p:nvPr/>
            </p:nvSpPr>
            <p:spPr bwMode="auto">
              <a:xfrm>
                <a:off x="4359276" y="2351088"/>
                <a:ext cx="57150" cy="55563"/>
              </a:xfrm>
              <a:custGeom>
                <a:avLst/>
                <a:gdLst/>
                <a:ahLst/>
                <a:cxnLst>
                  <a:cxn ang="0">
                    <a:pos x="9" y="24"/>
                  </a:cxn>
                  <a:cxn ang="0">
                    <a:pos x="0" y="2"/>
                  </a:cxn>
                  <a:cxn ang="0">
                    <a:pos x="24" y="8"/>
                  </a:cxn>
                  <a:cxn ang="0">
                    <a:pos x="33" y="30"/>
                  </a:cxn>
                  <a:cxn ang="0">
                    <a:pos x="9" y="24"/>
                  </a:cxn>
                </a:cxnLst>
                <a:rect l="0" t="0" r="r" b="b"/>
                <a:pathLst>
                  <a:path w="33" h="32">
                    <a:moveTo>
                      <a:pt x="9" y="24"/>
                    </a:moveTo>
                    <a:cubicBezTo>
                      <a:pt x="1" y="17"/>
                      <a:pt x="0" y="2"/>
                      <a:pt x="0" y="2"/>
                    </a:cubicBezTo>
                    <a:cubicBezTo>
                      <a:pt x="0" y="2"/>
                      <a:pt x="15" y="0"/>
                      <a:pt x="24" y="8"/>
                    </a:cubicBezTo>
                    <a:cubicBezTo>
                      <a:pt x="32" y="16"/>
                      <a:pt x="33" y="30"/>
                      <a:pt x="33" y="30"/>
                    </a:cubicBezTo>
                    <a:cubicBezTo>
                      <a:pt x="33" y="30"/>
                      <a:pt x="18" y="32"/>
                      <a:pt x="9" y="24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7" name="Freeform 446"/>
              <p:cNvSpPr/>
              <p:nvPr/>
            </p:nvSpPr>
            <p:spPr bwMode="auto">
              <a:xfrm>
                <a:off x="4143376" y="2193926"/>
                <a:ext cx="55563" cy="53975"/>
              </a:xfrm>
              <a:custGeom>
                <a:avLst/>
                <a:gdLst/>
                <a:ahLst/>
                <a:cxnLst>
                  <a:cxn ang="0">
                    <a:pos x="9" y="24"/>
                  </a:cxn>
                  <a:cxn ang="0">
                    <a:pos x="0" y="2"/>
                  </a:cxn>
                  <a:cxn ang="0">
                    <a:pos x="23" y="7"/>
                  </a:cxn>
                  <a:cxn ang="0">
                    <a:pos x="32" y="29"/>
                  </a:cxn>
                  <a:cxn ang="0">
                    <a:pos x="9" y="24"/>
                  </a:cxn>
                </a:cxnLst>
                <a:rect l="0" t="0" r="r" b="b"/>
                <a:pathLst>
                  <a:path w="32" h="31">
                    <a:moveTo>
                      <a:pt x="9" y="24"/>
                    </a:moveTo>
                    <a:cubicBezTo>
                      <a:pt x="0" y="16"/>
                      <a:pt x="0" y="2"/>
                      <a:pt x="0" y="2"/>
                    </a:cubicBezTo>
                    <a:cubicBezTo>
                      <a:pt x="0" y="2"/>
                      <a:pt x="14" y="0"/>
                      <a:pt x="23" y="7"/>
                    </a:cubicBezTo>
                    <a:cubicBezTo>
                      <a:pt x="32" y="15"/>
                      <a:pt x="32" y="29"/>
                      <a:pt x="32" y="29"/>
                    </a:cubicBezTo>
                    <a:cubicBezTo>
                      <a:pt x="32" y="29"/>
                      <a:pt x="18" y="31"/>
                      <a:pt x="9" y="24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8" name="Freeform 447"/>
              <p:cNvSpPr/>
              <p:nvPr/>
            </p:nvSpPr>
            <p:spPr bwMode="auto">
              <a:xfrm>
                <a:off x="4352926" y="2154238"/>
                <a:ext cx="52388" cy="66675"/>
              </a:xfrm>
              <a:custGeom>
                <a:avLst/>
                <a:gdLst/>
                <a:ahLst/>
                <a:cxnLst>
                  <a:cxn ang="0">
                    <a:pos x="25" y="24"/>
                  </a:cxn>
                  <a:cxn ang="0">
                    <a:pos x="6" y="38"/>
                  </a:cxn>
                  <a:cxn ang="0">
                    <a:pos x="5" y="14"/>
                  </a:cxn>
                  <a:cxn ang="0">
                    <a:pos x="25" y="0"/>
                  </a:cxn>
                  <a:cxn ang="0">
                    <a:pos x="25" y="24"/>
                  </a:cxn>
                </a:cxnLst>
                <a:rect l="0" t="0" r="r" b="b"/>
                <a:pathLst>
                  <a:path w="30" h="38">
                    <a:moveTo>
                      <a:pt x="25" y="24"/>
                    </a:moveTo>
                    <a:cubicBezTo>
                      <a:pt x="20" y="34"/>
                      <a:pt x="6" y="38"/>
                      <a:pt x="6" y="38"/>
                    </a:cubicBezTo>
                    <a:cubicBezTo>
                      <a:pt x="6" y="38"/>
                      <a:pt x="0" y="24"/>
                      <a:pt x="5" y="14"/>
                    </a:cubicBezTo>
                    <a:cubicBezTo>
                      <a:pt x="11" y="3"/>
                      <a:pt x="25" y="0"/>
                      <a:pt x="25" y="0"/>
                    </a:cubicBezTo>
                    <a:cubicBezTo>
                      <a:pt x="25" y="0"/>
                      <a:pt x="30" y="13"/>
                      <a:pt x="25" y="24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9" name="Freeform 448"/>
              <p:cNvSpPr>
                <a:spLocks noEditPoints="1"/>
              </p:cNvSpPr>
              <p:nvPr/>
            </p:nvSpPr>
            <p:spPr bwMode="auto">
              <a:xfrm>
                <a:off x="4359276" y="2270126"/>
                <a:ext cx="166688" cy="96838"/>
              </a:xfrm>
              <a:custGeom>
                <a:avLst/>
                <a:gdLst/>
                <a:ahLst/>
                <a:cxnLst>
                  <a:cxn ang="0">
                    <a:pos x="46" y="3"/>
                  </a:cxn>
                  <a:cxn ang="0">
                    <a:pos x="0" y="32"/>
                  </a:cxn>
                  <a:cxn ang="0">
                    <a:pos x="51" y="52"/>
                  </a:cxn>
                  <a:cxn ang="0">
                    <a:pos x="96" y="23"/>
                  </a:cxn>
                  <a:cxn ang="0">
                    <a:pos x="46" y="3"/>
                  </a:cxn>
                  <a:cxn ang="0">
                    <a:pos x="44" y="32"/>
                  </a:cxn>
                  <a:cxn ang="0">
                    <a:pos x="45" y="37"/>
                  </a:cxn>
                  <a:cxn ang="0">
                    <a:pos x="41" y="38"/>
                  </a:cxn>
                  <a:cxn ang="0">
                    <a:pos x="40" y="32"/>
                  </a:cxn>
                  <a:cxn ang="0">
                    <a:pos x="38" y="32"/>
                  </a:cxn>
                  <a:cxn ang="0">
                    <a:pos x="39" y="38"/>
                  </a:cxn>
                  <a:cxn ang="0">
                    <a:pos x="35" y="39"/>
                  </a:cxn>
                  <a:cxn ang="0">
                    <a:pos x="34" y="33"/>
                  </a:cxn>
                  <a:cxn ang="0">
                    <a:pos x="31" y="33"/>
                  </a:cxn>
                  <a:cxn ang="0">
                    <a:pos x="30" y="26"/>
                  </a:cxn>
                  <a:cxn ang="0">
                    <a:pos x="33" y="26"/>
                  </a:cxn>
                  <a:cxn ang="0">
                    <a:pos x="32" y="20"/>
                  </a:cxn>
                  <a:cxn ang="0">
                    <a:pos x="37" y="20"/>
                  </a:cxn>
                  <a:cxn ang="0">
                    <a:pos x="37" y="25"/>
                  </a:cxn>
                  <a:cxn ang="0">
                    <a:pos x="39" y="25"/>
                  </a:cxn>
                  <a:cxn ang="0">
                    <a:pos x="38" y="20"/>
                  </a:cxn>
                  <a:cxn ang="0">
                    <a:pos x="43" y="19"/>
                  </a:cxn>
                  <a:cxn ang="0">
                    <a:pos x="43" y="24"/>
                  </a:cxn>
                  <a:cxn ang="0">
                    <a:pos x="60" y="12"/>
                  </a:cxn>
                  <a:cxn ang="0">
                    <a:pos x="61" y="20"/>
                  </a:cxn>
                  <a:cxn ang="0">
                    <a:pos x="54" y="24"/>
                  </a:cxn>
                  <a:cxn ang="0">
                    <a:pos x="49" y="28"/>
                  </a:cxn>
                  <a:cxn ang="0">
                    <a:pos x="49" y="28"/>
                  </a:cxn>
                  <a:cxn ang="0">
                    <a:pos x="55" y="29"/>
                  </a:cxn>
                  <a:cxn ang="0">
                    <a:pos x="63" y="32"/>
                  </a:cxn>
                  <a:cxn ang="0">
                    <a:pos x="64" y="40"/>
                  </a:cxn>
                  <a:cxn ang="0">
                    <a:pos x="44" y="32"/>
                  </a:cxn>
                </a:cxnLst>
                <a:rect l="0" t="0" r="r" b="b"/>
                <a:pathLst>
                  <a:path w="96" h="55">
                    <a:moveTo>
                      <a:pt x="46" y="3"/>
                    </a:moveTo>
                    <a:cubicBezTo>
                      <a:pt x="19" y="6"/>
                      <a:pt x="0" y="32"/>
                      <a:pt x="0" y="32"/>
                    </a:cubicBezTo>
                    <a:cubicBezTo>
                      <a:pt x="0" y="32"/>
                      <a:pt x="24" y="55"/>
                      <a:pt x="51" y="52"/>
                    </a:cubicBezTo>
                    <a:cubicBezTo>
                      <a:pt x="77" y="49"/>
                      <a:pt x="96" y="23"/>
                      <a:pt x="96" y="23"/>
                    </a:cubicBezTo>
                    <a:cubicBezTo>
                      <a:pt x="96" y="23"/>
                      <a:pt x="72" y="0"/>
                      <a:pt x="46" y="3"/>
                    </a:cubicBezTo>
                    <a:moveTo>
                      <a:pt x="44" y="32"/>
                    </a:moveTo>
                    <a:cubicBezTo>
                      <a:pt x="45" y="37"/>
                      <a:pt x="45" y="37"/>
                      <a:pt x="45" y="37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25"/>
                      <a:pt x="37" y="25"/>
                      <a:pt x="37" y="25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43" y="19"/>
                      <a:pt x="43" y="19"/>
                      <a:pt x="43" y="19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60" y="12"/>
                      <a:pt x="60" y="12"/>
                      <a:pt x="60" y="12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2" y="26"/>
                      <a:pt x="51" y="27"/>
                      <a:pt x="49" y="28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51" y="28"/>
                      <a:pt x="53" y="29"/>
                      <a:pt x="55" y="29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4" y="40"/>
                      <a:pt x="64" y="40"/>
                      <a:pt x="64" y="40"/>
                    </a:cubicBezTo>
                    <a:cubicBezTo>
                      <a:pt x="44" y="32"/>
                      <a:pt x="44" y="32"/>
                      <a:pt x="44" y="32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0" name="Freeform 449"/>
              <p:cNvSpPr>
                <a:spLocks noEditPoints="1"/>
              </p:cNvSpPr>
              <p:nvPr/>
            </p:nvSpPr>
            <p:spPr bwMode="auto">
              <a:xfrm>
                <a:off x="4113213" y="2247901"/>
                <a:ext cx="114300" cy="74613"/>
              </a:xfrm>
              <a:custGeom>
                <a:avLst/>
                <a:gdLst/>
                <a:ahLst/>
                <a:cxnLst>
                  <a:cxn ang="0">
                    <a:pos x="37" y="5"/>
                  </a:cxn>
                  <a:cxn ang="0">
                    <a:pos x="0" y="13"/>
                  </a:cxn>
                  <a:cxn ang="0">
                    <a:pos x="29" y="39"/>
                  </a:cxn>
                  <a:cxn ang="0">
                    <a:pos x="66" y="30"/>
                  </a:cxn>
                  <a:cxn ang="0">
                    <a:pos x="37" y="5"/>
                  </a:cxn>
                  <a:cxn ang="0">
                    <a:pos x="46" y="20"/>
                  </a:cxn>
                  <a:cxn ang="0">
                    <a:pos x="36" y="27"/>
                  </a:cxn>
                  <a:cxn ang="0">
                    <a:pos x="36" y="30"/>
                  </a:cxn>
                  <a:cxn ang="0">
                    <a:pos x="33" y="30"/>
                  </a:cxn>
                  <a:cxn ang="0">
                    <a:pos x="34" y="27"/>
                  </a:cxn>
                  <a:cxn ang="0">
                    <a:pos x="33" y="27"/>
                  </a:cxn>
                  <a:cxn ang="0">
                    <a:pos x="32" y="27"/>
                  </a:cxn>
                  <a:cxn ang="0">
                    <a:pos x="31" y="29"/>
                  </a:cxn>
                  <a:cxn ang="0">
                    <a:pos x="29" y="29"/>
                  </a:cxn>
                  <a:cxn ang="0">
                    <a:pos x="29" y="26"/>
                  </a:cxn>
                  <a:cxn ang="0">
                    <a:pos x="23" y="15"/>
                  </a:cxn>
                  <a:cxn ang="0">
                    <a:pos x="24" y="12"/>
                  </a:cxn>
                  <a:cxn ang="0">
                    <a:pos x="28" y="13"/>
                  </a:cxn>
                  <a:cxn ang="0">
                    <a:pos x="27" y="15"/>
                  </a:cxn>
                  <a:cxn ang="0">
                    <a:pos x="30" y="21"/>
                  </a:cxn>
                  <a:cxn ang="0">
                    <a:pos x="32" y="13"/>
                  </a:cxn>
                  <a:cxn ang="0">
                    <a:pos x="34" y="14"/>
                  </a:cxn>
                  <a:cxn ang="0">
                    <a:pos x="33" y="22"/>
                  </a:cxn>
                  <a:cxn ang="0">
                    <a:pos x="34" y="23"/>
                  </a:cxn>
                  <a:cxn ang="0">
                    <a:pos x="34" y="23"/>
                  </a:cxn>
                  <a:cxn ang="0">
                    <a:pos x="36" y="14"/>
                  </a:cxn>
                  <a:cxn ang="0">
                    <a:pos x="39" y="15"/>
                  </a:cxn>
                  <a:cxn ang="0">
                    <a:pos x="37" y="23"/>
                  </a:cxn>
                  <a:cxn ang="0">
                    <a:pos x="42" y="18"/>
                  </a:cxn>
                  <a:cxn ang="0">
                    <a:pos x="42" y="16"/>
                  </a:cxn>
                  <a:cxn ang="0">
                    <a:pos x="47" y="16"/>
                  </a:cxn>
                  <a:cxn ang="0">
                    <a:pos x="46" y="20"/>
                  </a:cxn>
                </a:cxnLst>
                <a:rect l="0" t="0" r="r" b="b"/>
                <a:pathLst>
                  <a:path w="66" h="43">
                    <a:moveTo>
                      <a:pt x="37" y="5"/>
                    </a:moveTo>
                    <a:cubicBezTo>
                      <a:pt x="19" y="0"/>
                      <a:pt x="0" y="13"/>
                      <a:pt x="0" y="13"/>
                    </a:cubicBezTo>
                    <a:cubicBezTo>
                      <a:pt x="0" y="13"/>
                      <a:pt x="11" y="34"/>
                      <a:pt x="29" y="39"/>
                    </a:cubicBezTo>
                    <a:cubicBezTo>
                      <a:pt x="47" y="43"/>
                      <a:pt x="66" y="30"/>
                      <a:pt x="66" y="30"/>
                    </a:cubicBezTo>
                    <a:cubicBezTo>
                      <a:pt x="66" y="30"/>
                      <a:pt x="56" y="9"/>
                      <a:pt x="37" y="5"/>
                    </a:cubicBezTo>
                    <a:moveTo>
                      <a:pt x="46" y="20"/>
                    </a:moveTo>
                    <a:cubicBezTo>
                      <a:pt x="45" y="25"/>
                      <a:pt x="41" y="27"/>
                      <a:pt x="36" y="27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3" y="27"/>
                      <a:pt x="32" y="27"/>
                      <a:pt x="32" y="27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4" y="23"/>
                      <a:pt x="22" y="19"/>
                      <a:pt x="23" y="15"/>
                    </a:cubicBezTo>
                    <a:cubicBezTo>
                      <a:pt x="23" y="13"/>
                      <a:pt x="23" y="13"/>
                      <a:pt x="24" y="12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13"/>
                      <a:pt x="27" y="14"/>
                      <a:pt x="27" y="15"/>
                    </a:cubicBezTo>
                    <a:cubicBezTo>
                      <a:pt x="27" y="18"/>
                      <a:pt x="28" y="20"/>
                      <a:pt x="30" y="21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40" y="22"/>
                      <a:pt x="42" y="21"/>
                      <a:pt x="42" y="18"/>
                    </a:cubicBezTo>
                    <a:cubicBezTo>
                      <a:pt x="42" y="17"/>
                      <a:pt x="42" y="16"/>
                      <a:pt x="42" y="16"/>
                    </a:cubicBezTo>
                    <a:cubicBezTo>
                      <a:pt x="47" y="16"/>
                      <a:pt x="47" y="16"/>
                      <a:pt x="47" y="16"/>
                    </a:cubicBezTo>
                    <a:cubicBezTo>
                      <a:pt x="47" y="17"/>
                      <a:pt x="47" y="18"/>
                      <a:pt x="46" y="20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1" name="Freeform 450"/>
              <p:cNvSpPr>
                <a:spLocks noEditPoints="1"/>
              </p:cNvSpPr>
              <p:nvPr/>
            </p:nvSpPr>
            <p:spPr bwMode="auto">
              <a:xfrm>
                <a:off x="4183063" y="2125663"/>
                <a:ext cx="123825" cy="136525"/>
              </a:xfrm>
              <a:custGeom>
                <a:avLst/>
                <a:gdLst/>
                <a:ahLst/>
                <a:cxnLst>
                  <a:cxn ang="0">
                    <a:pos x="56" y="26"/>
                  </a:cxn>
                  <a:cxn ang="0">
                    <a:pos x="8" y="0"/>
                  </a:cxn>
                  <a:cxn ang="0">
                    <a:pos x="15" y="54"/>
                  </a:cxn>
                  <a:cxn ang="0">
                    <a:pos x="62" y="79"/>
                  </a:cxn>
                  <a:cxn ang="0">
                    <a:pos x="56" y="26"/>
                  </a:cxn>
                  <a:cxn ang="0">
                    <a:pos x="50" y="54"/>
                  </a:cxn>
                  <a:cxn ang="0">
                    <a:pos x="46" y="57"/>
                  </a:cxn>
                  <a:cxn ang="0">
                    <a:pos x="43" y="53"/>
                  </a:cxn>
                  <a:cxn ang="0">
                    <a:pos x="35" y="56"/>
                  </a:cxn>
                  <a:cxn ang="0">
                    <a:pos x="33" y="50"/>
                  </a:cxn>
                  <a:cxn ang="0">
                    <a:pos x="41" y="47"/>
                  </a:cxn>
                  <a:cxn ang="0">
                    <a:pos x="43" y="42"/>
                  </a:cxn>
                  <a:cxn ang="0">
                    <a:pos x="36" y="41"/>
                  </a:cxn>
                  <a:cxn ang="0">
                    <a:pos x="23" y="39"/>
                  </a:cxn>
                  <a:cxn ang="0">
                    <a:pos x="25" y="26"/>
                  </a:cxn>
                  <a:cxn ang="0">
                    <a:pos x="22" y="22"/>
                  </a:cxn>
                  <a:cxn ang="0">
                    <a:pos x="26" y="20"/>
                  </a:cxn>
                  <a:cxn ang="0">
                    <a:pos x="29" y="23"/>
                  </a:cxn>
                  <a:cxn ang="0">
                    <a:pos x="36" y="20"/>
                  </a:cxn>
                  <a:cxn ang="0">
                    <a:pos x="38" y="26"/>
                  </a:cxn>
                  <a:cxn ang="0">
                    <a:pos x="31" y="29"/>
                  </a:cxn>
                  <a:cxn ang="0">
                    <a:pos x="29" y="34"/>
                  </a:cxn>
                  <a:cxn ang="0">
                    <a:pos x="37" y="34"/>
                  </a:cxn>
                  <a:cxn ang="0">
                    <a:pos x="49" y="37"/>
                  </a:cxn>
                  <a:cxn ang="0">
                    <a:pos x="47" y="50"/>
                  </a:cxn>
                  <a:cxn ang="0">
                    <a:pos x="50" y="54"/>
                  </a:cxn>
                </a:cxnLst>
                <a:rect l="0" t="0" r="r" b="b"/>
                <a:pathLst>
                  <a:path w="71" h="79">
                    <a:moveTo>
                      <a:pt x="56" y="26"/>
                    </a:moveTo>
                    <a:cubicBezTo>
                      <a:pt x="41" y="4"/>
                      <a:pt x="8" y="0"/>
                      <a:pt x="8" y="0"/>
                    </a:cubicBezTo>
                    <a:cubicBezTo>
                      <a:pt x="8" y="0"/>
                      <a:pt x="0" y="32"/>
                      <a:pt x="15" y="54"/>
                    </a:cubicBezTo>
                    <a:cubicBezTo>
                      <a:pt x="30" y="76"/>
                      <a:pt x="62" y="79"/>
                      <a:pt x="62" y="79"/>
                    </a:cubicBezTo>
                    <a:cubicBezTo>
                      <a:pt x="62" y="79"/>
                      <a:pt x="71" y="48"/>
                      <a:pt x="56" y="26"/>
                    </a:cubicBezTo>
                    <a:moveTo>
                      <a:pt x="50" y="54"/>
                    </a:moveTo>
                    <a:cubicBezTo>
                      <a:pt x="46" y="57"/>
                      <a:pt x="46" y="57"/>
                      <a:pt x="46" y="57"/>
                    </a:cubicBezTo>
                    <a:cubicBezTo>
                      <a:pt x="43" y="53"/>
                      <a:pt x="43" y="53"/>
                      <a:pt x="43" y="53"/>
                    </a:cubicBezTo>
                    <a:cubicBezTo>
                      <a:pt x="40" y="54"/>
                      <a:pt x="37" y="56"/>
                      <a:pt x="35" y="56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5" y="50"/>
                      <a:pt x="38" y="49"/>
                      <a:pt x="41" y="47"/>
                    </a:cubicBezTo>
                    <a:cubicBezTo>
                      <a:pt x="43" y="45"/>
                      <a:pt x="44" y="43"/>
                      <a:pt x="43" y="42"/>
                    </a:cubicBezTo>
                    <a:cubicBezTo>
                      <a:pt x="42" y="40"/>
                      <a:pt x="40" y="40"/>
                      <a:pt x="36" y="41"/>
                    </a:cubicBezTo>
                    <a:cubicBezTo>
                      <a:pt x="31" y="43"/>
                      <a:pt x="26" y="43"/>
                      <a:pt x="23" y="39"/>
                    </a:cubicBezTo>
                    <a:cubicBezTo>
                      <a:pt x="21" y="35"/>
                      <a:pt x="21" y="30"/>
                      <a:pt x="25" y="26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32" y="21"/>
                      <a:pt x="34" y="21"/>
                      <a:pt x="36" y="20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7" y="26"/>
                      <a:pt x="34" y="27"/>
                      <a:pt x="31" y="29"/>
                    </a:cubicBezTo>
                    <a:cubicBezTo>
                      <a:pt x="28" y="31"/>
                      <a:pt x="28" y="32"/>
                      <a:pt x="29" y="34"/>
                    </a:cubicBezTo>
                    <a:cubicBezTo>
                      <a:pt x="30" y="35"/>
                      <a:pt x="32" y="35"/>
                      <a:pt x="37" y="34"/>
                    </a:cubicBezTo>
                    <a:cubicBezTo>
                      <a:pt x="43" y="32"/>
                      <a:pt x="46" y="33"/>
                      <a:pt x="49" y="37"/>
                    </a:cubicBezTo>
                    <a:cubicBezTo>
                      <a:pt x="52" y="40"/>
                      <a:pt x="51" y="45"/>
                      <a:pt x="47" y="50"/>
                    </a:cubicBezTo>
                    <a:cubicBezTo>
                      <a:pt x="50" y="54"/>
                      <a:pt x="50" y="54"/>
                      <a:pt x="50" y="54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2" name="Freeform 451"/>
              <p:cNvSpPr>
                <a:spLocks noEditPoints="1"/>
              </p:cNvSpPr>
              <p:nvPr/>
            </p:nvSpPr>
            <p:spPr bwMode="auto">
              <a:xfrm>
                <a:off x="4371976" y="2193926"/>
                <a:ext cx="95250" cy="90488"/>
              </a:xfrm>
              <a:custGeom>
                <a:avLst/>
                <a:gdLst/>
                <a:ahLst/>
                <a:cxnLst>
                  <a:cxn ang="0">
                    <a:pos x="17" y="11"/>
                  </a:cxn>
                  <a:cxn ang="0">
                    <a:pos x="0" y="47"/>
                  </a:cxn>
                  <a:cxn ang="0">
                    <a:pos x="38" y="40"/>
                  </a:cxn>
                  <a:cxn ang="0">
                    <a:pos x="55" y="5"/>
                  </a:cxn>
                  <a:cxn ang="0">
                    <a:pos x="17" y="11"/>
                  </a:cxn>
                  <a:cxn ang="0">
                    <a:pos x="36" y="26"/>
                  </a:cxn>
                  <a:cxn ang="0">
                    <a:pos x="33" y="21"/>
                  </a:cxn>
                  <a:cxn ang="0">
                    <a:pos x="30" y="20"/>
                  </a:cxn>
                  <a:cxn ang="0">
                    <a:pos x="31" y="26"/>
                  </a:cxn>
                  <a:cxn ang="0">
                    <a:pos x="30" y="35"/>
                  </a:cxn>
                  <a:cxn ang="0">
                    <a:pos x="21" y="35"/>
                  </a:cxn>
                  <a:cxn ang="0">
                    <a:pos x="18" y="38"/>
                  </a:cxn>
                  <a:cxn ang="0">
                    <a:pos x="15" y="36"/>
                  </a:cxn>
                  <a:cxn ang="0">
                    <a:pos x="18" y="33"/>
                  </a:cxn>
                  <a:cxn ang="0">
                    <a:pos x="14" y="28"/>
                  </a:cxn>
                  <a:cxn ang="0">
                    <a:pos x="18" y="25"/>
                  </a:cxn>
                  <a:cxn ang="0">
                    <a:pos x="22" y="31"/>
                  </a:cxn>
                  <a:cxn ang="0">
                    <a:pos x="26" y="32"/>
                  </a:cxn>
                  <a:cxn ang="0">
                    <a:pos x="25" y="26"/>
                  </a:cxn>
                  <a:cxn ang="0">
                    <a:pos x="25" y="17"/>
                  </a:cxn>
                  <a:cxn ang="0">
                    <a:pos x="34" y="17"/>
                  </a:cxn>
                  <a:cxn ang="0">
                    <a:pos x="37" y="14"/>
                  </a:cxn>
                  <a:cxn ang="0">
                    <a:pos x="39" y="17"/>
                  </a:cxn>
                  <a:cxn ang="0">
                    <a:pos x="37" y="19"/>
                  </a:cxn>
                  <a:cxn ang="0">
                    <a:pos x="40" y="24"/>
                  </a:cxn>
                  <a:cxn ang="0">
                    <a:pos x="36" y="26"/>
                  </a:cxn>
                </a:cxnLst>
                <a:rect l="0" t="0" r="r" b="b"/>
                <a:pathLst>
                  <a:path w="55" h="52">
                    <a:moveTo>
                      <a:pt x="17" y="11"/>
                    </a:moveTo>
                    <a:cubicBezTo>
                      <a:pt x="2" y="23"/>
                      <a:pt x="0" y="47"/>
                      <a:pt x="0" y="47"/>
                    </a:cubicBezTo>
                    <a:cubicBezTo>
                      <a:pt x="0" y="47"/>
                      <a:pt x="23" y="52"/>
                      <a:pt x="38" y="40"/>
                    </a:cubicBezTo>
                    <a:cubicBezTo>
                      <a:pt x="54" y="28"/>
                      <a:pt x="55" y="5"/>
                      <a:pt x="55" y="5"/>
                    </a:cubicBezTo>
                    <a:cubicBezTo>
                      <a:pt x="55" y="5"/>
                      <a:pt x="32" y="0"/>
                      <a:pt x="17" y="11"/>
                    </a:cubicBezTo>
                    <a:moveTo>
                      <a:pt x="36" y="26"/>
                    </a:moveTo>
                    <a:cubicBezTo>
                      <a:pt x="36" y="25"/>
                      <a:pt x="35" y="23"/>
                      <a:pt x="33" y="21"/>
                    </a:cubicBezTo>
                    <a:cubicBezTo>
                      <a:pt x="32" y="20"/>
                      <a:pt x="30" y="20"/>
                      <a:pt x="30" y="20"/>
                    </a:cubicBezTo>
                    <a:cubicBezTo>
                      <a:pt x="29" y="21"/>
                      <a:pt x="29" y="23"/>
                      <a:pt x="31" y="26"/>
                    </a:cubicBezTo>
                    <a:cubicBezTo>
                      <a:pt x="33" y="30"/>
                      <a:pt x="32" y="33"/>
                      <a:pt x="30" y="35"/>
                    </a:cubicBezTo>
                    <a:cubicBezTo>
                      <a:pt x="28" y="38"/>
                      <a:pt x="24" y="38"/>
                      <a:pt x="21" y="35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6" y="31"/>
                      <a:pt x="15" y="29"/>
                      <a:pt x="14" y="28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9" y="27"/>
                      <a:pt x="20" y="29"/>
                      <a:pt x="22" y="31"/>
                    </a:cubicBezTo>
                    <a:cubicBezTo>
                      <a:pt x="23" y="32"/>
                      <a:pt x="25" y="33"/>
                      <a:pt x="26" y="32"/>
                    </a:cubicBezTo>
                    <a:cubicBezTo>
                      <a:pt x="27" y="31"/>
                      <a:pt x="26" y="29"/>
                      <a:pt x="25" y="26"/>
                    </a:cubicBezTo>
                    <a:cubicBezTo>
                      <a:pt x="23" y="23"/>
                      <a:pt x="23" y="20"/>
                      <a:pt x="25" y="17"/>
                    </a:cubicBezTo>
                    <a:cubicBezTo>
                      <a:pt x="27" y="15"/>
                      <a:pt x="31" y="14"/>
                      <a:pt x="34" y="17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9" y="21"/>
                      <a:pt x="40" y="22"/>
                      <a:pt x="40" y="24"/>
                    </a:cubicBezTo>
                    <a:cubicBezTo>
                      <a:pt x="36" y="26"/>
                      <a:pt x="36" y="26"/>
                      <a:pt x="36" y="26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3" name="Freeform 452"/>
              <p:cNvSpPr>
                <a:spLocks noEditPoints="1"/>
              </p:cNvSpPr>
              <p:nvPr/>
            </p:nvSpPr>
            <p:spPr bwMode="auto">
              <a:xfrm>
                <a:off x="4132263" y="2324101"/>
                <a:ext cx="133350" cy="85725"/>
              </a:xfrm>
              <a:custGeom>
                <a:avLst/>
                <a:gdLst/>
                <a:ahLst/>
                <a:cxnLst>
                  <a:cxn ang="0">
                    <a:pos x="34" y="5"/>
                  </a:cxn>
                  <a:cxn ang="0">
                    <a:pos x="0" y="33"/>
                  </a:cxn>
                  <a:cxn ang="0">
                    <a:pos x="43" y="44"/>
                  </a:cxn>
                  <a:cxn ang="0">
                    <a:pos x="77" y="16"/>
                  </a:cxn>
                  <a:cxn ang="0">
                    <a:pos x="34" y="5"/>
                  </a:cxn>
                  <a:cxn ang="0">
                    <a:pos x="52" y="30"/>
                  </a:cxn>
                  <a:cxn ang="0">
                    <a:pos x="47" y="31"/>
                  </a:cxn>
                  <a:cxn ang="0">
                    <a:pos x="46" y="23"/>
                  </a:cxn>
                  <a:cxn ang="0">
                    <a:pos x="42" y="20"/>
                  </a:cxn>
                  <a:cxn ang="0">
                    <a:pos x="40" y="26"/>
                  </a:cxn>
                  <a:cxn ang="0">
                    <a:pos x="35" y="36"/>
                  </a:cxn>
                  <a:cxn ang="0">
                    <a:pos x="25" y="32"/>
                  </a:cxn>
                  <a:cxn ang="0">
                    <a:pos x="21" y="33"/>
                  </a:cxn>
                  <a:cxn ang="0">
                    <a:pos x="19" y="29"/>
                  </a:cxn>
                  <a:cxn ang="0">
                    <a:pos x="23" y="28"/>
                  </a:cxn>
                  <a:cxn ang="0">
                    <a:pos x="22" y="21"/>
                  </a:cxn>
                  <a:cxn ang="0">
                    <a:pos x="28" y="21"/>
                  </a:cxn>
                  <a:cxn ang="0">
                    <a:pos x="28" y="27"/>
                  </a:cxn>
                  <a:cxn ang="0">
                    <a:pos x="32" y="30"/>
                  </a:cxn>
                  <a:cxn ang="0">
                    <a:pos x="34" y="24"/>
                  </a:cxn>
                  <a:cxn ang="0">
                    <a:pos x="39" y="14"/>
                  </a:cxn>
                  <a:cxn ang="0">
                    <a:pos x="50" y="18"/>
                  </a:cxn>
                  <a:cxn ang="0">
                    <a:pos x="54" y="17"/>
                  </a:cxn>
                  <a:cxn ang="0">
                    <a:pos x="56" y="21"/>
                  </a:cxn>
                  <a:cxn ang="0">
                    <a:pos x="52" y="22"/>
                  </a:cxn>
                  <a:cxn ang="0">
                    <a:pos x="52" y="30"/>
                  </a:cxn>
                </a:cxnLst>
                <a:rect l="0" t="0" r="r" b="b"/>
                <a:pathLst>
                  <a:path w="77" h="49">
                    <a:moveTo>
                      <a:pt x="34" y="5"/>
                    </a:moveTo>
                    <a:cubicBezTo>
                      <a:pt x="13" y="10"/>
                      <a:pt x="0" y="33"/>
                      <a:pt x="0" y="33"/>
                    </a:cubicBezTo>
                    <a:cubicBezTo>
                      <a:pt x="0" y="33"/>
                      <a:pt x="22" y="49"/>
                      <a:pt x="43" y="44"/>
                    </a:cubicBezTo>
                    <a:cubicBezTo>
                      <a:pt x="64" y="39"/>
                      <a:pt x="77" y="16"/>
                      <a:pt x="77" y="16"/>
                    </a:cubicBezTo>
                    <a:cubicBezTo>
                      <a:pt x="77" y="16"/>
                      <a:pt x="55" y="0"/>
                      <a:pt x="34" y="5"/>
                    </a:cubicBezTo>
                    <a:moveTo>
                      <a:pt x="52" y="30"/>
                    </a:moveTo>
                    <a:cubicBezTo>
                      <a:pt x="47" y="31"/>
                      <a:pt x="47" y="31"/>
                      <a:pt x="47" y="31"/>
                    </a:cubicBezTo>
                    <a:cubicBezTo>
                      <a:pt x="47" y="29"/>
                      <a:pt x="47" y="26"/>
                      <a:pt x="46" y="23"/>
                    </a:cubicBezTo>
                    <a:cubicBezTo>
                      <a:pt x="45" y="21"/>
                      <a:pt x="44" y="19"/>
                      <a:pt x="42" y="20"/>
                    </a:cubicBezTo>
                    <a:cubicBezTo>
                      <a:pt x="41" y="21"/>
                      <a:pt x="40" y="22"/>
                      <a:pt x="40" y="26"/>
                    </a:cubicBezTo>
                    <a:cubicBezTo>
                      <a:pt x="40" y="31"/>
                      <a:pt x="39" y="35"/>
                      <a:pt x="35" y="36"/>
                    </a:cubicBezTo>
                    <a:cubicBezTo>
                      <a:pt x="31" y="38"/>
                      <a:pt x="28" y="36"/>
                      <a:pt x="25" y="32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2" y="25"/>
                      <a:pt x="22" y="23"/>
                      <a:pt x="22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2"/>
                      <a:pt x="27" y="24"/>
                      <a:pt x="28" y="27"/>
                    </a:cubicBezTo>
                    <a:cubicBezTo>
                      <a:pt x="29" y="30"/>
                      <a:pt x="31" y="30"/>
                      <a:pt x="32" y="30"/>
                    </a:cubicBezTo>
                    <a:cubicBezTo>
                      <a:pt x="33" y="29"/>
                      <a:pt x="34" y="28"/>
                      <a:pt x="34" y="24"/>
                    </a:cubicBezTo>
                    <a:cubicBezTo>
                      <a:pt x="34" y="18"/>
                      <a:pt x="35" y="15"/>
                      <a:pt x="39" y="14"/>
                    </a:cubicBezTo>
                    <a:cubicBezTo>
                      <a:pt x="43" y="12"/>
                      <a:pt x="47" y="14"/>
                      <a:pt x="50" y="18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6" y="21"/>
                      <a:pt x="56" y="21"/>
                      <a:pt x="56" y="21"/>
                    </a:cubicBezTo>
                    <a:cubicBezTo>
                      <a:pt x="52" y="22"/>
                      <a:pt x="52" y="22"/>
                      <a:pt x="52" y="22"/>
                    </a:cubicBezTo>
                    <a:cubicBezTo>
                      <a:pt x="53" y="25"/>
                      <a:pt x="53" y="28"/>
                      <a:pt x="52" y="30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" name="Group 60"/>
            <p:cNvGrpSpPr/>
            <p:nvPr/>
          </p:nvGrpSpPr>
          <p:grpSpPr>
            <a:xfrm>
              <a:off x="4802188" y="1789112"/>
              <a:ext cx="388938" cy="319088"/>
              <a:chOff x="5102226" y="1265238"/>
              <a:chExt cx="388938" cy="319088"/>
            </a:xfrm>
            <a:noFill/>
          </p:grpSpPr>
          <p:sp>
            <p:nvSpPr>
              <p:cNvPr id="19" name="Freeform 407"/>
              <p:cNvSpPr/>
              <p:nvPr/>
            </p:nvSpPr>
            <p:spPr bwMode="auto">
              <a:xfrm>
                <a:off x="5238751" y="1381126"/>
                <a:ext cx="34925" cy="109538"/>
              </a:xfrm>
              <a:custGeom>
                <a:avLst/>
                <a:gdLst/>
                <a:ahLst/>
                <a:cxnLst>
                  <a:cxn ang="0">
                    <a:pos x="6" y="63"/>
                  </a:cxn>
                  <a:cxn ang="0">
                    <a:pos x="4" y="62"/>
                  </a:cxn>
                  <a:cxn ang="0">
                    <a:pos x="1" y="55"/>
                  </a:cxn>
                  <a:cxn ang="0">
                    <a:pos x="10" y="32"/>
                  </a:cxn>
                  <a:cxn ang="0">
                    <a:pos x="8" y="6"/>
                  </a:cxn>
                  <a:cxn ang="0">
                    <a:pos x="13" y="0"/>
                  </a:cxn>
                  <a:cxn ang="0">
                    <a:pos x="19" y="5"/>
                  </a:cxn>
                  <a:cxn ang="0">
                    <a:pos x="21" y="32"/>
                  </a:cxn>
                  <a:cxn ang="0">
                    <a:pos x="21" y="34"/>
                  </a:cxn>
                  <a:cxn ang="0">
                    <a:pos x="12" y="59"/>
                  </a:cxn>
                  <a:cxn ang="0">
                    <a:pos x="6" y="63"/>
                  </a:cxn>
                </a:cxnLst>
                <a:rect l="0" t="0" r="r" b="b"/>
                <a:pathLst>
                  <a:path w="21" h="63">
                    <a:moveTo>
                      <a:pt x="6" y="63"/>
                    </a:moveTo>
                    <a:cubicBezTo>
                      <a:pt x="6" y="63"/>
                      <a:pt x="5" y="63"/>
                      <a:pt x="4" y="62"/>
                    </a:cubicBezTo>
                    <a:cubicBezTo>
                      <a:pt x="1" y="61"/>
                      <a:pt x="0" y="58"/>
                      <a:pt x="1" y="55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7" y="3"/>
                      <a:pt x="10" y="0"/>
                      <a:pt x="13" y="0"/>
                    </a:cubicBezTo>
                    <a:cubicBezTo>
                      <a:pt x="16" y="0"/>
                      <a:pt x="19" y="2"/>
                      <a:pt x="19" y="5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33"/>
                      <a:pt x="21" y="34"/>
                      <a:pt x="21" y="34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1" y="61"/>
                      <a:pt x="9" y="63"/>
                      <a:pt x="6" y="63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" name="Freeform 408"/>
              <p:cNvSpPr/>
              <p:nvPr/>
            </p:nvSpPr>
            <p:spPr bwMode="auto">
              <a:xfrm>
                <a:off x="5202238" y="1319213"/>
                <a:ext cx="157163" cy="69850"/>
              </a:xfrm>
              <a:custGeom>
                <a:avLst/>
                <a:gdLst/>
                <a:ahLst/>
                <a:cxnLst>
                  <a:cxn ang="0">
                    <a:pos x="85" y="15"/>
                  </a:cxn>
                  <a:cxn ang="0">
                    <a:pos x="69" y="15"/>
                  </a:cxn>
                  <a:cxn ang="0">
                    <a:pos x="58" y="2"/>
                  </a:cxn>
                  <a:cxn ang="0">
                    <a:pos x="57" y="1"/>
                  </a:cxn>
                  <a:cxn ang="0">
                    <a:pos x="46" y="25"/>
                  </a:cxn>
                  <a:cxn ang="0">
                    <a:pos x="46" y="0"/>
                  </a:cxn>
                  <a:cxn ang="0">
                    <a:pos x="39" y="0"/>
                  </a:cxn>
                  <a:cxn ang="0">
                    <a:pos x="37" y="0"/>
                  </a:cxn>
                  <a:cxn ang="0">
                    <a:pos x="18" y="0"/>
                  </a:cxn>
                  <a:cxn ang="0">
                    <a:pos x="14" y="2"/>
                  </a:cxn>
                  <a:cxn ang="0">
                    <a:pos x="2" y="16"/>
                  </a:cxn>
                  <a:cxn ang="0">
                    <a:pos x="3" y="24"/>
                  </a:cxn>
                  <a:cxn ang="0">
                    <a:pos x="6" y="25"/>
                  </a:cxn>
                  <a:cxn ang="0">
                    <a:pos x="11" y="23"/>
                  </a:cxn>
                  <a:cxn ang="0">
                    <a:pos x="21" y="11"/>
                  </a:cxn>
                  <a:cxn ang="0">
                    <a:pos x="33" y="11"/>
                  </a:cxn>
                  <a:cxn ang="0">
                    <a:pos x="24" y="40"/>
                  </a:cxn>
                  <a:cxn ang="0">
                    <a:pos x="51" y="40"/>
                  </a:cxn>
                  <a:cxn ang="0">
                    <a:pos x="58" y="20"/>
                  </a:cxn>
                  <a:cxn ang="0">
                    <a:pos x="62" y="25"/>
                  </a:cxn>
                  <a:cxn ang="0">
                    <a:pos x="67" y="27"/>
                  </a:cxn>
                  <a:cxn ang="0">
                    <a:pos x="67" y="27"/>
                  </a:cxn>
                  <a:cxn ang="0">
                    <a:pos x="85" y="27"/>
                  </a:cxn>
                  <a:cxn ang="0">
                    <a:pos x="91" y="21"/>
                  </a:cxn>
                  <a:cxn ang="0">
                    <a:pos x="85" y="15"/>
                  </a:cxn>
                </a:cxnLst>
                <a:rect l="0" t="0" r="r" b="b"/>
                <a:pathLst>
                  <a:path w="91" h="40">
                    <a:moveTo>
                      <a:pt x="85" y="15"/>
                    </a:moveTo>
                    <a:cubicBezTo>
                      <a:pt x="69" y="15"/>
                      <a:pt x="69" y="15"/>
                      <a:pt x="69" y="15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57" y="1"/>
                      <a:pt x="57" y="1"/>
                      <a:pt x="57" y="1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6" y="0"/>
                      <a:pt x="15" y="0"/>
                      <a:pt x="14" y="2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0" y="18"/>
                      <a:pt x="0" y="22"/>
                      <a:pt x="3" y="24"/>
                    </a:cubicBezTo>
                    <a:cubicBezTo>
                      <a:pt x="4" y="25"/>
                      <a:pt x="5" y="25"/>
                      <a:pt x="6" y="25"/>
                    </a:cubicBezTo>
                    <a:cubicBezTo>
                      <a:pt x="8" y="25"/>
                      <a:pt x="10" y="25"/>
                      <a:pt x="11" y="23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2" y="25"/>
                      <a:pt x="62" y="25"/>
                      <a:pt x="62" y="25"/>
                    </a:cubicBezTo>
                    <a:cubicBezTo>
                      <a:pt x="63" y="26"/>
                      <a:pt x="65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85" y="27"/>
                      <a:pt x="85" y="27"/>
                      <a:pt x="85" y="27"/>
                    </a:cubicBezTo>
                    <a:cubicBezTo>
                      <a:pt x="88" y="27"/>
                      <a:pt x="91" y="24"/>
                      <a:pt x="91" y="21"/>
                    </a:cubicBezTo>
                    <a:cubicBezTo>
                      <a:pt x="91" y="18"/>
                      <a:pt x="88" y="15"/>
                      <a:pt x="85" y="15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" name="Freeform 409"/>
              <p:cNvSpPr/>
              <p:nvPr/>
            </p:nvSpPr>
            <p:spPr bwMode="auto">
              <a:xfrm>
                <a:off x="5273676" y="1327151"/>
                <a:ext cx="14288" cy="41275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20"/>
                  </a:cxn>
                  <a:cxn ang="0">
                    <a:pos x="2" y="26"/>
                  </a:cxn>
                  <a:cxn ang="0">
                    <a:pos x="9" y="23"/>
                  </a:cxn>
                  <a:cxn ang="0">
                    <a:pos x="9" y="0"/>
                  </a:cxn>
                </a:cxnLst>
                <a:rect l="0" t="0" r="r" b="b"/>
                <a:pathLst>
                  <a:path w="9" h="26">
                    <a:moveTo>
                      <a:pt x="9" y="0"/>
                    </a:moveTo>
                    <a:lnTo>
                      <a:pt x="0" y="20"/>
                    </a:lnTo>
                    <a:lnTo>
                      <a:pt x="2" y="26"/>
                    </a:lnTo>
                    <a:lnTo>
                      <a:pt x="9" y="23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410"/>
              <p:cNvSpPr/>
              <p:nvPr/>
            </p:nvSpPr>
            <p:spPr bwMode="auto">
              <a:xfrm>
                <a:off x="5273676" y="1327151"/>
                <a:ext cx="14288" cy="41275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20"/>
                  </a:cxn>
                  <a:cxn ang="0">
                    <a:pos x="2" y="26"/>
                  </a:cxn>
                  <a:cxn ang="0">
                    <a:pos x="9" y="23"/>
                  </a:cxn>
                  <a:cxn ang="0">
                    <a:pos x="9" y="0"/>
                  </a:cxn>
                </a:cxnLst>
                <a:rect l="0" t="0" r="r" b="b"/>
                <a:pathLst>
                  <a:path w="9" h="26">
                    <a:moveTo>
                      <a:pt x="9" y="0"/>
                    </a:moveTo>
                    <a:lnTo>
                      <a:pt x="0" y="20"/>
                    </a:lnTo>
                    <a:lnTo>
                      <a:pt x="2" y="26"/>
                    </a:lnTo>
                    <a:lnTo>
                      <a:pt x="9" y="23"/>
                    </a:lnTo>
                    <a:lnTo>
                      <a:pt x="9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Freeform 411"/>
              <p:cNvSpPr/>
              <p:nvPr/>
            </p:nvSpPr>
            <p:spPr bwMode="auto">
              <a:xfrm>
                <a:off x="5283201" y="1323976"/>
                <a:ext cx="12700" cy="7938"/>
              </a:xfrm>
              <a:custGeom>
                <a:avLst/>
                <a:gdLst/>
                <a:ahLst/>
                <a:cxnLst>
                  <a:cxn ang="0">
                    <a:pos x="6" y="1"/>
                  </a:cxn>
                  <a:cxn ang="0">
                    <a:pos x="6" y="2"/>
                  </a:cxn>
                  <a:cxn ang="0">
                    <a:pos x="3" y="4"/>
                  </a:cxn>
                  <a:cxn ang="0">
                    <a:pos x="2" y="4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6" y="1"/>
                  </a:cxn>
                </a:cxnLst>
                <a:rect l="0" t="0" r="r" b="b"/>
                <a:pathLst>
                  <a:path w="7" h="5">
                    <a:moveTo>
                      <a:pt x="6" y="1"/>
                    </a:moveTo>
                    <a:cubicBezTo>
                      <a:pt x="7" y="1"/>
                      <a:pt x="7" y="1"/>
                      <a:pt x="6" y="2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2" y="5"/>
                      <a:pt x="2" y="4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6" y="1"/>
                      <a:pt x="6" y="1"/>
                      <a:pt x="6" y="1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412"/>
              <p:cNvSpPr/>
              <p:nvPr/>
            </p:nvSpPr>
            <p:spPr bwMode="auto">
              <a:xfrm>
                <a:off x="5273676" y="1271588"/>
                <a:ext cx="39688" cy="47625"/>
              </a:xfrm>
              <a:custGeom>
                <a:avLst/>
                <a:gdLst/>
                <a:ahLst/>
                <a:cxnLst>
                  <a:cxn ang="0">
                    <a:pos x="21" y="15"/>
                  </a:cxn>
                  <a:cxn ang="0">
                    <a:pos x="10" y="27"/>
                  </a:cxn>
                  <a:cxn ang="0">
                    <a:pos x="1" y="13"/>
                  </a:cxn>
                  <a:cxn ang="0">
                    <a:pos x="12" y="1"/>
                  </a:cxn>
                  <a:cxn ang="0">
                    <a:pos x="21" y="15"/>
                  </a:cxn>
                </a:cxnLst>
                <a:rect l="0" t="0" r="r" b="b"/>
                <a:pathLst>
                  <a:path w="22" h="28">
                    <a:moveTo>
                      <a:pt x="21" y="15"/>
                    </a:moveTo>
                    <a:cubicBezTo>
                      <a:pt x="20" y="22"/>
                      <a:pt x="13" y="28"/>
                      <a:pt x="10" y="27"/>
                    </a:cubicBezTo>
                    <a:cubicBezTo>
                      <a:pt x="6" y="27"/>
                      <a:pt x="0" y="20"/>
                      <a:pt x="1" y="13"/>
                    </a:cubicBezTo>
                    <a:cubicBezTo>
                      <a:pt x="2" y="6"/>
                      <a:pt x="4" y="0"/>
                      <a:pt x="12" y="1"/>
                    </a:cubicBezTo>
                    <a:cubicBezTo>
                      <a:pt x="21" y="2"/>
                      <a:pt x="22" y="8"/>
                      <a:pt x="21" y="15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 413"/>
              <p:cNvSpPr/>
              <p:nvPr/>
            </p:nvSpPr>
            <p:spPr bwMode="auto">
              <a:xfrm>
                <a:off x="5176838" y="1306513"/>
                <a:ext cx="280988" cy="231775"/>
              </a:xfrm>
              <a:custGeom>
                <a:avLst/>
                <a:gdLst/>
                <a:ahLst/>
                <a:cxnLst>
                  <a:cxn ang="0">
                    <a:pos x="11" y="146"/>
                  </a:cxn>
                  <a:cxn ang="0">
                    <a:pos x="0" y="140"/>
                  </a:cxn>
                  <a:cxn ang="0">
                    <a:pos x="13" y="118"/>
                  </a:cxn>
                  <a:cxn ang="0">
                    <a:pos x="55" y="124"/>
                  </a:cxn>
                  <a:cxn ang="0">
                    <a:pos x="66" y="102"/>
                  </a:cxn>
                  <a:cxn ang="0">
                    <a:pos x="98" y="108"/>
                  </a:cxn>
                  <a:cxn ang="0">
                    <a:pos x="119" y="58"/>
                  </a:cxn>
                  <a:cxn ang="0">
                    <a:pos x="138" y="60"/>
                  </a:cxn>
                  <a:cxn ang="0">
                    <a:pos x="165" y="0"/>
                  </a:cxn>
                  <a:cxn ang="0">
                    <a:pos x="177" y="5"/>
                  </a:cxn>
                  <a:cxn ang="0">
                    <a:pos x="147" y="75"/>
                  </a:cxn>
                  <a:cxn ang="0">
                    <a:pos x="128" y="72"/>
                  </a:cxn>
                  <a:cxn ang="0">
                    <a:pos x="105" y="122"/>
                  </a:cxn>
                  <a:cxn ang="0">
                    <a:pos x="74" y="118"/>
                  </a:cxn>
                  <a:cxn ang="0">
                    <a:pos x="61" y="140"/>
                  </a:cxn>
                  <a:cxn ang="0">
                    <a:pos x="20" y="133"/>
                  </a:cxn>
                  <a:cxn ang="0">
                    <a:pos x="11" y="146"/>
                  </a:cxn>
                </a:cxnLst>
                <a:rect l="0" t="0" r="r" b="b"/>
                <a:pathLst>
                  <a:path w="177" h="146">
                    <a:moveTo>
                      <a:pt x="11" y="146"/>
                    </a:moveTo>
                    <a:lnTo>
                      <a:pt x="0" y="140"/>
                    </a:lnTo>
                    <a:lnTo>
                      <a:pt x="13" y="118"/>
                    </a:lnTo>
                    <a:lnTo>
                      <a:pt x="55" y="124"/>
                    </a:lnTo>
                    <a:lnTo>
                      <a:pt x="66" y="102"/>
                    </a:lnTo>
                    <a:lnTo>
                      <a:pt x="98" y="108"/>
                    </a:lnTo>
                    <a:lnTo>
                      <a:pt x="119" y="58"/>
                    </a:lnTo>
                    <a:lnTo>
                      <a:pt x="138" y="60"/>
                    </a:lnTo>
                    <a:lnTo>
                      <a:pt x="165" y="0"/>
                    </a:lnTo>
                    <a:lnTo>
                      <a:pt x="177" y="5"/>
                    </a:lnTo>
                    <a:lnTo>
                      <a:pt x="147" y="75"/>
                    </a:lnTo>
                    <a:lnTo>
                      <a:pt x="128" y="72"/>
                    </a:lnTo>
                    <a:lnTo>
                      <a:pt x="105" y="122"/>
                    </a:lnTo>
                    <a:lnTo>
                      <a:pt x="74" y="118"/>
                    </a:lnTo>
                    <a:lnTo>
                      <a:pt x="61" y="140"/>
                    </a:lnTo>
                    <a:lnTo>
                      <a:pt x="20" y="133"/>
                    </a:lnTo>
                    <a:lnTo>
                      <a:pt x="11" y="14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414"/>
              <p:cNvSpPr/>
              <p:nvPr/>
            </p:nvSpPr>
            <p:spPr bwMode="auto">
              <a:xfrm>
                <a:off x="5176838" y="1306513"/>
                <a:ext cx="280988" cy="231775"/>
              </a:xfrm>
              <a:custGeom>
                <a:avLst/>
                <a:gdLst/>
                <a:ahLst/>
                <a:cxnLst>
                  <a:cxn ang="0">
                    <a:pos x="11" y="146"/>
                  </a:cxn>
                  <a:cxn ang="0">
                    <a:pos x="0" y="140"/>
                  </a:cxn>
                  <a:cxn ang="0">
                    <a:pos x="13" y="118"/>
                  </a:cxn>
                  <a:cxn ang="0">
                    <a:pos x="55" y="124"/>
                  </a:cxn>
                  <a:cxn ang="0">
                    <a:pos x="66" y="102"/>
                  </a:cxn>
                  <a:cxn ang="0">
                    <a:pos x="98" y="108"/>
                  </a:cxn>
                  <a:cxn ang="0">
                    <a:pos x="119" y="58"/>
                  </a:cxn>
                  <a:cxn ang="0">
                    <a:pos x="138" y="60"/>
                  </a:cxn>
                  <a:cxn ang="0">
                    <a:pos x="165" y="0"/>
                  </a:cxn>
                  <a:cxn ang="0">
                    <a:pos x="177" y="5"/>
                  </a:cxn>
                  <a:cxn ang="0">
                    <a:pos x="147" y="75"/>
                  </a:cxn>
                  <a:cxn ang="0">
                    <a:pos x="128" y="72"/>
                  </a:cxn>
                  <a:cxn ang="0">
                    <a:pos x="105" y="122"/>
                  </a:cxn>
                  <a:cxn ang="0">
                    <a:pos x="74" y="118"/>
                  </a:cxn>
                  <a:cxn ang="0">
                    <a:pos x="61" y="140"/>
                  </a:cxn>
                  <a:cxn ang="0">
                    <a:pos x="20" y="133"/>
                  </a:cxn>
                  <a:cxn ang="0">
                    <a:pos x="11" y="146"/>
                  </a:cxn>
                </a:cxnLst>
                <a:rect l="0" t="0" r="r" b="b"/>
                <a:pathLst>
                  <a:path w="177" h="146">
                    <a:moveTo>
                      <a:pt x="11" y="146"/>
                    </a:moveTo>
                    <a:lnTo>
                      <a:pt x="0" y="140"/>
                    </a:lnTo>
                    <a:lnTo>
                      <a:pt x="13" y="118"/>
                    </a:lnTo>
                    <a:lnTo>
                      <a:pt x="55" y="124"/>
                    </a:lnTo>
                    <a:lnTo>
                      <a:pt x="66" y="102"/>
                    </a:lnTo>
                    <a:lnTo>
                      <a:pt x="98" y="108"/>
                    </a:lnTo>
                    <a:lnTo>
                      <a:pt x="119" y="58"/>
                    </a:lnTo>
                    <a:lnTo>
                      <a:pt x="138" y="60"/>
                    </a:lnTo>
                    <a:lnTo>
                      <a:pt x="165" y="0"/>
                    </a:lnTo>
                    <a:lnTo>
                      <a:pt x="177" y="5"/>
                    </a:lnTo>
                    <a:lnTo>
                      <a:pt x="147" y="75"/>
                    </a:lnTo>
                    <a:lnTo>
                      <a:pt x="128" y="72"/>
                    </a:lnTo>
                    <a:lnTo>
                      <a:pt x="105" y="122"/>
                    </a:lnTo>
                    <a:lnTo>
                      <a:pt x="74" y="118"/>
                    </a:lnTo>
                    <a:lnTo>
                      <a:pt x="61" y="140"/>
                    </a:lnTo>
                    <a:lnTo>
                      <a:pt x="20" y="133"/>
                    </a:lnTo>
                    <a:lnTo>
                      <a:pt x="11" y="146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Freeform 415"/>
              <p:cNvSpPr/>
              <p:nvPr/>
            </p:nvSpPr>
            <p:spPr bwMode="auto">
              <a:xfrm>
                <a:off x="5102226" y="1265238"/>
                <a:ext cx="388938" cy="319088"/>
              </a:xfrm>
              <a:custGeom>
                <a:avLst/>
                <a:gdLst/>
                <a:ahLst/>
                <a:cxnLst>
                  <a:cxn ang="0">
                    <a:pos x="245" y="201"/>
                  </a:cxn>
                  <a:cxn ang="0">
                    <a:pos x="0" y="201"/>
                  </a:cxn>
                  <a:cxn ang="0">
                    <a:pos x="0" y="0"/>
                  </a:cxn>
                  <a:cxn ang="0">
                    <a:pos x="8" y="0"/>
                  </a:cxn>
                  <a:cxn ang="0">
                    <a:pos x="8" y="193"/>
                  </a:cxn>
                  <a:cxn ang="0">
                    <a:pos x="245" y="193"/>
                  </a:cxn>
                  <a:cxn ang="0">
                    <a:pos x="245" y="201"/>
                  </a:cxn>
                </a:cxnLst>
                <a:rect l="0" t="0" r="r" b="b"/>
                <a:pathLst>
                  <a:path w="245" h="201">
                    <a:moveTo>
                      <a:pt x="245" y="201"/>
                    </a:moveTo>
                    <a:lnTo>
                      <a:pt x="0" y="201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193"/>
                    </a:lnTo>
                    <a:lnTo>
                      <a:pt x="245" y="193"/>
                    </a:lnTo>
                    <a:lnTo>
                      <a:pt x="245" y="20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416"/>
              <p:cNvSpPr/>
              <p:nvPr/>
            </p:nvSpPr>
            <p:spPr bwMode="auto">
              <a:xfrm>
                <a:off x="5102226" y="1265238"/>
                <a:ext cx="388938" cy="319088"/>
              </a:xfrm>
              <a:custGeom>
                <a:avLst/>
                <a:gdLst/>
                <a:ahLst/>
                <a:cxnLst>
                  <a:cxn ang="0">
                    <a:pos x="245" y="201"/>
                  </a:cxn>
                  <a:cxn ang="0">
                    <a:pos x="0" y="201"/>
                  </a:cxn>
                  <a:cxn ang="0">
                    <a:pos x="0" y="0"/>
                  </a:cxn>
                  <a:cxn ang="0">
                    <a:pos x="8" y="0"/>
                  </a:cxn>
                  <a:cxn ang="0">
                    <a:pos x="8" y="193"/>
                  </a:cxn>
                  <a:cxn ang="0">
                    <a:pos x="245" y="193"/>
                  </a:cxn>
                  <a:cxn ang="0">
                    <a:pos x="245" y="201"/>
                  </a:cxn>
                </a:cxnLst>
                <a:rect l="0" t="0" r="r" b="b"/>
                <a:pathLst>
                  <a:path w="245" h="201">
                    <a:moveTo>
                      <a:pt x="245" y="201"/>
                    </a:moveTo>
                    <a:lnTo>
                      <a:pt x="0" y="201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193"/>
                    </a:lnTo>
                    <a:lnTo>
                      <a:pt x="245" y="193"/>
                    </a:lnTo>
                    <a:lnTo>
                      <a:pt x="245" y="201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 417"/>
              <p:cNvSpPr/>
              <p:nvPr/>
            </p:nvSpPr>
            <p:spPr bwMode="auto">
              <a:xfrm>
                <a:off x="5159376" y="1360488"/>
                <a:ext cx="71438" cy="57150"/>
              </a:xfrm>
              <a:custGeom>
                <a:avLst/>
                <a:gdLst/>
                <a:ahLst/>
                <a:cxnLst>
                  <a:cxn ang="0">
                    <a:pos x="35" y="30"/>
                  </a:cxn>
                  <a:cxn ang="0">
                    <a:pos x="29" y="32"/>
                  </a:cxn>
                  <a:cxn ang="0">
                    <a:pos x="3" y="22"/>
                  </a:cxn>
                  <a:cxn ang="0">
                    <a:pos x="0" y="17"/>
                  </a:cxn>
                  <a:cxn ang="0">
                    <a:pos x="6" y="3"/>
                  </a:cxn>
                  <a:cxn ang="0">
                    <a:pos x="11" y="0"/>
                  </a:cxn>
                  <a:cxn ang="0">
                    <a:pos x="38" y="11"/>
                  </a:cxn>
                  <a:cxn ang="0">
                    <a:pos x="40" y="16"/>
                  </a:cxn>
                  <a:cxn ang="0">
                    <a:pos x="35" y="30"/>
                  </a:cxn>
                </a:cxnLst>
                <a:rect l="0" t="0" r="r" b="b"/>
                <a:pathLst>
                  <a:path w="41" h="33">
                    <a:moveTo>
                      <a:pt x="35" y="30"/>
                    </a:moveTo>
                    <a:cubicBezTo>
                      <a:pt x="34" y="32"/>
                      <a:pt x="31" y="33"/>
                      <a:pt x="29" y="3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1" y="21"/>
                      <a:pt x="0" y="19"/>
                      <a:pt x="0" y="17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1"/>
                      <a:pt x="9" y="0"/>
                      <a:pt x="11" y="0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40" y="12"/>
                      <a:pt x="41" y="14"/>
                      <a:pt x="40" y="16"/>
                    </a:cubicBezTo>
                    <a:cubicBezTo>
                      <a:pt x="35" y="30"/>
                      <a:pt x="35" y="30"/>
                      <a:pt x="35" y="30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" name="Rectangle 418"/>
              <p:cNvSpPr>
                <a:spLocks noChangeArrowheads="1"/>
              </p:cNvSpPr>
              <p:nvPr/>
            </p:nvSpPr>
            <p:spPr bwMode="auto">
              <a:xfrm>
                <a:off x="5110163" y="1290638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Rectangle 419"/>
              <p:cNvSpPr>
                <a:spLocks noChangeArrowheads="1"/>
              </p:cNvSpPr>
              <p:nvPr/>
            </p:nvSpPr>
            <p:spPr bwMode="auto">
              <a:xfrm>
                <a:off x="5110163" y="1290638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Rectangle 420"/>
              <p:cNvSpPr>
                <a:spLocks noChangeArrowheads="1"/>
              </p:cNvSpPr>
              <p:nvPr/>
            </p:nvSpPr>
            <p:spPr bwMode="auto">
              <a:xfrm>
                <a:off x="5110163" y="1347788"/>
                <a:ext cx="22225" cy="1428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Rectangle 421"/>
              <p:cNvSpPr>
                <a:spLocks noChangeArrowheads="1"/>
              </p:cNvSpPr>
              <p:nvPr/>
            </p:nvSpPr>
            <p:spPr bwMode="auto">
              <a:xfrm>
                <a:off x="5110163" y="1347788"/>
                <a:ext cx="22225" cy="1428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" name="Rectangle 422"/>
              <p:cNvSpPr>
                <a:spLocks noChangeArrowheads="1"/>
              </p:cNvSpPr>
              <p:nvPr/>
            </p:nvSpPr>
            <p:spPr bwMode="auto">
              <a:xfrm>
                <a:off x="5110163" y="1406526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Rectangle 423"/>
              <p:cNvSpPr>
                <a:spLocks noChangeArrowheads="1"/>
              </p:cNvSpPr>
              <p:nvPr/>
            </p:nvSpPr>
            <p:spPr bwMode="auto">
              <a:xfrm>
                <a:off x="5110163" y="1406526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" name="Rectangle 424"/>
              <p:cNvSpPr>
                <a:spLocks noChangeArrowheads="1"/>
              </p:cNvSpPr>
              <p:nvPr/>
            </p:nvSpPr>
            <p:spPr bwMode="auto">
              <a:xfrm>
                <a:off x="5110163" y="1465263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" name="Rectangle 425"/>
              <p:cNvSpPr>
                <a:spLocks noChangeArrowheads="1"/>
              </p:cNvSpPr>
              <p:nvPr/>
            </p:nvSpPr>
            <p:spPr bwMode="auto">
              <a:xfrm>
                <a:off x="5110163" y="1465263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8" name="Rectangle 426"/>
              <p:cNvSpPr>
                <a:spLocks noChangeArrowheads="1"/>
              </p:cNvSpPr>
              <p:nvPr/>
            </p:nvSpPr>
            <p:spPr bwMode="auto">
              <a:xfrm>
                <a:off x="5110163" y="1524001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" name="Rectangle 427"/>
              <p:cNvSpPr>
                <a:spLocks noChangeArrowheads="1"/>
              </p:cNvSpPr>
              <p:nvPr/>
            </p:nvSpPr>
            <p:spPr bwMode="auto">
              <a:xfrm>
                <a:off x="5110163" y="1524001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Rectangle 428"/>
              <p:cNvSpPr>
                <a:spLocks noChangeArrowheads="1"/>
              </p:cNvSpPr>
              <p:nvPr/>
            </p:nvSpPr>
            <p:spPr bwMode="auto">
              <a:xfrm>
                <a:off x="5395913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Rectangle 429"/>
              <p:cNvSpPr>
                <a:spLocks noChangeArrowheads="1"/>
              </p:cNvSpPr>
              <p:nvPr/>
            </p:nvSpPr>
            <p:spPr bwMode="auto">
              <a:xfrm>
                <a:off x="5395913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Rectangle 430"/>
              <p:cNvSpPr>
                <a:spLocks noChangeArrowheads="1"/>
              </p:cNvSpPr>
              <p:nvPr/>
            </p:nvSpPr>
            <p:spPr bwMode="auto">
              <a:xfrm>
                <a:off x="5454651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Rectangle 431"/>
              <p:cNvSpPr>
                <a:spLocks noChangeArrowheads="1"/>
              </p:cNvSpPr>
              <p:nvPr/>
            </p:nvSpPr>
            <p:spPr bwMode="auto">
              <a:xfrm>
                <a:off x="5454651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Rectangle 432"/>
              <p:cNvSpPr>
                <a:spLocks noChangeArrowheads="1"/>
              </p:cNvSpPr>
              <p:nvPr/>
            </p:nvSpPr>
            <p:spPr bwMode="auto">
              <a:xfrm>
                <a:off x="5337176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Rectangle 433"/>
              <p:cNvSpPr>
                <a:spLocks noChangeArrowheads="1"/>
              </p:cNvSpPr>
              <p:nvPr/>
            </p:nvSpPr>
            <p:spPr bwMode="auto">
              <a:xfrm>
                <a:off x="5337176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Rectangle 434"/>
              <p:cNvSpPr>
                <a:spLocks noChangeArrowheads="1"/>
              </p:cNvSpPr>
              <p:nvPr/>
            </p:nvSpPr>
            <p:spPr bwMode="auto">
              <a:xfrm>
                <a:off x="5278438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Rectangle 435"/>
              <p:cNvSpPr>
                <a:spLocks noChangeArrowheads="1"/>
              </p:cNvSpPr>
              <p:nvPr/>
            </p:nvSpPr>
            <p:spPr bwMode="auto">
              <a:xfrm>
                <a:off x="5278438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Rectangle 436"/>
              <p:cNvSpPr>
                <a:spLocks noChangeArrowheads="1"/>
              </p:cNvSpPr>
              <p:nvPr/>
            </p:nvSpPr>
            <p:spPr bwMode="auto">
              <a:xfrm>
                <a:off x="5219701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" name="Rectangle 437"/>
              <p:cNvSpPr>
                <a:spLocks noChangeArrowheads="1"/>
              </p:cNvSpPr>
              <p:nvPr/>
            </p:nvSpPr>
            <p:spPr bwMode="auto">
              <a:xfrm>
                <a:off x="5219701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" name="Rectangle 438"/>
              <p:cNvSpPr>
                <a:spLocks noChangeArrowheads="1"/>
              </p:cNvSpPr>
              <p:nvPr/>
            </p:nvSpPr>
            <p:spPr bwMode="auto">
              <a:xfrm>
                <a:off x="5160963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" name="Rectangle 439"/>
              <p:cNvSpPr>
                <a:spLocks noChangeArrowheads="1"/>
              </p:cNvSpPr>
              <p:nvPr/>
            </p:nvSpPr>
            <p:spPr bwMode="auto">
              <a:xfrm>
                <a:off x="5160963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" name="Freeform 440"/>
              <p:cNvSpPr/>
              <p:nvPr/>
            </p:nvSpPr>
            <p:spPr bwMode="auto">
              <a:xfrm>
                <a:off x="5410201" y="1271588"/>
                <a:ext cx="68263" cy="63500"/>
              </a:xfrm>
              <a:custGeom>
                <a:avLst/>
                <a:gdLst/>
                <a:ahLst/>
                <a:cxnLst>
                  <a:cxn ang="0">
                    <a:pos x="0" y="23"/>
                  </a:cxn>
                  <a:cxn ang="0">
                    <a:pos x="35" y="0"/>
                  </a:cxn>
                  <a:cxn ang="0">
                    <a:pos x="43" y="40"/>
                  </a:cxn>
                  <a:cxn ang="0">
                    <a:pos x="0" y="23"/>
                  </a:cxn>
                </a:cxnLst>
                <a:rect l="0" t="0" r="r" b="b"/>
                <a:pathLst>
                  <a:path w="43" h="40">
                    <a:moveTo>
                      <a:pt x="0" y="23"/>
                    </a:moveTo>
                    <a:lnTo>
                      <a:pt x="35" y="0"/>
                    </a:lnTo>
                    <a:lnTo>
                      <a:pt x="43" y="40"/>
                    </a:lnTo>
                    <a:lnTo>
                      <a:pt x="0" y="2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" name="Freeform 441"/>
              <p:cNvSpPr/>
              <p:nvPr/>
            </p:nvSpPr>
            <p:spPr bwMode="auto">
              <a:xfrm>
                <a:off x="5410201" y="1271588"/>
                <a:ext cx="68263" cy="63500"/>
              </a:xfrm>
              <a:custGeom>
                <a:avLst/>
                <a:gdLst/>
                <a:ahLst/>
                <a:cxnLst>
                  <a:cxn ang="0">
                    <a:pos x="0" y="23"/>
                  </a:cxn>
                  <a:cxn ang="0">
                    <a:pos x="35" y="0"/>
                  </a:cxn>
                  <a:cxn ang="0">
                    <a:pos x="43" y="40"/>
                  </a:cxn>
                  <a:cxn ang="0">
                    <a:pos x="0" y="23"/>
                  </a:cxn>
                </a:cxnLst>
                <a:rect l="0" t="0" r="r" b="b"/>
                <a:pathLst>
                  <a:path w="43" h="40">
                    <a:moveTo>
                      <a:pt x="0" y="23"/>
                    </a:moveTo>
                    <a:lnTo>
                      <a:pt x="35" y="0"/>
                    </a:lnTo>
                    <a:lnTo>
                      <a:pt x="43" y="40"/>
                    </a:lnTo>
                    <a:lnTo>
                      <a:pt x="0" y="23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6765" tIns="48383" rIns="96765" bIns="48383" numCol="1" anchor="t" anchorCtr="0" compatLnSpc="1"/>
              <a:lstStyle/>
              <a:p>
                <a:pPr defTabSz="1176655"/>
                <a:endParaRPr lang="en-US" sz="2435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8" name="Freeform 14"/>
            <p:cNvSpPr>
              <a:spLocks noEditPoints="1"/>
            </p:cNvSpPr>
            <p:nvPr/>
          </p:nvSpPr>
          <p:spPr bwMode="auto">
            <a:xfrm>
              <a:off x="3887788" y="2835274"/>
              <a:ext cx="347663" cy="325438"/>
            </a:xfrm>
            <a:custGeom>
              <a:avLst/>
              <a:gdLst/>
              <a:ahLst/>
              <a:cxnLst>
                <a:cxn ang="0">
                  <a:pos x="87" y="43"/>
                </a:cxn>
                <a:cxn ang="0">
                  <a:pos x="75" y="28"/>
                </a:cxn>
                <a:cxn ang="0">
                  <a:pos x="60" y="14"/>
                </a:cxn>
                <a:cxn ang="0">
                  <a:pos x="41" y="19"/>
                </a:cxn>
                <a:cxn ang="0">
                  <a:pos x="23" y="26"/>
                </a:cxn>
                <a:cxn ang="0">
                  <a:pos x="6" y="36"/>
                </a:cxn>
                <a:cxn ang="0">
                  <a:pos x="6" y="56"/>
                </a:cxn>
                <a:cxn ang="0">
                  <a:pos x="8" y="76"/>
                </a:cxn>
                <a:cxn ang="0">
                  <a:pos x="14" y="95"/>
                </a:cxn>
                <a:cxn ang="0">
                  <a:pos x="33" y="100"/>
                </a:cxn>
                <a:cxn ang="0">
                  <a:pos x="52" y="103"/>
                </a:cxn>
                <a:cxn ang="0">
                  <a:pos x="72" y="102"/>
                </a:cxn>
                <a:cxn ang="0">
                  <a:pos x="82" y="85"/>
                </a:cxn>
                <a:cxn ang="0">
                  <a:pos x="90" y="67"/>
                </a:cxn>
                <a:cxn ang="0">
                  <a:pos x="53" y="99"/>
                </a:cxn>
                <a:cxn ang="0">
                  <a:pos x="40" y="74"/>
                </a:cxn>
                <a:cxn ang="0">
                  <a:pos x="12" y="76"/>
                </a:cxn>
                <a:cxn ang="0">
                  <a:pos x="40" y="47"/>
                </a:cxn>
                <a:cxn ang="0">
                  <a:pos x="53" y="22"/>
                </a:cxn>
                <a:cxn ang="0">
                  <a:pos x="43" y="71"/>
                </a:cxn>
                <a:cxn ang="0">
                  <a:pos x="37" y="60"/>
                </a:cxn>
                <a:cxn ang="0">
                  <a:pos x="55" y="48"/>
                </a:cxn>
                <a:cxn ang="0">
                  <a:pos x="54" y="70"/>
                </a:cxn>
                <a:cxn ang="0">
                  <a:pos x="84" y="76"/>
                </a:cxn>
                <a:cxn ang="0">
                  <a:pos x="48" y="49"/>
                </a:cxn>
                <a:cxn ang="0">
                  <a:pos x="48" y="67"/>
                </a:cxn>
                <a:cxn ang="0">
                  <a:pos x="113" y="12"/>
                </a:cxn>
                <a:cxn ang="0">
                  <a:pos x="111" y="5"/>
                </a:cxn>
                <a:cxn ang="0">
                  <a:pos x="104" y="3"/>
                </a:cxn>
                <a:cxn ang="0">
                  <a:pos x="97" y="2"/>
                </a:cxn>
                <a:cxn ang="0">
                  <a:pos x="90" y="2"/>
                </a:cxn>
                <a:cxn ang="0">
                  <a:pos x="86" y="8"/>
                </a:cxn>
                <a:cxn ang="0">
                  <a:pos x="84" y="15"/>
                </a:cxn>
                <a:cxn ang="0">
                  <a:pos x="82" y="22"/>
                </a:cxn>
                <a:cxn ang="0">
                  <a:pos x="87" y="27"/>
                </a:cxn>
                <a:cxn ang="0">
                  <a:pos x="93" y="32"/>
                </a:cxn>
                <a:cxn ang="0">
                  <a:pos x="99" y="35"/>
                </a:cxn>
                <a:cxn ang="0">
                  <a:pos x="105" y="32"/>
                </a:cxn>
                <a:cxn ang="0">
                  <a:pos x="111" y="27"/>
                </a:cxn>
                <a:cxn ang="0">
                  <a:pos x="116" y="22"/>
                </a:cxn>
                <a:cxn ang="0">
                  <a:pos x="101" y="32"/>
                </a:cxn>
                <a:cxn ang="0">
                  <a:pos x="96" y="22"/>
                </a:cxn>
                <a:cxn ang="0">
                  <a:pos x="93" y="18"/>
                </a:cxn>
                <a:cxn ang="0">
                  <a:pos x="96" y="13"/>
                </a:cxn>
                <a:cxn ang="0">
                  <a:pos x="101" y="3"/>
                </a:cxn>
                <a:cxn ang="0">
                  <a:pos x="97" y="21"/>
                </a:cxn>
                <a:cxn ang="0">
                  <a:pos x="95" y="17"/>
                </a:cxn>
                <a:cxn ang="0">
                  <a:pos x="102" y="13"/>
                </a:cxn>
                <a:cxn ang="0">
                  <a:pos x="101" y="21"/>
                </a:cxn>
                <a:cxn ang="0">
                  <a:pos x="112" y="23"/>
                </a:cxn>
                <a:cxn ang="0">
                  <a:pos x="99" y="13"/>
                </a:cxn>
                <a:cxn ang="0">
                  <a:pos x="99" y="20"/>
                </a:cxn>
              </a:cxnLst>
              <a:rect l="0" t="0" r="r" b="b"/>
              <a:pathLst>
                <a:path w="117" h="109">
                  <a:moveTo>
                    <a:pt x="90" y="56"/>
                  </a:moveTo>
                  <a:cubicBezTo>
                    <a:pt x="90" y="55"/>
                    <a:pt x="90" y="55"/>
                    <a:pt x="90" y="54"/>
                  </a:cubicBezTo>
                  <a:cubicBezTo>
                    <a:pt x="92" y="53"/>
                    <a:pt x="95" y="49"/>
                    <a:pt x="95" y="48"/>
                  </a:cubicBezTo>
                  <a:cubicBezTo>
                    <a:pt x="94" y="47"/>
                    <a:pt x="90" y="45"/>
                    <a:pt x="88" y="46"/>
                  </a:cubicBezTo>
                  <a:cubicBezTo>
                    <a:pt x="87" y="45"/>
                    <a:pt x="87" y="44"/>
                    <a:pt x="87" y="43"/>
                  </a:cubicBezTo>
                  <a:cubicBezTo>
                    <a:pt x="88" y="42"/>
                    <a:pt x="90" y="37"/>
                    <a:pt x="90" y="36"/>
                  </a:cubicBezTo>
                  <a:cubicBezTo>
                    <a:pt x="89" y="35"/>
                    <a:pt x="84" y="35"/>
                    <a:pt x="82" y="36"/>
                  </a:cubicBezTo>
                  <a:cubicBezTo>
                    <a:pt x="82" y="35"/>
                    <a:pt x="81" y="34"/>
                    <a:pt x="81" y="34"/>
                  </a:cubicBezTo>
                  <a:cubicBezTo>
                    <a:pt x="82" y="32"/>
                    <a:pt x="83" y="27"/>
                    <a:pt x="82" y="26"/>
                  </a:cubicBezTo>
                  <a:cubicBezTo>
                    <a:pt x="81" y="26"/>
                    <a:pt x="76" y="26"/>
                    <a:pt x="75" y="28"/>
                  </a:cubicBezTo>
                  <a:cubicBezTo>
                    <a:pt x="74" y="27"/>
                    <a:pt x="73" y="27"/>
                    <a:pt x="73" y="26"/>
                  </a:cubicBezTo>
                  <a:cubicBezTo>
                    <a:pt x="74" y="24"/>
                    <a:pt x="73" y="19"/>
                    <a:pt x="72" y="19"/>
                  </a:cubicBezTo>
                  <a:cubicBezTo>
                    <a:pt x="71" y="18"/>
                    <a:pt x="67" y="20"/>
                    <a:pt x="65" y="22"/>
                  </a:cubicBezTo>
                  <a:cubicBezTo>
                    <a:pt x="65" y="22"/>
                    <a:pt x="64" y="21"/>
                    <a:pt x="63" y="21"/>
                  </a:cubicBezTo>
                  <a:cubicBezTo>
                    <a:pt x="63" y="19"/>
                    <a:pt x="61" y="14"/>
                    <a:pt x="60" y="14"/>
                  </a:cubicBezTo>
                  <a:cubicBezTo>
                    <a:pt x="59" y="14"/>
                    <a:pt x="55" y="17"/>
                    <a:pt x="55" y="19"/>
                  </a:cubicBezTo>
                  <a:cubicBezTo>
                    <a:pt x="54" y="19"/>
                    <a:pt x="53" y="18"/>
                    <a:pt x="52" y="18"/>
                  </a:cubicBezTo>
                  <a:cubicBezTo>
                    <a:pt x="52" y="16"/>
                    <a:pt x="49" y="12"/>
                    <a:pt x="48" y="12"/>
                  </a:cubicBezTo>
                  <a:cubicBezTo>
                    <a:pt x="47" y="12"/>
                    <a:pt x="44" y="16"/>
                    <a:pt x="44" y="18"/>
                  </a:cubicBezTo>
                  <a:cubicBezTo>
                    <a:pt x="43" y="18"/>
                    <a:pt x="42" y="19"/>
                    <a:pt x="41" y="19"/>
                  </a:cubicBezTo>
                  <a:cubicBezTo>
                    <a:pt x="40" y="17"/>
                    <a:pt x="37" y="14"/>
                    <a:pt x="35" y="14"/>
                  </a:cubicBezTo>
                  <a:cubicBezTo>
                    <a:pt x="34" y="14"/>
                    <a:pt x="32" y="19"/>
                    <a:pt x="33" y="21"/>
                  </a:cubicBezTo>
                  <a:cubicBezTo>
                    <a:pt x="32" y="21"/>
                    <a:pt x="31" y="22"/>
                    <a:pt x="31" y="22"/>
                  </a:cubicBezTo>
                  <a:cubicBezTo>
                    <a:pt x="29" y="20"/>
                    <a:pt x="25" y="18"/>
                    <a:pt x="24" y="19"/>
                  </a:cubicBezTo>
                  <a:cubicBezTo>
                    <a:pt x="23" y="19"/>
                    <a:pt x="22" y="24"/>
                    <a:pt x="23" y="26"/>
                  </a:cubicBezTo>
                  <a:cubicBezTo>
                    <a:pt x="22" y="27"/>
                    <a:pt x="22" y="27"/>
                    <a:pt x="21" y="28"/>
                  </a:cubicBezTo>
                  <a:cubicBezTo>
                    <a:pt x="19" y="26"/>
                    <a:pt x="15" y="26"/>
                    <a:pt x="14" y="26"/>
                  </a:cubicBezTo>
                  <a:cubicBezTo>
                    <a:pt x="13" y="27"/>
                    <a:pt x="14" y="32"/>
                    <a:pt x="15" y="34"/>
                  </a:cubicBezTo>
                  <a:cubicBezTo>
                    <a:pt x="15" y="34"/>
                    <a:pt x="14" y="35"/>
                    <a:pt x="14" y="36"/>
                  </a:cubicBezTo>
                  <a:cubicBezTo>
                    <a:pt x="12" y="35"/>
                    <a:pt x="7" y="35"/>
                    <a:pt x="6" y="36"/>
                  </a:cubicBezTo>
                  <a:cubicBezTo>
                    <a:pt x="6" y="37"/>
                    <a:pt x="7" y="42"/>
                    <a:pt x="9" y="43"/>
                  </a:cubicBezTo>
                  <a:cubicBezTo>
                    <a:pt x="9" y="44"/>
                    <a:pt x="9" y="45"/>
                    <a:pt x="8" y="46"/>
                  </a:cubicBezTo>
                  <a:cubicBezTo>
                    <a:pt x="6" y="45"/>
                    <a:pt x="2" y="47"/>
                    <a:pt x="1" y="48"/>
                  </a:cubicBezTo>
                  <a:cubicBezTo>
                    <a:pt x="1" y="49"/>
                    <a:pt x="4" y="53"/>
                    <a:pt x="6" y="54"/>
                  </a:cubicBezTo>
                  <a:cubicBezTo>
                    <a:pt x="6" y="55"/>
                    <a:pt x="6" y="55"/>
                    <a:pt x="6" y="56"/>
                  </a:cubicBezTo>
                  <a:cubicBezTo>
                    <a:pt x="4" y="56"/>
                    <a:pt x="0" y="59"/>
                    <a:pt x="0" y="61"/>
                  </a:cubicBezTo>
                  <a:cubicBezTo>
                    <a:pt x="0" y="62"/>
                    <a:pt x="4" y="65"/>
                    <a:pt x="6" y="65"/>
                  </a:cubicBezTo>
                  <a:cubicBezTo>
                    <a:pt x="6" y="66"/>
                    <a:pt x="6" y="67"/>
                    <a:pt x="6" y="67"/>
                  </a:cubicBezTo>
                  <a:cubicBezTo>
                    <a:pt x="4" y="68"/>
                    <a:pt x="1" y="72"/>
                    <a:pt x="1" y="73"/>
                  </a:cubicBezTo>
                  <a:cubicBezTo>
                    <a:pt x="2" y="74"/>
                    <a:pt x="6" y="76"/>
                    <a:pt x="8" y="76"/>
                  </a:cubicBezTo>
                  <a:cubicBezTo>
                    <a:pt x="9" y="76"/>
                    <a:pt x="9" y="77"/>
                    <a:pt x="9" y="78"/>
                  </a:cubicBezTo>
                  <a:cubicBezTo>
                    <a:pt x="7" y="79"/>
                    <a:pt x="6" y="84"/>
                    <a:pt x="6" y="85"/>
                  </a:cubicBezTo>
                  <a:cubicBezTo>
                    <a:pt x="7" y="86"/>
                    <a:pt x="12" y="86"/>
                    <a:pt x="14" y="85"/>
                  </a:cubicBezTo>
                  <a:cubicBezTo>
                    <a:pt x="14" y="86"/>
                    <a:pt x="15" y="87"/>
                    <a:pt x="15" y="87"/>
                  </a:cubicBezTo>
                  <a:cubicBezTo>
                    <a:pt x="14" y="89"/>
                    <a:pt x="13" y="94"/>
                    <a:pt x="14" y="95"/>
                  </a:cubicBezTo>
                  <a:cubicBezTo>
                    <a:pt x="15" y="96"/>
                    <a:pt x="20" y="95"/>
                    <a:pt x="21" y="93"/>
                  </a:cubicBezTo>
                  <a:cubicBezTo>
                    <a:pt x="22" y="94"/>
                    <a:pt x="22" y="95"/>
                    <a:pt x="23" y="95"/>
                  </a:cubicBezTo>
                  <a:cubicBezTo>
                    <a:pt x="22" y="97"/>
                    <a:pt x="23" y="102"/>
                    <a:pt x="24" y="102"/>
                  </a:cubicBezTo>
                  <a:cubicBezTo>
                    <a:pt x="25" y="103"/>
                    <a:pt x="29" y="101"/>
                    <a:pt x="31" y="99"/>
                  </a:cubicBezTo>
                  <a:cubicBezTo>
                    <a:pt x="31" y="100"/>
                    <a:pt x="32" y="100"/>
                    <a:pt x="33" y="100"/>
                  </a:cubicBezTo>
                  <a:cubicBezTo>
                    <a:pt x="32" y="102"/>
                    <a:pt x="34" y="107"/>
                    <a:pt x="35" y="107"/>
                  </a:cubicBezTo>
                  <a:cubicBezTo>
                    <a:pt x="37" y="108"/>
                    <a:pt x="40" y="105"/>
                    <a:pt x="41" y="102"/>
                  </a:cubicBezTo>
                  <a:cubicBezTo>
                    <a:pt x="42" y="103"/>
                    <a:pt x="43" y="103"/>
                    <a:pt x="44" y="103"/>
                  </a:cubicBezTo>
                  <a:cubicBezTo>
                    <a:pt x="44" y="105"/>
                    <a:pt x="47" y="109"/>
                    <a:pt x="48" y="109"/>
                  </a:cubicBezTo>
                  <a:cubicBezTo>
                    <a:pt x="49" y="109"/>
                    <a:pt x="52" y="105"/>
                    <a:pt x="52" y="103"/>
                  </a:cubicBezTo>
                  <a:cubicBezTo>
                    <a:pt x="53" y="103"/>
                    <a:pt x="54" y="103"/>
                    <a:pt x="55" y="103"/>
                  </a:cubicBezTo>
                  <a:cubicBezTo>
                    <a:pt x="55" y="105"/>
                    <a:pt x="59" y="108"/>
                    <a:pt x="60" y="107"/>
                  </a:cubicBezTo>
                  <a:cubicBezTo>
                    <a:pt x="61" y="107"/>
                    <a:pt x="63" y="102"/>
                    <a:pt x="63" y="100"/>
                  </a:cubicBezTo>
                  <a:cubicBezTo>
                    <a:pt x="64" y="100"/>
                    <a:pt x="65" y="100"/>
                    <a:pt x="65" y="99"/>
                  </a:cubicBezTo>
                  <a:cubicBezTo>
                    <a:pt x="67" y="101"/>
                    <a:pt x="71" y="103"/>
                    <a:pt x="72" y="102"/>
                  </a:cubicBezTo>
                  <a:cubicBezTo>
                    <a:pt x="73" y="102"/>
                    <a:pt x="74" y="97"/>
                    <a:pt x="73" y="95"/>
                  </a:cubicBezTo>
                  <a:cubicBezTo>
                    <a:pt x="73" y="95"/>
                    <a:pt x="74" y="94"/>
                    <a:pt x="75" y="93"/>
                  </a:cubicBezTo>
                  <a:cubicBezTo>
                    <a:pt x="76" y="95"/>
                    <a:pt x="81" y="96"/>
                    <a:pt x="82" y="95"/>
                  </a:cubicBezTo>
                  <a:cubicBezTo>
                    <a:pt x="83" y="94"/>
                    <a:pt x="82" y="89"/>
                    <a:pt x="81" y="87"/>
                  </a:cubicBezTo>
                  <a:cubicBezTo>
                    <a:pt x="81" y="87"/>
                    <a:pt x="82" y="86"/>
                    <a:pt x="82" y="85"/>
                  </a:cubicBezTo>
                  <a:cubicBezTo>
                    <a:pt x="84" y="86"/>
                    <a:pt x="89" y="86"/>
                    <a:pt x="90" y="85"/>
                  </a:cubicBezTo>
                  <a:cubicBezTo>
                    <a:pt x="90" y="84"/>
                    <a:pt x="88" y="79"/>
                    <a:pt x="87" y="78"/>
                  </a:cubicBezTo>
                  <a:cubicBezTo>
                    <a:pt x="87" y="77"/>
                    <a:pt x="87" y="76"/>
                    <a:pt x="88" y="76"/>
                  </a:cubicBezTo>
                  <a:cubicBezTo>
                    <a:pt x="90" y="76"/>
                    <a:pt x="94" y="74"/>
                    <a:pt x="95" y="73"/>
                  </a:cubicBezTo>
                  <a:cubicBezTo>
                    <a:pt x="95" y="72"/>
                    <a:pt x="92" y="68"/>
                    <a:pt x="90" y="67"/>
                  </a:cubicBezTo>
                  <a:cubicBezTo>
                    <a:pt x="90" y="67"/>
                    <a:pt x="90" y="66"/>
                    <a:pt x="90" y="65"/>
                  </a:cubicBezTo>
                  <a:cubicBezTo>
                    <a:pt x="92" y="65"/>
                    <a:pt x="96" y="62"/>
                    <a:pt x="96" y="61"/>
                  </a:cubicBezTo>
                  <a:cubicBezTo>
                    <a:pt x="96" y="59"/>
                    <a:pt x="92" y="56"/>
                    <a:pt x="90" y="56"/>
                  </a:cubicBezTo>
                  <a:close/>
                  <a:moveTo>
                    <a:pt x="58" y="98"/>
                  </a:moveTo>
                  <a:cubicBezTo>
                    <a:pt x="56" y="99"/>
                    <a:pt x="55" y="99"/>
                    <a:pt x="53" y="99"/>
                  </a:cubicBezTo>
                  <a:cubicBezTo>
                    <a:pt x="54" y="91"/>
                    <a:pt x="59" y="80"/>
                    <a:pt x="56" y="74"/>
                  </a:cubicBezTo>
                  <a:cubicBezTo>
                    <a:pt x="60" y="80"/>
                    <a:pt x="71" y="81"/>
                    <a:pt x="79" y="84"/>
                  </a:cubicBezTo>
                  <a:cubicBezTo>
                    <a:pt x="74" y="91"/>
                    <a:pt x="67" y="96"/>
                    <a:pt x="58" y="98"/>
                  </a:cubicBezTo>
                  <a:close/>
                  <a:moveTo>
                    <a:pt x="17" y="84"/>
                  </a:moveTo>
                  <a:cubicBezTo>
                    <a:pt x="24" y="81"/>
                    <a:pt x="36" y="80"/>
                    <a:pt x="40" y="74"/>
                  </a:cubicBezTo>
                  <a:cubicBezTo>
                    <a:pt x="37" y="80"/>
                    <a:pt x="42" y="91"/>
                    <a:pt x="43" y="99"/>
                  </a:cubicBezTo>
                  <a:cubicBezTo>
                    <a:pt x="33" y="98"/>
                    <a:pt x="23" y="93"/>
                    <a:pt x="17" y="84"/>
                  </a:cubicBezTo>
                  <a:close/>
                  <a:moveTo>
                    <a:pt x="12" y="45"/>
                  </a:moveTo>
                  <a:cubicBezTo>
                    <a:pt x="19" y="50"/>
                    <a:pt x="26" y="60"/>
                    <a:pt x="32" y="61"/>
                  </a:cubicBezTo>
                  <a:cubicBezTo>
                    <a:pt x="26" y="61"/>
                    <a:pt x="19" y="71"/>
                    <a:pt x="12" y="76"/>
                  </a:cubicBezTo>
                  <a:cubicBezTo>
                    <a:pt x="11" y="74"/>
                    <a:pt x="11" y="72"/>
                    <a:pt x="10" y="71"/>
                  </a:cubicBezTo>
                  <a:cubicBezTo>
                    <a:pt x="8" y="62"/>
                    <a:pt x="9" y="53"/>
                    <a:pt x="12" y="45"/>
                  </a:cubicBezTo>
                  <a:close/>
                  <a:moveTo>
                    <a:pt x="38" y="23"/>
                  </a:moveTo>
                  <a:cubicBezTo>
                    <a:pt x="40" y="22"/>
                    <a:pt x="41" y="22"/>
                    <a:pt x="43" y="22"/>
                  </a:cubicBezTo>
                  <a:cubicBezTo>
                    <a:pt x="42" y="30"/>
                    <a:pt x="37" y="41"/>
                    <a:pt x="40" y="47"/>
                  </a:cubicBezTo>
                  <a:cubicBezTo>
                    <a:pt x="36" y="41"/>
                    <a:pt x="24" y="40"/>
                    <a:pt x="17" y="37"/>
                  </a:cubicBezTo>
                  <a:cubicBezTo>
                    <a:pt x="22" y="30"/>
                    <a:pt x="29" y="25"/>
                    <a:pt x="38" y="23"/>
                  </a:cubicBezTo>
                  <a:close/>
                  <a:moveTo>
                    <a:pt x="79" y="37"/>
                  </a:moveTo>
                  <a:cubicBezTo>
                    <a:pt x="71" y="40"/>
                    <a:pt x="60" y="41"/>
                    <a:pt x="56" y="47"/>
                  </a:cubicBezTo>
                  <a:cubicBezTo>
                    <a:pt x="59" y="41"/>
                    <a:pt x="54" y="30"/>
                    <a:pt x="53" y="22"/>
                  </a:cubicBezTo>
                  <a:cubicBezTo>
                    <a:pt x="63" y="23"/>
                    <a:pt x="73" y="29"/>
                    <a:pt x="79" y="37"/>
                  </a:cubicBezTo>
                  <a:close/>
                  <a:moveTo>
                    <a:pt x="54" y="70"/>
                  </a:moveTo>
                  <a:cubicBezTo>
                    <a:pt x="54" y="71"/>
                    <a:pt x="55" y="72"/>
                    <a:pt x="55" y="73"/>
                  </a:cubicBezTo>
                  <a:cubicBezTo>
                    <a:pt x="55" y="72"/>
                    <a:pt x="54" y="71"/>
                    <a:pt x="53" y="71"/>
                  </a:cubicBezTo>
                  <a:cubicBezTo>
                    <a:pt x="51" y="74"/>
                    <a:pt x="45" y="74"/>
                    <a:pt x="43" y="71"/>
                  </a:cubicBezTo>
                  <a:cubicBezTo>
                    <a:pt x="42" y="71"/>
                    <a:pt x="41" y="72"/>
                    <a:pt x="41" y="73"/>
                  </a:cubicBezTo>
                  <a:cubicBezTo>
                    <a:pt x="41" y="72"/>
                    <a:pt x="41" y="71"/>
                    <a:pt x="42" y="70"/>
                  </a:cubicBezTo>
                  <a:cubicBezTo>
                    <a:pt x="37" y="70"/>
                    <a:pt x="35" y="65"/>
                    <a:pt x="37" y="62"/>
                  </a:cubicBezTo>
                  <a:cubicBezTo>
                    <a:pt x="36" y="61"/>
                    <a:pt x="35" y="61"/>
                    <a:pt x="34" y="61"/>
                  </a:cubicBezTo>
                  <a:cubicBezTo>
                    <a:pt x="35" y="61"/>
                    <a:pt x="36" y="60"/>
                    <a:pt x="37" y="60"/>
                  </a:cubicBezTo>
                  <a:cubicBezTo>
                    <a:pt x="35" y="56"/>
                    <a:pt x="37" y="51"/>
                    <a:pt x="42" y="51"/>
                  </a:cubicBezTo>
                  <a:cubicBezTo>
                    <a:pt x="41" y="50"/>
                    <a:pt x="41" y="49"/>
                    <a:pt x="41" y="48"/>
                  </a:cubicBezTo>
                  <a:cubicBezTo>
                    <a:pt x="41" y="49"/>
                    <a:pt x="42" y="50"/>
                    <a:pt x="43" y="50"/>
                  </a:cubicBezTo>
                  <a:cubicBezTo>
                    <a:pt x="45" y="47"/>
                    <a:pt x="51" y="47"/>
                    <a:pt x="53" y="50"/>
                  </a:cubicBezTo>
                  <a:cubicBezTo>
                    <a:pt x="54" y="50"/>
                    <a:pt x="55" y="49"/>
                    <a:pt x="55" y="48"/>
                  </a:cubicBezTo>
                  <a:cubicBezTo>
                    <a:pt x="55" y="49"/>
                    <a:pt x="54" y="50"/>
                    <a:pt x="54" y="51"/>
                  </a:cubicBezTo>
                  <a:cubicBezTo>
                    <a:pt x="59" y="51"/>
                    <a:pt x="61" y="56"/>
                    <a:pt x="59" y="60"/>
                  </a:cubicBezTo>
                  <a:cubicBezTo>
                    <a:pt x="60" y="60"/>
                    <a:pt x="61" y="61"/>
                    <a:pt x="62" y="61"/>
                  </a:cubicBezTo>
                  <a:cubicBezTo>
                    <a:pt x="61" y="61"/>
                    <a:pt x="60" y="61"/>
                    <a:pt x="59" y="62"/>
                  </a:cubicBezTo>
                  <a:cubicBezTo>
                    <a:pt x="61" y="65"/>
                    <a:pt x="59" y="70"/>
                    <a:pt x="54" y="70"/>
                  </a:cubicBezTo>
                  <a:close/>
                  <a:moveTo>
                    <a:pt x="84" y="76"/>
                  </a:moveTo>
                  <a:cubicBezTo>
                    <a:pt x="77" y="71"/>
                    <a:pt x="70" y="61"/>
                    <a:pt x="63" y="61"/>
                  </a:cubicBezTo>
                  <a:cubicBezTo>
                    <a:pt x="70" y="60"/>
                    <a:pt x="77" y="50"/>
                    <a:pt x="84" y="45"/>
                  </a:cubicBezTo>
                  <a:cubicBezTo>
                    <a:pt x="85" y="47"/>
                    <a:pt x="85" y="49"/>
                    <a:pt x="86" y="50"/>
                  </a:cubicBezTo>
                  <a:cubicBezTo>
                    <a:pt x="88" y="59"/>
                    <a:pt x="87" y="68"/>
                    <a:pt x="84" y="76"/>
                  </a:cubicBezTo>
                  <a:close/>
                  <a:moveTo>
                    <a:pt x="48" y="49"/>
                  </a:moveTo>
                  <a:cubicBezTo>
                    <a:pt x="42" y="49"/>
                    <a:pt x="37" y="54"/>
                    <a:pt x="37" y="61"/>
                  </a:cubicBezTo>
                  <a:cubicBezTo>
                    <a:pt x="37" y="67"/>
                    <a:pt x="42" y="72"/>
                    <a:pt x="48" y="72"/>
                  </a:cubicBezTo>
                  <a:cubicBezTo>
                    <a:pt x="54" y="72"/>
                    <a:pt x="59" y="67"/>
                    <a:pt x="59" y="61"/>
                  </a:cubicBezTo>
                  <a:cubicBezTo>
                    <a:pt x="59" y="54"/>
                    <a:pt x="54" y="49"/>
                    <a:pt x="48" y="49"/>
                  </a:cubicBezTo>
                  <a:close/>
                  <a:moveTo>
                    <a:pt x="48" y="67"/>
                  </a:moveTo>
                  <a:cubicBezTo>
                    <a:pt x="44" y="67"/>
                    <a:pt x="42" y="64"/>
                    <a:pt x="42" y="61"/>
                  </a:cubicBezTo>
                  <a:cubicBezTo>
                    <a:pt x="42" y="57"/>
                    <a:pt x="44" y="54"/>
                    <a:pt x="48" y="54"/>
                  </a:cubicBezTo>
                  <a:cubicBezTo>
                    <a:pt x="51" y="54"/>
                    <a:pt x="54" y="57"/>
                    <a:pt x="54" y="61"/>
                  </a:cubicBezTo>
                  <a:cubicBezTo>
                    <a:pt x="54" y="64"/>
                    <a:pt x="51" y="67"/>
                    <a:pt x="48" y="67"/>
                  </a:cubicBezTo>
                  <a:close/>
                  <a:moveTo>
                    <a:pt x="117" y="18"/>
                  </a:moveTo>
                  <a:cubicBezTo>
                    <a:pt x="117" y="17"/>
                    <a:pt x="115" y="16"/>
                    <a:pt x="114" y="16"/>
                  </a:cubicBezTo>
                  <a:cubicBezTo>
                    <a:pt x="114" y="16"/>
                    <a:pt x="114" y="15"/>
                    <a:pt x="114" y="15"/>
                  </a:cubicBezTo>
                  <a:cubicBezTo>
                    <a:pt x="115" y="15"/>
                    <a:pt x="116" y="13"/>
                    <a:pt x="116" y="13"/>
                  </a:cubicBezTo>
                  <a:cubicBezTo>
                    <a:pt x="116" y="13"/>
                    <a:pt x="114" y="12"/>
                    <a:pt x="113" y="12"/>
                  </a:cubicBezTo>
                  <a:cubicBezTo>
                    <a:pt x="113" y="12"/>
                    <a:pt x="113" y="11"/>
                    <a:pt x="113" y="11"/>
                  </a:cubicBezTo>
                  <a:cubicBezTo>
                    <a:pt x="114" y="11"/>
                    <a:pt x="114" y="9"/>
                    <a:pt x="114" y="9"/>
                  </a:cubicBezTo>
                  <a:cubicBezTo>
                    <a:pt x="114" y="8"/>
                    <a:pt x="112" y="8"/>
                    <a:pt x="112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1" y="7"/>
                    <a:pt x="112" y="5"/>
                    <a:pt x="111" y="5"/>
                  </a:cubicBezTo>
                  <a:cubicBezTo>
                    <a:pt x="111" y="5"/>
                    <a:pt x="109" y="5"/>
                    <a:pt x="109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8" y="2"/>
                    <a:pt x="108" y="2"/>
                  </a:cubicBezTo>
                  <a:cubicBezTo>
                    <a:pt x="107" y="2"/>
                    <a:pt x="106" y="3"/>
                    <a:pt x="105" y="3"/>
                  </a:cubicBezTo>
                  <a:cubicBezTo>
                    <a:pt x="105" y="3"/>
                    <a:pt x="105" y="3"/>
                    <a:pt x="104" y="3"/>
                  </a:cubicBezTo>
                  <a:cubicBezTo>
                    <a:pt x="105" y="2"/>
                    <a:pt x="104" y="1"/>
                    <a:pt x="103" y="0"/>
                  </a:cubicBezTo>
                  <a:cubicBezTo>
                    <a:pt x="103" y="0"/>
                    <a:pt x="102" y="1"/>
                    <a:pt x="101" y="2"/>
                  </a:cubicBezTo>
                  <a:cubicBezTo>
                    <a:pt x="101" y="2"/>
                    <a:pt x="101" y="2"/>
                    <a:pt x="100" y="2"/>
                  </a:cubicBezTo>
                  <a:cubicBezTo>
                    <a:pt x="100" y="1"/>
                    <a:pt x="99" y="0"/>
                    <a:pt x="99" y="0"/>
                  </a:cubicBezTo>
                  <a:cubicBezTo>
                    <a:pt x="98" y="0"/>
                    <a:pt x="97" y="1"/>
                    <a:pt x="97" y="2"/>
                  </a:cubicBezTo>
                  <a:cubicBezTo>
                    <a:pt x="97" y="2"/>
                    <a:pt x="97" y="2"/>
                    <a:pt x="96" y="2"/>
                  </a:cubicBezTo>
                  <a:cubicBezTo>
                    <a:pt x="96" y="1"/>
                    <a:pt x="95" y="0"/>
                    <a:pt x="94" y="0"/>
                  </a:cubicBezTo>
                  <a:cubicBezTo>
                    <a:pt x="94" y="1"/>
                    <a:pt x="93" y="2"/>
                    <a:pt x="93" y="3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92" y="3"/>
                    <a:pt x="90" y="2"/>
                    <a:pt x="90" y="2"/>
                  </a:cubicBezTo>
                  <a:cubicBezTo>
                    <a:pt x="90" y="2"/>
                    <a:pt x="89" y="4"/>
                    <a:pt x="90" y="5"/>
                  </a:cubicBezTo>
                  <a:cubicBezTo>
                    <a:pt x="90" y="5"/>
                    <a:pt x="89" y="5"/>
                    <a:pt x="89" y="6"/>
                  </a:cubicBezTo>
                  <a:cubicBezTo>
                    <a:pt x="88" y="5"/>
                    <a:pt x="87" y="5"/>
                    <a:pt x="86" y="5"/>
                  </a:cubicBezTo>
                  <a:cubicBezTo>
                    <a:pt x="86" y="5"/>
                    <a:pt x="86" y="7"/>
                    <a:pt x="87" y="8"/>
                  </a:cubicBezTo>
                  <a:cubicBezTo>
                    <a:pt x="87" y="8"/>
                    <a:pt x="86" y="8"/>
                    <a:pt x="86" y="8"/>
                  </a:cubicBezTo>
                  <a:cubicBezTo>
                    <a:pt x="86" y="8"/>
                    <a:pt x="84" y="8"/>
                    <a:pt x="84" y="9"/>
                  </a:cubicBezTo>
                  <a:cubicBezTo>
                    <a:pt x="83" y="9"/>
                    <a:pt x="84" y="11"/>
                    <a:pt x="85" y="11"/>
                  </a:cubicBezTo>
                  <a:cubicBezTo>
                    <a:pt x="85" y="11"/>
                    <a:pt x="84" y="12"/>
                    <a:pt x="84" y="12"/>
                  </a:cubicBezTo>
                  <a:cubicBezTo>
                    <a:pt x="84" y="12"/>
                    <a:pt x="82" y="13"/>
                    <a:pt x="82" y="13"/>
                  </a:cubicBezTo>
                  <a:cubicBezTo>
                    <a:pt x="82" y="13"/>
                    <a:pt x="83" y="15"/>
                    <a:pt x="84" y="15"/>
                  </a:cubicBezTo>
                  <a:cubicBezTo>
                    <a:pt x="83" y="15"/>
                    <a:pt x="83" y="16"/>
                    <a:pt x="83" y="16"/>
                  </a:cubicBezTo>
                  <a:cubicBezTo>
                    <a:pt x="83" y="16"/>
                    <a:pt x="81" y="17"/>
                    <a:pt x="81" y="18"/>
                  </a:cubicBezTo>
                  <a:cubicBezTo>
                    <a:pt x="81" y="18"/>
                    <a:pt x="83" y="19"/>
                    <a:pt x="83" y="19"/>
                  </a:cubicBezTo>
                  <a:cubicBezTo>
                    <a:pt x="83" y="19"/>
                    <a:pt x="83" y="20"/>
                    <a:pt x="84" y="20"/>
                  </a:cubicBezTo>
                  <a:cubicBezTo>
                    <a:pt x="83" y="20"/>
                    <a:pt x="82" y="22"/>
                    <a:pt x="82" y="22"/>
                  </a:cubicBezTo>
                  <a:cubicBezTo>
                    <a:pt x="82" y="23"/>
                    <a:pt x="84" y="23"/>
                    <a:pt x="84" y="23"/>
                  </a:cubicBezTo>
                  <a:cubicBezTo>
                    <a:pt x="84" y="23"/>
                    <a:pt x="85" y="24"/>
                    <a:pt x="85" y="24"/>
                  </a:cubicBezTo>
                  <a:cubicBezTo>
                    <a:pt x="84" y="24"/>
                    <a:pt x="83" y="26"/>
                    <a:pt x="84" y="26"/>
                  </a:cubicBezTo>
                  <a:cubicBezTo>
                    <a:pt x="84" y="27"/>
                    <a:pt x="86" y="27"/>
                    <a:pt x="86" y="27"/>
                  </a:cubicBezTo>
                  <a:cubicBezTo>
                    <a:pt x="86" y="27"/>
                    <a:pt x="87" y="27"/>
                    <a:pt x="87" y="27"/>
                  </a:cubicBezTo>
                  <a:cubicBezTo>
                    <a:pt x="86" y="28"/>
                    <a:pt x="86" y="30"/>
                    <a:pt x="86" y="30"/>
                  </a:cubicBezTo>
                  <a:cubicBezTo>
                    <a:pt x="87" y="30"/>
                    <a:pt x="88" y="30"/>
                    <a:pt x="89" y="30"/>
                  </a:cubicBezTo>
                  <a:cubicBezTo>
                    <a:pt x="89" y="30"/>
                    <a:pt x="90" y="30"/>
                    <a:pt x="90" y="30"/>
                  </a:cubicBezTo>
                  <a:cubicBezTo>
                    <a:pt x="89" y="31"/>
                    <a:pt x="90" y="33"/>
                    <a:pt x="90" y="33"/>
                  </a:cubicBezTo>
                  <a:cubicBezTo>
                    <a:pt x="90" y="33"/>
                    <a:pt x="92" y="32"/>
                    <a:pt x="93" y="32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93" y="33"/>
                    <a:pt x="94" y="35"/>
                    <a:pt x="94" y="35"/>
                  </a:cubicBezTo>
                  <a:cubicBezTo>
                    <a:pt x="95" y="35"/>
                    <a:pt x="96" y="34"/>
                    <a:pt x="96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7" y="34"/>
                    <a:pt x="98" y="35"/>
                    <a:pt x="99" y="35"/>
                  </a:cubicBezTo>
                  <a:cubicBezTo>
                    <a:pt x="99" y="35"/>
                    <a:pt x="100" y="34"/>
                    <a:pt x="100" y="33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2" y="34"/>
                    <a:pt x="103" y="35"/>
                    <a:pt x="103" y="35"/>
                  </a:cubicBezTo>
                  <a:cubicBezTo>
                    <a:pt x="104" y="35"/>
                    <a:pt x="105" y="33"/>
                    <a:pt x="104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6" y="32"/>
                    <a:pt x="107" y="33"/>
                    <a:pt x="108" y="33"/>
                  </a:cubicBezTo>
                  <a:cubicBezTo>
                    <a:pt x="108" y="33"/>
                    <a:pt x="108" y="31"/>
                    <a:pt x="108" y="30"/>
                  </a:cubicBezTo>
                  <a:cubicBezTo>
                    <a:pt x="108" y="30"/>
                    <a:pt x="108" y="30"/>
                    <a:pt x="109" y="30"/>
                  </a:cubicBezTo>
                  <a:cubicBezTo>
                    <a:pt x="109" y="30"/>
                    <a:pt x="111" y="30"/>
                    <a:pt x="111" y="30"/>
                  </a:cubicBezTo>
                  <a:cubicBezTo>
                    <a:pt x="112" y="30"/>
                    <a:pt x="111" y="28"/>
                    <a:pt x="111" y="27"/>
                  </a:cubicBezTo>
                  <a:cubicBezTo>
                    <a:pt x="111" y="27"/>
                    <a:pt x="111" y="27"/>
                    <a:pt x="112" y="27"/>
                  </a:cubicBezTo>
                  <a:cubicBezTo>
                    <a:pt x="112" y="27"/>
                    <a:pt x="114" y="27"/>
                    <a:pt x="114" y="26"/>
                  </a:cubicBezTo>
                  <a:cubicBezTo>
                    <a:pt x="114" y="26"/>
                    <a:pt x="114" y="24"/>
                    <a:pt x="113" y="24"/>
                  </a:cubicBezTo>
                  <a:cubicBezTo>
                    <a:pt x="113" y="24"/>
                    <a:pt x="113" y="23"/>
                    <a:pt x="113" y="23"/>
                  </a:cubicBezTo>
                  <a:cubicBezTo>
                    <a:pt x="114" y="23"/>
                    <a:pt x="116" y="23"/>
                    <a:pt x="116" y="22"/>
                  </a:cubicBezTo>
                  <a:cubicBezTo>
                    <a:pt x="116" y="22"/>
                    <a:pt x="115" y="20"/>
                    <a:pt x="114" y="20"/>
                  </a:cubicBezTo>
                  <a:cubicBezTo>
                    <a:pt x="114" y="20"/>
                    <a:pt x="114" y="19"/>
                    <a:pt x="114" y="19"/>
                  </a:cubicBezTo>
                  <a:cubicBezTo>
                    <a:pt x="115" y="19"/>
                    <a:pt x="117" y="18"/>
                    <a:pt x="117" y="18"/>
                  </a:cubicBezTo>
                  <a:close/>
                  <a:moveTo>
                    <a:pt x="103" y="31"/>
                  </a:moveTo>
                  <a:cubicBezTo>
                    <a:pt x="102" y="32"/>
                    <a:pt x="101" y="32"/>
                    <a:pt x="101" y="32"/>
                  </a:cubicBezTo>
                  <a:cubicBezTo>
                    <a:pt x="101" y="29"/>
                    <a:pt x="103" y="25"/>
                    <a:pt x="102" y="22"/>
                  </a:cubicBezTo>
                  <a:cubicBezTo>
                    <a:pt x="103" y="25"/>
                    <a:pt x="107" y="25"/>
                    <a:pt x="110" y="26"/>
                  </a:cubicBezTo>
                  <a:cubicBezTo>
                    <a:pt x="108" y="29"/>
                    <a:pt x="106" y="31"/>
                    <a:pt x="103" y="31"/>
                  </a:cubicBezTo>
                  <a:close/>
                  <a:moveTo>
                    <a:pt x="87" y="26"/>
                  </a:moveTo>
                  <a:cubicBezTo>
                    <a:pt x="90" y="25"/>
                    <a:pt x="95" y="25"/>
                    <a:pt x="96" y="22"/>
                  </a:cubicBezTo>
                  <a:cubicBezTo>
                    <a:pt x="95" y="25"/>
                    <a:pt x="97" y="29"/>
                    <a:pt x="97" y="32"/>
                  </a:cubicBezTo>
                  <a:cubicBezTo>
                    <a:pt x="93" y="31"/>
                    <a:pt x="90" y="29"/>
                    <a:pt x="87" y="26"/>
                  </a:cubicBezTo>
                  <a:close/>
                  <a:moveTo>
                    <a:pt x="85" y="21"/>
                  </a:moveTo>
                  <a:cubicBezTo>
                    <a:pt x="84" y="18"/>
                    <a:pt x="84" y="15"/>
                    <a:pt x="86" y="12"/>
                  </a:cubicBezTo>
                  <a:cubicBezTo>
                    <a:pt x="88" y="14"/>
                    <a:pt x="91" y="18"/>
                    <a:pt x="93" y="18"/>
                  </a:cubicBezTo>
                  <a:cubicBezTo>
                    <a:pt x="91" y="18"/>
                    <a:pt x="88" y="21"/>
                    <a:pt x="86" y="23"/>
                  </a:cubicBezTo>
                  <a:cubicBezTo>
                    <a:pt x="85" y="23"/>
                    <a:pt x="85" y="22"/>
                    <a:pt x="85" y="21"/>
                  </a:cubicBezTo>
                  <a:close/>
                  <a:moveTo>
                    <a:pt x="95" y="4"/>
                  </a:moveTo>
                  <a:cubicBezTo>
                    <a:pt x="96" y="4"/>
                    <a:pt x="96" y="3"/>
                    <a:pt x="97" y="3"/>
                  </a:cubicBezTo>
                  <a:cubicBezTo>
                    <a:pt x="97" y="7"/>
                    <a:pt x="95" y="11"/>
                    <a:pt x="96" y="13"/>
                  </a:cubicBezTo>
                  <a:cubicBezTo>
                    <a:pt x="95" y="11"/>
                    <a:pt x="90" y="10"/>
                    <a:pt x="87" y="9"/>
                  </a:cubicBezTo>
                  <a:cubicBezTo>
                    <a:pt x="89" y="6"/>
                    <a:pt x="92" y="5"/>
                    <a:pt x="95" y="4"/>
                  </a:cubicBezTo>
                  <a:close/>
                  <a:moveTo>
                    <a:pt x="110" y="9"/>
                  </a:moveTo>
                  <a:cubicBezTo>
                    <a:pt x="107" y="10"/>
                    <a:pt x="103" y="11"/>
                    <a:pt x="102" y="13"/>
                  </a:cubicBezTo>
                  <a:cubicBezTo>
                    <a:pt x="103" y="11"/>
                    <a:pt x="101" y="7"/>
                    <a:pt x="101" y="3"/>
                  </a:cubicBezTo>
                  <a:cubicBezTo>
                    <a:pt x="104" y="4"/>
                    <a:pt x="108" y="6"/>
                    <a:pt x="110" y="9"/>
                  </a:cubicBezTo>
                  <a:close/>
                  <a:moveTo>
                    <a:pt x="101" y="21"/>
                  </a:moveTo>
                  <a:cubicBezTo>
                    <a:pt x="101" y="21"/>
                    <a:pt x="101" y="22"/>
                    <a:pt x="102" y="22"/>
                  </a:cubicBezTo>
                  <a:cubicBezTo>
                    <a:pt x="101" y="22"/>
                    <a:pt x="101" y="22"/>
                    <a:pt x="101" y="21"/>
                  </a:cubicBezTo>
                  <a:cubicBezTo>
                    <a:pt x="100" y="23"/>
                    <a:pt x="98" y="23"/>
                    <a:pt x="97" y="21"/>
                  </a:cubicBezTo>
                  <a:cubicBezTo>
                    <a:pt x="97" y="22"/>
                    <a:pt x="96" y="22"/>
                    <a:pt x="96" y="22"/>
                  </a:cubicBezTo>
                  <a:cubicBezTo>
                    <a:pt x="96" y="22"/>
                    <a:pt x="97" y="21"/>
                    <a:pt x="97" y="21"/>
                  </a:cubicBezTo>
                  <a:cubicBezTo>
                    <a:pt x="95" y="21"/>
                    <a:pt x="94" y="19"/>
                    <a:pt x="95" y="18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94" y="18"/>
                    <a:pt x="94" y="17"/>
                    <a:pt x="95" y="17"/>
                  </a:cubicBezTo>
                  <a:cubicBezTo>
                    <a:pt x="94" y="16"/>
                    <a:pt x="95" y="14"/>
                    <a:pt x="97" y="14"/>
                  </a:cubicBezTo>
                  <a:cubicBezTo>
                    <a:pt x="97" y="14"/>
                    <a:pt x="96" y="13"/>
                    <a:pt x="96" y="13"/>
                  </a:cubicBezTo>
                  <a:cubicBezTo>
                    <a:pt x="96" y="13"/>
                    <a:pt x="97" y="14"/>
                    <a:pt x="97" y="14"/>
                  </a:cubicBezTo>
                  <a:cubicBezTo>
                    <a:pt x="98" y="13"/>
                    <a:pt x="100" y="13"/>
                    <a:pt x="101" y="14"/>
                  </a:cubicBezTo>
                  <a:cubicBezTo>
                    <a:pt x="101" y="14"/>
                    <a:pt x="101" y="13"/>
                    <a:pt x="102" y="13"/>
                  </a:cubicBezTo>
                  <a:cubicBezTo>
                    <a:pt x="101" y="13"/>
                    <a:pt x="101" y="14"/>
                    <a:pt x="101" y="14"/>
                  </a:cubicBezTo>
                  <a:cubicBezTo>
                    <a:pt x="103" y="14"/>
                    <a:pt x="104" y="16"/>
                    <a:pt x="103" y="17"/>
                  </a:cubicBezTo>
                  <a:cubicBezTo>
                    <a:pt x="103" y="17"/>
                    <a:pt x="104" y="18"/>
                    <a:pt x="104" y="18"/>
                  </a:cubicBezTo>
                  <a:cubicBezTo>
                    <a:pt x="104" y="18"/>
                    <a:pt x="103" y="18"/>
                    <a:pt x="103" y="18"/>
                  </a:cubicBezTo>
                  <a:cubicBezTo>
                    <a:pt x="104" y="19"/>
                    <a:pt x="103" y="21"/>
                    <a:pt x="101" y="21"/>
                  </a:cubicBezTo>
                  <a:close/>
                  <a:moveTo>
                    <a:pt x="112" y="23"/>
                  </a:moveTo>
                  <a:cubicBezTo>
                    <a:pt x="110" y="21"/>
                    <a:pt x="107" y="18"/>
                    <a:pt x="104" y="18"/>
                  </a:cubicBezTo>
                  <a:cubicBezTo>
                    <a:pt x="107" y="18"/>
                    <a:pt x="110" y="14"/>
                    <a:pt x="112" y="12"/>
                  </a:cubicBezTo>
                  <a:cubicBezTo>
                    <a:pt x="112" y="13"/>
                    <a:pt x="113" y="13"/>
                    <a:pt x="113" y="14"/>
                  </a:cubicBezTo>
                  <a:cubicBezTo>
                    <a:pt x="114" y="17"/>
                    <a:pt x="113" y="20"/>
                    <a:pt x="112" y="23"/>
                  </a:cubicBezTo>
                  <a:close/>
                  <a:moveTo>
                    <a:pt x="99" y="13"/>
                  </a:moveTo>
                  <a:cubicBezTo>
                    <a:pt x="97" y="13"/>
                    <a:pt x="95" y="15"/>
                    <a:pt x="95" y="18"/>
                  </a:cubicBezTo>
                  <a:cubicBezTo>
                    <a:pt x="95" y="20"/>
                    <a:pt x="97" y="22"/>
                    <a:pt x="99" y="22"/>
                  </a:cubicBezTo>
                  <a:cubicBezTo>
                    <a:pt x="101" y="22"/>
                    <a:pt x="103" y="20"/>
                    <a:pt x="103" y="18"/>
                  </a:cubicBezTo>
                  <a:cubicBezTo>
                    <a:pt x="103" y="15"/>
                    <a:pt x="101" y="13"/>
                    <a:pt x="99" y="13"/>
                  </a:cubicBezTo>
                  <a:close/>
                  <a:moveTo>
                    <a:pt x="99" y="20"/>
                  </a:moveTo>
                  <a:cubicBezTo>
                    <a:pt x="98" y="20"/>
                    <a:pt x="97" y="19"/>
                    <a:pt x="97" y="18"/>
                  </a:cubicBezTo>
                  <a:cubicBezTo>
                    <a:pt x="97" y="16"/>
                    <a:pt x="98" y="15"/>
                    <a:pt x="99" y="15"/>
                  </a:cubicBezTo>
                  <a:cubicBezTo>
                    <a:pt x="100" y="15"/>
                    <a:pt x="101" y="16"/>
                    <a:pt x="101" y="18"/>
                  </a:cubicBezTo>
                  <a:cubicBezTo>
                    <a:pt x="101" y="19"/>
                    <a:pt x="100" y="20"/>
                    <a:pt x="99" y="2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6765" tIns="48383" rIns="96765" bIns="48383" numCol="1" anchor="t" anchorCtr="0" compatLnSpc="1"/>
            <a:lstStyle/>
            <a:p>
              <a:pPr defTabSz="1176655"/>
              <a:endParaRPr lang="en-US" sz="2435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95" name="Freeform 100"/>
            <p:cNvSpPr>
              <a:spLocks noEditPoints="1"/>
            </p:cNvSpPr>
            <p:nvPr/>
          </p:nvSpPr>
          <p:spPr bwMode="auto">
            <a:xfrm>
              <a:off x="4953000" y="2800350"/>
              <a:ext cx="244475" cy="334963"/>
            </a:xfrm>
            <a:custGeom>
              <a:avLst/>
              <a:gdLst/>
              <a:ahLst/>
              <a:cxnLst>
                <a:cxn ang="0">
                  <a:pos x="153" y="50"/>
                </a:cxn>
                <a:cxn ang="0">
                  <a:pos x="102" y="0"/>
                </a:cxn>
                <a:cxn ang="0">
                  <a:pos x="91" y="5"/>
                </a:cxn>
                <a:cxn ang="0">
                  <a:pos x="84" y="188"/>
                </a:cxn>
                <a:cxn ang="0">
                  <a:pos x="60" y="211"/>
                </a:cxn>
                <a:cxn ang="0">
                  <a:pos x="43" y="220"/>
                </a:cxn>
                <a:cxn ang="0">
                  <a:pos x="140" y="233"/>
                </a:cxn>
                <a:cxn ang="0">
                  <a:pos x="124" y="220"/>
                </a:cxn>
                <a:cxn ang="0">
                  <a:pos x="102" y="211"/>
                </a:cxn>
                <a:cxn ang="0">
                  <a:pos x="153" y="142"/>
                </a:cxn>
                <a:cxn ang="0">
                  <a:pos x="170" y="96"/>
                </a:cxn>
                <a:cxn ang="0">
                  <a:pos x="164" y="95"/>
                </a:cxn>
                <a:cxn ang="0">
                  <a:pos x="136" y="66"/>
                </a:cxn>
                <a:cxn ang="0">
                  <a:pos x="164" y="95"/>
                </a:cxn>
                <a:cxn ang="0">
                  <a:pos x="134" y="60"/>
                </a:cxn>
                <a:cxn ang="0">
                  <a:pos x="148" y="53"/>
                </a:cxn>
                <a:cxn ang="0">
                  <a:pos x="64" y="68"/>
                </a:cxn>
                <a:cxn ang="0">
                  <a:pos x="94" y="95"/>
                </a:cxn>
                <a:cxn ang="0">
                  <a:pos x="94" y="101"/>
                </a:cxn>
                <a:cxn ang="0">
                  <a:pos x="64" y="124"/>
                </a:cxn>
                <a:cxn ang="0">
                  <a:pos x="94" y="101"/>
                </a:cxn>
                <a:cxn ang="0">
                  <a:pos x="47" y="53"/>
                </a:cxn>
                <a:cxn ang="0">
                  <a:pos x="61" y="60"/>
                </a:cxn>
                <a:cxn ang="0">
                  <a:pos x="55" y="95"/>
                </a:cxn>
                <a:cxn ang="0">
                  <a:pos x="43" y="58"/>
                </a:cxn>
                <a:cxn ang="0">
                  <a:pos x="55" y="101"/>
                </a:cxn>
                <a:cxn ang="0">
                  <a:pos x="43" y="134"/>
                </a:cxn>
                <a:cxn ang="0">
                  <a:pos x="55" y="101"/>
                </a:cxn>
                <a:cxn ang="0">
                  <a:pos x="77" y="159"/>
                </a:cxn>
                <a:cxn ang="0">
                  <a:pos x="61" y="132"/>
                </a:cxn>
                <a:cxn ang="0">
                  <a:pos x="94" y="126"/>
                </a:cxn>
                <a:cxn ang="0">
                  <a:pos x="66" y="130"/>
                </a:cxn>
                <a:cxn ang="0">
                  <a:pos x="66" y="62"/>
                </a:cxn>
                <a:cxn ang="0">
                  <a:pos x="94" y="66"/>
                </a:cxn>
                <a:cxn ang="0">
                  <a:pos x="134" y="101"/>
                </a:cxn>
                <a:cxn ang="0">
                  <a:pos x="100" y="120"/>
                </a:cxn>
                <a:cxn ang="0">
                  <a:pos x="100" y="95"/>
                </a:cxn>
                <a:cxn ang="0">
                  <a:pos x="131" y="67"/>
                </a:cxn>
                <a:cxn ang="0">
                  <a:pos x="100" y="95"/>
                </a:cxn>
                <a:cxn ang="0">
                  <a:pos x="100" y="66"/>
                </a:cxn>
                <a:cxn ang="0">
                  <a:pos x="129" y="62"/>
                </a:cxn>
                <a:cxn ang="0">
                  <a:pos x="91" y="17"/>
                </a:cxn>
                <a:cxn ang="0">
                  <a:pos x="42" y="50"/>
                </a:cxn>
                <a:cxn ang="0">
                  <a:pos x="25" y="96"/>
                </a:cxn>
                <a:cxn ang="0">
                  <a:pos x="42" y="142"/>
                </a:cxn>
                <a:cxn ang="0">
                  <a:pos x="93" y="176"/>
                </a:cxn>
                <a:cxn ang="0">
                  <a:pos x="12" y="97"/>
                </a:cxn>
                <a:cxn ang="0">
                  <a:pos x="100" y="126"/>
                </a:cxn>
                <a:cxn ang="0">
                  <a:pos x="100" y="162"/>
                </a:cxn>
                <a:cxn ang="0">
                  <a:pos x="134" y="132"/>
                </a:cxn>
                <a:cxn ang="0">
                  <a:pos x="118" y="159"/>
                </a:cxn>
                <a:cxn ang="0">
                  <a:pos x="136" y="126"/>
                </a:cxn>
                <a:cxn ang="0">
                  <a:pos x="163" y="101"/>
                </a:cxn>
              </a:cxnLst>
              <a:rect l="0" t="0" r="r" b="b"/>
              <a:pathLst>
                <a:path w="170" h="233">
                  <a:moveTo>
                    <a:pt x="156" y="54"/>
                  </a:moveTo>
                  <a:cubicBezTo>
                    <a:pt x="155" y="53"/>
                    <a:pt x="154" y="51"/>
                    <a:pt x="153" y="50"/>
                  </a:cubicBezTo>
                  <a:cubicBezTo>
                    <a:pt x="141" y="35"/>
                    <a:pt x="123" y="25"/>
                    <a:pt x="102" y="24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41" y="6"/>
                    <a:pt x="0" y="46"/>
                    <a:pt x="0" y="97"/>
                  </a:cubicBezTo>
                  <a:cubicBezTo>
                    <a:pt x="0" y="144"/>
                    <a:pt x="37" y="184"/>
                    <a:pt x="84" y="188"/>
                  </a:cubicBezTo>
                  <a:cubicBezTo>
                    <a:pt x="84" y="211"/>
                    <a:pt x="84" y="211"/>
                    <a:pt x="84" y="211"/>
                  </a:cubicBezTo>
                  <a:cubicBezTo>
                    <a:pt x="60" y="211"/>
                    <a:pt x="60" y="211"/>
                    <a:pt x="60" y="211"/>
                  </a:cubicBezTo>
                  <a:cubicBezTo>
                    <a:pt x="60" y="220"/>
                    <a:pt x="60" y="220"/>
                    <a:pt x="60" y="220"/>
                  </a:cubicBezTo>
                  <a:cubicBezTo>
                    <a:pt x="43" y="220"/>
                    <a:pt x="43" y="220"/>
                    <a:pt x="43" y="220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140" y="233"/>
                    <a:pt x="140" y="233"/>
                    <a:pt x="140" y="233"/>
                  </a:cubicBezTo>
                  <a:cubicBezTo>
                    <a:pt x="140" y="220"/>
                    <a:pt x="140" y="220"/>
                    <a:pt x="140" y="220"/>
                  </a:cubicBezTo>
                  <a:cubicBezTo>
                    <a:pt x="124" y="220"/>
                    <a:pt x="124" y="220"/>
                    <a:pt x="124" y="220"/>
                  </a:cubicBezTo>
                  <a:cubicBezTo>
                    <a:pt x="124" y="211"/>
                    <a:pt x="124" y="211"/>
                    <a:pt x="124" y="211"/>
                  </a:cubicBezTo>
                  <a:cubicBezTo>
                    <a:pt x="102" y="211"/>
                    <a:pt x="102" y="211"/>
                    <a:pt x="102" y="211"/>
                  </a:cubicBezTo>
                  <a:cubicBezTo>
                    <a:pt x="102" y="168"/>
                    <a:pt x="102" y="168"/>
                    <a:pt x="102" y="168"/>
                  </a:cubicBezTo>
                  <a:cubicBezTo>
                    <a:pt x="123" y="166"/>
                    <a:pt x="141" y="157"/>
                    <a:pt x="153" y="142"/>
                  </a:cubicBezTo>
                  <a:cubicBezTo>
                    <a:pt x="154" y="141"/>
                    <a:pt x="155" y="139"/>
                    <a:pt x="156" y="138"/>
                  </a:cubicBezTo>
                  <a:cubicBezTo>
                    <a:pt x="165" y="126"/>
                    <a:pt x="170" y="111"/>
                    <a:pt x="170" y="96"/>
                  </a:cubicBezTo>
                  <a:cubicBezTo>
                    <a:pt x="170" y="80"/>
                    <a:pt x="165" y="66"/>
                    <a:pt x="156" y="54"/>
                  </a:cubicBezTo>
                  <a:close/>
                  <a:moveTo>
                    <a:pt x="164" y="95"/>
                  </a:moveTo>
                  <a:cubicBezTo>
                    <a:pt x="140" y="95"/>
                    <a:pt x="140" y="95"/>
                    <a:pt x="140" y="95"/>
                  </a:cubicBezTo>
                  <a:cubicBezTo>
                    <a:pt x="140" y="85"/>
                    <a:pt x="139" y="75"/>
                    <a:pt x="136" y="66"/>
                  </a:cubicBezTo>
                  <a:cubicBezTo>
                    <a:pt x="142" y="63"/>
                    <a:pt x="147" y="61"/>
                    <a:pt x="152" y="58"/>
                  </a:cubicBezTo>
                  <a:cubicBezTo>
                    <a:pt x="159" y="68"/>
                    <a:pt x="164" y="81"/>
                    <a:pt x="164" y="95"/>
                  </a:cubicBezTo>
                  <a:close/>
                  <a:moveTo>
                    <a:pt x="148" y="53"/>
                  </a:moveTo>
                  <a:cubicBezTo>
                    <a:pt x="144" y="56"/>
                    <a:pt x="140" y="58"/>
                    <a:pt x="134" y="60"/>
                  </a:cubicBezTo>
                  <a:cubicBezTo>
                    <a:pt x="131" y="49"/>
                    <a:pt x="125" y="39"/>
                    <a:pt x="118" y="33"/>
                  </a:cubicBezTo>
                  <a:cubicBezTo>
                    <a:pt x="130" y="37"/>
                    <a:pt x="140" y="44"/>
                    <a:pt x="148" y="53"/>
                  </a:cubicBezTo>
                  <a:close/>
                  <a:moveTo>
                    <a:pt x="61" y="95"/>
                  </a:moveTo>
                  <a:cubicBezTo>
                    <a:pt x="61" y="85"/>
                    <a:pt x="62" y="76"/>
                    <a:pt x="64" y="68"/>
                  </a:cubicBezTo>
                  <a:cubicBezTo>
                    <a:pt x="74" y="70"/>
                    <a:pt x="84" y="72"/>
                    <a:pt x="94" y="72"/>
                  </a:cubicBezTo>
                  <a:cubicBezTo>
                    <a:pt x="94" y="95"/>
                    <a:pt x="94" y="95"/>
                    <a:pt x="94" y="95"/>
                  </a:cubicBezTo>
                  <a:lnTo>
                    <a:pt x="61" y="95"/>
                  </a:lnTo>
                  <a:close/>
                  <a:moveTo>
                    <a:pt x="94" y="101"/>
                  </a:moveTo>
                  <a:cubicBezTo>
                    <a:pt x="94" y="120"/>
                    <a:pt x="94" y="120"/>
                    <a:pt x="94" y="120"/>
                  </a:cubicBezTo>
                  <a:cubicBezTo>
                    <a:pt x="84" y="120"/>
                    <a:pt x="74" y="121"/>
                    <a:pt x="64" y="124"/>
                  </a:cubicBezTo>
                  <a:cubicBezTo>
                    <a:pt x="63" y="117"/>
                    <a:pt x="61" y="109"/>
                    <a:pt x="61" y="101"/>
                  </a:cubicBezTo>
                  <a:lnTo>
                    <a:pt x="94" y="101"/>
                  </a:lnTo>
                  <a:close/>
                  <a:moveTo>
                    <a:pt x="61" y="60"/>
                  </a:moveTo>
                  <a:cubicBezTo>
                    <a:pt x="55" y="58"/>
                    <a:pt x="51" y="56"/>
                    <a:pt x="47" y="53"/>
                  </a:cubicBezTo>
                  <a:cubicBezTo>
                    <a:pt x="55" y="44"/>
                    <a:pt x="65" y="37"/>
                    <a:pt x="77" y="33"/>
                  </a:cubicBezTo>
                  <a:cubicBezTo>
                    <a:pt x="70" y="39"/>
                    <a:pt x="64" y="49"/>
                    <a:pt x="61" y="60"/>
                  </a:cubicBezTo>
                  <a:close/>
                  <a:moveTo>
                    <a:pt x="59" y="66"/>
                  </a:moveTo>
                  <a:cubicBezTo>
                    <a:pt x="56" y="75"/>
                    <a:pt x="55" y="85"/>
                    <a:pt x="55" y="95"/>
                  </a:cubicBezTo>
                  <a:cubicBezTo>
                    <a:pt x="31" y="95"/>
                    <a:pt x="31" y="95"/>
                    <a:pt x="31" y="95"/>
                  </a:cubicBezTo>
                  <a:cubicBezTo>
                    <a:pt x="31" y="81"/>
                    <a:pt x="36" y="68"/>
                    <a:pt x="43" y="58"/>
                  </a:cubicBezTo>
                  <a:cubicBezTo>
                    <a:pt x="48" y="61"/>
                    <a:pt x="53" y="63"/>
                    <a:pt x="59" y="66"/>
                  </a:cubicBezTo>
                  <a:close/>
                  <a:moveTo>
                    <a:pt x="55" y="101"/>
                  </a:moveTo>
                  <a:cubicBezTo>
                    <a:pt x="55" y="110"/>
                    <a:pt x="57" y="118"/>
                    <a:pt x="59" y="126"/>
                  </a:cubicBezTo>
                  <a:cubicBezTo>
                    <a:pt x="53" y="128"/>
                    <a:pt x="48" y="131"/>
                    <a:pt x="43" y="134"/>
                  </a:cubicBezTo>
                  <a:cubicBezTo>
                    <a:pt x="37" y="125"/>
                    <a:pt x="32" y="113"/>
                    <a:pt x="31" y="101"/>
                  </a:cubicBezTo>
                  <a:lnTo>
                    <a:pt x="55" y="101"/>
                  </a:lnTo>
                  <a:close/>
                  <a:moveTo>
                    <a:pt x="61" y="132"/>
                  </a:moveTo>
                  <a:cubicBezTo>
                    <a:pt x="64" y="143"/>
                    <a:pt x="70" y="152"/>
                    <a:pt x="77" y="159"/>
                  </a:cubicBezTo>
                  <a:cubicBezTo>
                    <a:pt x="65" y="155"/>
                    <a:pt x="55" y="148"/>
                    <a:pt x="47" y="139"/>
                  </a:cubicBezTo>
                  <a:cubicBezTo>
                    <a:pt x="51" y="136"/>
                    <a:pt x="55" y="134"/>
                    <a:pt x="61" y="132"/>
                  </a:cubicBezTo>
                  <a:close/>
                  <a:moveTo>
                    <a:pt x="66" y="130"/>
                  </a:moveTo>
                  <a:cubicBezTo>
                    <a:pt x="75" y="127"/>
                    <a:pt x="84" y="126"/>
                    <a:pt x="94" y="126"/>
                  </a:cubicBezTo>
                  <a:cubicBezTo>
                    <a:pt x="94" y="162"/>
                    <a:pt x="94" y="162"/>
                    <a:pt x="94" y="162"/>
                  </a:cubicBezTo>
                  <a:cubicBezTo>
                    <a:pt x="82" y="160"/>
                    <a:pt x="72" y="148"/>
                    <a:pt x="66" y="130"/>
                  </a:cubicBezTo>
                  <a:close/>
                  <a:moveTo>
                    <a:pt x="94" y="66"/>
                  </a:moveTo>
                  <a:cubicBezTo>
                    <a:pt x="84" y="66"/>
                    <a:pt x="75" y="64"/>
                    <a:pt x="66" y="62"/>
                  </a:cubicBezTo>
                  <a:cubicBezTo>
                    <a:pt x="72" y="44"/>
                    <a:pt x="82" y="32"/>
                    <a:pt x="94" y="30"/>
                  </a:cubicBezTo>
                  <a:lnTo>
                    <a:pt x="94" y="66"/>
                  </a:lnTo>
                  <a:close/>
                  <a:moveTo>
                    <a:pt x="100" y="101"/>
                  </a:moveTo>
                  <a:cubicBezTo>
                    <a:pt x="134" y="101"/>
                    <a:pt x="134" y="101"/>
                    <a:pt x="134" y="101"/>
                  </a:cubicBezTo>
                  <a:cubicBezTo>
                    <a:pt x="134" y="109"/>
                    <a:pt x="132" y="117"/>
                    <a:pt x="131" y="124"/>
                  </a:cubicBezTo>
                  <a:cubicBezTo>
                    <a:pt x="121" y="122"/>
                    <a:pt x="111" y="120"/>
                    <a:pt x="100" y="120"/>
                  </a:cubicBezTo>
                  <a:lnTo>
                    <a:pt x="100" y="101"/>
                  </a:lnTo>
                  <a:close/>
                  <a:moveTo>
                    <a:pt x="100" y="95"/>
                  </a:moveTo>
                  <a:cubicBezTo>
                    <a:pt x="100" y="72"/>
                    <a:pt x="100" y="72"/>
                    <a:pt x="100" y="72"/>
                  </a:cubicBezTo>
                  <a:cubicBezTo>
                    <a:pt x="111" y="72"/>
                    <a:pt x="121" y="70"/>
                    <a:pt x="131" y="67"/>
                  </a:cubicBezTo>
                  <a:cubicBezTo>
                    <a:pt x="133" y="76"/>
                    <a:pt x="134" y="85"/>
                    <a:pt x="134" y="95"/>
                  </a:cubicBezTo>
                  <a:lnTo>
                    <a:pt x="100" y="95"/>
                  </a:lnTo>
                  <a:close/>
                  <a:moveTo>
                    <a:pt x="129" y="62"/>
                  </a:moveTo>
                  <a:cubicBezTo>
                    <a:pt x="120" y="64"/>
                    <a:pt x="111" y="66"/>
                    <a:pt x="100" y="66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13" y="31"/>
                    <a:pt x="123" y="44"/>
                    <a:pt x="129" y="62"/>
                  </a:cubicBezTo>
                  <a:close/>
                  <a:moveTo>
                    <a:pt x="12" y="97"/>
                  </a:moveTo>
                  <a:cubicBezTo>
                    <a:pt x="12" y="53"/>
                    <a:pt x="47" y="17"/>
                    <a:pt x="91" y="17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71" y="26"/>
                    <a:pt x="54" y="35"/>
                    <a:pt x="42" y="50"/>
                  </a:cubicBezTo>
                  <a:cubicBezTo>
                    <a:pt x="41" y="51"/>
                    <a:pt x="39" y="53"/>
                    <a:pt x="38" y="54"/>
                  </a:cubicBezTo>
                  <a:cubicBezTo>
                    <a:pt x="30" y="66"/>
                    <a:pt x="25" y="80"/>
                    <a:pt x="25" y="96"/>
                  </a:cubicBezTo>
                  <a:cubicBezTo>
                    <a:pt x="25" y="111"/>
                    <a:pt x="30" y="126"/>
                    <a:pt x="38" y="138"/>
                  </a:cubicBezTo>
                  <a:cubicBezTo>
                    <a:pt x="39" y="139"/>
                    <a:pt x="41" y="141"/>
                    <a:pt x="42" y="142"/>
                  </a:cubicBezTo>
                  <a:cubicBezTo>
                    <a:pt x="54" y="157"/>
                    <a:pt x="72" y="167"/>
                    <a:pt x="93" y="168"/>
                  </a:cubicBezTo>
                  <a:cubicBezTo>
                    <a:pt x="93" y="176"/>
                    <a:pt x="93" y="176"/>
                    <a:pt x="93" y="176"/>
                  </a:cubicBezTo>
                  <a:cubicBezTo>
                    <a:pt x="93" y="177"/>
                    <a:pt x="92" y="177"/>
                    <a:pt x="92" y="177"/>
                  </a:cubicBezTo>
                  <a:cubicBezTo>
                    <a:pt x="48" y="177"/>
                    <a:pt x="12" y="141"/>
                    <a:pt x="12" y="97"/>
                  </a:cubicBezTo>
                  <a:close/>
                  <a:moveTo>
                    <a:pt x="100" y="162"/>
                  </a:moveTo>
                  <a:cubicBezTo>
                    <a:pt x="100" y="126"/>
                    <a:pt x="100" y="126"/>
                    <a:pt x="100" y="126"/>
                  </a:cubicBezTo>
                  <a:cubicBezTo>
                    <a:pt x="111" y="126"/>
                    <a:pt x="120" y="127"/>
                    <a:pt x="129" y="130"/>
                  </a:cubicBezTo>
                  <a:cubicBezTo>
                    <a:pt x="123" y="148"/>
                    <a:pt x="113" y="160"/>
                    <a:pt x="100" y="162"/>
                  </a:cubicBezTo>
                  <a:close/>
                  <a:moveTo>
                    <a:pt x="118" y="159"/>
                  </a:moveTo>
                  <a:cubicBezTo>
                    <a:pt x="125" y="152"/>
                    <a:pt x="131" y="143"/>
                    <a:pt x="134" y="132"/>
                  </a:cubicBezTo>
                  <a:cubicBezTo>
                    <a:pt x="140" y="134"/>
                    <a:pt x="144" y="136"/>
                    <a:pt x="148" y="139"/>
                  </a:cubicBezTo>
                  <a:cubicBezTo>
                    <a:pt x="140" y="148"/>
                    <a:pt x="130" y="155"/>
                    <a:pt x="118" y="159"/>
                  </a:cubicBezTo>
                  <a:close/>
                  <a:moveTo>
                    <a:pt x="152" y="134"/>
                  </a:moveTo>
                  <a:cubicBezTo>
                    <a:pt x="147" y="131"/>
                    <a:pt x="142" y="128"/>
                    <a:pt x="136" y="126"/>
                  </a:cubicBezTo>
                  <a:cubicBezTo>
                    <a:pt x="138" y="118"/>
                    <a:pt x="140" y="110"/>
                    <a:pt x="140" y="101"/>
                  </a:cubicBezTo>
                  <a:cubicBezTo>
                    <a:pt x="163" y="101"/>
                    <a:pt x="163" y="101"/>
                    <a:pt x="163" y="101"/>
                  </a:cubicBezTo>
                  <a:cubicBezTo>
                    <a:pt x="163" y="113"/>
                    <a:pt x="158" y="125"/>
                    <a:pt x="152" y="134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6765" tIns="48383" rIns="96765" bIns="48383" numCol="1" anchor="t" anchorCtr="0" compatLnSpc="1"/>
            <a:lstStyle/>
            <a:p>
              <a:pPr defTabSz="1176655"/>
              <a:endParaRPr lang="en-US" sz="2435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2" name="Content Placeholder 2"/>
          <p:cNvSpPr txBox="1"/>
          <p:nvPr/>
        </p:nvSpPr>
        <p:spPr>
          <a:xfrm>
            <a:off x="8686490" y="2219766"/>
            <a:ext cx="2246483" cy="993054"/>
          </a:xfrm>
          <a:prstGeom prst="rect">
            <a:avLst/>
          </a:prstGeom>
        </p:spPr>
        <p:txBody>
          <a:bodyPr vert="horz" lIns="121924" tIns="60962" rIns="121924" bIns="60962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585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产品安全</a:t>
            </a:r>
            <a:r>
              <a:rPr lang="en-US" sz="1585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/>
            </a:r>
            <a:br>
              <a:rPr lang="en-US" sz="1585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</a:br>
            <a:r>
              <a:rPr lang="zh-CN" altLang="en-US" sz="116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此处添加详细文本描述，建议与标题相关并符合整体语言风格，语言描述尽量简洁生动。</a:t>
            </a:r>
            <a:endParaRPr lang="en-US" sz="1165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113" name="Group 35"/>
          <p:cNvGrpSpPr/>
          <p:nvPr/>
        </p:nvGrpSpPr>
        <p:grpSpPr>
          <a:xfrm>
            <a:off x="7315921" y="2626144"/>
            <a:ext cx="1233499" cy="304784"/>
            <a:chOff x="5257800" y="1733550"/>
            <a:chExt cx="925033" cy="228600"/>
          </a:xfrm>
        </p:grpSpPr>
        <p:cxnSp>
          <p:nvCxnSpPr>
            <p:cNvPr id="114" name="Straight Connector 113"/>
            <p:cNvCxnSpPr/>
            <p:nvPr/>
          </p:nvCxnSpPr>
          <p:spPr>
            <a:xfrm flipV="1">
              <a:off x="5257800" y="1733550"/>
              <a:ext cx="304800" cy="22860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/>
            <p:cNvCxnSpPr/>
            <p:nvPr/>
          </p:nvCxnSpPr>
          <p:spPr>
            <a:xfrm>
              <a:off x="5573233" y="1733550"/>
              <a:ext cx="609600" cy="1588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6" name="Group 40"/>
          <p:cNvGrpSpPr/>
          <p:nvPr/>
        </p:nvGrpSpPr>
        <p:grpSpPr>
          <a:xfrm>
            <a:off x="7315921" y="4353248"/>
            <a:ext cx="1219321" cy="306900"/>
            <a:chOff x="5181600" y="3638550"/>
            <a:chExt cx="914400" cy="230188"/>
          </a:xfrm>
        </p:grpSpPr>
        <p:cxnSp>
          <p:nvCxnSpPr>
            <p:cNvPr id="117" name="Straight Connector 116"/>
            <p:cNvCxnSpPr/>
            <p:nvPr/>
          </p:nvCxnSpPr>
          <p:spPr>
            <a:xfrm rot="16200000" flipH="1">
              <a:off x="5181600" y="3638550"/>
              <a:ext cx="228600" cy="22860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5410200" y="3867150"/>
              <a:ext cx="685800" cy="1588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9" name="Content Placeholder 2"/>
          <p:cNvSpPr txBox="1"/>
          <p:nvPr/>
        </p:nvSpPr>
        <p:spPr>
          <a:xfrm>
            <a:off x="8738460" y="4150061"/>
            <a:ext cx="2246483" cy="993054"/>
          </a:xfrm>
          <a:prstGeom prst="rect">
            <a:avLst/>
          </a:prstGeom>
        </p:spPr>
        <p:txBody>
          <a:bodyPr vert="horz" lIns="121924" tIns="60962" rIns="121924" bIns="60962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585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分销网络</a:t>
            </a:r>
            <a:r>
              <a:rPr lang="en-US" sz="1585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/>
            </a:r>
            <a:br>
              <a:rPr lang="en-US" sz="1585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</a:br>
            <a:r>
              <a:rPr lang="zh-CN" altLang="en-US" sz="116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此处添加详细文本描述，建议与标题相关并符合整体语言风格，语言描述尽量简洁生动。</a:t>
            </a:r>
            <a:endParaRPr lang="en-US" sz="1165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120" name="Group 42"/>
          <p:cNvGrpSpPr/>
          <p:nvPr/>
        </p:nvGrpSpPr>
        <p:grpSpPr>
          <a:xfrm rot="10800000">
            <a:off x="3454740" y="2640653"/>
            <a:ext cx="1219321" cy="306900"/>
            <a:chOff x="5181600" y="3638550"/>
            <a:chExt cx="914400" cy="230188"/>
          </a:xfrm>
        </p:grpSpPr>
        <p:cxnSp>
          <p:nvCxnSpPr>
            <p:cNvPr id="121" name="Straight Connector 120"/>
            <p:cNvCxnSpPr/>
            <p:nvPr/>
          </p:nvCxnSpPr>
          <p:spPr>
            <a:xfrm rot="16200000" flipH="1">
              <a:off x="5181600" y="3638550"/>
              <a:ext cx="228600" cy="22860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/>
            <p:cNvCxnSpPr/>
            <p:nvPr/>
          </p:nvCxnSpPr>
          <p:spPr>
            <a:xfrm>
              <a:off x="5410200" y="3867150"/>
              <a:ext cx="685800" cy="1588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" name="Content Placeholder 2"/>
          <p:cNvSpPr txBox="1"/>
          <p:nvPr/>
        </p:nvSpPr>
        <p:spPr>
          <a:xfrm>
            <a:off x="1016101" y="2335871"/>
            <a:ext cx="2296481" cy="1001432"/>
          </a:xfrm>
          <a:prstGeom prst="rect">
            <a:avLst/>
          </a:prstGeom>
        </p:spPr>
        <p:txBody>
          <a:bodyPr vert="horz" lIns="121924" tIns="60962" rIns="121924" bIns="60962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zh-CN" altLang="en-US" sz="1585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市场策略</a:t>
            </a:r>
            <a:r>
              <a:rPr lang="en-US" sz="1585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/>
            </a:r>
            <a:br>
              <a:rPr lang="en-US" sz="1585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</a:br>
            <a:r>
              <a:rPr lang="zh-CN" altLang="en-US" sz="116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此处添加详细文本描述，建议与标题相关并符合整体语言风格，语言描述尽量简洁生动。</a:t>
            </a:r>
            <a:endParaRPr lang="en-US" sz="1165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124" name="Group 50"/>
          <p:cNvGrpSpPr/>
          <p:nvPr/>
        </p:nvGrpSpPr>
        <p:grpSpPr>
          <a:xfrm rot="10800000">
            <a:off x="3454742" y="4358065"/>
            <a:ext cx="1233499" cy="304784"/>
            <a:chOff x="5257800" y="1733550"/>
            <a:chExt cx="925033" cy="228600"/>
          </a:xfrm>
        </p:grpSpPr>
        <p:cxnSp>
          <p:nvCxnSpPr>
            <p:cNvPr id="125" name="Straight Connector 124"/>
            <p:cNvCxnSpPr/>
            <p:nvPr/>
          </p:nvCxnSpPr>
          <p:spPr>
            <a:xfrm flipV="1">
              <a:off x="5257800" y="1733550"/>
              <a:ext cx="304800" cy="22860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/>
            <p:cNvCxnSpPr/>
            <p:nvPr/>
          </p:nvCxnSpPr>
          <p:spPr>
            <a:xfrm>
              <a:off x="5573233" y="1733550"/>
              <a:ext cx="609600" cy="1588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7" name="Content Placeholder 2"/>
          <p:cNvSpPr txBox="1"/>
          <p:nvPr/>
        </p:nvSpPr>
        <p:spPr>
          <a:xfrm>
            <a:off x="1016101" y="4154876"/>
            <a:ext cx="2296481" cy="1103028"/>
          </a:xfrm>
          <a:prstGeom prst="rect">
            <a:avLst/>
          </a:prstGeom>
        </p:spPr>
        <p:txBody>
          <a:bodyPr vert="horz" lIns="121924" tIns="60962" rIns="121924" bIns="60962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zh-CN" altLang="en-US" sz="1585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产品开发</a:t>
            </a:r>
            <a:r>
              <a:rPr lang="en-US" sz="1585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/>
            </a:r>
            <a:br>
              <a:rPr lang="en-US" sz="1585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</a:br>
            <a:r>
              <a:rPr lang="zh-CN" altLang="en-US" sz="116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此处添加详细文本描述，建议与标题相关并符合整体语言风格，语言描述尽量简洁生动。</a:t>
            </a:r>
            <a:endParaRPr lang="en-US" sz="1165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8" name="Content Placeholder 2"/>
          <p:cNvSpPr txBox="1"/>
          <p:nvPr/>
        </p:nvSpPr>
        <p:spPr>
          <a:xfrm>
            <a:off x="5160893" y="5494947"/>
            <a:ext cx="2246483" cy="1058432"/>
          </a:xfrm>
          <a:prstGeom prst="rect">
            <a:avLst/>
          </a:prstGeom>
        </p:spPr>
        <p:txBody>
          <a:bodyPr vert="horz" lIns="121924" tIns="60962" rIns="121924" bIns="60962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585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头脑风暴</a:t>
            </a:r>
            <a:r>
              <a:rPr lang="en-US" sz="1585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/>
            </a:r>
            <a:br>
              <a:rPr lang="en-US" sz="1585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</a:br>
            <a:r>
              <a:rPr lang="zh-CN" altLang="en-US" sz="116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此处添加详细文本描述，建议与标题相关并符合整体语言风格，语言描述尽量简洁生动。</a:t>
            </a:r>
            <a:endParaRPr lang="en-US" sz="1165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2" grpId="0"/>
      <p:bldP spid="119" grpId="0"/>
      <p:bldP spid="123" grpId="0"/>
      <p:bldP spid="1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组合 6"/>
          <p:cNvGrpSpPr/>
          <p:nvPr/>
        </p:nvGrpSpPr>
        <p:grpSpPr>
          <a:xfrm>
            <a:off x="450850" y="304800"/>
            <a:ext cx="742950" cy="495300"/>
            <a:chOff x="431663" y="266700"/>
            <a:chExt cx="952705" cy="635137"/>
          </a:xfrm>
        </p:grpSpPr>
        <p:sp>
          <p:nvSpPr>
            <p:cNvPr id="4" name="椭圆 3"/>
            <p:cNvSpPr/>
            <p:nvPr/>
          </p:nvSpPr>
          <p:spPr>
            <a:xfrm>
              <a:off x="431663" y="266700"/>
              <a:ext cx="635137" cy="635137"/>
            </a:xfrm>
            <a:prstGeom prst="ellipse">
              <a:avLst/>
            </a:prstGeom>
            <a:noFill/>
            <a:ln w="12700">
              <a:solidFill>
                <a:schemeClr val="bg1">
                  <a:alpha val="82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749231" y="266700"/>
              <a:ext cx="635137" cy="635137"/>
            </a:xfrm>
            <a:prstGeom prst="ellipse">
              <a:avLst/>
            </a:prstGeom>
            <a:noFill/>
            <a:ln w="12700">
              <a:solidFill>
                <a:schemeClr val="bg1">
                  <a:alpha val="82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8" name="TextBox 13"/>
          <p:cNvSpPr txBox="1"/>
          <p:nvPr/>
        </p:nvSpPr>
        <p:spPr>
          <a:xfrm>
            <a:off x="1103313" y="379413"/>
            <a:ext cx="3298825" cy="4318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1216025"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单击此处添加标题</a:t>
            </a:r>
            <a:endParaRPr lang="en-US" altLang="zh-CN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996332" y="1613433"/>
            <a:ext cx="4066877" cy="4358777"/>
            <a:chOff x="733738" y="1573086"/>
            <a:chExt cx="3569739" cy="3825958"/>
          </a:xfrm>
        </p:grpSpPr>
        <p:pic>
          <p:nvPicPr>
            <p:cNvPr id="19" name="Picture 29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79967" y="1573086"/>
              <a:ext cx="266290" cy="696077"/>
            </a:xfrm>
            <a:prstGeom prst="rect">
              <a:avLst/>
            </a:prstGeom>
          </p:spPr>
        </p:pic>
        <p:pic>
          <p:nvPicPr>
            <p:cNvPr id="20" name="Picture 37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15389" y="1573086"/>
              <a:ext cx="266290" cy="696077"/>
            </a:xfrm>
            <a:prstGeom prst="rect">
              <a:avLst/>
            </a:prstGeom>
          </p:spPr>
        </p:pic>
        <p:pic>
          <p:nvPicPr>
            <p:cNvPr id="21" name="Picture 40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0812" y="1573086"/>
              <a:ext cx="266290" cy="696077"/>
            </a:xfrm>
            <a:prstGeom prst="rect">
              <a:avLst/>
            </a:prstGeom>
          </p:spPr>
        </p:pic>
        <p:pic>
          <p:nvPicPr>
            <p:cNvPr id="22" name="Picture 43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6234" y="1573086"/>
              <a:ext cx="266290" cy="696077"/>
            </a:xfrm>
            <a:prstGeom prst="rect">
              <a:avLst/>
            </a:prstGeom>
          </p:spPr>
        </p:pic>
        <p:pic>
          <p:nvPicPr>
            <p:cNvPr id="23" name="Picture 46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1656" y="1573086"/>
              <a:ext cx="266290" cy="696077"/>
            </a:xfrm>
            <a:prstGeom prst="rect">
              <a:avLst/>
            </a:prstGeom>
          </p:spPr>
        </p:pic>
        <p:pic>
          <p:nvPicPr>
            <p:cNvPr id="24" name="Picture 49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7078" y="1573086"/>
              <a:ext cx="266290" cy="696077"/>
            </a:xfrm>
            <a:prstGeom prst="rect">
              <a:avLst/>
            </a:prstGeom>
          </p:spPr>
        </p:pic>
        <p:pic>
          <p:nvPicPr>
            <p:cNvPr id="25" name="Picture 5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545" y="1573086"/>
              <a:ext cx="266290" cy="696077"/>
            </a:xfrm>
            <a:prstGeom prst="rect">
              <a:avLst/>
            </a:prstGeom>
          </p:spPr>
        </p:pic>
        <p:pic>
          <p:nvPicPr>
            <p:cNvPr id="26" name="Picture 11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37187" y="1573086"/>
              <a:ext cx="266290" cy="696077"/>
            </a:xfrm>
            <a:prstGeom prst="rect">
              <a:avLst/>
            </a:prstGeom>
          </p:spPr>
        </p:pic>
        <p:pic>
          <p:nvPicPr>
            <p:cNvPr id="27" name="Picture 111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2609" y="1573086"/>
              <a:ext cx="266290" cy="696077"/>
            </a:xfrm>
            <a:prstGeom prst="rect">
              <a:avLst/>
            </a:prstGeom>
          </p:spPr>
        </p:pic>
        <p:pic>
          <p:nvPicPr>
            <p:cNvPr id="28" name="Picture 109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8032" y="1573086"/>
              <a:ext cx="266290" cy="696077"/>
            </a:xfrm>
            <a:prstGeom prst="rect">
              <a:avLst/>
            </a:prstGeom>
          </p:spPr>
        </p:pic>
        <p:pic>
          <p:nvPicPr>
            <p:cNvPr id="29" name="Picture 74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56627" y="3138026"/>
              <a:ext cx="266290" cy="696077"/>
            </a:xfrm>
            <a:prstGeom prst="rect">
              <a:avLst/>
            </a:prstGeom>
          </p:spPr>
        </p:pic>
        <p:pic>
          <p:nvPicPr>
            <p:cNvPr id="30" name="Picture 72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92049" y="3138026"/>
              <a:ext cx="266290" cy="696077"/>
            </a:xfrm>
            <a:prstGeom prst="rect">
              <a:avLst/>
            </a:prstGeom>
          </p:spPr>
        </p:pic>
        <p:pic>
          <p:nvPicPr>
            <p:cNvPr id="31" name="Picture 70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27471" y="3138026"/>
              <a:ext cx="266290" cy="696077"/>
            </a:xfrm>
            <a:prstGeom prst="rect">
              <a:avLst/>
            </a:prstGeom>
          </p:spPr>
        </p:pic>
        <p:pic>
          <p:nvPicPr>
            <p:cNvPr id="32" name="Picture 68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62893" y="3138026"/>
              <a:ext cx="266290" cy="696077"/>
            </a:xfrm>
            <a:prstGeom prst="rect">
              <a:avLst/>
            </a:prstGeom>
          </p:spPr>
        </p:pic>
        <p:pic>
          <p:nvPicPr>
            <p:cNvPr id="33" name="Picture 66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8316" y="3138026"/>
              <a:ext cx="266290" cy="696077"/>
            </a:xfrm>
            <a:prstGeom prst="rect">
              <a:avLst/>
            </a:prstGeom>
          </p:spPr>
        </p:pic>
        <p:pic>
          <p:nvPicPr>
            <p:cNvPr id="34" name="Picture 64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3738" y="3138026"/>
              <a:ext cx="266290" cy="696077"/>
            </a:xfrm>
            <a:prstGeom prst="rect">
              <a:avLst/>
            </a:prstGeom>
          </p:spPr>
        </p:pic>
        <p:pic>
          <p:nvPicPr>
            <p:cNvPr id="35" name="Picture 6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1204" y="3138026"/>
              <a:ext cx="266290" cy="696077"/>
            </a:xfrm>
            <a:prstGeom prst="rect">
              <a:avLst/>
            </a:prstGeom>
          </p:spPr>
        </p:pic>
        <p:pic>
          <p:nvPicPr>
            <p:cNvPr id="36" name="Picture 9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13847" y="3138026"/>
              <a:ext cx="266290" cy="696077"/>
            </a:xfrm>
            <a:prstGeom prst="rect">
              <a:avLst/>
            </a:prstGeom>
          </p:spPr>
        </p:pic>
        <p:pic>
          <p:nvPicPr>
            <p:cNvPr id="37" name="Picture 90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9269" y="3138026"/>
              <a:ext cx="266290" cy="696077"/>
            </a:xfrm>
            <a:prstGeom prst="rect">
              <a:avLst/>
            </a:prstGeom>
          </p:spPr>
        </p:pic>
        <p:pic>
          <p:nvPicPr>
            <p:cNvPr id="38" name="Picture 88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84691" y="3138026"/>
              <a:ext cx="266290" cy="696077"/>
            </a:xfrm>
            <a:prstGeom prst="rect">
              <a:avLst/>
            </a:prstGeom>
          </p:spPr>
        </p:pic>
        <p:pic>
          <p:nvPicPr>
            <p:cNvPr id="39" name="Picture 12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79967" y="2355556"/>
              <a:ext cx="266290" cy="696077"/>
            </a:xfrm>
            <a:prstGeom prst="rect">
              <a:avLst/>
            </a:prstGeom>
          </p:spPr>
        </p:pic>
        <p:pic>
          <p:nvPicPr>
            <p:cNvPr id="40" name="Picture 12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15389" y="2355556"/>
              <a:ext cx="266290" cy="696077"/>
            </a:xfrm>
            <a:prstGeom prst="rect">
              <a:avLst/>
            </a:prstGeom>
          </p:spPr>
        </p:pic>
        <p:pic>
          <p:nvPicPr>
            <p:cNvPr id="41" name="Picture 124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0812" y="2355556"/>
              <a:ext cx="266290" cy="696077"/>
            </a:xfrm>
            <a:prstGeom prst="rect">
              <a:avLst/>
            </a:prstGeom>
          </p:spPr>
        </p:pic>
        <p:pic>
          <p:nvPicPr>
            <p:cNvPr id="42" name="Picture 125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6234" y="2355556"/>
              <a:ext cx="266290" cy="696077"/>
            </a:xfrm>
            <a:prstGeom prst="rect">
              <a:avLst/>
            </a:prstGeom>
          </p:spPr>
        </p:pic>
        <p:pic>
          <p:nvPicPr>
            <p:cNvPr id="43" name="Picture 126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1656" y="2355556"/>
              <a:ext cx="266290" cy="696077"/>
            </a:xfrm>
            <a:prstGeom prst="rect">
              <a:avLst/>
            </a:prstGeom>
          </p:spPr>
        </p:pic>
        <p:pic>
          <p:nvPicPr>
            <p:cNvPr id="44" name="Picture 127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7078" y="2355556"/>
              <a:ext cx="266290" cy="696077"/>
            </a:xfrm>
            <a:prstGeom prst="rect">
              <a:avLst/>
            </a:prstGeom>
          </p:spPr>
        </p:pic>
        <p:pic>
          <p:nvPicPr>
            <p:cNvPr id="45" name="Picture 128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545" y="2355556"/>
              <a:ext cx="266290" cy="696077"/>
            </a:xfrm>
            <a:prstGeom prst="rect">
              <a:avLst/>
            </a:prstGeom>
          </p:spPr>
        </p:pic>
        <p:pic>
          <p:nvPicPr>
            <p:cNvPr id="46" name="Picture 13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37187" y="2355556"/>
              <a:ext cx="266290" cy="696077"/>
            </a:xfrm>
            <a:prstGeom prst="rect">
              <a:avLst/>
            </a:prstGeom>
          </p:spPr>
        </p:pic>
        <p:pic>
          <p:nvPicPr>
            <p:cNvPr id="47" name="Picture 13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2609" y="2355556"/>
              <a:ext cx="266290" cy="696077"/>
            </a:xfrm>
            <a:prstGeom prst="rect">
              <a:avLst/>
            </a:prstGeom>
          </p:spPr>
        </p:pic>
        <p:pic>
          <p:nvPicPr>
            <p:cNvPr id="48" name="Picture 134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8032" y="2355556"/>
              <a:ext cx="266290" cy="696077"/>
            </a:xfrm>
            <a:prstGeom prst="rect">
              <a:avLst/>
            </a:prstGeom>
          </p:spPr>
        </p:pic>
        <p:pic>
          <p:nvPicPr>
            <p:cNvPr id="49" name="Picture 137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79967" y="3920497"/>
              <a:ext cx="266290" cy="696077"/>
            </a:xfrm>
            <a:prstGeom prst="rect">
              <a:avLst/>
            </a:prstGeom>
          </p:spPr>
        </p:pic>
        <p:pic>
          <p:nvPicPr>
            <p:cNvPr id="50" name="Picture 138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15389" y="3920497"/>
              <a:ext cx="266290" cy="696077"/>
            </a:xfrm>
            <a:prstGeom prst="rect">
              <a:avLst/>
            </a:prstGeom>
          </p:spPr>
        </p:pic>
        <p:pic>
          <p:nvPicPr>
            <p:cNvPr id="51" name="Picture 139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0812" y="3920497"/>
              <a:ext cx="266290" cy="696077"/>
            </a:xfrm>
            <a:prstGeom prst="rect">
              <a:avLst/>
            </a:prstGeom>
          </p:spPr>
        </p:pic>
        <p:pic>
          <p:nvPicPr>
            <p:cNvPr id="52" name="Picture 140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6234" y="3920497"/>
              <a:ext cx="266290" cy="696077"/>
            </a:xfrm>
            <a:prstGeom prst="rect">
              <a:avLst/>
            </a:prstGeom>
          </p:spPr>
        </p:pic>
        <p:pic>
          <p:nvPicPr>
            <p:cNvPr id="53" name="Picture 141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1656" y="3920497"/>
              <a:ext cx="266290" cy="696077"/>
            </a:xfrm>
            <a:prstGeom prst="rect">
              <a:avLst/>
            </a:prstGeom>
          </p:spPr>
        </p:pic>
        <p:pic>
          <p:nvPicPr>
            <p:cNvPr id="54" name="Picture 142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7078" y="3920497"/>
              <a:ext cx="266290" cy="696077"/>
            </a:xfrm>
            <a:prstGeom prst="rect">
              <a:avLst/>
            </a:prstGeom>
          </p:spPr>
        </p:pic>
        <p:pic>
          <p:nvPicPr>
            <p:cNvPr id="55" name="Picture 14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545" y="3920497"/>
              <a:ext cx="266290" cy="696077"/>
            </a:xfrm>
            <a:prstGeom prst="rect">
              <a:avLst/>
            </a:prstGeom>
          </p:spPr>
        </p:pic>
        <p:pic>
          <p:nvPicPr>
            <p:cNvPr id="56" name="Picture 147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37187" y="3920497"/>
              <a:ext cx="266290" cy="696077"/>
            </a:xfrm>
            <a:prstGeom prst="rect">
              <a:avLst/>
            </a:prstGeom>
          </p:spPr>
        </p:pic>
        <p:pic>
          <p:nvPicPr>
            <p:cNvPr id="57" name="Picture 148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2609" y="3920497"/>
              <a:ext cx="266290" cy="696077"/>
            </a:xfrm>
            <a:prstGeom prst="rect">
              <a:avLst/>
            </a:prstGeom>
          </p:spPr>
        </p:pic>
        <p:pic>
          <p:nvPicPr>
            <p:cNvPr id="58" name="Picture 149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8032" y="3920497"/>
              <a:ext cx="266290" cy="696077"/>
            </a:xfrm>
            <a:prstGeom prst="rect">
              <a:avLst/>
            </a:prstGeom>
          </p:spPr>
        </p:pic>
        <p:pic>
          <p:nvPicPr>
            <p:cNvPr id="59" name="Picture 15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79967" y="4702967"/>
              <a:ext cx="266290" cy="696077"/>
            </a:xfrm>
            <a:prstGeom prst="rect">
              <a:avLst/>
            </a:prstGeom>
          </p:spPr>
        </p:pic>
        <p:pic>
          <p:nvPicPr>
            <p:cNvPr id="60" name="Picture 15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15389" y="4702967"/>
              <a:ext cx="266290" cy="696077"/>
            </a:xfrm>
            <a:prstGeom prst="rect">
              <a:avLst/>
            </a:prstGeom>
          </p:spPr>
        </p:pic>
        <p:pic>
          <p:nvPicPr>
            <p:cNvPr id="61" name="Picture 154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0812" y="4702967"/>
              <a:ext cx="266290" cy="696077"/>
            </a:xfrm>
            <a:prstGeom prst="rect">
              <a:avLst/>
            </a:prstGeom>
          </p:spPr>
        </p:pic>
        <p:pic>
          <p:nvPicPr>
            <p:cNvPr id="62" name="Picture 155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6234" y="4702967"/>
              <a:ext cx="266290" cy="696077"/>
            </a:xfrm>
            <a:prstGeom prst="rect">
              <a:avLst/>
            </a:prstGeom>
          </p:spPr>
        </p:pic>
        <p:pic>
          <p:nvPicPr>
            <p:cNvPr id="63" name="Picture 156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1656" y="4702967"/>
              <a:ext cx="266290" cy="696077"/>
            </a:xfrm>
            <a:prstGeom prst="rect">
              <a:avLst/>
            </a:prstGeom>
          </p:spPr>
        </p:pic>
        <p:pic>
          <p:nvPicPr>
            <p:cNvPr id="64" name="Picture 157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7078" y="4702967"/>
              <a:ext cx="266290" cy="696077"/>
            </a:xfrm>
            <a:prstGeom prst="rect">
              <a:avLst/>
            </a:prstGeom>
          </p:spPr>
        </p:pic>
        <p:pic>
          <p:nvPicPr>
            <p:cNvPr id="65" name="Picture 158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545" y="4702967"/>
              <a:ext cx="266290" cy="696077"/>
            </a:xfrm>
            <a:prstGeom prst="rect">
              <a:avLst/>
            </a:prstGeom>
          </p:spPr>
        </p:pic>
        <p:pic>
          <p:nvPicPr>
            <p:cNvPr id="66" name="Picture 16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37187" y="4702967"/>
              <a:ext cx="266290" cy="696077"/>
            </a:xfrm>
            <a:prstGeom prst="rect">
              <a:avLst/>
            </a:prstGeom>
          </p:spPr>
        </p:pic>
        <p:pic>
          <p:nvPicPr>
            <p:cNvPr id="67" name="Picture 16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2609" y="4702967"/>
              <a:ext cx="266290" cy="696077"/>
            </a:xfrm>
            <a:prstGeom prst="rect">
              <a:avLst/>
            </a:prstGeom>
          </p:spPr>
        </p:pic>
        <p:pic>
          <p:nvPicPr>
            <p:cNvPr id="68" name="Picture 164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8032" y="4702967"/>
              <a:ext cx="266290" cy="696077"/>
            </a:xfrm>
            <a:prstGeom prst="rect">
              <a:avLst/>
            </a:prstGeom>
          </p:spPr>
        </p:pic>
      </p:grpSp>
      <p:grpSp>
        <p:nvGrpSpPr>
          <p:cNvPr id="73" name="Group 26"/>
          <p:cNvGrpSpPr/>
          <p:nvPr/>
        </p:nvGrpSpPr>
        <p:grpSpPr>
          <a:xfrm>
            <a:off x="6461612" y="5328757"/>
            <a:ext cx="4054840" cy="524831"/>
            <a:chOff x="5181600" y="1428750"/>
            <a:chExt cx="3040831" cy="393646"/>
          </a:xfrm>
        </p:grpSpPr>
        <p:sp>
          <p:nvSpPr>
            <p:cNvPr id="74" name="Content Placeholder 2"/>
            <p:cNvSpPr txBox="1"/>
            <p:nvPr/>
          </p:nvSpPr>
          <p:spPr>
            <a:xfrm>
              <a:off x="5181600" y="1428750"/>
              <a:ext cx="966952" cy="376361"/>
            </a:xfrm>
            <a:prstGeom prst="rect">
              <a:avLst/>
            </a:prstGeom>
          </p:spPr>
          <p:txBody>
            <a:bodyPr vert="horz" lIns="96765" tIns="48383" rIns="96765" bIns="48383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sz="3175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10</a:t>
              </a:r>
              <a:r>
                <a:rPr lang="en-US" sz="3175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%</a:t>
              </a:r>
            </a:p>
          </p:txBody>
        </p:sp>
        <p:sp>
          <p:nvSpPr>
            <p:cNvPr id="75" name="Content Placeholder 2"/>
            <p:cNvSpPr txBox="1"/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6765" tIns="48383" rIns="96765" bIns="48383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06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此处添加详细文本描述，建议与标题相关并符合整体语言风格，语言描述尽量简洁生动。</a:t>
              </a:r>
              <a:endParaRPr lang="en-US" sz="106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6" name="Group 29"/>
          <p:cNvGrpSpPr/>
          <p:nvPr/>
        </p:nvGrpSpPr>
        <p:grpSpPr>
          <a:xfrm>
            <a:off x="6461612" y="1891405"/>
            <a:ext cx="4054840" cy="524831"/>
            <a:chOff x="5181600" y="1428750"/>
            <a:chExt cx="3040831" cy="393646"/>
          </a:xfrm>
        </p:grpSpPr>
        <p:sp>
          <p:nvSpPr>
            <p:cNvPr id="77" name="Content Placeholder 2"/>
            <p:cNvSpPr txBox="1"/>
            <p:nvPr/>
          </p:nvSpPr>
          <p:spPr>
            <a:xfrm>
              <a:off x="5181600" y="1428750"/>
              <a:ext cx="986893" cy="376361"/>
            </a:xfrm>
            <a:prstGeom prst="rect">
              <a:avLst/>
            </a:prstGeom>
          </p:spPr>
          <p:txBody>
            <a:bodyPr vert="horz" lIns="96765" tIns="48383" rIns="96765" bIns="48383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sz="3175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33</a:t>
              </a:r>
              <a:r>
                <a:rPr lang="en-US" sz="3175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%</a:t>
              </a:r>
            </a:p>
          </p:txBody>
        </p:sp>
        <p:sp>
          <p:nvSpPr>
            <p:cNvPr id="78" name="Content Placeholder 2"/>
            <p:cNvSpPr txBox="1"/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6765" tIns="48383" rIns="96765" bIns="48383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06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此处添加详细文本描述，建议与标题相关并符合整体语言风格，语言描述尽量简洁生动。</a:t>
              </a:r>
              <a:endParaRPr lang="en-US" sz="106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9" name="Group 32"/>
          <p:cNvGrpSpPr/>
          <p:nvPr/>
        </p:nvGrpSpPr>
        <p:grpSpPr>
          <a:xfrm>
            <a:off x="6461612" y="2578876"/>
            <a:ext cx="4054840" cy="524831"/>
            <a:chOff x="5181600" y="1428750"/>
            <a:chExt cx="3040831" cy="393646"/>
          </a:xfrm>
        </p:grpSpPr>
        <p:sp>
          <p:nvSpPr>
            <p:cNvPr id="80" name="Content Placeholder 2"/>
            <p:cNvSpPr txBox="1"/>
            <p:nvPr/>
          </p:nvSpPr>
          <p:spPr>
            <a:xfrm>
              <a:off x="5181600" y="1428750"/>
              <a:ext cx="986893" cy="376361"/>
            </a:xfrm>
            <a:prstGeom prst="rect">
              <a:avLst/>
            </a:prstGeom>
          </p:spPr>
          <p:txBody>
            <a:bodyPr vert="horz" lIns="96765" tIns="48383" rIns="96765" bIns="48383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sz="3175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65</a:t>
              </a:r>
              <a:r>
                <a:rPr lang="en-US" sz="3175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%</a:t>
              </a:r>
            </a:p>
          </p:txBody>
        </p:sp>
        <p:sp>
          <p:nvSpPr>
            <p:cNvPr id="81" name="Content Placeholder 2"/>
            <p:cNvSpPr txBox="1"/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6765" tIns="48383" rIns="96765" bIns="48383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06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此处添加详细文本描述，建议与标题相关并符合整体语言风格，语言描述尽量简洁生动。</a:t>
              </a:r>
              <a:endParaRPr lang="en-US" sz="106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2" name="Group 35"/>
          <p:cNvGrpSpPr/>
          <p:nvPr/>
        </p:nvGrpSpPr>
        <p:grpSpPr>
          <a:xfrm>
            <a:off x="6461612" y="3266347"/>
            <a:ext cx="4054840" cy="524831"/>
            <a:chOff x="5181600" y="1428750"/>
            <a:chExt cx="3040831" cy="393646"/>
          </a:xfrm>
        </p:grpSpPr>
        <p:sp>
          <p:nvSpPr>
            <p:cNvPr id="83" name="Content Placeholder 2"/>
            <p:cNvSpPr txBox="1"/>
            <p:nvPr/>
          </p:nvSpPr>
          <p:spPr>
            <a:xfrm>
              <a:off x="5181600" y="1428750"/>
              <a:ext cx="986893" cy="376361"/>
            </a:xfrm>
            <a:prstGeom prst="rect">
              <a:avLst/>
            </a:prstGeom>
          </p:spPr>
          <p:txBody>
            <a:bodyPr vert="horz" lIns="96765" tIns="48383" rIns="96765" bIns="48383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sz="3175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75</a:t>
              </a:r>
              <a:r>
                <a:rPr lang="en-US" sz="3175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%</a:t>
              </a:r>
            </a:p>
          </p:txBody>
        </p:sp>
        <p:sp>
          <p:nvSpPr>
            <p:cNvPr id="84" name="Content Placeholder 2"/>
            <p:cNvSpPr txBox="1"/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6765" tIns="48383" rIns="96765" bIns="48383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06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此处添加详细文本描述，建议与标题相关并符合整体语言风格，语言描述尽量简洁生动。</a:t>
              </a:r>
              <a:endParaRPr lang="en-US" sz="106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38"/>
          <p:cNvGrpSpPr/>
          <p:nvPr/>
        </p:nvGrpSpPr>
        <p:grpSpPr>
          <a:xfrm>
            <a:off x="6461612" y="3953816"/>
            <a:ext cx="4054840" cy="524831"/>
            <a:chOff x="5181600" y="1428750"/>
            <a:chExt cx="3040831" cy="393646"/>
          </a:xfrm>
        </p:grpSpPr>
        <p:sp>
          <p:nvSpPr>
            <p:cNvPr id="86" name="Content Placeholder 2"/>
            <p:cNvSpPr txBox="1"/>
            <p:nvPr/>
          </p:nvSpPr>
          <p:spPr>
            <a:xfrm>
              <a:off x="5181600" y="1428750"/>
              <a:ext cx="966952" cy="376361"/>
            </a:xfrm>
            <a:prstGeom prst="rect">
              <a:avLst/>
            </a:prstGeom>
          </p:spPr>
          <p:txBody>
            <a:bodyPr vert="horz" lIns="96765" tIns="48383" rIns="96765" bIns="48383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sz="3175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25</a:t>
              </a:r>
              <a:r>
                <a:rPr lang="en-US" sz="3175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%</a:t>
              </a:r>
            </a:p>
          </p:txBody>
        </p:sp>
        <p:sp>
          <p:nvSpPr>
            <p:cNvPr id="87" name="Content Placeholder 2"/>
            <p:cNvSpPr txBox="1"/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6765" tIns="48383" rIns="96765" bIns="48383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06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此处添加详细文本描述，建议与标题相关并符合整体语言风格，语言描述尽量简洁生动。</a:t>
              </a:r>
              <a:endParaRPr lang="en-US" sz="106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8" name="Group 41"/>
          <p:cNvGrpSpPr/>
          <p:nvPr/>
        </p:nvGrpSpPr>
        <p:grpSpPr>
          <a:xfrm>
            <a:off x="6461612" y="4641288"/>
            <a:ext cx="4054840" cy="524831"/>
            <a:chOff x="5181600" y="1428750"/>
            <a:chExt cx="3040831" cy="393646"/>
          </a:xfrm>
        </p:grpSpPr>
        <p:sp>
          <p:nvSpPr>
            <p:cNvPr id="89" name="Content Placeholder 2"/>
            <p:cNvSpPr txBox="1"/>
            <p:nvPr/>
          </p:nvSpPr>
          <p:spPr>
            <a:xfrm>
              <a:off x="5181600" y="1428750"/>
              <a:ext cx="966952" cy="376361"/>
            </a:xfrm>
            <a:prstGeom prst="rect">
              <a:avLst/>
            </a:prstGeom>
          </p:spPr>
          <p:txBody>
            <a:bodyPr vert="horz" lIns="96765" tIns="48383" rIns="96765" bIns="48383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sz="3175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35</a:t>
              </a:r>
              <a:r>
                <a:rPr lang="en-US" sz="3175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%</a:t>
              </a:r>
            </a:p>
          </p:txBody>
        </p:sp>
        <p:sp>
          <p:nvSpPr>
            <p:cNvPr id="90" name="Content Placeholder 2"/>
            <p:cNvSpPr txBox="1"/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6765" tIns="48383" rIns="96765" bIns="48383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06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此处添加详细文本描述，建议与标题相关并符合整体语言风格，语言描述尽量简洁生动。</a:t>
              </a:r>
              <a:endParaRPr lang="en-US" sz="106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5" t="502" r="33405" b="-502"/>
          <a:stretch>
            <a:fillRect/>
          </a:stretch>
        </p:blipFill>
        <p:spPr>
          <a:xfrm>
            <a:off x="-2162562" y="1245300"/>
            <a:ext cx="4860540" cy="4860541"/>
          </a:xfrm>
          <a:prstGeom prst="ellipse">
            <a:avLst/>
          </a:prstGeom>
        </p:spPr>
      </p:pic>
      <p:sp>
        <p:nvSpPr>
          <p:cNvPr id="34819" name="矩形 5"/>
          <p:cNvSpPr/>
          <p:nvPr/>
        </p:nvSpPr>
        <p:spPr>
          <a:xfrm>
            <a:off x="3894455" y="3930650"/>
            <a:ext cx="69367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单击此处编辑您要的内容，建议您在展示时采用微软雅黑字体，本模版所有图形线条及其相应素材均可自由编辑、改色、替换。</a:t>
            </a:r>
          </a:p>
        </p:txBody>
      </p:sp>
      <p:sp>
        <p:nvSpPr>
          <p:cNvPr id="34821" name="TextBox 13"/>
          <p:cNvSpPr txBox="1"/>
          <p:nvPr/>
        </p:nvSpPr>
        <p:spPr>
          <a:xfrm>
            <a:off x="3964305" y="3013710"/>
            <a:ext cx="5605145" cy="83058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1216025"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en-US" altLang="zh-CN" sz="5400" b="1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02.</a:t>
            </a:r>
            <a:r>
              <a:rPr lang="zh-CN" altLang="en-US" sz="5400" b="1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单击编辑标题</a:t>
            </a:r>
            <a:endParaRPr lang="en-US" altLang="zh-CN" sz="5400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4822" name="文本框 78"/>
          <p:cNvSpPr txBox="1"/>
          <p:nvPr/>
        </p:nvSpPr>
        <p:spPr>
          <a:xfrm>
            <a:off x="584200" y="395288"/>
            <a:ext cx="515620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过渡页</a:t>
            </a:r>
            <a:endParaRPr lang="zh-CN" altLang="en-US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-2216150" y="1165225"/>
            <a:ext cx="5013325" cy="5014913"/>
          </a:xfrm>
          <a:prstGeom prst="ellipse">
            <a:avLst/>
          </a:prstGeom>
          <a:noFill/>
          <a:ln w="12700">
            <a:solidFill>
              <a:schemeClr val="bg1">
                <a:alpha val="82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899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  <p:bldP spid="34821" grpId="0"/>
      <p:bldP spid="34822" grpId="0"/>
      <p:bldP spid="10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商务酷炫星空年中总结ppt模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1977</Words>
  <PresentationFormat>宽屏</PresentationFormat>
  <Paragraphs>239</Paragraphs>
  <Slides>27</Slides>
  <Notes>27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7" baseType="lpstr">
      <vt:lpstr>FontAwesome</vt:lpstr>
      <vt:lpstr>FontAwesome Regular</vt:lpstr>
      <vt:lpstr>Gill Sans Light</vt:lpstr>
      <vt:lpstr>宋体</vt:lpstr>
      <vt:lpstr>微软雅黑</vt:lpstr>
      <vt:lpstr>Arial</vt:lpstr>
      <vt:lpstr>Calibri</vt:lpstr>
      <vt:lpstr>Calibri Light</vt:lpstr>
      <vt:lpstr>Open Sans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2017-06-22T12:23:00Z</dcterms:created>
  <dcterms:modified xsi:type="dcterms:W3CDTF">2017-06-28T12:03:55Z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2052-10.1.0.6554</vt:lpwstr>
  </property>
</Properties>
</file>