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  <p:sldId id="263" r:id="rId10"/>
    <p:sldId id="278" r:id="rId11"/>
    <p:sldId id="264" r:id="rId12"/>
    <p:sldId id="265" r:id="rId13"/>
    <p:sldId id="266" r:id="rId14"/>
    <p:sldId id="267" r:id="rId15"/>
    <p:sldId id="268" r:id="rId16"/>
    <p:sldId id="280" r:id="rId17"/>
    <p:sldId id="269" r:id="rId18"/>
    <p:sldId id="270" r:id="rId19"/>
    <p:sldId id="271" r:id="rId20"/>
    <p:sldId id="272" r:id="rId21"/>
    <p:sldId id="281" r:id="rId22"/>
    <p:sldId id="273" r:id="rId23"/>
    <p:sldId id="274" r:id="rId24"/>
    <p:sldId id="275" r:id="rId25"/>
    <p:sldId id="276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0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847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37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36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PA_淘宝网Chenying0907出品 6"/>
          <p:cNvGrpSpPr/>
          <p:nvPr userDrawn="1">
            <p:custDataLst>
              <p:tags r:id="rId1"/>
            </p:custDataLst>
          </p:nvPr>
        </p:nvGrpSpPr>
        <p:grpSpPr>
          <a:xfrm>
            <a:off x="173677" y="154055"/>
            <a:ext cx="6308548" cy="652431"/>
            <a:chOff x="173677" y="154055"/>
            <a:chExt cx="6308548" cy="652431"/>
          </a:xfrm>
        </p:grpSpPr>
        <p:cxnSp>
          <p:nvCxnSpPr>
            <p:cNvPr id="4" name="淘宝网Chenying0907出品 2"/>
            <p:cNvCxnSpPr/>
            <p:nvPr/>
          </p:nvCxnSpPr>
          <p:spPr>
            <a:xfrm>
              <a:off x="3885647" y="323300"/>
              <a:ext cx="0" cy="32004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淘宝网Chenying0907出品 4"/>
            <p:cNvSpPr txBox="1"/>
            <p:nvPr/>
          </p:nvSpPr>
          <p:spPr>
            <a:xfrm>
              <a:off x="173677" y="160155"/>
              <a:ext cx="36102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85000"/>
                    </a:schemeClr>
                  </a:solidFill>
                  <a:latin typeface="+mj-lt"/>
                  <a:cs typeface="+mn-ea"/>
                </a:rPr>
                <a:t>YOUR COMPANY</a:t>
              </a:r>
              <a:endParaRPr lang="zh-CN" altLang="en-US" sz="3600" dirty="0">
                <a:solidFill>
                  <a:schemeClr val="bg1">
                    <a:lumMod val="85000"/>
                  </a:schemeClr>
                </a:solidFill>
                <a:latin typeface="+mj-lt"/>
                <a:cs typeface="+mn-ea"/>
              </a:endParaRPr>
            </a:p>
          </p:txBody>
        </p:sp>
        <p:sp>
          <p:nvSpPr>
            <p:cNvPr id="6" name="淘宝网Chenying0907出品 5"/>
            <p:cNvSpPr txBox="1"/>
            <p:nvPr/>
          </p:nvSpPr>
          <p:spPr>
            <a:xfrm>
              <a:off x="3995647" y="154055"/>
              <a:ext cx="24865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+mj-lt"/>
                  <a:cs typeface="+mn-ea"/>
                </a:rPr>
                <a:t>YOUR TITLE</a:t>
              </a:r>
              <a:endParaRPr lang="zh-CN" altLang="en-US" sz="3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7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78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7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0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19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1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52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1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26B2A-2626-4005-BDB5-24C02627FA2E}" type="datetimeFigureOut">
              <a:rPr lang="zh-CN" altLang="en-US" smtClean="0"/>
              <a:t>2017/6/2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71C1B-9D8B-40EE-8E41-91597E50BD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2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image" Target="../media/image8.wmf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9" Type="http://schemas.openxmlformats.org/officeDocument/2006/relationships/image" Target="../media/image4.png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image" Target="../media/image7.png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29" Type="http://schemas.openxmlformats.org/officeDocument/2006/relationships/tags" Target="../tags/tag33.xml"/><Relationship Id="rId41" Type="http://schemas.openxmlformats.org/officeDocument/2006/relationships/image" Target="../media/image6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image" Target="../media/image2.png"/><Relationship Id="rId40" Type="http://schemas.openxmlformats.org/officeDocument/2006/relationships/image" Target="../media/image5.png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slideLayout" Target="../slideLayouts/slideLayout2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tags" Target="../tags/tag35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2" Type="http://schemas.openxmlformats.org/officeDocument/2006/relationships/tags" Target="../tags/tag52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6" Type="http://schemas.openxmlformats.org/officeDocument/2006/relationships/tags" Target="../tags/tag82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tags" Target="../tags/tag8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tags" Target="../tags/tag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2894536" y="132665"/>
            <a:ext cx="6629114" cy="6596622"/>
            <a:chOff x="6940262" y="3251983"/>
            <a:chExt cx="971550" cy="966788"/>
          </a:xfrm>
        </p:grpSpPr>
        <p:sp>
          <p:nvSpPr>
            <p:cNvPr id="5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3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19504" y="2369741"/>
            <a:ext cx="3743333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星座星空</a:t>
            </a:r>
            <a:endParaRPr lang="en-US" altLang="zh-CN" sz="6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全动态</a:t>
            </a:r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68877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77"/>
          <p:cNvSpPr txBox="1"/>
          <p:nvPr>
            <p:custDataLst>
              <p:tags r:id="rId1"/>
            </p:custDataLst>
          </p:nvPr>
        </p:nvSpPr>
        <p:spPr>
          <a:xfrm>
            <a:off x="8636017" y="2085625"/>
            <a:ext cx="5277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04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3" name="PA_淘宝网Chenying0907出品 88"/>
          <p:cNvSpPr txBox="1"/>
          <p:nvPr>
            <p:custDataLst>
              <p:tags r:id="rId2"/>
            </p:custDataLst>
          </p:nvPr>
        </p:nvSpPr>
        <p:spPr>
          <a:xfrm>
            <a:off x="9077037" y="2147180"/>
            <a:ext cx="290830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4" name="PA_淘宝网Chenying0907出品 89"/>
          <p:cNvSpPr/>
          <p:nvPr>
            <p:custDataLst>
              <p:tags r:id="rId3"/>
            </p:custDataLst>
          </p:nvPr>
        </p:nvSpPr>
        <p:spPr>
          <a:xfrm>
            <a:off x="8675393" y="2572544"/>
            <a:ext cx="3309951" cy="6181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5" name="PA_淘宝网Chenying0907出品 90"/>
          <p:cNvSpPr txBox="1"/>
          <p:nvPr>
            <p:custDataLst>
              <p:tags r:id="rId4"/>
            </p:custDataLst>
          </p:nvPr>
        </p:nvSpPr>
        <p:spPr>
          <a:xfrm>
            <a:off x="5237155" y="3473490"/>
            <a:ext cx="5277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05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6" name="PA_淘宝网Chenying0907出品 91"/>
          <p:cNvSpPr txBox="1"/>
          <p:nvPr>
            <p:custDataLst>
              <p:tags r:id="rId5"/>
            </p:custDataLst>
          </p:nvPr>
        </p:nvSpPr>
        <p:spPr>
          <a:xfrm>
            <a:off x="5678175" y="3535045"/>
            <a:ext cx="290830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7" name="PA_淘宝网Chenying0907出品 92"/>
          <p:cNvSpPr/>
          <p:nvPr>
            <p:custDataLst>
              <p:tags r:id="rId6"/>
            </p:custDataLst>
          </p:nvPr>
        </p:nvSpPr>
        <p:spPr>
          <a:xfrm>
            <a:off x="5354012" y="3887813"/>
            <a:ext cx="3309951" cy="6181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8" name="PA_淘宝网Chenying0907出品 93"/>
          <p:cNvSpPr txBox="1"/>
          <p:nvPr>
            <p:custDataLst>
              <p:tags r:id="rId7"/>
            </p:custDataLst>
          </p:nvPr>
        </p:nvSpPr>
        <p:spPr>
          <a:xfrm>
            <a:off x="1869432" y="4856537"/>
            <a:ext cx="5277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06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9" name="PA_淘宝网Chenying0907出品 94"/>
          <p:cNvSpPr txBox="1"/>
          <p:nvPr>
            <p:custDataLst>
              <p:tags r:id="rId8"/>
            </p:custDataLst>
          </p:nvPr>
        </p:nvSpPr>
        <p:spPr>
          <a:xfrm>
            <a:off x="2310452" y="4918092"/>
            <a:ext cx="290830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10" name="PA_淘宝网Chenying0907出品 95"/>
          <p:cNvSpPr/>
          <p:nvPr>
            <p:custDataLst>
              <p:tags r:id="rId9"/>
            </p:custDataLst>
          </p:nvPr>
        </p:nvSpPr>
        <p:spPr>
          <a:xfrm>
            <a:off x="1908808" y="5343456"/>
            <a:ext cx="3309951" cy="61818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11" name="PA_淘宝网Chenying0907出品 96"/>
          <p:cNvSpPr/>
          <p:nvPr>
            <p:custDataLst>
              <p:tags r:id="rId10"/>
            </p:custDataLst>
          </p:nvPr>
        </p:nvSpPr>
        <p:spPr>
          <a:xfrm>
            <a:off x="7132328" y="5214121"/>
            <a:ext cx="4583431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grpSp>
        <p:nvGrpSpPr>
          <p:cNvPr id="12" name="PA_淘宝网Chenying0907出品 3"/>
          <p:cNvGrpSpPr/>
          <p:nvPr>
            <p:custDataLst>
              <p:tags r:id="rId11"/>
            </p:custDataLst>
          </p:nvPr>
        </p:nvGrpSpPr>
        <p:grpSpPr>
          <a:xfrm>
            <a:off x="4411496" y="3460950"/>
            <a:ext cx="811530" cy="811530"/>
            <a:chOff x="4194439" y="3343275"/>
            <a:chExt cx="811530" cy="811530"/>
          </a:xfrm>
        </p:grpSpPr>
        <p:sp>
          <p:nvSpPr>
            <p:cNvPr id="13" name="淘宝网Chenying0907出品 60"/>
            <p:cNvSpPr/>
            <p:nvPr/>
          </p:nvSpPr>
          <p:spPr>
            <a:xfrm>
              <a:off x="4194439" y="3343275"/>
              <a:ext cx="811530" cy="81153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淘宝网Chenying0907出品 18"/>
            <p:cNvSpPr>
              <a:spLocks noEditPoints="1"/>
            </p:cNvSpPr>
            <p:nvPr/>
          </p:nvSpPr>
          <p:spPr bwMode="black">
            <a:xfrm>
              <a:off x="4418472" y="3514349"/>
              <a:ext cx="400708" cy="488859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cs typeface="+mn-ea"/>
              </a:endParaRPr>
            </a:p>
          </p:txBody>
        </p:sp>
      </p:grpSp>
      <p:grpSp>
        <p:nvGrpSpPr>
          <p:cNvPr id="15" name="PA_淘宝网Chenying0907出品 7"/>
          <p:cNvGrpSpPr/>
          <p:nvPr>
            <p:custDataLst>
              <p:tags r:id="rId12"/>
            </p:custDataLst>
          </p:nvPr>
        </p:nvGrpSpPr>
        <p:grpSpPr>
          <a:xfrm>
            <a:off x="1032111" y="4856537"/>
            <a:ext cx="811530" cy="811530"/>
            <a:chOff x="582929" y="1977390"/>
            <a:chExt cx="811530" cy="811530"/>
          </a:xfrm>
        </p:grpSpPr>
        <p:sp>
          <p:nvSpPr>
            <p:cNvPr id="16" name="淘宝网Chenying0907出品 6"/>
            <p:cNvSpPr/>
            <p:nvPr/>
          </p:nvSpPr>
          <p:spPr>
            <a:xfrm>
              <a:off x="582929" y="1977390"/>
              <a:ext cx="811530" cy="81153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淘宝网Chenying0907出品 45"/>
            <p:cNvSpPr>
              <a:spLocks noEditPoints="1"/>
            </p:cNvSpPr>
            <p:nvPr/>
          </p:nvSpPr>
          <p:spPr bwMode="black">
            <a:xfrm>
              <a:off x="776647" y="2172664"/>
              <a:ext cx="398438" cy="429718"/>
            </a:xfrm>
            <a:custGeom>
              <a:avLst/>
              <a:gdLst>
                <a:gd name="T0" fmla="*/ 135 w 140"/>
                <a:gd name="T1" fmla="*/ 85 h 151"/>
                <a:gd name="T2" fmla="*/ 140 w 140"/>
                <a:gd name="T3" fmla="*/ 96 h 151"/>
                <a:gd name="T4" fmla="*/ 134 w 140"/>
                <a:gd name="T5" fmla="*/ 106 h 151"/>
                <a:gd name="T6" fmla="*/ 137 w 140"/>
                <a:gd name="T7" fmla="*/ 117 h 151"/>
                <a:gd name="T8" fmla="*/ 129 w 140"/>
                <a:gd name="T9" fmla="*/ 128 h 151"/>
                <a:gd name="T10" fmla="*/ 128 w 140"/>
                <a:gd name="T11" fmla="*/ 137 h 151"/>
                <a:gd name="T12" fmla="*/ 116 w 140"/>
                <a:gd name="T13" fmla="*/ 148 h 151"/>
                <a:gd name="T14" fmla="*/ 65 w 140"/>
                <a:gd name="T15" fmla="*/ 148 h 151"/>
                <a:gd name="T16" fmla="*/ 33 w 140"/>
                <a:gd name="T17" fmla="*/ 142 h 151"/>
                <a:gd name="T18" fmla="*/ 33 w 140"/>
                <a:gd name="T19" fmla="*/ 82 h 151"/>
                <a:gd name="T20" fmla="*/ 34 w 140"/>
                <a:gd name="T21" fmla="*/ 82 h 151"/>
                <a:gd name="T22" fmla="*/ 34 w 140"/>
                <a:gd name="T23" fmla="*/ 82 h 151"/>
                <a:gd name="T24" fmla="*/ 37 w 140"/>
                <a:gd name="T25" fmla="*/ 82 h 151"/>
                <a:gd name="T26" fmla="*/ 60 w 140"/>
                <a:gd name="T27" fmla="*/ 48 h 151"/>
                <a:gd name="T28" fmla="*/ 68 w 140"/>
                <a:gd name="T29" fmla="*/ 39 h 151"/>
                <a:gd name="T30" fmla="*/ 81 w 140"/>
                <a:gd name="T31" fmla="*/ 3 h 151"/>
                <a:gd name="T32" fmla="*/ 97 w 140"/>
                <a:gd name="T33" fmla="*/ 8 h 151"/>
                <a:gd name="T34" fmla="*/ 99 w 140"/>
                <a:gd name="T35" fmla="*/ 35 h 151"/>
                <a:gd name="T36" fmla="*/ 90 w 140"/>
                <a:gd name="T37" fmla="*/ 60 h 151"/>
                <a:gd name="T38" fmla="*/ 130 w 140"/>
                <a:gd name="T39" fmla="*/ 62 h 151"/>
                <a:gd name="T40" fmla="*/ 140 w 140"/>
                <a:gd name="T41" fmla="*/ 77 h 151"/>
                <a:gd name="T42" fmla="*/ 135 w 140"/>
                <a:gd name="T43" fmla="*/ 85 h 151"/>
                <a:gd name="T44" fmla="*/ 30 w 140"/>
                <a:gd name="T45" fmla="*/ 137 h 151"/>
                <a:gd name="T46" fmla="*/ 30 w 140"/>
                <a:gd name="T47" fmla="*/ 137 h 151"/>
                <a:gd name="T48" fmla="*/ 30 w 140"/>
                <a:gd name="T49" fmla="*/ 82 h 151"/>
                <a:gd name="T50" fmla="*/ 23 w 140"/>
                <a:gd name="T51" fmla="*/ 76 h 151"/>
                <a:gd name="T52" fmla="*/ 7 w 140"/>
                <a:gd name="T53" fmla="*/ 76 h 151"/>
                <a:gd name="T54" fmla="*/ 0 w 140"/>
                <a:gd name="T55" fmla="*/ 82 h 151"/>
                <a:gd name="T56" fmla="*/ 0 w 140"/>
                <a:gd name="T57" fmla="*/ 137 h 151"/>
                <a:gd name="T58" fmla="*/ 7 w 140"/>
                <a:gd name="T59" fmla="*/ 144 h 151"/>
                <a:gd name="T60" fmla="*/ 23 w 140"/>
                <a:gd name="T61" fmla="*/ 144 h 151"/>
                <a:gd name="T62" fmla="*/ 30 w 140"/>
                <a:gd name="T63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68568" tIns="34285" rIns="68568" bIns="34285" numCol="1" anchor="t" anchorCtr="0" compatLnSpc="1">
              <a:prstTxWarp prst="textNoShape">
                <a:avLst/>
              </a:prstTxWarp>
            </a:bodyPr>
            <a:lstStyle/>
            <a:p>
              <a:pPr defTabSz="685664"/>
              <a:endParaRPr lang="en-US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8" name="PA_淘宝网Chenying0907出品 1"/>
          <p:cNvGrpSpPr/>
          <p:nvPr>
            <p:custDataLst>
              <p:tags r:id="rId13"/>
            </p:custDataLst>
          </p:nvPr>
        </p:nvGrpSpPr>
        <p:grpSpPr>
          <a:xfrm>
            <a:off x="7790881" y="2099653"/>
            <a:ext cx="811530" cy="811530"/>
            <a:chOff x="7805948" y="4709160"/>
            <a:chExt cx="811530" cy="811530"/>
          </a:xfrm>
        </p:grpSpPr>
        <p:sp>
          <p:nvSpPr>
            <p:cNvPr id="19" name="淘宝网Chenying0907出品 61"/>
            <p:cNvSpPr/>
            <p:nvPr/>
          </p:nvSpPr>
          <p:spPr>
            <a:xfrm>
              <a:off x="7805948" y="4709160"/>
              <a:ext cx="811530" cy="81153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pic>
          <p:nvPicPr>
            <p:cNvPr id="20" name="Picture 33" descr="C:\Users\HOWARDY.REDMOND\AppData\Local\Microsoft\Windows\Temporary Internet Files\Content.IE5\G469HTVF\MC900442094[1].wmf"/>
            <p:cNvPicPr>
              <a:picLocks noChangeAspect="1" noChangeArrowheads="1"/>
            </p:cNvPicPr>
            <p:nvPr/>
          </p:nvPicPr>
          <p:blipFill>
            <a:blip r:embed="rId1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7284" y="4926598"/>
              <a:ext cx="642464" cy="395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PA_淘宝网Chenying0907出品 13"/>
          <p:cNvGrpSpPr/>
          <p:nvPr>
            <p:custDataLst>
              <p:tags r:id="rId14"/>
            </p:custDataLst>
          </p:nvPr>
        </p:nvGrpSpPr>
        <p:grpSpPr>
          <a:xfrm>
            <a:off x="8602411" y="-69358"/>
            <a:ext cx="3090478" cy="2616648"/>
            <a:chOff x="8382938" y="-69358"/>
            <a:chExt cx="3309951" cy="2439063"/>
          </a:xfrm>
        </p:grpSpPr>
        <p:cxnSp>
          <p:nvCxnSpPr>
            <p:cNvPr id="22" name="淘宝网Chenying0907出品 9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PA_淘宝网Chenying0907出品 58"/>
          <p:cNvGrpSpPr/>
          <p:nvPr>
            <p:custDataLst>
              <p:tags r:id="rId15"/>
            </p:custDataLst>
          </p:nvPr>
        </p:nvGrpSpPr>
        <p:grpSpPr>
          <a:xfrm>
            <a:off x="5213403" y="2930044"/>
            <a:ext cx="3042937" cy="957769"/>
            <a:chOff x="8382938" y="-69358"/>
            <a:chExt cx="3309951" cy="2439063"/>
          </a:xfrm>
        </p:grpSpPr>
        <p:cxnSp>
          <p:nvCxnSpPr>
            <p:cNvPr id="25" name="淘宝网Chenying0907出品 59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PA_淘宝网Chenying0907出品 63"/>
          <p:cNvGrpSpPr/>
          <p:nvPr>
            <p:custDataLst>
              <p:tags r:id="rId16"/>
            </p:custDataLst>
          </p:nvPr>
        </p:nvGrpSpPr>
        <p:grpSpPr>
          <a:xfrm>
            <a:off x="1843642" y="4269980"/>
            <a:ext cx="2992242" cy="986734"/>
            <a:chOff x="8382938" y="-69358"/>
            <a:chExt cx="3309951" cy="2439063"/>
          </a:xfrm>
        </p:grpSpPr>
        <p:cxnSp>
          <p:nvCxnSpPr>
            <p:cNvPr id="28" name="淘宝网Chenying0907出品 64"/>
            <p:cNvCxnSpPr/>
            <p:nvPr/>
          </p:nvCxnSpPr>
          <p:spPr>
            <a:xfrm>
              <a:off x="11692889" y="-69358"/>
              <a:ext cx="0" cy="24390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flipH="1">
              <a:off x="8382938" y="2369705"/>
              <a:ext cx="3309951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111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autoUpdateAnimBg="0"/>
      <p:bldP spid="4" grpId="0"/>
      <p:bldP spid="5" grpId="0" animBg="1" autoUpdateAnimBg="0"/>
      <p:bldP spid="6" grpId="0" animBg="1" autoUpdateAnimBg="0"/>
      <p:bldP spid="7" grpId="0"/>
      <p:bldP spid="8" grpId="0" animBg="1" autoUpdateAnimBg="0"/>
      <p:bldP spid="9" grpId="0" animBg="1" autoUpdateAnimBg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3187" y="2138467"/>
            <a:ext cx="1213553" cy="2354901"/>
            <a:chOff x="1419709" y="1270654"/>
            <a:chExt cx="1213553" cy="2354901"/>
          </a:xfrm>
        </p:grpSpPr>
        <p:sp>
          <p:nvSpPr>
            <p:cNvPr id="3" name="圆角矩形 10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6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82408" y="4900641"/>
            <a:ext cx="5886576" cy="400110"/>
            <a:chOff x="1868930" y="4032828"/>
            <a:chExt cx="5886576" cy="400110"/>
          </a:xfrm>
        </p:grpSpPr>
        <p:grpSp>
          <p:nvGrpSpPr>
            <p:cNvPr id="9" name="组合 8"/>
            <p:cNvGrpSpPr/>
            <p:nvPr/>
          </p:nvGrpSpPr>
          <p:grpSpPr>
            <a:xfrm>
              <a:off x="1868930" y="4098093"/>
              <a:ext cx="417263" cy="228018"/>
              <a:chOff x="1868930" y="4098093"/>
              <a:chExt cx="417263" cy="228018"/>
            </a:xfrm>
          </p:grpSpPr>
          <p:sp>
            <p:nvSpPr>
              <p:cNvPr id="11" name="燕尾形 18"/>
              <p:cNvSpPr/>
              <p:nvPr/>
            </p:nvSpPr>
            <p:spPr>
              <a:xfrm>
                <a:off x="1868930" y="4098093"/>
                <a:ext cx="228018" cy="228018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燕尾形 19"/>
              <p:cNvSpPr/>
              <p:nvPr/>
            </p:nvSpPr>
            <p:spPr>
              <a:xfrm>
                <a:off x="2058175" y="4098093"/>
                <a:ext cx="228018" cy="228018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36"/>
            <p:cNvSpPr txBox="1"/>
            <p:nvPr/>
          </p:nvSpPr>
          <p:spPr>
            <a:xfrm>
              <a:off x="2566596" y="4032828"/>
              <a:ext cx="51889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69910" y="2138467"/>
            <a:ext cx="1213553" cy="2354901"/>
            <a:chOff x="3156432" y="1270654"/>
            <a:chExt cx="1213553" cy="2354901"/>
          </a:xfrm>
        </p:grpSpPr>
        <p:sp>
          <p:nvSpPr>
            <p:cNvPr id="14" name="圆角矩形 21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17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10434" y="2138467"/>
            <a:ext cx="1213553" cy="2354901"/>
            <a:chOff x="4896956" y="1270654"/>
            <a:chExt cx="1213553" cy="2354901"/>
          </a:xfrm>
        </p:grpSpPr>
        <p:sp>
          <p:nvSpPr>
            <p:cNvPr id="20" name="圆角矩形 2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23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4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4088" y="2138467"/>
            <a:ext cx="1213553" cy="2354901"/>
            <a:chOff x="6590610" y="1270654"/>
            <a:chExt cx="1213553" cy="2354901"/>
          </a:xfrm>
        </p:grpSpPr>
        <p:sp>
          <p:nvSpPr>
            <p:cNvPr id="26" name="圆角矩形 3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29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30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87262" y="3123570"/>
            <a:ext cx="417263" cy="228018"/>
            <a:chOff x="2673784" y="2255757"/>
            <a:chExt cx="417263" cy="228018"/>
          </a:xfrm>
          <a:noFill/>
        </p:grpSpPr>
        <p:sp>
          <p:nvSpPr>
            <p:cNvPr id="32" name="燕尾形 39"/>
            <p:cNvSpPr/>
            <p:nvPr/>
          </p:nvSpPr>
          <p:spPr>
            <a:xfrm>
              <a:off x="2673784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40"/>
            <p:cNvSpPr/>
            <p:nvPr/>
          </p:nvSpPr>
          <p:spPr>
            <a:xfrm>
              <a:off x="2863029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4533" y="3123570"/>
            <a:ext cx="417263" cy="228018"/>
            <a:chOff x="6151055" y="2255757"/>
            <a:chExt cx="417263" cy="228018"/>
          </a:xfrm>
          <a:noFill/>
        </p:grpSpPr>
        <p:sp>
          <p:nvSpPr>
            <p:cNvPr id="35" name="燕尾形 42"/>
            <p:cNvSpPr/>
            <p:nvPr/>
          </p:nvSpPr>
          <p:spPr>
            <a:xfrm>
              <a:off x="6151055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燕尾形 43"/>
            <p:cNvSpPr/>
            <p:nvPr/>
          </p:nvSpPr>
          <p:spPr>
            <a:xfrm>
              <a:off x="6340300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54400" y="3123570"/>
            <a:ext cx="417263" cy="228018"/>
            <a:chOff x="4440922" y="2255757"/>
            <a:chExt cx="417263" cy="228018"/>
          </a:xfrm>
          <a:noFill/>
        </p:grpSpPr>
        <p:sp>
          <p:nvSpPr>
            <p:cNvPr id="38" name="燕尾形 45"/>
            <p:cNvSpPr/>
            <p:nvPr/>
          </p:nvSpPr>
          <p:spPr>
            <a:xfrm>
              <a:off x="4440922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燕尾形 46"/>
            <p:cNvSpPr/>
            <p:nvPr/>
          </p:nvSpPr>
          <p:spPr>
            <a:xfrm>
              <a:off x="4630167" y="2255757"/>
              <a:ext cx="228018" cy="228018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6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effect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gray">
          <a:xfrm>
            <a:off x="3631666" y="4618470"/>
            <a:ext cx="2428843" cy="359787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3" name="_effect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gray">
          <a:xfrm>
            <a:off x="5958389" y="4618470"/>
            <a:ext cx="2428843" cy="359787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4" name="_color1"/>
          <p:cNvSpPr>
            <a:spLocks/>
          </p:cNvSpPr>
          <p:nvPr/>
        </p:nvSpPr>
        <p:spPr bwMode="gray">
          <a:xfrm>
            <a:off x="3967510" y="4022993"/>
            <a:ext cx="996570" cy="640626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5" name="_color1"/>
          <p:cNvSpPr>
            <a:spLocks/>
          </p:cNvSpPr>
          <p:nvPr/>
        </p:nvSpPr>
        <p:spPr bwMode="gray">
          <a:xfrm>
            <a:off x="3957317" y="2313435"/>
            <a:ext cx="952764" cy="633089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6" name="_color1"/>
          <p:cNvSpPr>
            <a:spLocks/>
          </p:cNvSpPr>
          <p:nvPr/>
        </p:nvSpPr>
        <p:spPr bwMode="gray">
          <a:xfrm>
            <a:off x="4925163" y="2314445"/>
            <a:ext cx="995475" cy="642781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7" name="_color1"/>
          <p:cNvSpPr>
            <a:spLocks/>
          </p:cNvSpPr>
          <p:nvPr/>
        </p:nvSpPr>
        <p:spPr bwMode="gray">
          <a:xfrm>
            <a:off x="3766566" y="2943382"/>
            <a:ext cx="315398" cy="1080991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8" name="_color1"/>
          <p:cNvSpPr>
            <a:spLocks/>
          </p:cNvSpPr>
          <p:nvPr/>
        </p:nvSpPr>
        <p:spPr bwMode="gray">
          <a:xfrm>
            <a:off x="5040580" y="4030657"/>
            <a:ext cx="949480" cy="633089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9" name="_color1"/>
          <p:cNvSpPr>
            <a:spLocks/>
          </p:cNvSpPr>
          <p:nvPr/>
        </p:nvSpPr>
        <p:spPr bwMode="gray">
          <a:xfrm>
            <a:off x="6177109" y="2314222"/>
            <a:ext cx="995474" cy="640626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0" name="_color1"/>
          <p:cNvSpPr>
            <a:spLocks/>
          </p:cNvSpPr>
          <p:nvPr/>
        </p:nvSpPr>
        <p:spPr bwMode="gray">
          <a:xfrm>
            <a:off x="7232037" y="2313433"/>
            <a:ext cx="952765" cy="633090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1" name="_color1"/>
          <p:cNvSpPr>
            <a:spLocks/>
          </p:cNvSpPr>
          <p:nvPr/>
        </p:nvSpPr>
        <p:spPr bwMode="gray">
          <a:xfrm>
            <a:off x="6179522" y="4030657"/>
            <a:ext cx="954955" cy="633089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2" name="_color1"/>
          <p:cNvSpPr>
            <a:spLocks/>
          </p:cNvSpPr>
          <p:nvPr/>
        </p:nvSpPr>
        <p:spPr bwMode="gray">
          <a:xfrm>
            <a:off x="7178037" y="4022993"/>
            <a:ext cx="993285" cy="640626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3" name="_color1"/>
          <p:cNvSpPr>
            <a:spLocks/>
          </p:cNvSpPr>
          <p:nvPr/>
        </p:nvSpPr>
        <p:spPr bwMode="gray">
          <a:xfrm>
            <a:off x="8042021" y="2946666"/>
            <a:ext cx="315398" cy="1077760"/>
          </a:xfrm>
          <a:custGeom>
            <a:avLst/>
            <a:gdLst/>
            <a:ahLst/>
            <a:cxnLst>
              <a:cxn ang="0">
                <a:pos x="69" y="424"/>
              </a:cxn>
              <a:cxn ang="0">
                <a:pos x="122" y="212"/>
              </a:cxn>
              <a:cxn ang="0">
                <a:pos x="68" y="0"/>
              </a:cxn>
              <a:cxn ang="0">
                <a:pos x="43" y="34"/>
              </a:cxn>
              <a:cxn ang="0">
                <a:pos x="0" y="38"/>
              </a:cxn>
              <a:cxn ang="0">
                <a:pos x="44" y="212"/>
              </a:cxn>
              <a:cxn ang="0">
                <a:pos x="2" y="384"/>
              </a:cxn>
              <a:cxn ang="0">
                <a:pos x="27" y="420"/>
              </a:cxn>
              <a:cxn ang="0">
                <a:pos x="69" y="424"/>
              </a:cxn>
            </a:cxnLst>
            <a:rect l="0" t="0" r="r" b="b"/>
            <a:pathLst>
              <a:path w="122" h="424">
                <a:moveTo>
                  <a:pt x="69" y="424"/>
                </a:moveTo>
                <a:cubicBezTo>
                  <a:pt x="103" y="361"/>
                  <a:pt x="122" y="289"/>
                  <a:pt x="122" y="212"/>
                </a:cubicBezTo>
                <a:cubicBezTo>
                  <a:pt x="122" y="135"/>
                  <a:pt x="102" y="63"/>
                  <a:pt x="68" y="0"/>
                </a:cubicBezTo>
                <a:cubicBezTo>
                  <a:pt x="43" y="34"/>
                  <a:pt x="43" y="34"/>
                  <a:pt x="4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28" y="90"/>
                  <a:pt x="44" y="149"/>
                  <a:pt x="44" y="212"/>
                </a:cubicBezTo>
                <a:cubicBezTo>
                  <a:pt x="44" y="274"/>
                  <a:pt x="29" y="333"/>
                  <a:pt x="2" y="384"/>
                </a:cubicBezTo>
                <a:cubicBezTo>
                  <a:pt x="27" y="420"/>
                  <a:pt x="27" y="420"/>
                  <a:pt x="27" y="420"/>
                </a:cubicBezTo>
                <a:lnTo>
                  <a:pt x="69" y="424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4" name="_color1"/>
          <p:cNvSpPr>
            <a:spLocks/>
          </p:cNvSpPr>
          <p:nvPr/>
        </p:nvSpPr>
        <p:spPr bwMode="gray">
          <a:xfrm>
            <a:off x="5869253" y="2951611"/>
            <a:ext cx="423816" cy="1078835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38" tIns="45719" rIns="91438" bIns="45719" numCol="1" rtlCol="0" anchor="ctr" anchorCtr="0" compatLnSpc="1">
            <a:prstTxWarp prst="textNoShape">
              <a:avLst/>
            </a:prstTxWarp>
          </a:bodyPr>
          <a:lstStyle/>
          <a:p>
            <a:pPr algn="ctr" defTabSz="68567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1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3834997" y="3255439"/>
            <a:ext cx="1977662" cy="55399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685674"/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</a:rPr>
              <a:t>关键字</a:t>
            </a:r>
          </a:p>
        </p:txBody>
      </p:sp>
      <p:sp>
        <p:nvSpPr>
          <p:cNvPr id="16" name="TextBox 65"/>
          <p:cNvSpPr txBox="1"/>
          <p:nvPr/>
        </p:nvSpPr>
        <p:spPr>
          <a:xfrm>
            <a:off x="6152057" y="3211132"/>
            <a:ext cx="1978812" cy="55399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685674"/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</a:rPr>
              <a:t>关键字</a:t>
            </a:r>
          </a:p>
        </p:txBody>
      </p:sp>
      <p:sp>
        <p:nvSpPr>
          <p:cNvPr id="17" name="Text Box 40"/>
          <p:cNvSpPr txBox="1">
            <a:spLocks noChangeArrowheads="1"/>
          </p:cNvSpPr>
          <p:nvPr/>
        </p:nvSpPr>
        <p:spPr bwMode="gray">
          <a:xfrm>
            <a:off x="2323810" y="4893601"/>
            <a:ext cx="2748268" cy="480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defTabSz="685674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单击此处输入文字单击此处输入文字</a:t>
            </a:r>
          </a:p>
          <a:p>
            <a:pPr defTabSz="685674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单击此处输入文字单击此处输入文字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gray">
          <a:xfrm>
            <a:off x="2397830" y="4529914"/>
            <a:ext cx="2268175" cy="31997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defTabSz="685674">
              <a:lnSpc>
                <a:spcPct val="120000"/>
              </a:lnSpc>
              <a:defRPr/>
            </a:pPr>
            <a:r>
              <a:rPr lang="zh-CN" altLang="en-US" sz="135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gray">
          <a:xfrm>
            <a:off x="7256365" y="1815343"/>
            <a:ext cx="2729619" cy="480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r" defTabSz="685674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单击此处输入文字单击此处输入文字</a:t>
            </a:r>
          </a:p>
          <a:p>
            <a:pPr algn="r" defTabSz="685674"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单击此处输入文字单击此处输入文字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7610030" y="2267110"/>
            <a:ext cx="2268175" cy="31997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r" defTabSz="685674">
              <a:lnSpc>
                <a:spcPct val="120000"/>
              </a:lnSpc>
              <a:defRPr/>
            </a:pPr>
            <a:r>
              <a:rPr lang="zh-CN" altLang="en-US" sz="135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10042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9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5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964713" y="3623143"/>
            <a:ext cx="623769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761301" y="2732044"/>
            <a:ext cx="457080" cy="972108"/>
            <a:chOff x="2998862" y="2348880"/>
            <a:chExt cx="609440" cy="1296144"/>
          </a:xfrm>
          <a:noFill/>
        </p:grpSpPr>
        <p:sp>
          <p:nvSpPr>
            <p:cNvPr id="4" name="椭圆 3"/>
            <p:cNvSpPr/>
            <p:nvPr/>
          </p:nvSpPr>
          <p:spPr>
            <a:xfrm>
              <a:off x="2998862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任意多边形 12"/>
            <p:cNvSpPr/>
            <p:nvPr/>
          </p:nvSpPr>
          <p:spPr>
            <a:xfrm>
              <a:off x="3103899" y="234888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01361" y="3542134"/>
            <a:ext cx="456758" cy="967973"/>
            <a:chOff x="3718942" y="3429000"/>
            <a:chExt cx="609010" cy="1290630"/>
          </a:xfrm>
          <a:noFill/>
        </p:grpSpPr>
        <p:sp>
          <p:nvSpPr>
            <p:cNvPr id="7" name="椭圆 6"/>
            <p:cNvSpPr/>
            <p:nvPr/>
          </p:nvSpPr>
          <p:spPr>
            <a:xfrm>
              <a:off x="3718942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任意多边形 15"/>
            <p:cNvSpPr/>
            <p:nvPr/>
          </p:nvSpPr>
          <p:spPr>
            <a:xfrm flipV="1">
              <a:off x="3823549" y="367569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19463" y="2732044"/>
            <a:ext cx="468224" cy="972108"/>
            <a:chOff x="4943078" y="2348880"/>
            <a:chExt cx="624298" cy="1296144"/>
          </a:xfrm>
          <a:noFill/>
        </p:grpSpPr>
        <p:sp>
          <p:nvSpPr>
            <p:cNvPr id="10" name="椭圆 9"/>
            <p:cNvSpPr/>
            <p:nvPr/>
          </p:nvSpPr>
          <p:spPr>
            <a:xfrm>
              <a:off x="4943078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" name="任意多边形 18"/>
            <p:cNvSpPr/>
            <p:nvPr/>
          </p:nvSpPr>
          <p:spPr>
            <a:xfrm>
              <a:off x="5062973" y="234888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02550" y="3542134"/>
            <a:ext cx="468224" cy="967973"/>
            <a:chOff x="5987194" y="3429000"/>
            <a:chExt cx="624298" cy="1290630"/>
          </a:xfrm>
          <a:noFill/>
        </p:grpSpPr>
        <p:sp>
          <p:nvSpPr>
            <p:cNvPr id="13" name="椭圆 12"/>
            <p:cNvSpPr/>
            <p:nvPr/>
          </p:nvSpPr>
          <p:spPr>
            <a:xfrm>
              <a:off x="5987194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4" name="任意多边形 21"/>
            <p:cNvSpPr/>
            <p:nvPr/>
          </p:nvSpPr>
          <p:spPr>
            <a:xfrm flipV="1">
              <a:off x="6107089" y="367569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65757" y="3542134"/>
            <a:ext cx="468224" cy="967973"/>
            <a:chOff x="8471470" y="3429000"/>
            <a:chExt cx="624298" cy="1290630"/>
          </a:xfrm>
          <a:noFill/>
        </p:grpSpPr>
        <p:sp>
          <p:nvSpPr>
            <p:cNvPr id="16" name="椭圆 15"/>
            <p:cNvSpPr/>
            <p:nvPr/>
          </p:nvSpPr>
          <p:spPr>
            <a:xfrm>
              <a:off x="8471470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24"/>
            <p:cNvSpPr/>
            <p:nvPr/>
          </p:nvSpPr>
          <p:spPr>
            <a:xfrm flipV="1">
              <a:off x="8591365" y="367569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56808" y="2732044"/>
            <a:ext cx="442717" cy="972108"/>
            <a:chOff x="7659538" y="2348880"/>
            <a:chExt cx="590289" cy="1296144"/>
          </a:xfrm>
          <a:noFill/>
        </p:grpSpPr>
        <p:sp>
          <p:nvSpPr>
            <p:cNvPr id="19" name="椭圆 18"/>
            <p:cNvSpPr/>
            <p:nvPr/>
          </p:nvSpPr>
          <p:spPr>
            <a:xfrm>
              <a:off x="7659538" y="3429000"/>
              <a:ext cx="216024" cy="216024"/>
            </a:xfrm>
            <a:prstGeom prst="ellipse">
              <a:avLst/>
            </a:prstGeom>
            <a:grp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任意多边形 27"/>
            <p:cNvSpPr/>
            <p:nvPr/>
          </p:nvSpPr>
          <p:spPr>
            <a:xfrm>
              <a:off x="7745424" y="2348880"/>
              <a:ext cx="504403" cy="1043940"/>
            </a:xfrm>
            <a:custGeom>
              <a:avLst/>
              <a:gdLst>
                <a:gd name="connsiteX0" fmla="*/ 36741 w 535207"/>
                <a:gd name="connsiteY0" fmla="*/ 1158240 h 1158240"/>
                <a:gd name="connsiteX1" fmla="*/ 44361 w 535207"/>
                <a:gd name="connsiteY1" fmla="*/ 525780 h 1158240"/>
                <a:gd name="connsiteX2" fmla="*/ 478701 w 535207"/>
                <a:gd name="connsiteY2" fmla="*/ 449580 h 1158240"/>
                <a:gd name="connsiteX3" fmla="*/ 516801 w 535207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15927 w 511653"/>
                <a:gd name="connsiteY0" fmla="*/ 1158240 h 1158240"/>
                <a:gd name="connsiteX1" fmla="*/ 74347 w 511653"/>
                <a:gd name="connsiteY1" fmla="*/ 525780 h 1158240"/>
                <a:gd name="connsiteX2" fmla="*/ 457887 w 511653"/>
                <a:gd name="connsiteY2" fmla="*/ 449580 h 1158240"/>
                <a:gd name="connsiteX3" fmla="*/ 495987 w 511653"/>
                <a:gd name="connsiteY3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796 w 496522"/>
                <a:gd name="connsiteY0" fmla="*/ 1158240 h 1158240"/>
                <a:gd name="connsiteX1" fmla="*/ 5876 w 496522"/>
                <a:gd name="connsiteY1" fmla="*/ 661670 h 1158240"/>
                <a:gd name="connsiteX2" fmla="*/ 59216 w 496522"/>
                <a:gd name="connsiteY2" fmla="*/ 525780 h 1158240"/>
                <a:gd name="connsiteX3" fmla="*/ 442756 w 496522"/>
                <a:gd name="connsiteY3" fmla="*/ 449580 h 1158240"/>
                <a:gd name="connsiteX4" fmla="*/ 480856 w 496522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4327 w 497573"/>
                <a:gd name="connsiteY0" fmla="*/ 1158240 h 1158240"/>
                <a:gd name="connsiteX1" fmla="*/ 9407 w 497573"/>
                <a:gd name="connsiteY1" fmla="*/ 661670 h 1158240"/>
                <a:gd name="connsiteX2" fmla="*/ 113547 w 497573"/>
                <a:gd name="connsiteY2" fmla="*/ 525780 h 1158240"/>
                <a:gd name="connsiteX3" fmla="*/ 446287 w 497573"/>
                <a:gd name="connsiteY3" fmla="*/ 449580 h 1158240"/>
                <a:gd name="connsiteX4" fmla="*/ 484387 w 497573"/>
                <a:gd name="connsiteY4" fmla="*/ 0 h 1158240"/>
                <a:gd name="connsiteX0" fmla="*/ 1638 w 494884"/>
                <a:gd name="connsiteY0" fmla="*/ 1158240 h 1158240"/>
                <a:gd name="connsiteX1" fmla="*/ 6718 w 494884"/>
                <a:gd name="connsiteY1" fmla="*/ 661670 h 1158240"/>
                <a:gd name="connsiteX2" fmla="*/ 110858 w 494884"/>
                <a:gd name="connsiteY2" fmla="*/ 525780 h 1158240"/>
                <a:gd name="connsiteX3" fmla="*/ 443598 w 494884"/>
                <a:gd name="connsiteY3" fmla="*/ 449580 h 1158240"/>
                <a:gd name="connsiteX4" fmla="*/ 481698 w 494884"/>
                <a:gd name="connsiteY4" fmla="*/ 0 h 1158240"/>
                <a:gd name="connsiteX0" fmla="*/ 17011 w 510257"/>
                <a:gd name="connsiteY0" fmla="*/ 1158240 h 1158240"/>
                <a:gd name="connsiteX1" fmla="*/ 3041 w 510257"/>
                <a:gd name="connsiteY1" fmla="*/ 675957 h 1158240"/>
                <a:gd name="connsiteX2" fmla="*/ 126231 w 510257"/>
                <a:gd name="connsiteY2" fmla="*/ 525780 h 1158240"/>
                <a:gd name="connsiteX3" fmla="*/ 458971 w 510257"/>
                <a:gd name="connsiteY3" fmla="*/ 449580 h 1158240"/>
                <a:gd name="connsiteX4" fmla="*/ 497071 w 510257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386 w 508632"/>
                <a:gd name="connsiteY0" fmla="*/ 1158240 h 1158240"/>
                <a:gd name="connsiteX1" fmla="*/ 1416 w 508632"/>
                <a:gd name="connsiteY1" fmla="*/ 675957 h 1158240"/>
                <a:gd name="connsiteX2" fmla="*/ 124606 w 508632"/>
                <a:gd name="connsiteY2" fmla="*/ 525780 h 1158240"/>
                <a:gd name="connsiteX3" fmla="*/ 457346 w 508632"/>
                <a:gd name="connsiteY3" fmla="*/ 449580 h 1158240"/>
                <a:gd name="connsiteX4" fmla="*/ 495446 w 508632"/>
                <a:gd name="connsiteY4" fmla="*/ 0 h 1158240"/>
                <a:gd name="connsiteX0" fmla="*/ 15664 w 513673"/>
                <a:gd name="connsiteY0" fmla="*/ 1158240 h 1158240"/>
                <a:gd name="connsiteX1" fmla="*/ 6457 w 513673"/>
                <a:gd name="connsiteY1" fmla="*/ 675957 h 1158240"/>
                <a:gd name="connsiteX2" fmla="*/ 129647 w 513673"/>
                <a:gd name="connsiteY2" fmla="*/ 525780 h 1158240"/>
                <a:gd name="connsiteX3" fmla="*/ 462387 w 513673"/>
                <a:gd name="connsiteY3" fmla="*/ 449580 h 1158240"/>
                <a:gd name="connsiteX4" fmla="*/ 500487 w 513673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7239 w 515248"/>
                <a:gd name="connsiteY0" fmla="*/ 1158240 h 1158240"/>
                <a:gd name="connsiteX1" fmla="*/ 8032 w 515248"/>
                <a:gd name="connsiteY1" fmla="*/ 675957 h 1158240"/>
                <a:gd name="connsiteX2" fmla="*/ 131222 w 515248"/>
                <a:gd name="connsiteY2" fmla="*/ 525780 h 1158240"/>
                <a:gd name="connsiteX3" fmla="*/ 463962 w 515248"/>
                <a:gd name="connsiteY3" fmla="*/ 449580 h 1158240"/>
                <a:gd name="connsiteX4" fmla="*/ 502062 w 515248"/>
                <a:gd name="connsiteY4" fmla="*/ 0 h 1158240"/>
                <a:gd name="connsiteX0" fmla="*/ 10978 w 508987"/>
                <a:gd name="connsiteY0" fmla="*/ 1158240 h 1158240"/>
                <a:gd name="connsiteX1" fmla="*/ 1771 w 508987"/>
                <a:gd name="connsiteY1" fmla="*/ 675957 h 1158240"/>
                <a:gd name="connsiteX2" fmla="*/ 124961 w 508987"/>
                <a:gd name="connsiteY2" fmla="*/ 525780 h 1158240"/>
                <a:gd name="connsiteX3" fmla="*/ 457701 w 508987"/>
                <a:gd name="connsiteY3" fmla="*/ 449580 h 1158240"/>
                <a:gd name="connsiteX4" fmla="*/ 495801 w 508987"/>
                <a:gd name="connsiteY4" fmla="*/ 0 h 1158240"/>
                <a:gd name="connsiteX0" fmla="*/ 3620 w 501629"/>
                <a:gd name="connsiteY0" fmla="*/ 1158240 h 1158240"/>
                <a:gd name="connsiteX1" fmla="*/ 8700 w 501629"/>
                <a:gd name="connsiteY1" fmla="*/ 675957 h 1158240"/>
                <a:gd name="connsiteX2" fmla="*/ 117603 w 501629"/>
                <a:gd name="connsiteY2" fmla="*/ 525780 h 1158240"/>
                <a:gd name="connsiteX3" fmla="*/ 450343 w 501629"/>
                <a:gd name="connsiteY3" fmla="*/ 449580 h 1158240"/>
                <a:gd name="connsiteX4" fmla="*/ 488443 w 501629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05424"/>
                <a:gd name="connsiteY0" fmla="*/ 1158240 h 1158240"/>
                <a:gd name="connsiteX1" fmla="*/ 2970 w 505424"/>
                <a:gd name="connsiteY1" fmla="*/ 680719 h 1158240"/>
                <a:gd name="connsiteX2" fmla="*/ 121398 w 505424"/>
                <a:gd name="connsiteY2" fmla="*/ 525780 h 1158240"/>
                <a:gd name="connsiteX3" fmla="*/ 454138 w 505424"/>
                <a:gd name="connsiteY3" fmla="*/ 449580 h 1158240"/>
                <a:gd name="connsiteX4" fmla="*/ 492238 w 505424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87680 h 1158240"/>
                <a:gd name="connsiteX4" fmla="*/ 492238 w 518817"/>
                <a:gd name="connsiteY4" fmla="*/ 0 h 1158240"/>
                <a:gd name="connsiteX0" fmla="*/ 7415 w 518817"/>
                <a:gd name="connsiteY0" fmla="*/ 1158240 h 1158240"/>
                <a:gd name="connsiteX1" fmla="*/ 2970 w 518817"/>
                <a:gd name="connsiteY1" fmla="*/ 680719 h 1158240"/>
                <a:gd name="connsiteX2" fmla="*/ 121398 w 518817"/>
                <a:gd name="connsiteY2" fmla="*/ 525780 h 1158240"/>
                <a:gd name="connsiteX3" fmla="*/ 482713 w 518817"/>
                <a:gd name="connsiteY3" fmla="*/ 473392 h 1158240"/>
                <a:gd name="connsiteX4" fmla="*/ 492238 w 518817"/>
                <a:gd name="connsiteY4" fmla="*/ 0 h 1158240"/>
                <a:gd name="connsiteX0" fmla="*/ 7415 w 513005"/>
                <a:gd name="connsiteY0" fmla="*/ 1158240 h 1158240"/>
                <a:gd name="connsiteX1" fmla="*/ 2970 w 513005"/>
                <a:gd name="connsiteY1" fmla="*/ 680719 h 1158240"/>
                <a:gd name="connsiteX2" fmla="*/ 121398 w 513005"/>
                <a:gd name="connsiteY2" fmla="*/ 525780 h 1158240"/>
                <a:gd name="connsiteX3" fmla="*/ 482713 w 513005"/>
                <a:gd name="connsiteY3" fmla="*/ 473392 h 1158240"/>
                <a:gd name="connsiteX4" fmla="*/ 492238 w 513005"/>
                <a:gd name="connsiteY4" fmla="*/ 0 h 1158240"/>
                <a:gd name="connsiteX0" fmla="*/ 7415 w 506000"/>
                <a:gd name="connsiteY0" fmla="*/ 1158240 h 1158240"/>
                <a:gd name="connsiteX1" fmla="*/ 2970 w 506000"/>
                <a:gd name="connsiteY1" fmla="*/ 680719 h 1158240"/>
                <a:gd name="connsiteX2" fmla="*/ 121398 w 506000"/>
                <a:gd name="connsiteY2" fmla="*/ 525780 h 1158240"/>
                <a:gd name="connsiteX3" fmla="*/ 482713 w 506000"/>
                <a:gd name="connsiteY3" fmla="*/ 473392 h 1158240"/>
                <a:gd name="connsiteX4" fmla="*/ 492238 w 506000"/>
                <a:gd name="connsiteY4" fmla="*/ 0 h 1158240"/>
                <a:gd name="connsiteX0" fmla="*/ 7415 w 517650"/>
                <a:gd name="connsiteY0" fmla="*/ 1158240 h 1158240"/>
                <a:gd name="connsiteX1" fmla="*/ 2970 w 517650"/>
                <a:gd name="connsiteY1" fmla="*/ 680719 h 1158240"/>
                <a:gd name="connsiteX2" fmla="*/ 121398 w 517650"/>
                <a:gd name="connsiteY2" fmla="*/ 525780 h 1158240"/>
                <a:gd name="connsiteX3" fmla="*/ 482713 w 517650"/>
                <a:gd name="connsiteY3" fmla="*/ 473392 h 1158240"/>
                <a:gd name="connsiteX4" fmla="*/ 504621 w 517650"/>
                <a:gd name="connsiteY4" fmla="*/ 350520 h 1158240"/>
                <a:gd name="connsiteX5" fmla="*/ 492238 w 517650"/>
                <a:gd name="connsiteY5" fmla="*/ 0 h 1158240"/>
                <a:gd name="connsiteX0" fmla="*/ 7415 w 506303"/>
                <a:gd name="connsiteY0" fmla="*/ 1158240 h 1158240"/>
                <a:gd name="connsiteX1" fmla="*/ 2970 w 506303"/>
                <a:gd name="connsiteY1" fmla="*/ 680719 h 1158240"/>
                <a:gd name="connsiteX2" fmla="*/ 121398 w 506303"/>
                <a:gd name="connsiteY2" fmla="*/ 525780 h 1158240"/>
                <a:gd name="connsiteX3" fmla="*/ 458901 w 506303"/>
                <a:gd name="connsiteY3" fmla="*/ 482917 h 1158240"/>
                <a:gd name="connsiteX4" fmla="*/ 504621 w 506303"/>
                <a:gd name="connsiteY4" fmla="*/ 350520 h 1158240"/>
                <a:gd name="connsiteX5" fmla="*/ 492238 w 506303"/>
                <a:gd name="connsiteY5" fmla="*/ 0 h 1158240"/>
                <a:gd name="connsiteX0" fmla="*/ 7415 w 504766"/>
                <a:gd name="connsiteY0" fmla="*/ 1158240 h 1158240"/>
                <a:gd name="connsiteX1" fmla="*/ 2970 w 504766"/>
                <a:gd name="connsiteY1" fmla="*/ 680719 h 1158240"/>
                <a:gd name="connsiteX2" fmla="*/ 121398 w 504766"/>
                <a:gd name="connsiteY2" fmla="*/ 525780 h 1158240"/>
                <a:gd name="connsiteX3" fmla="*/ 444613 w 504766"/>
                <a:gd name="connsiteY3" fmla="*/ 482917 h 1158240"/>
                <a:gd name="connsiteX4" fmla="*/ 504621 w 504766"/>
                <a:gd name="connsiteY4" fmla="*/ 350520 h 1158240"/>
                <a:gd name="connsiteX5" fmla="*/ 492238 w 504766"/>
                <a:gd name="connsiteY5" fmla="*/ 0 h 1158240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487680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44613 w 507328"/>
                <a:gd name="connsiteY3" fmla="*/ 516255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8548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7415 w 507328"/>
                <a:gd name="connsiteY0" fmla="*/ 1163003 h 1163003"/>
                <a:gd name="connsiteX1" fmla="*/ 2970 w 507328"/>
                <a:gd name="connsiteY1" fmla="*/ 666432 h 1163003"/>
                <a:gd name="connsiteX2" fmla="*/ 121398 w 507328"/>
                <a:gd name="connsiteY2" fmla="*/ 530543 h 1163003"/>
                <a:gd name="connsiteX3" fmla="*/ 411275 w 507328"/>
                <a:gd name="connsiteY3" fmla="*/ 511492 h 1163003"/>
                <a:gd name="connsiteX4" fmla="*/ 504621 w 507328"/>
                <a:gd name="connsiteY4" fmla="*/ 355283 h 1163003"/>
                <a:gd name="connsiteX5" fmla="*/ 506525 w 507328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11492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8539 w 504592"/>
                <a:gd name="connsiteY3" fmla="*/ 535305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4679 w 504592"/>
                <a:gd name="connsiteY0" fmla="*/ 1163003 h 1163003"/>
                <a:gd name="connsiteX1" fmla="*/ 234 w 504592"/>
                <a:gd name="connsiteY1" fmla="*/ 666432 h 1163003"/>
                <a:gd name="connsiteX2" fmla="*/ 118662 w 504592"/>
                <a:gd name="connsiteY2" fmla="*/ 530543 h 1163003"/>
                <a:gd name="connsiteX3" fmla="*/ 403777 w 504592"/>
                <a:gd name="connsiteY3" fmla="*/ 525780 h 1163003"/>
                <a:gd name="connsiteX4" fmla="*/ 501885 w 504592"/>
                <a:gd name="connsiteY4" fmla="*/ 355283 h 1163003"/>
                <a:gd name="connsiteX5" fmla="*/ 503789 w 504592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7177 w 507090"/>
                <a:gd name="connsiteY0" fmla="*/ 1163003 h 1163003"/>
                <a:gd name="connsiteX1" fmla="*/ 2732 w 507090"/>
                <a:gd name="connsiteY1" fmla="*/ 666432 h 1163003"/>
                <a:gd name="connsiteX2" fmla="*/ 121160 w 507090"/>
                <a:gd name="connsiteY2" fmla="*/ 530543 h 1163003"/>
                <a:gd name="connsiteX3" fmla="*/ 406275 w 507090"/>
                <a:gd name="connsiteY3" fmla="*/ 525780 h 1163003"/>
                <a:gd name="connsiteX4" fmla="*/ 504383 w 507090"/>
                <a:gd name="connsiteY4" fmla="*/ 355283 h 1163003"/>
                <a:gd name="connsiteX5" fmla="*/ 506287 w 507090"/>
                <a:gd name="connsiteY5" fmla="*/ 0 h 11630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3023 w 507699"/>
                <a:gd name="connsiteY0" fmla="*/ 1048703 h 1048703"/>
                <a:gd name="connsiteX1" fmla="*/ 3341 w 507699"/>
                <a:gd name="connsiteY1" fmla="*/ 666432 h 1048703"/>
                <a:gd name="connsiteX2" fmla="*/ 121769 w 507699"/>
                <a:gd name="connsiteY2" fmla="*/ 530543 h 1048703"/>
                <a:gd name="connsiteX3" fmla="*/ 406884 w 507699"/>
                <a:gd name="connsiteY3" fmla="*/ 525780 h 1048703"/>
                <a:gd name="connsiteX4" fmla="*/ 504992 w 507699"/>
                <a:gd name="connsiteY4" fmla="*/ 355283 h 1048703"/>
                <a:gd name="connsiteX5" fmla="*/ 506896 w 507699"/>
                <a:gd name="connsiteY5" fmla="*/ 0 h 1048703"/>
                <a:gd name="connsiteX0" fmla="*/ 10856 w 515532"/>
                <a:gd name="connsiteY0" fmla="*/ 1048703 h 1048703"/>
                <a:gd name="connsiteX1" fmla="*/ 11174 w 515532"/>
                <a:gd name="connsiteY1" fmla="*/ 666432 h 1048703"/>
                <a:gd name="connsiteX2" fmla="*/ 129602 w 515532"/>
                <a:gd name="connsiteY2" fmla="*/ 530543 h 1048703"/>
                <a:gd name="connsiteX3" fmla="*/ 414717 w 515532"/>
                <a:gd name="connsiteY3" fmla="*/ 525780 h 1048703"/>
                <a:gd name="connsiteX4" fmla="*/ 512825 w 515532"/>
                <a:gd name="connsiteY4" fmla="*/ 355283 h 1048703"/>
                <a:gd name="connsiteX5" fmla="*/ 514729 w 515532"/>
                <a:gd name="connsiteY5" fmla="*/ 0 h 1048703"/>
                <a:gd name="connsiteX0" fmla="*/ 5191 w 509867"/>
                <a:gd name="connsiteY0" fmla="*/ 1048703 h 1048703"/>
                <a:gd name="connsiteX1" fmla="*/ 5509 w 509867"/>
                <a:gd name="connsiteY1" fmla="*/ 666432 h 1048703"/>
                <a:gd name="connsiteX2" fmla="*/ 123937 w 509867"/>
                <a:gd name="connsiteY2" fmla="*/ 530543 h 1048703"/>
                <a:gd name="connsiteX3" fmla="*/ 409052 w 509867"/>
                <a:gd name="connsiteY3" fmla="*/ 525780 h 1048703"/>
                <a:gd name="connsiteX4" fmla="*/ 507160 w 509867"/>
                <a:gd name="connsiteY4" fmla="*/ 355283 h 1048703"/>
                <a:gd name="connsiteX5" fmla="*/ 509064 w 509867"/>
                <a:gd name="connsiteY5" fmla="*/ 0 h 1048703"/>
                <a:gd name="connsiteX0" fmla="*/ 15252 w 512784"/>
                <a:gd name="connsiteY0" fmla="*/ 1043940 h 1043940"/>
                <a:gd name="connsiteX1" fmla="*/ 8426 w 512784"/>
                <a:gd name="connsiteY1" fmla="*/ 666432 h 1043940"/>
                <a:gd name="connsiteX2" fmla="*/ 126854 w 512784"/>
                <a:gd name="connsiteY2" fmla="*/ 530543 h 1043940"/>
                <a:gd name="connsiteX3" fmla="*/ 411969 w 512784"/>
                <a:gd name="connsiteY3" fmla="*/ 525780 h 1043940"/>
                <a:gd name="connsiteX4" fmla="*/ 510077 w 512784"/>
                <a:gd name="connsiteY4" fmla="*/ 355283 h 1043940"/>
                <a:gd name="connsiteX5" fmla="*/ 511981 w 512784"/>
                <a:gd name="connsiteY5" fmla="*/ 0 h 1043940"/>
                <a:gd name="connsiteX0" fmla="*/ 6948 w 504480"/>
                <a:gd name="connsiteY0" fmla="*/ 1043940 h 1043940"/>
                <a:gd name="connsiteX1" fmla="*/ 122 w 504480"/>
                <a:gd name="connsiteY1" fmla="*/ 666432 h 1043940"/>
                <a:gd name="connsiteX2" fmla="*/ 118550 w 504480"/>
                <a:gd name="connsiteY2" fmla="*/ 530543 h 1043940"/>
                <a:gd name="connsiteX3" fmla="*/ 403665 w 504480"/>
                <a:gd name="connsiteY3" fmla="*/ 525780 h 1043940"/>
                <a:gd name="connsiteX4" fmla="*/ 501773 w 504480"/>
                <a:gd name="connsiteY4" fmla="*/ 355283 h 1043940"/>
                <a:gd name="connsiteX5" fmla="*/ 503677 w 504480"/>
                <a:gd name="connsiteY5" fmla="*/ 0 h 1043940"/>
                <a:gd name="connsiteX0" fmla="*/ 6830 w 504362"/>
                <a:gd name="connsiteY0" fmla="*/ 1043940 h 1043940"/>
                <a:gd name="connsiteX1" fmla="*/ 4 w 504362"/>
                <a:gd name="connsiteY1" fmla="*/ 666432 h 1043940"/>
                <a:gd name="connsiteX2" fmla="*/ 118432 w 504362"/>
                <a:gd name="connsiteY2" fmla="*/ 530543 h 1043940"/>
                <a:gd name="connsiteX3" fmla="*/ 403547 w 504362"/>
                <a:gd name="connsiteY3" fmla="*/ 525780 h 1043940"/>
                <a:gd name="connsiteX4" fmla="*/ 501655 w 504362"/>
                <a:gd name="connsiteY4" fmla="*/ 355283 h 1043940"/>
                <a:gd name="connsiteX5" fmla="*/ 503559 w 504362"/>
                <a:gd name="connsiteY5" fmla="*/ 0 h 1043940"/>
                <a:gd name="connsiteX0" fmla="*/ 6871 w 504403"/>
                <a:gd name="connsiteY0" fmla="*/ 1043940 h 1043940"/>
                <a:gd name="connsiteX1" fmla="*/ 45 w 504403"/>
                <a:gd name="connsiteY1" fmla="*/ 666432 h 1043940"/>
                <a:gd name="connsiteX2" fmla="*/ 118473 w 504403"/>
                <a:gd name="connsiteY2" fmla="*/ 530543 h 1043940"/>
                <a:gd name="connsiteX3" fmla="*/ 403588 w 504403"/>
                <a:gd name="connsiteY3" fmla="*/ 525780 h 1043940"/>
                <a:gd name="connsiteX4" fmla="*/ 501696 w 504403"/>
                <a:gd name="connsiteY4" fmla="*/ 355283 h 1043940"/>
                <a:gd name="connsiteX5" fmla="*/ 503600 w 504403"/>
                <a:gd name="connsiteY5" fmla="*/ 0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403" h="1043940">
                  <a:moveTo>
                    <a:pt x="6871" y="1043940"/>
                  </a:moveTo>
                  <a:cubicBezTo>
                    <a:pt x="-1807" y="623041"/>
                    <a:pt x="318" y="751999"/>
                    <a:pt x="45" y="666432"/>
                  </a:cubicBezTo>
                  <a:cubicBezTo>
                    <a:pt x="-416" y="521719"/>
                    <a:pt x="46453" y="534935"/>
                    <a:pt x="118473" y="530543"/>
                  </a:cubicBezTo>
                  <a:cubicBezTo>
                    <a:pt x="190493" y="526151"/>
                    <a:pt x="315905" y="526415"/>
                    <a:pt x="403588" y="525780"/>
                  </a:cubicBezTo>
                  <a:cubicBezTo>
                    <a:pt x="491271" y="525145"/>
                    <a:pt x="504870" y="496095"/>
                    <a:pt x="501696" y="355283"/>
                  </a:cubicBezTo>
                  <a:cubicBezTo>
                    <a:pt x="503284" y="276384"/>
                    <a:pt x="505664" y="58420"/>
                    <a:pt x="503600" y="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81481" y="2137978"/>
            <a:ext cx="594066" cy="594066"/>
            <a:chOff x="5159102" y="1556792"/>
            <a:chExt cx="792088" cy="792088"/>
          </a:xfrm>
        </p:grpSpPr>
        <p:sp>
          <p:nvSpPr>
            <p:cNvPr id="22" name="椭圆 21"/>
            <p:cNvSpPr/>
            <p:nvPr/>
          </p:nvSpPr>
          <p:spPr>
            <a:xfrm>
              <a:off x="5159102" y="1556792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3" name="心形 22"/>
            <p:cNvSpPr/>
            <p:nvPr/>
          </p:nvSpPr>
          <p:spPr>
            <a:xfrm>
              <a:off x="5303118" y="1755307"/>
              <a:ext cx="504056" cy="44955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93319" y="2137978"/>
            <a:ext cx="594066" cy="594066"/>
            <a:chOff x="7841553" y="1556792"/>
            <a:chExt cx="792088" cy="792088"/>
          </a:xfrm>
        </p:grpSpPr>
        <p:sp>
          <p:nvSpPr>
            <p:cNvPr id="25" name="椭圆 24"/>
            <p:cNvSpPr/>
            <p:nvPr/>
          </p:nvSpPr>
          <p:spPr>
            <a:xfrm>
              <a:off x="7841553" y="1556792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6" name="椭圆形标注 33"/>
            <p:cNvSpPr/>
            <p:nvPr/>
          </p:nvSpPr>
          <p:spPr>
            <a:xfrm>
              <a:off x="8015954" y="1759353"/>
              <a:ext cx="443286" cy="385963"/>
            </a:xfrm>
            <a:prstGeom prst="wedgeEllipseCallo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51913" y="4510107"/>
            <a:ext cx="594066" cy="594066"/>
            <a:chOff x="3919678" y="4719630"/>
            <a:chExt cx="792088" cy="792088"/>
          </a:xfrm>
        </p:grpSpPr>
        <p:sp>
          <p:nvSpPr>
            <p:cNvPr id="28" name="椭圆 27"/>
            <p:cNvSpPr/>
            <p:nvPr/>
          </p:nvSpPr>
          <p:spPr>
            <a:xfrm flipV="1">
              <a:off x="3919678" y="4719630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158358" y="4886644"/>
              <a:ext cx="314729" cy="458061"/>
              <a:chOff x="5690315" y="3674507"/>
              <a:chExt cx="314729" cy="458061"/>
            </a:xfrm>
          </p:grpSpPr>
          <p:sp>
            <p:nvSpPr>
              <p:cNvPr id="30" name="Freeform 36"/>
              <p:cNvSpPr>
                <a:spLocks/>
              </p:cNvSpPr>
              <p:nvPr/>
            </p:nvSpPr>
            <p:spPr bwMode="auto">
              <a:xfrm flipH="1">
                <a:off x="5782528" y="4054387"/>
                <a:ext cx="130302" cy="78181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Freeform 37"/>
              <p:cNvSpPr>
                <a:spLocks noEditPoints="1"/>
              </p:cNvSpPr>
              <p:nvPr/>
            </p:nvSpPr>
            <p:spPr bwMode="auto">
              <a:xfrm flipH="1">
                <a:off x="5690315" y="3674507"/>
                <a:ext cx="314729" cy="366849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912176" y="2137978"/>
            <a:ext cx="594066" cy="594066"/>
            <a:chOff x="3200028" y="1556792"/>
            <a:chExt cx="792088" cy="792088"/>
          </a:xfrm>
        </p:grpSpPr>
        <p:sp>
          <p:nvSpPr>
            <p:cNvPr id="33" name="椭圆 32"/>
            <p:cNvSpPr/>
            <p:nvPr/>
          </p:nvSpPr>
          <p:spPr>
            <a:xfrm>
              <a:off x="3200028" y="1556792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360527" y="1717291"/>
              <a:ext cx="471090" cy="471090"/>
              <a:chOff x="4334131" y="1343733"/>
              <a:chExt cx="471090" cy="471090"/>
            </a:xfrm>
          </p:grpSpPr>
          <p:sp>
            <p:nvSpPr>
              <p:cNvPr id="35" name="Freeform 17"/>
              <p:cNvSpPr>
                <a:spLocks noEditPoints="1"/>
              </p:cNvSpPr>
              <p:nvPr/>
            </p:nvSpPr>
            <p:spPr bwMode="auto">
              <a:xfrm flipH="1">
                <a:off x="4468442" y="1477042"/>
                <a:ext cx="202468" cy="203471"/>
              </a:xfrm>
              <a:custGeom>
                <a:avLst/>
                <a:gdLst>
                  <a:gd name="T0" fmla="*/ 124 w 124"/>
                  <a:gd name="T1" fmla="*/ 0 h 124"/>
                  <a:gd name="T2" fmla="*/ 39 w 124"/>
                  <a:gd name="T3" fmla="*/ 39 h 124"/>
                  <a:gd name="T4" fmla="*/ 0 w 124"/>
                  <a:gd name="T5" fmla="*/ 124 h 124"/>
                  <a:gd name="T6" fmla="*/ 85 w 124"/>
                  <a:gd name="T7" fmla="*/ 85 h 124"/>
                  <a:gd name="T8" fmla="*/ 124 w 124"/>
                  <a:gd name="T9" fmla="*/ 0 h 124"/>
                  <a:gd name="T10" fmla="*/ 62 w 124"/>
                  <a:gd name="T11" fmla="*/ 78 h 124"/>
                  <a:gd name="T12" fmla="*/ 46 w 124"/>
                  <a:gd name="T13" fmla="*/ 62 h 124"/>
                  <a:gd name="T14" fmla="*/ 62 w 124"/>
                  <a:gd name="T15" fmla="*/ 46 h 124"/>
                  <a:gd name="T16" fmla="*/ 78 w 124"/>
                  <a:gd name="T17" fmla="*/ 62 h 124"/>
                  <a:gd name="T18" fmla="*/ 62 w 124"/>
                  <a:gd name="T19" fmla="*/ 7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124">
                    <a:moveTo>
                      <a:pt x="124" y="0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85" y="85"/>
                      <a:pt x="85" y="85"/>
                      <a:pt x="85" y="85"/>
                    </a:cubicBezTo>
                    <a:lnTo>
                      <a:pt x="124" y="0"/>
                    </a:lnTo>
                    <a:close/>
                    <a:moveTo>
                      <a:pt x="62" y="78"/>
                    </a:moveTo>
                    <a:cubicBezTo>
                      <a:pt x="53" y="78"/>
                      <a:pt x="46" y="71"/>
                      <a:pt x="46" y="62"/>
                    </a:cubicBezTo>
                    <a:cubicBezTo>
                      <a:pt x="46" y="53"/>
                      <a:pt x="53" y="46"/>
                      <a:pt x="62" y="46"/>
                    </a:cubicBezTo>
                    <a:cubicBezTo>
                      <a:pt x="71" y="46"/>
                      <a:pt x="78" y="53"/>
                      <a:pt x="78" y="62"/>
                    </a:cubicBezTo>
                    <a:cubicBezTo>
                      <a:pt x="78" y="71"/>
                      <a:pt x="71" y="78"/>
                      <a:pt x="62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Freeform 18"/>
              <p:cNvSpPr>
                <a:spLocks noEditPoints="1"/>
              </p:cNvSpPr>
              <p:nvPr/>
            </p:nvSpPr>
            <p:spPr bwMode="auto">
              <a:xfrm flipH="1">
                <a:off x="4334131" y="1343733"/>
                <a:ext cx="471090" cy="471090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144 w 288"/>
                  <a:gd name="T11" fmla="*/ 256 h 288"/>
                  <a:gd name="T12" fmla="*/ 32 w 288"/>
                  <a:gd name="T13" fmla="*/ 144 h 288"/>
                  <a:gd name="T14" fmla="*/ 144 w 288"/>
                  <a:gd name="T15" fmla="*/ 32 h 288"/>
                  <a:gd name="T16" fmla="*/ 256 w 288"/>
                  <a:gd name="T17" fmla="*/ 144 h 288"/>
                  <a:gd name="T18" fmla="*/ 144 w 288"/>
                  <a:gd name="T19" fmla="*/ 25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4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144" y="256"/>
                    </a:moveTo>
                    <a:cubicBezTo>
                      <a:pt x="82" y="256"/>
                      <a:pt x="32" y="206"/>
                      <a:pt x="32" y="144"/>
                    </a:cubicBezTo>
                    <a:cubicBezTo>
                      <a:pt x="32" y="82"/>
                      <a:pt x="82" y="32"/>
                      <a:pt x="144" y="32"/>
                    </a:cubicBezTo>
                    <a:cubicBezTo>
                      <a:pt x="206" y="32"/>
                      <a:pt x="256" y="82"/>
                      <a:pt x="256" y="144"/>
                    </a:cubicBezTo>
                    <a:cubicBezTo>
                      <a:pt x="256" y="206"/>
                      <a:pt x="206" y="256"/>
                      <a:pt x="144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164568" y="4510107"/>
            <a:ext cx="594066" cy="594066"/>
            <a:chOff x="6203218" y="4719630"/>
            <a:chExt cx="792088" cy="792088"/>
          </a:xfrm>
        </p:grpSpPr>
        <p:sp>
          <p:nvSpPr>
            <p:cNvPr id="38" name="椭圆 37"/>
            <p:cNvSpPr/>
            <p:nvPr/>
          </p:nvSpPr>
          <p:spPr>
            <a:xfrm flipV="1">
              <a:off x="6203218" y="4719630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 flipH="1">
              <a:off x="6389777" y="4906189"/>
              <a:ext cx="418970" cy="418970"/>
            </a:xfrm>
            <a:custGeom>
              <a:avLst/>
              <a:gdLst>
                <a:gd name="T0" fmla="*/ 240 w 256"/>
                <a:gd name="T1" fmla="*/ 88 h 256"/>
                <a:gd name="T2" fmla="*/ 168 w 256"/>
                <a:gd name="T3" fmla="*/ 88 h 256"/>
                <a:gd name="T4" fmla="*/ 168 w 256"/>
                <a:gd name="T5" fmla="*/ 16 h 256"/>
                <a:gd name="T6" fmla="*/ 152 w 256"/>
                <a:gd name="T7" fmla="*/ 0 h 256"/>
                <a:gd name="T8" fmla="*/ 104 w 256"/>
                <a:gd name="T9" fmla="*/ 0 h 256"/>
                <a:gd name="T10" fmla="*/ 88 w 256"/>
                <a:gd name="T11" fmla="*/ 16 h 256"/>
                <a:gd name="T12" fmla="*/ 88 w 256"/>
                <a:gd name="T13" fmla="*/ 88 h 256"/>
                <a:gd name="T14" fmla="*/ 16 w 256"/>
                <a:gd name="T15" fmla="*/ 88 h 256"/>
                <a:gd name="T16" fmla="*/ 0 w 256"/>
                <a:gd name="T17" fmla="*/ 104 h 256"/>
                <a:gd name="T18" fmla="*/ 0 w 256"/>
                <a:gd name="T19" fmla="*/ 152 h 256"/>
                <a:gd name="T20" fmla="*/ 16 w 256"/>
                <a:gd name="T21" fmla="*/ 168 h 256"/>
                <a:gd name="T22" fmla="*/ 88 w 256"/>
                <a:gd name="T23" fmla="*/ 168 h 256"/>
                <a:gd name="T24" fmla="*/ 88 w 256"/>
                <a:gd name="T25" fmla="*/ 240 h 256"/>
                <a:gd name="T26" fmla="*/ 104 w 256"/>
                <a:gd name="T27" fmla="*/ 256 h 256"/>
                <a:gd name="T28" fmla="*/ 152 w 256"/>
                <a:gd name="T29" fmla="*/ 256 h 256"/>
                <a:gd name="T30" fmla="*/ 168 w 256"/>
                <a:gd name="T31" fmla="*/ 240 h 256"/>
                <a:gd name="T32" fmla="*/ 168 w 256"/>
                <a:gd name="T33" fmla="*/ 168 h 256"/>
                <a:gd name="T34" fmla="*/ 240 w 256"/>
                <a:gd name="T35" fmla="*/ 168 h 256"/>
                <a:gd name="T36" fmla="*/ 256 w 256"/>
                <a:gd name="T37" fmla="*/ 152 h 256"/>
                <a:gd name="T38" fmla="*/ 256 w 256"/>
                <a:gd name="T39" fmla="*/ 104 h 256"/>
                <a:gd name="T40" fmla="*/ 240 w 256"/>
                <a:gd name="T41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6" h="256">
                  <a:moveTo>
                    <a:pt x="240" y="88"/>
                  </a:moveTo>
                  <a:cubicBezTo>
                    <a:pt x="168" y="88"/>
                    <a:pt x="168" y="88"/>
                    <a:pt x="168" y="88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7"/>
                    <a:pt x="161" y="0"/>
                    <a:pt x="15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8" y="7"/>
                    <a:pt x="88" y="1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7" y="88"/>
                    <a:pt x="0" y="95"/>
                    <a:pt x="0" y="10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88" y="249"/>
                    <a:pt x="95" y="256"/>
                    <a:pt x="104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61" y="256"/>
                    <a:pt x="168" y="249"/>
                    <a:pt x="168" y="240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9" y="168"/>
                    <a:pt x="256" y="161"/>
                    <a:pt x="256" y="15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95"/>
                    <a:pt x="249" y="88"/>
                    <a:pt x="24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027775" y="4510107"/>
            <a:ext cx="594066" cy="594066"/>
            <a:chOff x="8687494" y="4719630"/>
            <a:chExt cx="792088" cy="792088"/>
          </a:xfrm>
        </p:grpSpPr>
        <p:sp>
          <p:nvSpPr>
            <p:cNvPr id="41" name="椭圆 40"/>
            <p:cNvSpPr/>
            <p:nvPr/>
          </p:nvSpPr>
          <p:spPr>
            <a:xfrm flipV="1">
              <a:off x="8687494" y="4719630"/>
              <a:ext cx="792088" cy="79208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847965" y="4984723"/>
              <a:ext cx="471147" cy="261902"/>
              <a:chOff x="6864264" y="1408669"/>
              <a:chExt cx="471147" cy="261902"/>
            </a:xfrm>
          </p:grpSpPr>
          <p:sp>
            <p:nvSpPr>
              <p:cNvPr id="43" name="Freeform 98"/>
              <p:cNvSpPr>
                <a:spLocks/>
              </p:cNvSpPr>
              <p:nvPr/>
            </p:nvSpPr>
            <p:spPr bwMode="auto">
              <a:xfrm flipH="1">
                <a:off x="6968886" y="1526456"/>
                <a:ext cx="313867" cy="92151"/>
              </a:xfrm>
              <a:custGeom>
                <a:avLst/>
                <a:gdLst>
                  <a:gd name="T0" fmla="*/ 192 w 192"/>
                  <a:gd name="T1" fmla="*/ 18 h 56"/>
                  <a:gd name="T2" fmla="*/ 80 w 192"/>
                  <a:gd name="T3" fmla="*/ 40 h 56"/>
                  <a:gd name="T4" fmla="*/ 88 w 192"/>
                  <a:gd name="T5" fmla="*/ 0 h 56"/>
                  <a:gd name="T6" fmla="*/ 82 w 192"/>
                  <a:gd name="T7" fmla="*/ 0 h 56"/>
                  <a:gd name="T8" fmla="*/ 3 w 192"/>
                  <a:gd name="T9" fmla="*/ 16 h 56"/>
                  <a:gd name="T10" fmla="*/ 0 w 192"/>
                  <a:gd name="T11" fmla="*/ 16 h 56"/>
                  <a:gd name="T12" fmla="*/ 0 w 192"/>
                  <a:gd name="T13" fmla="*/ 56 h 56"/>
                  <a:gd name="T14" fmla="*/ 192 w 192"/>
                  <a:gd name="T15" fmla="*/ 56 h 56"/>
                  <a:gd name="T16" fmla="*/ 192 w 192"/>
                  <a:gd name="T17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56">
                    <a:moveTo>
                      <a:pt x="192" y="18"/>
                    </a:moveTo>
                    <a:cubicBezTo>
                      <a:pt x="80" y="40"/>
                      <a:pt x="80" y="40"/>
                      <a:pt x="80" y="4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6"/>
                      <a:pt x="0" y="1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lnTo>
                      <a:pt x="19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Freeform 99"/>
              <p:cNvSpPr>
                <a:spLocks noEditPoints="1"/>
              </p:cNvSpPr>
              <p:nvPr/>
            </p:nvSpPr>
            <p:spPr bwMode="auto">
              <a:xfrm flipH="1">
                <a:off x="6864264" y="1408669"/>
                <a:ext cx="471147" cy="261902"/>
              </a:xfrm>
              <a:custGeom>
                <a:avLst/>
                <a:gdLst>
                  <a:gd name="T0" fmla="*/ 272 w 288"/>
                  <a:gd name="T1" fmla="*/ 40 h 160"/>
                  <a:gd name="T2" fmla="*/ 256 w 288"/>
                  <a:gd name="T3" fmla="*/ 40 h 160"/>
                  <a:gd name="T4" fmla="*/ 256 w 288"/>
                  <a:gd name="T5" fmla="*/ 16 h 160"/>
                  <a:gd name="T6" fmla="*/ 240 w 288"/>
                  <a:gd name="T7" fmla="*/ 0 h 160"/>
                  <a:gd name="T8" fmla="*/ 16 w 288"/>
                  <a:gd name="T9" fmla="*/ 0 h 160"/>
                  <a:gd name="T10" fmla="*/ 0 w 288"/>
                  <a:gd name="T11" fmla="*/ 16 h 160"/>
                  <a:gd name="T12" fmla="*/ 0 w 288"/>
                  <a:gd name="T13" fmla="*/ 144 h 160"/>
                  <a:gd name="T14" fmla="*/ 16 w 288"/>
                  <a:gd name="T15" fmla="*/ 160 h 160"/>
                  <a:gd name="T16" fmla="*/ 240 w 288"/>
                  <a:gd name="T17" fmla="*/ 160 h 160"/>
                  <a:gd name="T18" fmla="*/ 256 w 288"/>
                  <a:gd name="T19" fmla="*/ 144 h 160"/>
                  <a:gd name="T20" fmla="*/ 256 w 288"/>
                  <a:gd name="T21" fmla="*/ 120 h 160"/>
                  <a:gd name="T22" fmla="*/ 272 w 288"/>
                  <a:gd name="T23" fmla="*/ 120 h 160"/>
                  <a:gd name="T24" fmla="*/ 288 w 288"/>
                  <a:gd name="T25" fmla="*/ 104 h 160"/>
                  <a:gd name="T26" fmla="*/ 288 w 288"/>
                  <a:gd name="T27" fmla="*/ 56 h 160"/>
                  <a:gd name="T28" fmla="*/ 272 w 288"/>
                  <a:gd name="T29" fmla="*/ 40 h 160"/>
                  <a:gd name="T30" fmla="*/ 240 w 288"/>
                  <a:gd name="T31" fmla="*/ 144 h 160"/>
                  <a:gd name="T32" fmla="*/ 16 w 288"/>
                  <a:gd name="T33" fmla="*/ 144 h 160"/>
                  <a:gd name="T34" fmla="*/ 16 w 288"/>
                  <a:gd name="T35" fmla="*/ 16 h 160"/>
                  <a:gd name="T36" fmla="*/ 240 w 288"/>
                  <a:gd name="T37" fmla="*/ 16 h 160"/>
                  <a:gd name="T38" fmla="*/ 240 w 288"/>
                  <a:gd name="T39" fmla="*/ 14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8" h="160">
                    <a:moveTo>
                      <a:pt x="272" y="40"/>
                    </a:moveTo>
                    <a:cubicBezTo>
                      <a:pt x="256" y="40"/>
                      <a:pt x="256" y="40"/>
                      <a:pt x="256" y="40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56" y="7"/>
                      <a:pt x="249" y="0"/>
                      <a:pt x="24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3"/>
                      <a:pt x="7" y="160"/>
                      <a:pt x="16" y="160"/>
                    </a:cubicBezTo>
                    <a:cubicBezTo>
                      <a:pt x="240" y="160"/>
                      <a:pt x="240" y="160"/>
                      <a:pt x="240" y="160"/>
                    </a:cubicBezTo>
                    <a:cubicBezTo>
                      <a:pt x="249" y="160"/>
                      <a:pt x="256" y="153"/>
                      <a:pt x="256" y="144"/>
                    </a:cubicBezTo>
                    <a:cubicBezTo>
                      <a:pt x="256" y="120"/>
                      <a:pt x="256" y="120"/>
                      <a:pt x="256" y="120"/>
                    </a:cubicBezTo>
                    <a:cubicBezTo>
                      <a:pt x="272" y="120"/>
                      <a:pt x="272" y="120"/>
                      <a:pt x="272" y="120"/>
                    </a:cubicBezTo>
                    <a:cubicBezTo>
                      <a:pt x="281" y="120"/>
                      <a:pt x="288" y="113"/>
                      <a:pt x="288" y="104"/>
                    </a:cubicBezTo>
                    <a:cubicBezTo>
                      <a:pt x="288" y="56"/>
                      <a:pt x="288" y="56"/>
                      <a:pt x="288" y="56"/>
                    </a:cubicBezTo>
                    <a:cubicBezTo>
                      <a:pt x="288" y="47"/>
                      <a:pt x="281" y="40"/>
                      <a:pt x="272" y="40"/>
                    </a:cubicBezTo>
                    <a:close/>
                    <a:moveTo>
                      <a:pt x="240" y="144"/>
                    </a:moveTo>
                    <a:cubicBezTo>
                      <a:pt x="16" y="144"/>
                      <a:pt x="16" y="144"/>
                      <a:pt x="16" y="144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5" name="Freeform 100"/>
              <p:cNvSpPr>
                <a:spLocks/>
              </p:cNvSpPr>
              <p:nvPr/>
            </p:nvSpPr>
            <p:spPr bwMode="auto">
              <a:xfrm flipH="1">
                <a:off x="6968886" y="1461326"/>
                <a:ext cx="313867" cy="91458"/>
              </a:xfrm>
              <a:custGeom>
                <a:avLst/>
                <a:gdLst>
                  <a:gd name="T0" fmla="*/ 112 w 192"/>
                  <a:gd name="T1" fmla="*/ 56 h 56"/>
                  <a:gd name="T2" fmla="*/ 118 w 192"/>
                  <a:gd name="T3" fmla="*/ 56 h 56"/>
                  <a:gd name="T4" fmla="*/ 189 w 192"/>
                  <a:gd name="T5" fmla="*/ 42 h 56"/>
                  <a:gd name="T6" fmla="*/ 192 w 192"/>
                  <a:gd name="T7" fmla="*/ 42 h 56"/>
                  <a:gd name="T8" fmla="*/ 192 w 192"/>
                  <a:gd name="T9" fmla="*/ 0 h 56"/>
                  <a:gd name="T10" fmla="*/ 0 w 192"/>
                  <a:gd name="T11" fmla="*/ 0 h 56"/>
                  <a:gd name="T12" fmla="*/ 0 w 192"/>
                  <a:gd name="T13" fmla="*/ 40 h 56"/>
                  <a:gd name="T14" fmla="*/ 120 w 192"/>
                  <a:gd name="T15" fmla="*/ 16 h 56"/>
                  <a:gd name="T16" fmla="*/ 112 w 19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56">
                    <a:moveTo>
                      <a:pt x="112" y="56"/>
                    </a:moveTo>
                    <a:cubicBezTo>
                      <a:pt x="118" y="56"/>
                      <a:pt x="118" y="56"/>
                      <a:pt x="118" y="56"/>
                    </a:cubicBezTo>
                    <a:cubicBezTo>
                      <a:pt x="189" y="42"/>
                      <a:pt x="189" y="42"/>
                      <a:pt x="189" y="42"/>
                    </a:cubicBezTo>
                    <a:cubicBezTo>
                      <a:pt x="190" y="42"/>
                      <a:pt x="191" y="42"/>
                      <a:pt x="192" y="42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0" y="16"/>
                      <a:pt x="120" y="16"/>
                      <a:pt x="120" y="16"/>
                    </a:cubicBezTo>
                    <a:lnTo>
                      <a:pt x="112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35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46" name="TextBox 88"/>
          <p:cNvSpPr txBox="1"/>
          <p:nvPr/>
        </p:nvSpPr>
        <p:spPr>
          <a:xfrm>
            <a:off x="2543935" y="245544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  <p:sp>
        <p:nvSpPr>
          <p:cNvPr id="47" name="TextBox 90"/>
          <p:cNvSpPr txBox="1"/>
          <p:nvPr/>
        </p:nvSpPr>
        <p:spPr>
          <a:xfrm>
            <a:off x="3089723" y="448963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  <p:sp>
        <p:nvSpPr>
          <p:cNvPr id="48" name="TextBox 91"/>
          <p:cNvSpPr txBox="1"/>
          <p:nvPr/>
        </p:nvSpPr>
        <p:spPr>
          <a:xfrm>
            <a:off x="5975547" y="250844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  <p:sp>
        <p:nvSpPr>
          <p:cNvPr id="49" name="TextBox 92"/>
          <p:cNvSpPr txBox="1"/>
          <p:nvPr/>
        </p:nvSpPr>
        <p:spPr>
          <a:xfrm>
            <a:off x="6529543" y="405105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  <p:sp>
        <p:nvSpPr>
          <p:cNvPr id="50" name="TextBox 93"/>
          <p:cNvSpPr txBox="1"/>
          <p:nvPr/>
        </p:nvSpPr>
        <p:spPr>
          <a:xfrm>
            <a:off x="7973769" y="250844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  <p:sp>
        <p:nvSpPr>
          <p:cNvPr id="51" name="TextBox 94"/>
          <p:cNvSpPr txBox="1"/>
          <p:nvPr/>
        </p:nvSpPr>
        <p:spPr>
          <a:xfrm>
            <a:off x="8459823" y="405105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华文黑体" pitchFamily="2" charset="-122"/>
              </a:rPr>
              <a:t>单击添加文本单击添加文本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74194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926512" y="3410491"/>
            <a:ext cx="166624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173974" y="4266146"/>
            <a:ext cx="166624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78809" y="3410491"/>
            <a:ext cx="166624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72552" y="4266146"/>
            <a:ext cx="1666249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343511" y="2900946"/>
            <a:ext cx="1196276" cy="1196275"/>
            <a:chOff x="4315518" y="2723665"/>
            <a:chExt cx="1196276" cy="1196274"/>
          </a:xfrm>
        </p:grpSpPr>
        <p:sp>
          <p:nvSpPr>
            <p:cNvPr id="48" name="Teardrop 40"/>
            <p:cNvSpPr/>
            <p:nvPr/>
          </p:nvSpPr>
          <p:spPr>
            <a:xfrm>
              <a:off x="4315518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49" name="Group 80"/>
            <p:cNvGrpSpPr>
              <a:grpSpLocks noChangeAspect="1"/>
            </p:cNvGrpSpPr>
            <p:nvPr/>
          </p:nvGrpSpPr>
          <p:grpSpPr bwMode="auto">
            <a:xfrm>
              <a:off x="4674224" y="2892590"/>
              <a:ext cx="610129" cy="647440"/>
              <a:chOff x="4738" y="3130"/>
              <a:chExt cx="551" cy="590"/>
            </a:xfrm>
            <a:solidFill>
              <a:schemeClr val="bg1"/>
            </a:solidFill>
          </p:grpSpPr>
          <p:sp>
            <p:nvSpPr>
              <p:cNvPr id="50" name="Freeform 81"/>
              <p:cNvSpPr>
                <a:spLocks/>
              </p:cNvSpPr>
              <p:nvPr/>
            </p:nvSpPr>
            <p:spPr bwMode="auto">
              <a:xfrm>
                <a:off x="4738" y="3376"/>
                <a:ext cx="307" cy="344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82"/>
              <p:cNvSpPr>
                <a:spLocks/>
              </p:cNvSpPr>
              <p:nvPr/>
            </p:nvSpPr>
            <p:spPr bwMode="auto">
              <a:xfrm>
                <a:off x="4940" y="3216"/>
                <a:ext cx="313" cy="504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2" name="Freeform 83"/>
              <p:cNvSpPr>
                <a:spLocks/>
              </p:cNvSpPr>
              <p:nvPr/>
            </p:nvSpPr>
            <p:spPr bwMode="auto">
              <a:xfrm>
                <a:off x="5081" y="3412"/>
                <a:ext cx="208" cy="298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84"/>
              <p:cNvSpPr>
                <a:spLocks/>
              </p:cNvSpPr>
              <p:nvPr/>
            </p:nvSpPr>
            <p:spPr bwMode="auto">
              <a:xfrm>
                <a:off x="5129" y="3130"/>
                <a:ext cx="102" cy="102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2161498" y="2045292"/>
            <a:ext cx="1196276" cy="1196275"/>
            <a:chOff x="2133505" y="1868011"/>
            <a:chExt cx="1196276" cy="1196274"/>
          </a:xfrm>
        </p:grpSpPr>
        <p:sp>
          <p:nvSpPr>
            <p:cNvPr id="55" name="Teardrop 40"/>
            <p:cNvSpPr/>
            <p:nvPr/>
          </p:nvSpPr>
          <p:spPr>
            <a:xfrm>
              <a:off x="2133505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2594152" y="2091252"/>
              <a:ext cx="489277" cy="684119"/>
              <a:chOff x="9451975" y="2613025"/>
              <a:chExt cx="538163" cy="752475"/>
            </a:xfrm>
            <a:solidFill>
              <a:schemeClr val="bg1"/>
            </a:solidFill>
          </p:grpSpPr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9526588" y="2651125"/>
                <a:ext cx="142875" cy="153987"/>
              </a:xfrm>
              <a:custGeom>
                <a:avLst/>
                <a:gdLst>
                  <a:gd name="T0" fmla="*/ 4 w 38"/>
                  <a:gd name="T1" fmla="*/ 26 h 41"/>
                  <a:gd name="T2" fmla="*/ 19 w 38"/>
                  <a:gd name="T3" fmla="*/ 41 h 41"/>
                  <a:gd name="T4" fmla="*/ 34 w 38"/>
                  <a:gd name="T5" fmla="*/ 26 h 41"/>
                  <a:gd name="T6" fmla="*/ 37 w 38"/>
                  <a:gd name="T7" fmla="*/ 20 h 41"/>
                  <a:gd name="T8" fmla="*/ 35 w 38"/>
                  <a:gd name="T9" fmla="*/ 17 h 41"/>
                  <a:gd name="T10" fmla="*/ 19 w 38"/>
                  <a:gd name="T11" fmla="*/ 0 h 41"/>
                  <a:gd name="T12" fmla="*/ 3 w 38"/>
                  <a:gd name="T13" fmla="*/ 17 h 41"/>
                  <a:gd name="T14" fmla="*/ 0 w 38"/>
                  <a:gd name="T15" fmla="*/ 20 h 41"/>
                  <a:gd name="T16" fmla="*/ 4 w 38"/>
                  <a:gd name="T1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4" y="26"/>
                    </a:moveTo>
                    <a:cubicBezTo>
                      <a:pt x="6" y="34"/>
                      <a:pt x="11" y="41"/>
                      <a:pt x="19" y="41"/>
                    </a:cubicBezTo>
                    <a:cubicBezTo>
                      <a:pt x="27" y="41"/>
                      <a:pt x="32" y="34"/>
                      <a:pt x="34" y="26"/>
                    </a:cubicBezTo>
                    <a:cubicBezTo>
                      <a:pt x="36" y="25"/>
                      <a:pt x="38" y="22"/>
                      <a:pt x="37" y="20"/>
                    </a:cubicBezTo>
                    <a:cubicBezTo>
                      <a:pt x="37" y="18"/>
                      <a:pt x="36" y="17"/>
                      <a:pt x="35" y="17"/>
                    </a:cubicBezTo>
                    <a:cubicBezTo>
                      <a:pt x="35" y="7"/>
                      <a:pt x="28" y="0"/>
                      <a:pt x="19" y="0"/>
                    </a:cubicBezTo>
                    <a:cubicBezTo>
                      <a:pt x="10" y="0"/>
                      <a:pt x="3" y="7"/>
                      <a:pt x="3" y="17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1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9451975" y="2813050"/>
                <a:ext cx="398463" cy="552450"/>
              </a:xfrm>
              <a:custGeom>
                <a:avLst/>
                <a:gdLst>
                  <a:gd name="T0" fmla="*/ 97 w 106"/>
                  <a:gd name="T1" fmla="*/ 36 h 147"/>
                  <a:gd name="T2" fmla="*/ 82 w 106"/>
                  <a:gd name="T3" fmla="*/ 38 h 147"/>
                  <a:gd name="T4" fmla="*/ 79 w 106"/>
                  <a:gd name="T5" fmla="*/ 37 h 147"/>
                  <a:gd name="T6" fmla="*/ 67 w 106"/>
                  <a:gd name="T7" fmla="*/ 11 h 147"/>
                  <a:gd name="T8" fmla="*/ 66 w 106"/>
                  <a:gd name="T9" fmla="*/ 8 h 147"/>
                  <a:gd name="T10" fmla="*/ 54 w 106"/>
                  <a:gd name="T11" fmla="*/ 2 h 147"/>
                  <a:gd name="T12" fmla="*/ 49 w 106"/>
                  <a:gd name="T13" fmla="*/ 0 h 147"/>
                  <a:gd name="T14" fmla="*/ 43 w 106"/>
                  <a:gd name="T15" fmla="*/ 22 h 147"/>
                  <a:gd name="T16" fmla="*/ 43 w 106"/>
                  <a:gd name="T17" fmla="*/ 5 h 147"/>
                  <a:gd name="T18" fmla="*/ 38 w 106"/>
                  <a:gd name="T19" fmla="*/ 2 h 147"/>
                  <a:gd name="T20" fmla="*/ 37 w 106"/>
                  <a:gd name="T21" fmla="*/ 9 h 147"/>
                  <a:gd name="T22" fmla="*/ 28 w 106"/>
                  <a:gd name="T23" fmla="*/ 0 h 147"/>
                  <a:gd name="T24" fmla="*/ 28 w 106"/>
                  <a:gd name="T25" fmla="*/ 0 h 147"/>
                  <a:gd name="T26" fmla="*/ 10 w 106"/>
                  <a:gd name="T27" fmla="*/ 7 h 147"/>
                  <a:gd name="T28" fmla="*/ 1 w 106"/>
                  <a:gd name="T29" fmla="*/ 69 h 147"/>
                  <a:gd name="T30" fmla="*/ 14 w 106"/>
                  <a:gd name="T31" fmla="*/ 70 h 147"/>
                  <a:gd name="T32" fmla="*/ 18 w 106"/>
                  <a:gd name="T33" fmla="*/ 23 h 147"/>
                  <a:gd name="T34" fmla="*/ 18 w 106"/>
                  <a:gd name="T35" fmla="*/ 65 h 147"/>
                  <a:gd name="T36" fmla="*/ 18 w 106"/>
                  <a:gd name="T37" fmla="*/ 138 h 147"/>
                  <a:gd name="T38" fmla="*/ 27 w 106"/>
                  <a:gd name="T39" fmla="*/ 147 h 147"/>
                  <a:gd name="T40" fmla="*/ 36 w 106"/>
                  <a:gd name="T41" fmla="*/ 138 h 147"/>
                  <a:gd name="T42" fmla="*/ 41 w 106"/>
                  <a:gd name="T43" fmla="*/ 77 h 147"/>
                  <a:gd name="T44" fmla="*/ 50 w 106"/>
                  <a:gd name="T45" fmla="*/ 147 h 147"/>
                  <a:gd name="T46" fmla="*/ 50 w 106"/>
                  <a:gd name="T47" fmla="*/ 147 h 147"/>
                  <a:gd name="T48" fmla="*/ 59 w 106"/>
                  <a:gd name="T49" fmla="*/ 70 h 147"/>
                  <a:gd name="T50" fmla="*/ 60 w 106"/>
                  <a:gd name="T51" fmla="*/ 29 h 147"/>
                  <a:gd name="T52" fmla="*/ 67 w 106"/>
                  <a:gd name="T53" fmla="*/ 43 h 147"/>
                  <a:gd name="T54" fmla="*/ 71 w 106"/>
                  <a:gd name="T55" fmla="*/ 50 h 147"/>
                  <a:gd name="T56" fmla="*/ 75 w 106"/>
                  <a:gd name="T57" fmla="*/ 52 h 147"/>
                  <a:gd name="T58" fmla="*/ 77 w 106"/>
                  <a:gd name="T59" fmla="*/ 52 h 147"/>
                  <a:gd name="T60" fmla="*/ 81 w 106"/>
                  <a:gd name="T61" fmla="*/ 52 h 147"/>
                  <a:gd name="T62" fmla="*/ 100 w 106"/>
                  <a:gd name="T63" fmla="*/ 49 h 147"/>
                  <a:gd name="T64" fmla="*/ 97 w 106"/>
                  <a:gd name="T65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147">
                    <a:moveTo>
                      <a:pt x="97" y="36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5" y="36"/>
                      <a:pt x="91" y="37"/>
                      <a:pt x="87" y="37"/>
                    </a:cubicBezTo>
                    <a:cubicBezTo>
                      <a:pt x="85" y="38"/>
                      <a:pt x="83" y="38"/>
                      <a:pt x="82" y="38"/>
                    </a:cubicBezTo>
                    <a:cubicBezTo>
                      <a:pt x="81" y="38"/>
                      <a:pt x="81" y="38"/>
                      <a:pt x="80" y="38"/>
                    </a:cubicBezTo>
                    <a:cubicBezTo>
                      <a:pt x="80" y="38"/>
                      <a:pt x="80" y="37"/>
                      <a:pt x="79" y="37"/>
                    </a:cubicBezTo>
                    <a:cubicBezTo>
                      <a:pt x="77" y="32"/>
                      <a:pt x="73" y="25"/>
                      <a:pt x="71" y="19"/>
                    </a:cubicBezTo>
                    <a:cubicBezTo>
                      <a:pt x="69" y="16"/>
                      <a:pt x="68" y="13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6"/>
                      <a:pt x="64" y="6"/>
                    </a:cubicBezTo>
                    <a:cubicBezTo>
                      <a:pt x="63" y="5"/>
                      <a:pt x="61" y="3"/>
                      <a:pt x="54" y="2"/>
                    </a:cubicBezTo>
                    <a:cubicBezTo>
                      <a:pt x="52" y="1"/>
                      <a:pt x="51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8" y="12"/>
                      <a:pt x="43" y="22"/>
                    </a:cubicBezTo>
                    <a:cubicBezTo>
                      <a:pt x="42" y="15"/>
                      <a:pt x="41" y="9"/>
                      <a:pt x="41" y="9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5" y="15"/>
                      <a:pt x="35" y="22"/>
                    </a:cubicBezTo>
                    <a:cubicBezTo>
                      <a:pt x="30" y="12"/>
                      <a:pt x="28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1"/>
                      <a:pt x="24" y="2"/>
                    </a:cubicBezTo>
                    <a:cubicBezTo>
                      <a:pt x="20" y="3"/>
                      <a:pt x="14" y="5"/>
                      <a:pt x="10" y="7"/>
                    </a:cubicBezTo>
                    <a:cubicBezTo>
                      <a:pt x="8" y="9"/>
                      <a:pt x="2" y="17"/>
                      <a:pt x="0" y="44"/>
                    </a:cubicBezTo>
                    <a:cubicBezTo>
                      <a:pt x="0" y="53"/>
                      <a:pt x="1" y="69"/>
                      <a:pt x="1" y="69"/>
                    </a:cubicBezTo>
                    <a:cubicBezTo>
                      <a:pt x="2" y="73"/>
                      <a:pt x="3" y="77"/>
                      <a:pt x="7" y="77"/>
                    </a:cubicBezTo>
                    <a:cubicBezTo>
                      <a:pt x="12" y="77"/>
                      <a:pt x="14" y="74"/>
                      <a:pt x="14" y="70"/>
                    </a:cubicBezTo>
                    <a:cubicBezTo>
                      <a:pt x="14" y="70"/>
                      <a:pt x="13" y="56"/>
                      <a:pt x="14" y="45"/>
                    </a:cubicBezTo>
                    <a:cubicBezTo>
                      <a:pt x="14" y="36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7"/>
                      <a:pt x="18" y="69"/>
                      <a:pt x="18" y="7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3"/>
                      <a:pt x="22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7"/>
                      <a:pt x="36" y="143"/>
                      <a:pt x="36" y="138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1" y="143"/>
                      <a:pt x="45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5" y="147"/>
                      <a:pt x="59" y="143"/>
                      <a:pt x="59" y="13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69"/>
                      <a:pt x="60" y="67"/>
                      <a:pt x="60" y="65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30"/>
                      <a:pt x="61" y="31"/>
                    </a:cubicBezTo>
                    <a:cubicBezTo>
                      <a:pt x="63" y="35"/>
                      <a:pt x="65" y="40"/>
                      <a:pt x="67" y="43"/>
                    </a:cubicBezTo>
                    <a:cubicBezTo>
                      <a:pt x="68" y="45"/>
                      <a:pt x="69" y="46"/>
                      <a:pt x="70" y="48"/>
                    </a:cubicBezTo>
                    <a:cubicBezTo>
                      <a:pt x="70" y="48"/>
                      <a:pt x="71" y="49"/>
                      <a:pt x="71" y="50"/>
                    </a:cubicBezTo>
                    <a:cubicBezTo>
                      <a:pt x="71" y="50"/>
                      <a:pt x="72" y="50"/>
                      <a:pt x="72" y="51"/>
                    </a:cubicBezTo>
                    <a:cubicBezTo>
                      <a:pt x="73" y="51"/>
                      <a:pt x="74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85" y="52"/>
                      <a:pt x="89" y="51"/>
                      <a:pt x="93" y="51"/>
                    </a:cubicBezTo>
                    <a:cubicBezTo>
                      <a:pt x="97" y="50"/>
                      <a:pt x="100" y="49"/>
                      <a:pt x="100" y="49"/>
                    </a:cubicBezTo>
                    <a:cubicBezTo>
                      <a:pt x="104" y="48"/>
                      <a:pt x="106" y="45"/>
                      <a:pt x="106" y="41"/>
                    </a:cubicBezTo>
                    <a:cubicBezTo>
                      <a:pt x="105" y="37"/>
                      <a:pt x="101" y="35"/>
                      <a:pt x="97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9771063" y="2613025"/>
                <a:ext cx="219075" cy="339725"/>
              </a:xfrm>
              <a:custGeom>
                <a:avLst/>
                <a:gdLst>
                  <a:gd name="T0" fmla="*/ 33 w 58"/>
                  <a:gd name="T1" fmla="*/ 41 h 90"/>
                  <a:gd name="T2" fmla="*/ 32 w 58"/>
                  <a:gd name="T3" fmla="*/ 40 h 90"/>
                  <a:gd name="T4" fmla="*/ 24 w 58"/>
                  <a:gd name="T5" fmla="*/ 37 h 90"/>
                  <a:gd name="T6" fmla="*/ 23 w 58"/>
                  <a:gd name="T7" fmla="*/ 36 h 90"/>
                  <a:gd name="T8" fmla="*/ 17 w 58"/>
                  <a:gd name="T9" fmla="*/ 32 h 90"/>
                  <a:gd name="T10" fmla="*/ 18 w 58"/>
                  <a:gd name="T11" fmla="*/ 24 h 90"/>
                  <a:gd name="T12" fmla="*/ 28 w 58"/>
                  <a:gd name="T13" fmla="*/ 20 h 90"/>
                  <a:gd name="T14" fmla="*/ 48 w 58"/>
                  <a:gd name="T15" fmla="*/ 27 h 90"/>
                  <a:gd name="T16" fmla="*/ 56 w 58"/>
                  <a:gd name="T17" fmla="*/ 24 h 90"/>
                  <a:gd name="T18" fmla="*/ 56 w 58"/>
                  <a:gd name="T19" fmla="*/ 18 h 90"/>
                  <a:gd name="T20" fmla="*/ 38 w 58"/>
                  <a:gd name="T21" fmla="*/ 10 h 90"/>
                  <a:gd name="T22" fmla="*/ 33 w 58"/>
                  <a:gd name="T23" fmla="*/ 9 h 90"/>
                  <a:gd name="T24" fmla="*/ 33 w 58"/>
                  <a:gd name="T25" fmla="*/ 2 h 90"/>
                  <a:gd name="T26" fmla="*/ 31 w 58"/>
                  <a:gd name="T27" fmla="*/ 0 h 90"/>
                  <a:gd name="T28" fmla="*/ 25 w 58"/>
                  <a:gd name="T29" fmla="*/ 0 h 90"/>
                  <a:gd name="T30" fmla="*/ 23 w 58"/>
                  <a:gd name="T31" fmla="*/ 2 h 90"/>
                  <a:gd name="T32" fmla="*/ 23 w 58"/>
                  <a:gd name="T33" fmla="*/ 9 h 90"/>
                  <a:gd name="T34" fmla="*/ 8 w 58"/>
                  <a:gd name="T35" fmla="*/ 15 h 90"/>
                  <a:gd name="T36" fmla="*/ 4 w 58"/>
                  <a:gd name="T37" fmla="*/ 37 h 90"/>
                  <a:gd name="T38" fmla="*/ 11 w 58"/>
                  <a:gd name="T39" fmla="*/ 45 h 90"/>
                  <a:gd name="T40" fmla="*/ 32 w 58"/>
                  <a:gd name="T41" fmla="*/ 54 h 90"/>
                  <a:gd name="T42" fmla="*/ 35 w 58"/>
                  <a:gd name="T43" fmla="*/ 56 h 90"/>
                  <a:gd name="T44" fmla="*/ 40 w 58"/>
                  <a:gd name="T45" fmla="*/ 60 h 90"/>
                  <a:gd name="T46" fmla="*/ 39 w 58"/>
                  <a:gd name="T47" fmla="*/ 68 h 90"/>
                  <a:gd name="T48" fmla="*/ 30 w 58"/>
                  <a:gd name="T49" fmla="*/ 71 h 90"/>
                  <a:gd name="T50" fmla="*/ 20 w 58"/>
                  <a:gd name="T51" fmla="*/ 69 h 90"/>
                  <a:gd name="T52" fmla="*/ 14 w 58"/>
                  <a:gd name="T53" fmla="*/ 65 h 90"/>
                  <a:gd name="T54" fmla="*/ 13 w 58"/>
                  <a:gd name="T55" fmla="*/ 64 h 90"/>
                  <a:gd name="T56" fmla="*/ 13 w 58"/>
                  <a:gd name="T57" fmla="*/ 64 h 90"/>
                  <a:gd name="T58" fmla="*/ 13 w 58"/>
                  <a:gd name="T59" fmla="*/ 64 h 90"/>
                  <a:gd name="T60" fmla="*/ 13 w 58"/>
                  <a:gd name="T61" fmla="*/ 64 h 90"/>
                  <a:gd name="T62" fmla="*/ 9 w 58"/>
                  <a:gd name="T63" fmla="*/ 62 h 90"/>
                  <a:gd name="T64" fmla="*/ 2 w 58"/>
                  <a:gd name="T65" fmla="*/ 66 h 90"/>
                  <a:gd name="T66" fmla="*/ 2 w 58"/>
                  <a:gd name="T67" fmla="*/ 71 h 90"/>
                  <a:gd name="T68" fmla="*/ 23 w 58"/>
                  <a:gd name="T69" fmla="*/ 82 h 90"/>
                  <a:gd name="T70" fmla="*/ 23 w 58"/>
                  <a:gd name="T71" fmla="*/ 89 h 90"/>
                  <a:gd name="T72" fmla="*/ 25 w 58"/>
                  <a:gd name="T73" fmla="*/ 90 h 90"/>
                  <a:gd name="T74" fmla="*/ 31 w 58"/>
                  <a:gd name="T75" fmla="*/ 90 h 90"/>
                  <a:gd name="T76" fmla="*/ 33 w 58"/>
                  <a:gd name="T77" fmla="*/ 89 h 90"/>
                  <a:gd name="T78" fmla="*/ 33 w 58"/>
                  <a:gd name="T79" fmla="*/ 82 h 90"/>
                  <a:gd name="T80" fmla="*/ 49 w 58"/>
                  <a:gd name="T81" fmla="*/ 77 h 90"/>
                  <a:gd name="T82" fmla="*/ 55 w 58"/>
                  <a:gd name="T83" fmla="*/ 56 h 90"/>
                  <a:gd name="T84" fmla="*/ 33 w 58"/>
                  <a:gd name="T85" fmla="*/ 4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90">
                    <a:moveTo>
                      <a:pt x="33" y="41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3" y="36"/>
                      <a:pt x="23" y="36"/>
                    </a:cubicBezTo>
                    <a:cubicBezTo>
                      <a:pt x="20" y="35"/>
                      <a:pt x="19" y="34"/>
                      <a:pt x="17" y="32"/>
                    </a:cubicBezTo>
                    <a:cubicBezTo>
                      <a:pt x="15" y="29"/>
                      <a:pt x="16" y="26"/>
                      <a:pt x="18" y="24"/>
                    </a:cubicBezTo>
                    <a:cubicBezTo>
                      <a:pt x="21" y="21"/>
                      <a:pt x="25" y="20"/>
                      <a:pt x="28" y="20"/>
                    </a:cubicBezTo>
                    <a:cubicBezTo>
                      <a:pt x="30" y="20"/>
                      <a:pt x="38" y="19"/>
                      <a:pt x="48" y="27"/>
                    </a:cubicBezTo>
                    <a:cubicBezTo>
                      <a:pt x="50" y="29"/>
                      <a:pt x="54" y="26"/>
                      <a:pt x="56" y="24"/>
                    </a:cubicBezTo>
                    <a:cubicBezTo>
                      <a:pt x="57" y="22"/>
                      <a:pt x="57" y="20"/>
                      <a:pt x="56" y="18"/>
                    </a:cubicBezTo>
                    <a:cubicBezTo>
                      <a:pt x="53" y="14"/>
                      <a:pt x="43" y="11"/>
                      <a:pt x="38" y="10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2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7" y="10"/>
                      <a:pt x="12" y="12"/>
                      <a:pt x="8" y="15"/>
                    </a:cubicBezTo>
                    <a:cubicBezTo>
                      <a:pt x="2" y="21"/>
                      <a:pt x="0" y="30"/>
                      <a:pt x="4" y="37"/>
                    </a:cubicBezTo>
                    <a:cubicBezTo>
                      <a:pt x="5" y="40"/>
                      <a:pt x="8" y="43"/>
                      <a:pt x="11" y="45"/>
                    </a:cubicBezTo>
                    <a:cubicBezTo>
                      <a:pt x="14" y="46"/>
                      <a:pt x="26" y="52"/>
                      <a:pt x="32" y="5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7"/>
                      <a:pt x="39" y="58"/>
                      <a:pt x="40" y="60"/>
                    </a:cubicBezTo>
                    <a:cubicBezTo>
                      <a:pt x="42" y="63"/>
                      <a:pt x="41" y="66"/>
                      <a:pt x="39" y="68"/>
                    </a:cubicBezTo>
                    <a:cubicBezTo>
                      <a:pt x="37" y="70"/>
                      <a:pt x="34" y="71"/>
                      <a:pt x="30" y="71"/>
                    </a:cubicBezTo>
                    <a:cubicBezTo>
                      <a:pt x="27" y="71"/>
                      <a:pt x="24" y="70"/>
                      <a:pt x="20" y="69"/>
                    </a:cubicBezTo>
                    <a:cubicBezTo>
                      <a:pt x="18" y="68"/>
                      <a:pt x="16" y="67"/>
                      <a:pt x="14" y="65"/>
                    </a:cubicBezTo>
                    <a:cubicBezTo>
                      <a:pt x="14" y="65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2"/>
                      <a:pt x="10" y="62"/>
                      <a:pt x="9" y="62"/>
                    </a:cubicBezTo>
                    <a:cubicBezTo>
                      <a:pt x="6" y="62"/>
                      <a:pt x="3" y="64"/>
                      <a:pt x="2" y="66"/>
                    </a:cubicBezTo>
                    <a:cubicBezTo>
                      <a:pt x="1" y="68"/>
                      <a:pt x="1" y="70"/>
                      <a:pt x="2" y="71"/>
                    </a:cubicBezTo>
                    <a:cubicBezTo>
                      <a:pt x="6" y="77"/>
                      <a:pt x="14" y="81"/>
                      <a:pt x="23" y="82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0"/>
                      <a:pt x="24" y="90"/>
                      <a:pt x="25" y="9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2" y="90"/>
                      <a:pt x="33" y="90"/>
                      <a:pt x="33" y="89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40" y="82"/>
                      <a:pt x="46" y="80"/>
                      <a:pt x="49" y="77"/>
                    </a:cubicBezTo>
                    <a:cubicBezTo>
                      <a:pt x="55" y="72"/>
                      <a:pt x="58" y="63"/>
                      <a:pt x="55" y="56"/>
                    </a:cubicBezTo>
                    <a:cubicBezTo>
                      <a:pt x="52" y="48"/>
                      <a:pt x="41" y="44"/>
                      <a:pt x="33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525523" y="2045292"/>
            <a:ext cx="1196276" cy="1196275"/>
            <a:chOff x="6497531" y="1868011"/>
            <a:chExt cx="1196276" cy="1196274"/>
          </a:xfrm>
        </p:grpSpPr>
        <p:sp>
          <p:nvSpPr>
            <p:cNvPr id="61" name="Teardrop 40"/>
            <p:cNvSpPr/>
            <p:nvPr/>
          </p:nvSpPr>
          <p:spPr>
            <a:xfrm>
              <a:off x="6497531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62" name="Group 30"/>
            <p:cNvGrpSpPr>
              <a:grpSpLocks noChangeAspect="1"/>
            </p:cNvGrpSpPr>
            <p:nvPr/>
          </p:nvGrpSpPr>
          <p:grpSpPr bwMode="auto">
            <a:xfrm>
              <a:off x="6803608" y="2159197"/>
              <a:ext cx="671337" cy="481838"/>
              <a:chOff x="3670" y="2036"/>
              <a:chExt cx="581" cy="417"/>
            </a:xfrm>
          </p:grpSpPr>
          <p:sp>
            <p:nvSpPr>
              <p:cNvPr id="63" name="Oval 31"/>
              <p:cNvSpPr>
                <a:spLocks noChangeArrowheads="1"/>
              </p:cNvSpPr>
              <p:nvPr/>
            </p:nvSpPr>
            <p:spPr bwMode="auto">
              <a:xfrm>
                <a:off x="3919" y="2251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Freeform 32"/>
              <p:cNvSpPr>
                <a:spLocks/>
              </p:cNvSpPr>
              <p:nvPr/>
            </p:nvSpPr>
            <p:spPr bwMode="auto">
              <a:xfrm>
                <a:off x="3887" y="2337"/>
                <a:ext cx="147" cy="116"/>
              </a:xfrm>
              <a:custGeom>
                <a:avLst/>
                <a:gdLst>
                  <a:gd name="T0" fmla="*/ 27 w 36"/>
                  <a:gd name="T1" fmla="*/ 0 h 28"/>
                  <a:gd name="T2" fmla="*/ 18 w 36"/>
                  <a:gd name="T3" fmla="*/ 11 h 28"/>
                  <a:gd name="T4" fmla="*/ 9 w 36"/>
                  <a:gd name="T5" fmla="*/ 0 h 28"/>
                  <a:gd name="T6" fmla="*/ 0 w 36"/>
                  <a:gd name="T7" fmla="*/ 18 h 28"/>
                  <a:gd name="T8" fmla="*/ 1 w 36"/>
                  <a:gd name="T9" fmla="*/ 26 h 28"/>
                  <a:gd name="T10" fmla="*/ 18 w 36"/>
                  <a:gd name="T11" fmla="*/ 28 h 28"/>
                  <a:gd name="T12" fmla="*/ 35 w 36"/>
                  <a:gd name="T13" fmla="*/ 26 h 28"/>
                  <a:gd name="T14" fmla="*/ 36 w 36"/>
                  <a:gd name="T15" fmla="*/ 18 h 28"/>
                  <a:gd name="T16" fmla="*/ 27 w 3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5" name="Oval 33"/>
              <p:cNvSpPr>
                <a:spLocks noChangeArrowheads="1"/>
              </p:cNvSpPr>
              <p:nvPr/>
            </p:nvSpPr>
            <p:spPr bwMode="auto">
              <a:xfrm>
                <a:off x="3707" y="2251"/>
                <a:ext cx="77" cy="82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3670" y="2337"/>
                <a:ext cx="151" cy="116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7" name="Oval 35"/>
              <p:cNvSpPr>
                <a:spLocks noChangeArrowheads="1"/>
              </p:cNvSpPr>
              <p:nvPr/>
            </p:nvSpPr>
            <p:spPr bwMode="auto">
              <a:xfrm>
                <a:off x="4136" y="2251"/>
                <a:ext cx="78" cy="82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4099" y="2337"/>
                <a:ext cx="152" cy="116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Oval 37"/>
              <p:cNvSpPr>
                <a:spLocks noChangeArrowheads="1"/>
              </p:cNvSpPr>
              <p:nvPr/>
            </p:nvSpPr>
            <p:spPr bwMode="auto">
              <a:xfrm>
                <a:off x="3813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0" name="Freeform 38"/>
              <p:cNvSpPr>
                <a:spLocks/>
              </p:cNvSpPr>
              <p:nvPr/>
            </p:nvSpPr>
            <p:spPr bwMode="auto">
              <a:xfrm>
                <a:off x="3776" y="2123"/>
                <a:ext cx="152" cy="115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2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Oval 39"/>
              <p:cNvSpPr>
                <a:spLocks noChangeArrowheads="1"/>
              </p:cNvSpPr>
              <p:nvPr/>
            </p:nvSpPr>
            <p:spPr bwMode="auto">
              <a:xfrm>
                <a:off x="4026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40"/>
              <p:cNvSpPr>
                <a:spLocks/>
              </p:cNvSpPr>
              <p:nvPr/>
            </p:nvSpPr>
            <p:spPr bwMode="auto">
              <a:xfrm>
                <a:off x="3993" y="2123"/>
                <a:ext cx="151" cy="115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5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8707538" y="2900946"/>
            <a:ext cx="1196276" cy="1196275"/>
            <a:chOff x="8679545" y="2723665"/>
            <a:chExt cx="1196276" cy="1196274"/>
          </a:xfrm>
        </p:grpSpPr>
        <p:sp>
          <p:nvSpPr>
            <p:cNvPr id="74" name="Teardrop 40"/>
            <p:cNvSpPr/>
            <p:nvPr/>
          </p:nvSpPr>
          <p:spPr>
            <a:xfrm>
              <a:off x="8679545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098807" y="3037776"/>
              <a:ext cx="433949" cy="491850"/>
              <a:chOff x="2471074" y="6170447"/>
              <a:chExt cx="1106488" cy="1254125"/>
            </a:xfrm>
            <a:solidFill>
              <a:schemeClr val="bg1"/>
            </a:solidFill>
          </p:grpSpPr>
          <p:sp>
            <p:nvSpPr>
              <p:cNvPr id="76" name="Freeform 11"/>
              <p:cNvSpPr>
                <a:spLocks/>
              </p:cNvSpPr>
              <p:nvPr/>
            </p:nvSpPr>
            <p:spPr bwMode="auto">
              <a:xfrm>
                <a:off x="2471074" y="6843547"/>
                <a:ext cx="1106488" cy="581025"/>
              </a:xfrm>
              <a:custGeom>
                <a:avLst/>
                <a:gdLst>
                  <a:gd name="T0" fmla="*/ 0 w 38"/>
                  <a:gd name="T1" fmla="*/ 9 h 19"/>
                  <a:gd name="T2" fmla="*/ 4 w 38"/>
                  <a:gd name="T3" fmla="*/ 2 h 19"/>
                  <a:gd name="T4" fmla="*/ 12 w 38"/>
                  <a:gd name="T5" fmla="*/ 0 h 19"/>
                  <a:gd name="T6" fmla="*/ 19 w 38"/>
                  <a:gd name="T7" fmla="*/ 17 h 19"/>
                  <a:gd name="T8" fmla="*/ 26 w 38"/>
                  <a:gd name="T9" fmla="*/ 0 h 19"/>
                  <a:gd name="T10" fmla="*/ 34 w 38"/>
                  <a:gd name="T11" fmla="*/ 2 h 19"/>
                  <a:gd name="T12" fmla="*/ 38 w 38"/>
                  <a:gd name="T13" fmla="*/ 9 h 19"/>
                  <a:gd name="T14" fmla="*/ 38 w 38"/>
                  <a:gd name="T15" fmla="*/ 19 h 19"/>
                  <a:gd name="T16" fmla="*/ 19 w 38"/>
                  <a:gd name="T17" fmla="*/ 19 h 19"/>
                  <a:gd name="T18" fmla="*/ 0 w 38"/>
                  <a:gd name="T19" fmla="*/ 19 h 19"/>
                  <a:gd name="T20" fmla="*/ 0 w 3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6" y="3"/>
                      <a:pt x="38" y="6"/>
                      <a:pt x="38" y="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2761587" y="6170447"/>
                <a:ext cx="495300" cy="611188"/>
              </a:xfrm>
              <a:custGeom>
                <a:avLst/>
                <a:gdLst>
                  <a:gd name="T0" fmla="*/ 9 w 17"/>
                  <a:gd name="T1" fmla="*/ 20 h 20"/>
                  <a:gd name="T2" fmla="*/ 3 w 17"/>
                  <a:gd name="T3" fmla="*/ 16 h 20"/>
                  <a:gd name="T4" fmla="*/ 1 w 17"/>
                  <a:gd name="T5" fmla="*/ 6 h 20"/>
                  <a:gd name="T6" fmla="*/ 9 w 17"/>
                  <a:gd name="T7" fmla="*/ 0 h 20"/>
                  <a:gd name="T8" fmla="*/ 16 w 17"/>
                  <a:gd name="T9" fmla="*/ 6 h 20"/>
                  <a:gd name="T10" fmla="*/ 15 w 17"/>
                  <a:gd name="T11" fmla="*/ 16 h 20"/>
                  <a:gd name="T12" fmla="*/ 9 w 1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9" y="20"/>
                    </a:moveTo>
                    <a:cubicBezTo>
                      <a:pt x="6" y="20"/>
                      <a:pt x="4" y="18"/>
                      <a:pt x="3" y="16"/>
                    </a:cubicBezTo>
                    <a:cubicBezTo>
                      <a:pt x="1" y="13"/>
                      <a:pt x="0" y="9"/>
                      <a:pt x="1" y="6"/>
                    </a:cubicBezTo>
                    <a:cubicBezTo>
                      <a:pt x="2" y="3"/>
                      <a:pt x="4" y="0"/>
                      <a:pt x="9" y="0"/>
                    </a:cubicBezTo>
                    <a:cubicBezTo>
                      <a:pt x="13" y="0"/>
                      <a:pt x="16" y="3"/>
                      <a:pt x="16" y="6"/>
                    </a:cubicBezTo>
                    <a:cubicBezTo>
                      <a:pt x="17" y="9"/>
                      <a:pt x="16" y="13"/>
                      <a:pt x="15" y="16"/>
                    </a:cubicBezTo>
                    <a:cubicBezTo>
                      <a:pt x="13" y="18"/>
                      <a:pt x="11" y="20"/>
                      <a:pt x="9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8" name="Freeform 13"/>
              <p:cNvSpPr>
                <a:spLocks/>
              </p:cNvSpPr>
              <p:nvPr/>
            </p:nvSpPr>
            <p:spPr bwMode="auto">
              <a:xfrm>
                <a:off x="2936212" y="6965785"/>
                <a:ext cx="174625" cy="396875"/>
              </a:xfrm>
              <a:custGeom>
                <a:avLst/>
                <a:gdLst>
                  <a:gd name="T0" fmla="*/ 37 w 110"/>
                  <a:gd name="T1" fmla="*/ 0 h 250"/>
                  <a:gd name="T2" fmla="*/ 74 w 110"/>
                  <a:gd name="T3" fmla="*/ 0 h 250"/>
                  <a:gd name="T4" fmla="*/ 110 w 110"/>
                  <a:gd name="T5" fmla="*/ 250 h 250"/>
                  <a:gd name="T6" fmla="*/ 0 w 110"/>
                  <a:gd name="T7" fmla="*/ 250 h 250"/>
                  <a:gd name="T8" fmla="*/ 37 w 110"/>
                  <a:gd name="T9" fmla="*/ 0 h 250"/>
                  <a:gd name="T10" fmla="*/ 37 w 110"/>
                  <a:gd name="T11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50">
                    <a:moveTo>
                      <a:pt x="37" y="0"/>
                    </a:moveTo>
                    <a:lnTo>
                      <a:pt x="74" y="0"/>
                    </a:lnTo>
                    <a:lnTo>
                      <a:pt x="110" y="250"/>
                    </a:lnTo>
                    <a:lnTo>
                      <a:pt x="0" y="25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9" name="Oval 14"/>
              <p:cNvSpPr>
                <a:spLocks noChangeArrowheads="1"/>
              </p:cNvSpPr>
              <p:nvPr/>
            </p:nvSpPr>
            <p:spPr bwMode="auto">
              <a:xfrm>
                <a:off x="2936212" y="6843547"/>
                <a:ext cx="146050" cy="15240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1837493" y="3810601"/>
            <a:ext cx="1704975" cy="6832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299614" y="3810601"/>
            <a:ext cx="1704975" cy="6832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4075881" y="4666256"/>
            <a:ext cx="1704975" cy="6832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430926" y="4666256"/>
            <a:ext cx="1704975" cy="6832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请在此添加相关文字内容</a:t>
            </a:r>
          </a:p>
        </p:txBody>
      </p:sp>
    </p:spTree>
    <p:extLst>
      <p:ext uri="{BB962C8B-B14F-4D97-AF65-F5344CB8AC3E}">
        <p14:creationId xmlns:p14="http://schemas.microsoft.com/office/powerpoint/2010/main" val="242436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80" grpId="0"/>
      <p:bldP spid="81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3528" y="4467112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" name="TextBox 34"/>
          <p:cNvSpPr txBox="1"/>
          <p:nvPr/>
        </p:nvSpPr>
        <p:spPr>
          <a:xfrm>
            <a:off x="2351864" y="4707436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69854" y="3223158"/>
            <a:ext cx="1001120" cy="1147762"/>
            <a:chOff x="1798024" y="2281555"/>
            <a:chExt cx="1334826" cy="1530349"/>
          </a:xfrm>
        </p:grpSpPr>
        <p:sp>
          <p:nvSpPr>
            <p:cNvPr id="5" name="等腰三角形 2"/>
            <p:cNvSpPr/>
            <p:nvPr/>
          </p:nvSpPr>
          <p:spPr bwMode="auto">
            <a:xfrm rot="10825742">
              <a:off x="1798024" y="2281555"/>
              <a:ext cx="1322917" cy="153034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71849" y="2651047"/>
              <a:ext cx="116100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2013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397419" y="4036321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8" name="TextBox 34"/>
          <p:cNvSpPr txBox="1"/>
          <p:nvPr/>
        </p:nvSpPr>
        <p:spPr>
          <a:xfrm>
            <a:off x="3795755" y="4276645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13745" y="2792367"/>
            <a:ext cx="1001120" cy="1147762"/>
            <a:chOff x="1798024" y="2281555"/>
            <a:chExt cx="1334826" cy="1530349"/>
          </a:xfrm>
        </p:grpSpPr>
        <p:sp>
          <p:nvSpPr>
            <p:cNvPr id="10" name="等腰三角形 2"/>
            <p:cNvSpPr/>
            <p:nvPr/>
          </p:nvSpPr>
          <p:spPr bwMode="auto">
            <a:xfrm rot="10825742">
              <a:off x="1798024" y="2281555"/>
              <a:ext cx="1322917" cy="153034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71849" y="2651047"/>
              <a:ext cx="116100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2014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5816644" y="3634621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TextBox 34"/>
          <p:cNvSpPr txBox="1"/>
          <p:nvPr/>
        </p:nvSpPr>
        <p:spPr>
          <a:xfrm>
            <a:off x="5214980" y="3874944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32970" y="2390667"/>
            <a:ext cx="1001120" cy="1147762"/>
            <a:chOff x="1798024" y="2281555"/>
            <a:chExt cx="1334826" cy="1530349"/>
          </a:xfrm>
        </p:grpSpPr>
        <p:sp>
          <p:nvSpPr>
            <p:cNvPr id="15" name="等腰三角形 2"/>
            <p:cNvSpPr/>
            <p:nvPr/>
          </p:nvSpPr>
          <p:spPr bwMode="auto">
            <a:xfrm rot="10825742">
              <a:off x="1798024" y="2281555"/>
              <a:ext cx="1322917" cy="153034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71849" y="2651047"/>
              <a:ext cx="116100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7231585" y="3224953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TextBox 34"/>
          <p:cNvSpPr txBox="1"/>
          <p:nvPr/>
        </p:nvSpPr>
        <p:spPr>
          <a:xfrm>
            <a:off x="6629921" y="3465277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47911" y="1980999"/>
            <a:ext cx="1001120" cy="1147762"/>
            <a:chOff x="1798024" y="2281555"/>
            <a:chExt cx="1334826" cy="1530349"/>
          </a:xfrm>
        </p:grpSpPr>
        <p:sp>
          <p:nvSpPr>
            <p:cNvPr id="20" name="等腰三角形 2"/>
            <p:cNvSpPr/>
            <p:nvPr/>
          </p:nvSpPr>
          <p:spPr bwMode="auto">
            <a:xfrm rot="10825742">
              <a:off x="1798024" y="2281555"/>
              <a:ext cx="1322917" cy="153034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71849" y="2651047"/>
              <a:ext cx="116100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2016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8580700" y="277582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3" name="TextBox 34"/>
          <p:cNvSpPr txBox="1"/>
          <p:nvPr/>
        </p:nvSpPr>
        <p:spPr>
          <a:xfrm>
            <a:off x="7979036" y="3016143"/>
            <a:ext cx="14192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点击输入本栏的具体文字，请根据您的具体内容酌情修改。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97026" y="1531866"/>
            <a:ext cx="1001120" cy="1147762"/>
            <a:chOff x="1798024" y="2281555"/>
            <a:chExt cx="1334826" cy="1530349"/>
          </a:xfrm>
        </p:grpSpPr>
        <p:sp>
          <p:nvSpPr>
            <p:cNvPr id="25" name="等腰三角形 2"/>
            <p:cNvSpPr/>
            <p:nvPr/>
          </p:nvSpPr>
          <p:spPr bwMode="auto">
            <a:xfrm rot="10825742">
              <a:off x="1798024" y="2281555"/>
              <a:ext cx="1322917" cy="153034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  <a:extLst/>
          </p:spPr>
          <p:txBody>
            <a:bodyPr wrap="none" lIns="68580" tIns="34290" rIns="68580" bIns="34290" anchor="ctr"/>
            <a:lstStyle/>
            <a:p>
              <a:pPr algn="ctr">
                <a:defRPr/>
              </a:pPr>
              <a:endParaRPr lang="zh-CN" altLang="en-US" sz="11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71849" y="2651047"/>
              <a:ext cx="116100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2017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263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 animBg="1"/>
      <p:bldP spid="18" grpId="0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2890569" y="-1409314"/>
            <a:ext cx="6409722" cy="6378306"/>
            <a:chOff x="6940262" y="3251983"/>
            <a:chExt cx="971550" cy="966788"/>
          </a:xfrm>
        </p:grpSpPr>
        <p:sp>
          <p:nvSpPr>
            <p:cNvPr id="3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4056" y="102075"/>
            <a:ext cx="1969972" cy="954107"/>
            <a:chOff x="4984056" y="102075"/>
            <a:chExt cx="1969972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5286804" y="102075"/>
              <a:ext cx="13644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THRRE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84056" y="686850"/>
              <a:ext cx="1969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594084" y="1271625"/>
            <a:ext cx="274991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1851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1961326" y="2028817"/>
            <a:ext cx="167606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此处添加详细文本描述，建议与标题相关并符合整体语言风格，语言描述尽量。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" name="TextBox 29"/>
          <p:cNvSpPr txBox="1"/>
          <p:nvPr/>
        </p:nvSpPr>
        <p:spPr>
          <a:xfrm>
            <a:off x="8403457" y="2802128"/>
            <a:ext cx="168534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此处添加详细文本描述，建议与标题相关并符合整体语言风格，语言描述尽量。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" name="TextBox 29"/>
          <p:cNvSpPr txBox="1"/>
          <p:nvPr/>
        </p:nvSpPr>
        <p:spPr>
          <a:xfrm>
            <a:off x="1961326" y="3574249"/>
            <a:ext cx="167606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此处添加详细文本描述，建议与标题相关并符合整体语言风格，语言描述尽量。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" name="TextBox 29"/>
          <p:cNvSpPr txBox="1"/>
          <p:nvPr/>
        </p:nvSpPr>
        <p:spPr>
          <a:xfrm>
            <a:off x="8403457" y="4347559"/>
            <a:ext cx="168534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此处添加详细文本描述，建议与标题相关并符合整体语言风格，语言描述尽量。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6" name="Freeform 40"/>
          <p:cNvSpPr>
            <a:spLocks/>
          </p:cNvSpPr>
          <p:nvPr/>
        </p:nvSpPr>
        <p:spPr bwMode="auto">
          <a:xfrm>
            <a:off x="5792417" y="4025646"/>
            <a:ext cx="2403872" cy="1412081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313 w 1161"/>
              <a:gd name="T7" fmla="*/ 302 h 682"/>
              <a:gd name="T8" fmla="*/ 154 w 1161"/>
              <a:gd name="T9" fmla="*/ 257 h 682"/>
              <a:gd name="T10" fmla="*/ 154 w 1161"/>
              <a:gd name="T11" fmla="*/ 257 h 682"/>
              <a:gd name="T12" fmla="*/ 100 w 1161"/>
              <a:gd name="T13" fmla="*/ 241 h 682"/>
              <a:gd name="T14" fmla="*/ 0 w 1161"/>
              <a:gd name="T15" fmla="*/ 341 h 682"/>
              <a:gd name="T16" fmla="*/ 100 w 1161"/>
              <a:gd name="T17" fmla="*/ 441 h 682"/>
              <a:gd name="T18" fmla="*/ 154 w 1161"/>
              <a:gd name="T19" fmla="*/ 425 h 682"/>
              <a:gd name="T20" fmla="*/ 154 w 1161"/>
              <a:gd name="T21" fmla="*/ 425 h 682"/>
              <a:gd name="T22" fmla="*/ 313 w 1161"/>
              <a:gd name="T23" fmla="*/ 380 h 682"/>
              <a:gd name="T24" fmla="*/ 556 w 1161"/>
              <a:gd name="T25" fmla="*/ 558 h 682"/>
              <a:gd name="T26" fmla="*/ 556 w 1161"/>
              <a:gd name="T27" fmla="*/ 558 h 682"/>
              <a:gd name="T28" fmla="*/ 819 w 1161"/>
              <a:gd name="T29" fmla="*/ 682 h 682"/>
              <a:gd name="T30" fmla="*/ 1161 w 1161"/>
              <a:gd name="T31" fmla="*/ 341 h 682"/>
              <a:gd name="T32" fmla="*/ 819 w 1161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2"/>
                  <a:pt x="313" y="302"/>
                </a:cubicBezTo>
                <a:cubicBezTo>
                  <a:pt x="187" y="302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29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" name="Freeform 41"/>
          <p:cNvSpPr>
            <a:spLocks/>
          </p:cNvSpPr>
          <p:nvPr/>
        </p:nvSpPr>
        <p:spPr bwMode="auto">
          <a:xfrm>
            <a:off x="3802882" y="1707499"/>
            <a:ext cx="2403872" cy="1412081"/>
          </a:xfrm>
          <a:custGeom>
            <a:avLst/>
            <a:gdLst>
              <a:gd name="T0" fmla="*/ 1061 w 1161"/>
              <a:gd name="T1" fmla="*/ 241 h 682"/>
              <a:gd name="T2" fmla="*/ 1007 w 1161"/>
              <a:gd name="T3" fmla="*/ 257 h 682"/>
              <a:gd name="T4" fmla="*/ 1007 w 1161"/>
              <a:gd name="T5" fmla="*/ 257 h 682"/>
              <a:gd name="T6" fmla="*/ 848 w 1161"/>
              <a:gd name="T7" fmla="*/ 302 h 682"/>
              <a:gd name="T8" fmla="*/ 605 w 1161"/>
              <a:gd name="T9" fmla="*/ 124 h 682"/>
              <a:gd name="T10" fmla="*/ 605 w 1161"/>
              <a:gd name="T11" fmla="*/ 124 h 682"/>
              <a:gd name="T12" fmla="*/ 342 w 1161"/>
              <a:gd name="T13" fmla="*/ 0 h 682"/>
              <a:gd name="T14" fmla="*/ 0 w 1161"/>
              <a:gd name="T15" fmla="*/ 341 h 682"/>
              <a:gd name="T16" fmla="*/ 342 w 1161"/>
              <a:gd name="T17" fmla="*/ 682 h 682"/>
              <a:gd name="T18" fmla="*/ 605 w 1161"/>
              <a:gd name="T19" fmla="*/ 558 h 682"/>
              <a:gd name="T20" fmla="*/ 605 w 1161"/>
              <a:gd name="T21" fmla="*/ 558 h 682"/>
              <a:gd name="T22" fmla="*/ 605 w 1161"/>
              <a:gd name="T23" fmla="*/ 558 h 682"/>
              <a:gd name="T24" fmla="*/ 605 w 1161"/>
              <a:gd name="T25" fmla="*/ 558 h 682"/>
              <a:gd name="T26" fmla="*/ 848 w 1161"/>
              <a:gd name="T27" fmla="*/ 380 h 682"/>
              <a:gd name="T28" fmla="*/ 1007 w 1161"/>
              <a:gd name="T29" fmla="*/ 425 h 682"/>
              <a:gd name="T30" fmla="*/ 1007 w 1161"/>
              <a:gd name="T31" fmla="*/ 425 h 682"/>
              <a:gd name="T32" fmla="*/ 1061 w 1161"/>
              <a:gd name="T33" fmla="*/ 441 h 682"/>
              <a:gd name="T34" fmla="*/ 1161 w 1161"/>
              <a:gd name="T35" fmla="*/ 341 h 682"/>
              <a:gd name="T36" fmla="*/ 1061 w 1161"/>
              <a:gd name="T37" fmla="*/ 2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1061" y="241"/>
                </a:moveTo>
                <a:cubicBezTo>
                  <a:pt x="1041" y="241"/>
                  <a:pt x="1023" y="247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4"/>
                  <a:pt x="974" y="302"/>
                  <a:pt x="848" y="302"/>
                </a:cubicBezTo>
                <a:cubicBezTo>
                  <a:pt x="700" y="302"/>
                  <a:pt x="699" y="235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8"/>
                  <a:pt x="448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2" y="682"/>
                </a:cubicBezTo>
                <a:cubicBezTo>
                  <a:pt x="448" y="682"/>
                  <a:pt x="542" y="634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99" y="447"/>
                  <a:pt x="700" y="380"/>
                  <a:pt x="848" y="380"/>
                </a:cubicBezTo>
                <a:cubicBezTo>
                  <a:pt x="974" y="380"/>
                  <a:pt x="964" y="398"/>
                  <a:pt x="1007" y="425"/>
                </a:cubicBezTo>
                <a:cubicBezTo>
                  <a:pt x="1007" y="425"/>
                  <a:pt x="1007" y="425"/>
                  <a:pt x="1007" y="425"/>
                </a:cubicBezTo>
                <a:cubicBezTo>
                  <a:pt x="1023" y="435"/>
                  <a:pt x="1041" y="441"/>
                  <a:pt x="1061" y="441"/>
                </a:cubicBezTo>
                <a:cubicBezTo>
                  <a:pt x="1116" y="441"/>
                  <a:pt x="1161" y="396"/>
                  <a:pt x="1161" y="341"/>
                </a:cubicBezTo>
                <a:cubicBezTo>
                  <a:pt x="1161" y="286"/>
                  <a:pt x="1116" y="241"/>
                  <a:pt x="1061" y="2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35291" y="1953957"/>
            <a:ext cx="128588" cy="3200400"/>
            <a:chOff x="6010275" y="1583258"/>
            <a:chExt cx="171450" cy="4267200"/>
          </a:xfrm>
          <a:noFill/>
        </p:grpSpPr>
        <p:cxnSp>
          <p:nvCxnSpPr>
            <p:cNvPr id="9" name="直接连接符 8"/>
            <p:cNvCxnSpPr>
              <a:stCxn id="10" idx="3"/>
              <a:endCxn id="14" idx="0"/>
            </p:cNvCxnSpPr>
            <p:nvPr/>
          </p:nvCxnSpPr>
          <p:spPr>
            <a:xfrm>
              <a:off x="6096000" y="1713433"/>
              <a:ext cx="0" cy="4076700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6010275" y="1583258"/>
              <a:ext cx="171450" cy="130175"/>
            </a:xfrm>
            <a:custGeom>
              <a:avLst/>
              <a:gdLst>
                <a:gd name="T0" fmla="*/ 54 w 108"/>
                <a:gd name="T1" fmla="*/ 45 h 82"/>
                <a:gd name="T2" fmla="*/ 0 w 108"/>
                <a:gd name="T3" fmla="*/ 0 h 82"/>
                <a:gd name="T4" fmla="*/ 0 w 108"/>
                <a:gd name="T5" fmla="*/ 38 h 82"/>
                <a:gd name="T6" fmla="*/ 54 w 108"/>
                <a:gd name="T7" fmla="*/ 82 h 82"/>
                <a:gd name="T8" fmla="*/ 108 w 108"/>
                <a:gd name="T9" fmla="*/ 38 h 82"/>
                <a:gd name="T10" fmla="*/ 108 w 108"/>
                <a:gd name="T11" fmla="*/ 0 h 82"/>
                <a:gd name="T12" fmla="*/ 54 w 108"/>
                <a:gd name="T13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2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6010275" y="2615133"/>
              <a:ext cx="171450" cy="133350"/>
            </a:xfrm>
            <a:custGeom>
              <a:avLst/>
              <a:gdLst>
                <a:gd name="T0" fmla="*/ 54 w 108"/>
                <a:gd name="T1" fmla="*/ 45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5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6010275" y="3650183"/>
              <a:ext cx="171450" cy="133350"/>
            </a:xfrm>
            <a:custGeom>
              <a:avLst/>
              <a:gdLst>
                <a:gd name="T0" fmla="*/ 54 w 108"/>
                <a:gd name="T1" fmla="*/ 46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45"/>
            <p:cNvSpPr>
              <a:spLocks/>
            </p:cNvSpPr>
            <p:nvPr/>
          </p:nvSpPr>
          <p:spPr bwMode="auto">
            <a:xfrm>
              <a:off x="6010275" y="4685233"/>
              <a:ext cx="171450" cy="130175"/>
            </a:xfrm>
            <a:custGeom>
              <a:avLst/>
              <a:gdLst>
                <a:gd name="T0" fmla="*/ 54 w 108"/>
                <a:gd name="T1" fmla="*/ 46 h 82"/>
                <a:gd name="T2" fmla="*/ 0 w 108"/>
                <a:gd name="T3" fmla="*/ 0 h 82"/>
                <a:gd name="T4" fmla="*/ 0 w 108"/>
                <a:gd name="T5" fmla="*/ 39 h 82"/>
                <a:gd name="T6" fmla="*/ 54 w 108"/>
                <a:gd name="T7" fmla="*/ 82 h 82"/>
                <a:gd name="T8" fmla="*/ 108 w 108"/>
                <a:gd name="T9" fmla="*/ 39 h 82"/>
                <a:gd name="T10" fmla="*/ 108 w 108"/>
                <a:gd name="T11" fmla="*/ 0 h 82"/>
                <a:gd name="T12" fmla="*/ 54 w 108"/>
                <a:gd name="T1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2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14" name="Freeform 46"/>
            <p:cNvSpPr>
              <a:spLocks/>
            </p:cNvSpPr>
            <p:nvPr/>
          </p:nvSpPr>
          <p:spPr bwMode="auto">
            <a:xfrm>
              <a:off x="6010275" y="5718696"/>
              <a:ext cx="171450" cy="131762"/>
            </a:xfrm>
            <a:custGeom>
              <a:avLst/>
              <a:gdLst>
                <a:gd name="T0" fmla="*/ 54 w 108"/>
                <a:gd name="T1" fmla="*/ 45 h 83"/>
                <a:gd name="T2" fmla="*/ 0 w 108"/>
                <a:gd name="T3" fmla="*/ 0 h 83"/>
                <a:gd name="T4" fmla="*/ 0 w 108"/>
                <a:gd name="T5" fmla="*/ 38 h 83"/>
                <a:gd name="T6" fmla="*/ 54 w 108"/>
                <a:gd name="T7" fmla="*/ 83 h 83"/>
                <a:gd name="T8" fmla="*/ 108 w 108"/>
                <a:gd name="T9" fmla="*/ 38 h 83"/>
                <a:gd name="T10" fmla="*/ 108 w 108"/>
                <a:gd name="T11" fmla="*/ 0 h 83"/>
                <a:gd name="T12" fmla="*/ 54 w 108"/>
                <a:gd name="T13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3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3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schemeClr val="bg1"/>
                </a:solidFill>
              </a:endParaRPr>
            </a:p>
          </p:txBody>
        </p:sp>
      </p:grpSp>
      <p:sp>
        <p:nvSpPr>
          <p:cNvPr id="15" name="Oval 47"/>
          <p:cNvSpPr>
            <a:spLocks noChangeArrowheads="1"/>
          </p:cNvSpPr>
          <p:nvPr/>
        </p:nvSpPr>
        <p:spPr bwMode="auto">
          <a:xfrm>
            <a:off x="3889798" y="1794413"/>
            <a:ext cx="1240631" cy="12382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6" name="Oval 48"/>
          <p:cNvSpPr>
            <a:spLocks noChangeArrowheads="1"/>
          </p:cNvSpPr>
          <p:nvPr/>
        </p:nvSpPr>
        <p:spPr bwMode="auto">
          <a:xfrm>
            <a:off x="5834088" y="2248042"/>
            <a:ext cx="330994" cy="33099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Agency FB" panose="020B0503020202020204" pitchFamily="34" charset="0"/>
              </a:rPr>
              <a:t>A</a:t>
            </a:r>
            <a:endParaRPr lang="zh-CN" altLang="en-US" sz="21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Freeform 49"/>
          <p:cNvSpPr>
            <a:spLocks/>
          </p:cNvSpPr>
          <p:nvPr/>
        </p:nvSpPr>
        <p:spPr bwMode="auto">
          <a:xfrm>
            <a:off x="3802882" y="3251739"/>
            <a:ext cx="2403872" cy="1414463"/>
          </a:xfrm>
          <a:custGeom>
            <a:avLst/>
            <a:gdLst>
              <a:gd name="T0" fmla="*/ 1061 w 1161"/>
              <a:gd name="T1" fmla="*/ 242 h 683"/>
              <a:gd name="T2" fmla="*/ 1007 w 1161"/>
              <a:gd name="T3" fmla="*/ 257 h 683"/>
              <a:gd name="T4" fmla="*/ 1007 w 1161"/>
              <a:gd name="T5" fmla="*/ 257 h 683"/>
              <a:gd name="T6" fmla="*/ 848 w 1161"/>
              <a:gd name="T7" fmla="*/ 303 h 683"/>
              <a:gd name="T8" fmla="*/ 605 w 1161"/>
              <a:gd name="T9" fmla="*/ 125 h 683"/>
              <a:gd name="T10" fmla="*/ 605 w 1161"/>
              <a:gd name="T11" fmla="*/ 125 h 683"/>
              <a:gd name="T12" fmla="*/ 605 w 1161"/>
              <a:gd name="T13" fmla="*/ 124 h 683"/>
              <a:gd name="T14" fmla="*/ 605 w 1161"/>
              <a:gd name="T15" fmla="*/ 124 h 683"/>
              <a:gd name="T16" fmla="*/ 342 w 1161"/>
              <a:gd name="T17" fmla="*/ 0 h 683"/>
              <a:gd name="T18" fmla="*/ 0 w 1161"/>
              <a:gd name="T19" fmla="*/ 342 h 683"/>
              <a:gd name="T20" fmla="*/ 342 w 1161"/>
              <a:gd name="T21" fmla="*/ 683 h 683"/>
              <a:gd name="T22" fmla="*/ 605 w 1161"/>
              <a:gd name="T23" fmla="*/ 559 h 683"/>
              <a:gd name="T24" fmla="*/ 605 w 1161"/>
              <a:gd name="T25" fmla="*/ 559 h 683"/>
              <a:gd name="T26" fmla="*/ 848 w 1161"/>
              <a:gd name="T27" fmla="*/ 380 h 683"/>
              <a:gd name="T28" fmla="*/ 1007 w 1161"/>
              <a:gd name="T29" fmla="*/ 426 h 683"/>
              <a:gd name="T30" fmla="*/ 1007 w 1161"/>
              <a:gd name="T31" fmla="*/ 426 h 683"/>
              <a:gd name="T32" fmla="*/ 1061 w 1161"/>
              <a:gd name="T33" fmla="*/ 441 h 683"/>
              <a:gd name="T34" fmla="*/ 1161 w 1161"/>
              <a:gd name="T35" fmla="*/ 342 h 683"/>
              <a:gd name="T36" fmla="*/ 1061 w 1161"/>
              <a:gd name="T37" fmla="*/ 242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3">
                <a:moveTo>
                  <a:pt x="1061" y="242"/>
                </a:moveTo>
                <a:cubicBezTo>
                  <a:pt x="1041" y="242"/>
                  <a:pt x="1023" y="248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5"/>
                  <a:pt x="974" y="303"/>
                  <a:pt x="848" y="303"/>
                </a:cubicBezTo>
                <a:cubicBezTo>
                  <a:pt x="700" y="303"/>
                  <a:pt x="699" y="236"/>
                  <a:pt x="605" y="125"/>
                </a:cubicBezTo>
                <a:cubicBezTo>
                  <a:pt x="605" y="125"/>
                  <a:pt x="605" y="125"/>
                  <a:pt x="605" y="125"/>
                </a:cubicBezTo>
                <a:cubicBezTo>
                  <a:pt x="605" y="125"/>
                  <a:pt x="605" y="124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9"/>
                  <a:pt x="448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cubicBezTo>
                  <a:pt x="0" y="530"/>
                  <a:pt x="153" y="683"/>
                  <a:pt x="342" y="683"/>
                </a:cubicBezTo>
                <a:cubicBezTo>
                  <a:pt x="448" y="683"/>
                  <a:pt x="542" y="634"/>
                  <a:pt x="605" y="559"/>
                </a:cubicBezTo>
                <a:cubicBezTo>
                  <a:pt x="605" y="559"/>
                  <a:pt x="605" y="559"/>
                  <a:pt x="605" y="559"/>
                </a:cubicBezTo>
                <a:cubicBezTo>
                  <a:pt x="699" y="448"/>
                  <a:pt x="700" y="380"/>
                  <a:pt x="848" y="380"/>
                </a:cubicBezTo>
                <a:cubicBezTo>
                  <a:pt x="974" y="380"/>
                  <a:pt x="964" y="398"/>
                  <a:pt x="1007" y="426"/>
                </a:cubicBezTo>
                <a:cubicBezTo>
                  <a:pt x="1007" y="426"/>
                  <a:pt x="1007" y="426"/>
                  <a:pt x="1007" y="426"/>
                </a:cubicBezTo>
                <a:cubicBezTo>
                  <a:pt x="1023" y="436"/>
                  <a:pt x="1041" y="441"/>
                  <a:pt x="1061" y="441"/>
                </a:cubicBezTo>
                <a:cubicBezTo>
                  <a:pt x="1116" y="441"/>
                  <a:pt x="1161" y="397"/>
                  <a:pt x="1161" y="342"/>
                </a:cubicBezTo>
                <a:cubicBezTo>
                  <a:pt x="1161" y="286"/>
                  <a:pt x="1116" y="242"/>
                  <a:pt x="1061" y="2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8" name="Oval 50"/>
          <p:cNvSpPr>
            <a:spLocks noChangeArrowheads="1"/>
          </p:cNvSpPr>
          <p:nvPr/>
        </p:nvSpPr>
        <p:spPr bwMode="auto">
          <a:xfrm>
            <a:off x="3889798" y="3338655"/>
            <a:ext cx="1240631" cy="124063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9" name="Oval 51"/>
          <p:cNvSpPr>
            <a:spLocks noChangeArrowheads="1"/>
          </p:cNvSpPr>
          <p:nvPr/>
        </p:nvSpPr>
        <p:spPr bwMode="auto">
          <a:xfrm>
            <a:off x="5834088" y="3792282"/>
            <a:ext cx="330994" cy="333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Agency FB" panose="020B0503020202020204" pitchFamily="34" charset="0"/>
              </a:rPr>
              <a:t>C</a:t>
            </a:r>
            <a:endParaRPr lang="zh-CN" altLang="en-US" sz="21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Freeform 54"/>
          <p:cNvSpPr>
            <a:spLocks/>
          </p:cNvSpPr>
          <p:nvPr/>
        </p:nvSpPr>
        <p:spPr bwMode="auto">
          <a:xfrm>
            <a:off x="5792417" y="2480213"/>
            <a:ext cx="2403872" cy="1410890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556 w 1161"/>
              <a:gd name="T7" fmla="*/ 124 h 682"/>
              <a:gd name="T8" fmla="*/ 556 w 1161"/>
              <a:gd name="T9" fmla="*/ 124 h 682"/>
              <a:gd name="T10" fmla="*/ 313 w 1161"/>
              <a:gd name="T11" fmla="*/ 303 h 682"/>
              <a:gd name="T12" fmla="*/ 154 w 1161"/>
              <a:gd name="T13" fmla="*/ 257 h 682"/>
              <a:gd name="T14" fmla="*/ 154 w 1161"/>
              <a:gd name="T15" fmla="*/ 257 h 682"/>
              <a:gd name="T16" fmla="*/ 100 w 1161"/>
              <a:gd name="T17" fmla="*/ 241 h 682"/>
              <a:gd name="T18" fmla="*/ 0 w 1161"/>
              <a:gd name="T19" fmla="*/ 341 h 682"/>
              <a:gd name="T20" fmla="*/ 100 w 1161"/>
              <a:gd name="T21" fmla="*/ 441 h 682"/>
              <a:gd name="T22" fmla="*/ 154 w 1161"/>
              <a:gd name="T23" fmla="*/ 425 h 682"/>
              <a:gd name="T24" fmla="*/ 154 w 1161"/>
              <a:gd name="T25" fmla="*/ 425 h 682"/>
              <a:gd name="T26" fmla="*/ 313 w 1161"/>
              <a:gd name="T27" fmla="*/ 380 h 682"/>
              <a:gd name="T28" fmla="*/ 556 w 1161"/>
              <a:gd name="T29" fmla="*/ 558 h 682"/>
              <a:gd name="T30" fmla="*/ 556 w 1161"/>
              <a:gd name="T31" fmla="*/ 558 h 682"/>
              <a:gd name="T32" fmla="*/ 819 w 1161"/>
              <a:gd name="T33" fmla="*/ 682 h 682"/>
              <a:gd name="T34" fmla="*/ 1161 w 1161"/>
              <a:gd name="T35" fmla="*/ 341 h 682"/>
              <a:gd name="T36" fmla="*/ 819 w 1161"/>
              <a:gd name="T37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3"/>
                  <a:pt x="313" y="303"/>
                </a:cubicBezTo>
                <a:cubicBezTo>
                  <a:pt x="187" y="303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30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1" name="Oval 55"/>
          <p:cNvSpPr>
            <a:spLocks noChangeArrowheads="1"/>
          </p:cNvSpPr>
          <p:nvPr/>
        </p:nvSpPr>
        <p:spPr bwMode="auto">
          <a:xfrm>
            <a:off x="6868742" y="2567129"/>
            <a:ext cx="1240631" cy="12394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2" name="Oval 56"/>
          <p:cNvSpPr>
            <a:spLocks noChangeArrowheads="1"/>
          </p:cNvSpPr>
          <p:nvPr/>
        </p:nvSpPr>
        <p:spPr bwMode="auto">
          <a:xfrm>
            <a:off x="5834088" y="3019566"/>
            <a:ext cx="330994" cy="333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Agency FB" panose="020B0503020202020204" pitchFamily="34" charset="0"/>
              </a:rPr>
              <a:t>B</a:t>
            </a:r>
            <a:endParaRPr lang="zh-CN" altLang="en-US" sz="21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Oval 57"/>
          <p:cNvSpPr>
            <a:spLocks noChangeArrowheads="1"/>
          </p:cNvSpPr>
          <p:nvPr/>
        </p:nvSpPr>
        <p:spPr bwMode="auto">
          <a:xfrm>
            <a:off x="6868742" y="4113750"/>
            <a:ext cx="1240631" cy="12370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4" name="Oval 59"/>
          <p:cNvSpPr>
            <a:spLocks noChangeArrowheads="1"/>
          </p:cNvSpPr>
          <p:nvPr/>
        </p:nvSpPr>
        <p:spPr bwMode="auto">
          <a:xfrm>
            <a:off x="5834088" y="4566188"/>
            <a:ext cx="330994" cy="3321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Agency FB" panose="020B0503020202020204" pitchFamily="34" charset="0"/>
              </a:rPr>
              <a:t>D</a:t>
            </a:r>
            <a:endParaRPr lang="zh-CN" altLang="en-US" sz="21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TextBox 30"/>
          <p:cNvSpPr txBox="1"/>
          <p:nvPr/>
        </p:nvSpPr>
        <p:spPr>
          <a:xfrm>
            <a:off x="4168284" y="2090375"/>
            <a:ext cx="68365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TextBox 30"/>
          <p:cNvSpPr txBox="1"/>
          <p:nvPr/>
        </p:nvSpPr>
        <p:spPr>
          <a:xfrm>
            <a:off x="7130381" y="2863685"/>
            <a:ext cx="7173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7" name="TextBox 30"/>
          <p:cNvSpPr txBox="1"/>
          <p:nvPr/>
        </p:nvSpPr>
        <p:spPr>
          <a:xfrm>
            <a:off x="4147351" y="3635804"/>
            <a:ext cx="72552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7157384" y="4409117"/>
            <a:ext cx="66334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7789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6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36"/>
          <p:cNvSpPr/>
          <p:nvPr/>
        </p:nvSpPr>
        <p:spPr>
          <a:xfrm>
            <a:off x="5417815" y="1952788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36"/>
          <p:cNvSpPr/>
          <p:nvPr/>
        </p:nvSpPr>
        <p:spPr>
          <a:xfrm rot="7176392">
            <a:off x="6263158" y="3437894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6"/>
          <p:cNvSpPr/>
          <p:nvPr/>
        </p:nvSpPr>
        <p:spPr>
          <a:xfrm rot="14423608" flipH="1">
            <a:off x="4521671" y="3455357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7264076" y="2725900"/>
            <a:ext cx="2579688" cy="11571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2511102" y="2725900"/>
            <a:ext cx="2581275" cy="11571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4820914" y="4429288"/>
            <a:ext cx="2581275" cy="11571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039" y="2925925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334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7"/>
          <p:cNvSpPr/>
          <p:nvPr/>
        </p:nvSpPr>
        <p:spPr>
          <a:xfrm rot="16200000">
            <a:off x="3683318" y="3311347"/>
            <a:ext cx="1466702" cy="1466703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7000" tIns="27000" rIns="81000" bIns="34290" rtlCol="0" anchor="ctr"/>
          <a:lstStyle/>
          <a:p>
            <a:pPr algn="ctr"/>
            <a:endParaRPr lang="th-TH" sz="2700" dirty="0"/>
          </a:p>
        </p:txBody>
      </p:sp>
      <p:sp>
        <p:nvSpPr>
          <p:cNvPr id="3" name="Teardrop 10"/>
          <p:cNvSpPr/>
          <p:nvPr/>
        </p:nvSpPr>
        <p:spPr>
          <a:xfrm rot="10800000">
            <a:off x="3683317" y="2216044"/>
            <a:ext cx="1043633" cy="1043633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68580" tIns="27000" rIns="27000" bIns="34290" rtlCol="0" anchor="ctr"/>
          <a:lstStyle/>
          <a:p>
            <a:pPr algn="ctr"/>
            <a:endParaRPr lang="th-TH" sz="3000" dirty="0"/>
          </a:p>
        </p:txBody>
      </p:sp>
      <p:sp>
        <p:nvSpPr>
          <p:cNvPr id="4" name="Teardrop 6"/>
          <p:cNvSpPr/>
          <p:nvPr/>
        </p:nvSpPr>
        <p:spPr>
          <a:xfrm>
            <a:off x="2588697" y="3311348"/>
            <a:ext cx="1043633" cy="1043633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54000" rIns="81000" bIns="34290" rtlCol="0" anchor="ctr"/>
          <a:lstStyle/>
          <a:p>
            <a:pPr algn="ctr"/>
            <a:endParaRPr lang="th-TH" sz="2700" dirty="0"/>
          </a:p>
        </p:txBody>
      </p:sp>
      <p:sp>
        <p:nvSpPr>
          <p:cNvPr id="5" name="Teardrop 8"/>
          <p:cNvSpPr/>
          <p:nvPr/>
        </p:nvSpPr>
        <p:spPr>
          <a:xfrm rot="5400000">
            <a:off x="2583027" y="2226571"/>
            <a:ext cx="1043633" cy="1043633"/>
          </a:xfrm>
          <a:prstGeom prst="teardrop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81000" tIns="27000" rIns="0" bIns="34290" rtlCol="0" anchor="ctr"/>
          <a:lstStyle/>
          <a:p>
            <a:pPr algn="ctr"/>
            <a:endParaRPr lang="th-TH" sz="2700" dirty="0"/>
          </a:p>
        </p:txBody>
      </p:sp>
      <p:sp>
        <p:nvSpPr>
          <p:cNvPr id="6" name="Freeform 52"/>
          <p:cNvSpPr>
            <a:spLocks noEditPoints="1"/>
          </p:cNvSpPr>
          <p:nvPr/>
        </p:nvSpPr>
        <p:spPr bwMode="auto">
          <a:xfrm>
            <a:off x="2896118" y="3575311"/>
            <a:ext cx="428789" cy="46131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Freeform 42"/>
          <p:cNvSpPr>
            <a:spLocks noEditPoints="1"/>
          </p:cNvSpPr>
          <p:nvPr/>
        </p:nvSpPr>
        <p:spPr bwMode="auto">
          <a:xfrm>
            <a:off x="4183053" y="3805969"/>
            <a:ext cx="467231" cy="402173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Freeform 178"/>
          <p:cNvSpPr>
            <a:spLocks noEditPoints="1"/>
          </p:cNvSpPr>
          <p:nvPr/>
        </p:nvSpPr>
        <p:spPr bwMode="auto">
          <a:xfrm>
            <a:off x="3971517" y="2572436"/>
            <a:ext cx="467231" cy="3519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2950527" y="2500981"/>
            <a:ext cx="319968" cy="53835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10" name="组合 9"/>
          <p:cNvGrpSpPr/>
          <p:nvPr/>
        </p:nvGrpSpPr>
        <p:grpSpPr>
          <a:xfrm>
            <a:off x="5912897" y="2226572"/>
            <a:ext cx="1557338" cy="1105394"/>
            <a:chOff x="6167028" y="2135225"/>
            <a:chExt cx="2076450" cy="1473856"/>
          </a:xfrm>
        </p:grpSpPr>
        <p:sp>
          <p:nvSpPr>
            <p:cNvPr id="11" name="Rounded Rectangle 72"/>
            <p:cNvSpPr/>
            <p:nvPr/>
          </p:nvSpPr>
          <p:spPr>
            <a:xfrm>
              <a:off x="6167028" y="2167575"/>
              <a:ext cx="1712307" cy="333530"/>
            </a:xfrm>
            <a:prstGeom prst="roundRect">
              <a:avLst>
                <a:gd name="adj" fmla="val 2111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53049" y="2135225"/>
              <a:ext cx="1540264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67028" y="2525710"/>
              <a:ext cx="2076450" cy="1083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请在此添加相关文字内容请在此添加相关文字内容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27422" y="2226572"/>
            <a:ext cx="1557338" cy="1105394"/>
            <a:chOff x="8719728" y="2135225"/>
            <a:chExt cx="2076450" cy="1473856"/>
          </a:xfrm>
        </p:grpSpPr>
        <p:sp>
          <p:nvSpPr>
            <p:cNvPr id="15" name="Rounded Rectangle 72"/>
            <p:cNvSpPr/>
            <p:nvPr/>
          </p:nvSpPr>
          <p:spPr>
            <a:xfrm>
              <a:off x="8786403" y="2167575"/>
              <a:ext cx="1712307" cy="333530"/>
            </a:xfrm>
            <a:prstGeom prst="roundRect">
              <a:avLst>
                <a:gd name="adj" fmla="val 2111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72424" y="2135225"/>
              <a:ext cx="1540264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719728" y="2525710"/>
              <a:ext cx="2076450" cy="1083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请在此添加相关文字内容请在此添加相关文字内容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12897" y="3575314"/>
            <a:ext cx="1557338" cy="1105394"/>
            <a:chOff x="6167028" y="3933546"/>
            <a:chExt cx="2076450" cy="1473856"/>
          </a:xfrm>
        </p:grpSpPr>
        <p:sp>
          <p:nvSpPr>
            <p:cNvPr id="19" name="Rounded Rectangle 72"/>
            <p:cNvSpPr/>
            <p:nvPr/>
          </p:nvSpPr>
          <p:spPr>
            <a:xfrm>
              <a:off x="6167028" y="3965896"/>
              <a:ext cx="1712307" cy="333530"/>
            </a:xfrm>
            <a:prstGeom prst="roundRect">
              <a:avLst>
                <a:gd name="adj" fmla="val 2111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53049" y="3933546"/>
              <a:ext cx="1540264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67028" y="4324031"/>
              <a:ext cx="2076450" cy="1083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请在此添加相关文字内容请在此添加相关文字内容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27422" y="3575314"/>
            <a:ext cx="1557338" cy="1105394"/>
            <a:chOff x="8719728" y="3933546"/>
            <a:chExt cx="2076450" cy="1473856"/>
          </a:xfrm>
        </p:grpSpPr>
        <p:sp>
          <p:nvSpPr>
            <p:cNvPr id="23" name="Rounded Rectangle 72"/>
            <p:cNvSpPr/>
            <p:nvPr/>
          </p:nvSpPr>
          <p:spPr>
            <a:xfrm>
              <a:off x="8786403" y="3965896"/>
              <a:ext cx="1712307" cy="333530"/>
            </a:xfrm>
            <a:prstGeom prst="roundRect">
              <a:avLst>
                <a:gd name="adj" fmla="val 2111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872424" y="3933546"/>
              <a:ext cx="1540264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19728" y="4324031"/>
              <a:ext cx="2076450" cy="1083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请在此添加相关文字内容请在此添加相关文字内容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756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rot="16200000">
            <a:off x="666504" y="366141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6714286">
            <a:off x="677823" y="351038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7228571">
            <a:off x="711526" y="33627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7742857">
            <a:off x="766862" y="32217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8257143">
            <a:off x="842593" y="309055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8771428">
            <a:off x="937029" y="297213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9285714">
            <a:off x="1048057" y="286911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9800000">
            <a:off x="1173202" y="278379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20314286">
            <a:off x="1309665" y="271807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20828571">
            <a:off x="1454397" y="26734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21342857">
            <a:off x="1604168" y="265085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257143">
            <a:off x="1755630" y="265085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771428">
            <a:off x="1905402" y="26734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285714">
            <a:off x="2050135" y="271807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800000">
            <a:off x="2186597" y="278379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2314286">
            <a:off x="2311742" y="286911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2828571">
            <a:off x="2422772" y="297213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3342857">
            <a:off x="2517206" y="309055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3857142">
            <a:off x="2592937" y="32217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4371428">
            <a:off x="2648273" y="33627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4885714">
            <a:off x="2681976" y="351037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2693295" y="366141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914286">
            <a:off x="2681976" y="381245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6428571">
            <a:off x="2648273" y="396012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6942857">
            <a:off x="2592937" y="41011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7457142">
            <a:off x="2517207" y="423228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7971428">
            <a:off x="2422772" y="435070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8485714">
            <a:off x="2311742" y="44537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9000000">
            <a:off x="2186597" y="453904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9514286">
            <a:off x="2050135" y="460476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0028571">
            <a:off x="1905402" y="464940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0542856">
            <a:off x="1755631" y="467198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1057142">
            <a:off x="1604169" y="467198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11571429">
            <a:off x="1454397" y="464940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12085714">
            <a:off x="1309666" y="460476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12600000">
            <a:off x="1173202" y="453904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3114285">
            <a:off x="1048058" y="44537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3628571">
            <a:off x="937029" y="435070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14142856">
            <a:off x="842593" y="423228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4657142">
            <a:off x="766862" y="41011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15171427">
            <a:off x="711526" y="396012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5685714">
            <a:off x="677823" y="381245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092010" y="3055000"/>
            <a:ext cx="1275126" cy="1201613"/>
            <a:chOff x="1092010" y="3055000"/>
            <a:chExt cx="1275126" cy="1201613"/>
          </a:xfrm>
        </p:grpSpPr>
        <p:sp>
          <p:nvSpPr>
            <p:cNvPr id="2" name="文本框 1"/>
            <p:cNvSpPr txBox="1"/>
            <p:nvPr/>
          </p:nvSpPr>
          <p:spPr>
            <a:xfrm>
              <a:off x="1231504" y="3055000"/>
              <a:ext cx="10021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ONE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92010" y="3610282"/>
              <a:ext cx="12751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sp>
        <p:nvSpPr>
          <p:cNvPr id="100" name="矩形 99"/>
          <p:cNvSpPr/>
          <p:nvPr/>
        </p:nvSpPr>
        <p:spPr>
          <a:xfrm>
            <a:off x="4785070" y="232687"/>
            <a:ext cx="30553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cxnSp>
        <p:nvCxnSpPr>
          <p:cNvPr id="101" name="直接连接符 100"/>
          <p:cNvCxnSpPr/>
          <p:nvPr/>
        </p:nvCxnSpPr>
        <p:spPr>
          <a:xfrm rot="16200000">
            <a:off x="3581873" y="362111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6714286">
            <a:off x="3593192" y="347007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17228571">
            <a:off x="3626895" y="332241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17742857">
            <a:off x="3682231" y="318142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18257143">
            <a:off x="3757962" y="305025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18771428">
            <a:off x="3852398" y="293183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19285714">
            <a:off x="3963426" y="282881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19800000">
            <a:off x="4088571" y="274349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20314286">
            <a:off x="4225034" y="267777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20828571">
            <a:off x="4369766" y="263312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21342857">
            <a:off x="4519537" y="261055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rot="257143">
            <a:off x="4670999" y="261055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rot="771428">
            <a:off x="4820771" y="263312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rot="1285714">
            <a:off x="4965504" y="267777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rot="1800000">
            <a:off x="5101966" y="274349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rot="2314286">
            <a:off x="5227111" y="282881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2828571">
            <a:off x="5338141" y="293183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3342857">
            <a:off x="5432575" y="305025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3857142">
            <a:off x="5508306" y="318142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4371428">
            <a:off x="5563642" y="332241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4885714">
            <a:off x="5597345" y="347007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rot="5400000">
            <a:off x="5608664" y="362111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rot="5914286">
            <a:off x="5597345" y="377215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rot="6428571">
            <a:off x="5563642" y="391982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rot="6942857">
            <a:off x="5508306" y="406081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rot="7457142">
            <a:off x="5432576" y="419198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rot="7971428">
            <a:off x="5338141" y="431040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rot="8485714">
            <a:off x="5227111" y="441342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rot="9000000">
            <a:off x="5101966" y="449874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rot="9514286">
            <a:off x="4965504" y="456446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rot="10028571">
            <a:off x="4820771" y="460910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rot="10542856">
            <a:off x="4671000" y="463167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rot="11057142">
            <a:off x="4519538" y="463167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rot="11571429">
            <a:off x="4369766" y="460910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rot="12085714">
            <a:off x="4225035" y="456446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12600000">
            <a:off x="4088571" y="449874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rot="13114285">
            <a:off x="3963427" y="441342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rot="13628571">
            <a:off x="3852398" y="431040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rot="14142856">
            <a:off x="3757962" y="419198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rot="14657142">
            <a:off x="3682231" y="406081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rot="15171427">
            <a:off x="3626895" y="391982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rot="15685714">
            <a:off x="3593192" y="377215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007379" y="3014698"/>
            <a:ext cx="1275126" cy="1201613"/>
            <a:chOff x="4007379" y="3014698"/>
            <a:chExt cx="1275126" cy="1201613"/>
          </a:xfrm>
        </p:grpSpPr>
        <p:sp>
          <p:nvSpPr>
            <p:cNvPr id="143" name="文本框 142"/>
            <p:cNvSpPr txBox="1"/>
            <p:nvPr/>
          </p:nvSpPr>
          <p:spPr>
            <a:xfrm>
              <a:off x="4146873" y="3014698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TWO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007379" y="3569980"/>
              <a:ext cx="12751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cxnSp>
        <p:nvCxnSpPr>
          <p:cNvPr id="145" name="直接连接符 144"/>
          <p:cNvCxnSpPr/>
          <p:nvPr/>
        </p:nvCxnSpPr>
        <p:spPr>
          <a:xfrm rot="16200000">
            <a:off x="6454120" y="356433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rot="16714286">
            <a:off x="6465439" y="341329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rot="17228571">
            <a:off x="6499142" y="32656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rot="17742857">
            <a:off x="6554478" y="312463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rot="18257143">
            <a:off x="6630209" y="299346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rot="18771428">
            <a:off x="6724645" y="287505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rot="19285714">
            <a:off x="6835673" y="277203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 rot="19800000">
            <a:off x="6960818" y="268670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rot="20314286">
            <a:off x="7097281" y="262099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rot="20828571">
            <a:off x="7242013" y="257634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rot="21342857">
            <a:off x="7391784" y="255377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rot="257143">
            <a:off x="7543246" y="255377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rot="771428">
            <a:off x="7693018" y="257634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rot="1285714">
            <a:off x="7837751" y="262099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rot="1800000">
            <a:off x="7974213" y="268670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rot="2314286">
            <a:off x="8099358" y="277203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 rot="2828571">
            <a:off x="8210388" y="287505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rot="3342857">
            <a:off x="8304822" y="299346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rot="3857142">
            <a:off x="8380553" y="312463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rot="4371428">
            <a:off x="8435889" y="32656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rot="4885714">
            <a:off x="8469592" y="341329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rot="5400000">
            <a:off x="8480911" y="356433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 rot="5914286">
            <a:off x="8469592" y="371537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rot="6428571">
            <a:off x="8435889" y="386303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 rot="6942857">
            <a:off x="8380553" y="40040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rot="7457142">
            <a:off x="8304823" y="413520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 rot="7971428">
            <a:off x="8210388" y="425361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rot="8485714">
            <a:off x="8099358" y="435663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 rot="9000000">
            <a:off x="7974213" y="444196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 rot="9514286">
            <a:off x="7837751" y="450767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 rot="10028571">
            <a:off x="7693018" y="455232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 rot="10542856">
            <a:off x="7543247" y="457489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 rot="11057142">
            <a:off x="7391785" y="457489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 rot="11571429">
            <a:off x="7242013" y="455232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rot="12085714">
            <a:off x="7097282" y="450767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/>
          <p:nvPr/>
        </p:nvCxnSpPr>
        <p:spPr>
          <a:xfrm rot="12600000">
            <a:off x="6960818" y="444196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/>
          <p:cNvCxnSpPr/>
          <p:nvPr/>
        </p:nvCxnSpPr>
        <p:spPr>
          <a:xfrm rot="13114285">
            <a:off x="6835674" y="435663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 rot="13628571">
            <a:off x="6724645" y="425361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 rot="14142856">
            <a:off x="6630209" y="413520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rot="14657142">
            <a:off x="6554478" y="40040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 rot="15171427">
            <a:off x="6499142" y="386303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 rot="15685714">
            <a:off x="6465439" y="371537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811140" y="2965716"/>
            <a:ext cx="1364476" cy="1193813"/>
            <a:chOff x="6811140" y="2965716"/>
            <a:chExt cx="1364476" cy="1193813"/>
          </a:xfrm>
        </p:grpSpPr>
        <p:sp>
          <p:nvSpPr>
            <p:cNvPr id="187" name="文本框 186"/>
            <p:cNvSpPr txBox="1"/>
            <p:nvPr/>
          </p:nvSpPr>
          <p:spPr>
            <a:xfrm>
              <a:off x="6811140" y="2965716"/>
              <a:ext cx="13644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THRRE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6879626" y="3513198"/>
              <a:ext cx="12751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cxnSp>
        <p:nvCxnSpPr>
          <p:cNvPr id="189" name="直接连接符 188"/>
          <p:cNvCxnSpPr/>
          <p:nvPr/>
        </p:nvCxnSpPr>
        <p:spPr>
          <a:xfrm rot="16200000">
            <a:off x="9277864" y="359382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>
          <a:xfrm rot="16714286">
            <a:off x="9289183" y="344278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>
          <a:xfrm rot="17228571">
            <a:off x="9322886" y="329512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 rot="17742857">
            <a:off x="9378222" y="315413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 rot="18257143">
            <a:off x="9453953" y="302296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 rot="18771428">
            <a:off x="9548389" y="290454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 rot="19285714">
            <a:off x="9659417" y="28015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 rot="19800000">
            <a:off x="9784562" y="271620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rot="20314286">
            <a:off x="9921025" y="265048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rot="20828571">
            <a:off x="10065757" y="260584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 rot="21342857">
            <a:off x="10215528" y="258326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 rot="257143">
            <a:off x="10366990" y="258326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 rot="771428">
            <a:off x="10516762" y="2605840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>
          <a:xfrm rot="1285714">
            <a:off x="10661495" y="265048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>
          <a:xfrm rot="1800000">
            <a:off x="10797957" y="271620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 rot="2314286">
            <a:off x="10923102" y="2801523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 rot="2828571">
            <a:off x="11034132" y="290454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 rot="3342857">
            <a:off x="11128566" y="302296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rot="3857142">
            <a:off x="11204297" y="315413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 rot="4371428">
            <a:off x="11259633" y="329512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 rot="4885714">
            <a:off x="11293336" y="344278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rot="5400000">
            <a:off x="11304655" y="3593828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 rot="5914286">
            <a:off x="11293336" y="3744866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 rot="6428571">
            <a:off x="11259633" y="38925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 rot="6942857">
            <a:off x="11204297" y="403352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 rot="7457142">
            <a:off x="11128567" y="416469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/>
          <p:nvPr/>
        </p:nvCxnSpPr>
        <p:spPr>
          <a:xfrm rot="7971428">
            <a:off x="11034132" y="428311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/>
          <p:nvPr/>
        </p:nvCxnSpPr>
        <p:spPr>
          <a:xfrm rot="8485714">
            <a:off x="10923102" y="438613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 rot="9000000">
            <a:off x="10797957" y="447145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rot="9514286">
            <a:off x="10661495" y="453717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rot="10028571">
            <a:off x="10516762" y="45818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 rot="10542856">
            <a:off x="10366991" y="460438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/>
          <p:nvPr/>
        </p:nvCxnSpPr>
        <p:spPr>
          <a:xfrm rot="11057142">
            <a:off x="10215529" y="4604389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 rot="11571429">
            <a:off x="10065757" y="458181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/>
          <p:nvPr/>
        </p:nvCxnSpPr>
        <p:spPr>
          <a:xfrm rot="12085714">
            <a:off x="9921026" y="453717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 rot="12600000">
            <a:off x="9784562" y="4471455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/>
          <p:nvPr/>
        </p:nvCxnSpPr>
        <p:spPr>
          <a:xfrm rot="13114285">
            <a:off x="9659418" y="438613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 rot="13628571">
            <a:off x="9548389" y="4283112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/>
          <p:nvPr/>
        </p:nvCxnSpPr>
        <p:spPr>
          <a:xfrm rot="14142856">
            <a:off x="9453953" y="416469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 rot="14657142">
            <a:off x="9378222" y="4033524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/>
          <p:nvPr/>
        </p:nvCxnSpPr>
        <p:spPr>
          <a:xfrm rot="15171427">
            <a:off x="9322886" y="3892531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 rot="15685714">
            <a:off x="9289183" y="3744867"/>
            <a:ext cx="121051" cy="12105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9703370" y="2986353"/>
            <a:ext cx="1275126" cy="1202669"/>
            <a:chOff x="9703370" y="2986353"/>
            <a:chExt cx="1275126" cy="1202669"/>
          </a:xfrm>
        </p:grpSpPr>
        <p:sp>
          <p:nvSpPr>
            <p:cNvPr id="231" name="文本框 230"/>
            <p:cNvSpPr txBox="1"/>
            <p:nvPr/>
          </p:nvSpPr>
          <p:spPr>
            <a:xfrm>
              <a:off x="9709135" y="2986353"/>
              <a:ext cx="12025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FOUR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9703370" y="3542691"/>
              <a:ext cx="12751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10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1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7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3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9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1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7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3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9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6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1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6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7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3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9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6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6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1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7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6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93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9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6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1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6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7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3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6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9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6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5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6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1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6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47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6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3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6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9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6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6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1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6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7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6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83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6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89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6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95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6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1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6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7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6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3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6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19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6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25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6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31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6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6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6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6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2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6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8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6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74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6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8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6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86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6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2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6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8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6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4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6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6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160"/>
                            </p:stCondLst>
                            <p:childTnLst>
                              <p:par>
                                <p:cTn id="2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6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220"/>
                            </p:stCondLst>
                            <p:childTnLst>
                              <p:par>
                                <p:cTn id="2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6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28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6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34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6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4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6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46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6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2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6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8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6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640"/>
                            </p:stCondLst>
                            <p:childTnLst>
                              <p:par>
                                <p:cTn id="2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6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7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6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76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6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82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6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88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6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94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6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6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6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6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12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6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18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6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24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6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300"/>
                            </p:stCondLst>
                            <p:childTnLst>
                              <p:par>
                                <p:cTn id="3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6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360"/>
                            </p:stCondLst>
                            <p:childTnLst>
                              <p:par>
                                <p:cTn id="3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6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420"/>
                            </p:stCondLst>
                            <p:childTnLst>
                              <p:par>
                                <p:cTn id="3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6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480"/>
                            </p:stCondLst>
                            <p:childTnLst>
                              <p:par>
                                <p:cTn id="3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6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540"/>
                            </p:stCondLst>
                            <p:childTnLst>
                              <p:par>
                                <p:cTn id="3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6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600"/>
                            </p:stCondLst>
                            <p:childTnLst>
                              <p:par>
                                <p:cTn id="3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6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66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6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72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6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780"/>
                            </p:stCondLst>
                            <p:childTnLst>
                              <p:par>
                                <p:cTn id="3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6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840"/>
                            </p:stCondLst>
                            <p:childTnLst>
                              <p:par>
                                <p:cTn id="3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6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900"/>
                            </p:stCondLst>
                            <p:childTnLst>
                              <p:par>
                                <p:cTn id="3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6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960"/>
                            </p:stCondLst>
                            <p:childTnLst>
                              <p:par>
                                <p:cTn id="3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6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0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6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560"/>
                            </p:stCondLst>
                            <p:childTnLst>
                              <p:par>
                                <p:cTn id="3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6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620"/>
                            </p:stCondLst>
                            <p:childTnLst>
                              <p:par>
                                <p:cTn id="3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6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680"/>
                            </p:stCondLst>
                            <p:childTnLst>
                              <p:par>
                                <p:cTn id="3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6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74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6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800"/>
                            </p:stCondLst>
                            <p:childTnLst>
                              <p:par>
                                <p:cTn id="3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6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860"/>
                            </p:stCondLst>
                            <p:childTnLst>
                              <p:par>
                                <p:cTn id="3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6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920"/>
                            </p:stCondLst>
                            <p:childTnLst>
                              <p:par>
                                <p:cTn id="3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6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980"/>
                            </p:stCondLst>
                            <p:childTnLst>
                              <p:par>
                                <p:cTn id="3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6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40"/>
                            </p:stCondLst>
                            <p:childTnLst>
                              <p:par>
                                <p:cTn id="3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6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10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6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160"/>
                            </p:stCondLst>
                            <p:childTnLst>
                              <p:par>
                                <p:cTn id="4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6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220"/>
                            </p:stCondLst>
                            <p:childTnLst>
                              <p:par>
                                <p:cTn id="4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6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1280"/>
                            </p:stCondLst>
                            <p:childTnLst>
                              <p:par>
                                <p:cTn id="4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6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40"/>
                            </p:stCondLst>
                            <p:childTnLst>
                              <p:par>
                                <p:cTn id="4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6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400"/>
                            </p:stCondLst>
                            <p:childTnLst>
                              <p:par>
                                <p:cTn id="4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6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460"/>
                            </p:stCondLst>
                            <p:childTnLst>
                              <p:par>
                                <p:cTn id="4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6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520"/>
                            </p:stCondLst>
                            <p:childTnLst>
                              <p:par>
                                <p:cTn id="4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6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580"/>
                            </p:stCondLst>
                            <p:childTnLst>
                              <p:par>
                                <p:cTn id="4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6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640"/>
                            </p:stCondLst>
                            <p:childTnLst>
                              <p:par>
                                <p:cTn id="4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6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700"/>
                            </p:stCondLst>
                            <p:childTnLst>
                              <p:par>
                                <p:cTn id="4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6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760"/>
                            </p:stCondLst>
                            <p:childTnLst>
                              <p:par>
                                <p:cTn id="4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6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820"/>
                            </p:stCondLst>
                            <p:childTnLst>
                              <p:par>
                                <p:cTn id="4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6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880"/>
                            </p:stCondLst>
                            <p:childTnLst>
                              <p:par>
                                <p:cTn id="4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6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940"/>
                            </p:stCondLst>
                            <p:childTnLst>
                              <p:par>
                                <p:cTn id="4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6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2000"/>
                            </p:stCondLst>
                            <p:childTnLst>
                              <p:par>
                                <p:cTn id="4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6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2060"/>
                            </p:stCondLst>
                            <p:childTnLst>
                              <p:par>
                                <p:cTn id="4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6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120"/>
                            </p:stCondLst>
                            <p:childTnLst>
                              <p:par>
                                <p:cTn id="4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6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2180"/>
                            </p:stCondLst>
                            <p:childTnLst>
                              <p:par>
                                <p:cTn id="4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6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2240"/>
                            </p:stCondLst>
                            <p:childTnLst>
                              <p:par>
                                <p:cTn id="4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6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300"/>
                            </p:stCondLst>
                            <p:childTnLst>
                              <p:par>
                                <p:cTn id="4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6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360"/>
                            </p:stCondLst>
                            <p:childTnLst>
                              <p:par>
                                <p:cTn id="4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6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2420"/>
                            </p:stCondLst>
                            <p:childTnLst>
                              <p:par>
                                <p:cTn id="4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6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480"/>
                            </p:stCondLst>
                            <p:childTnLst>
                              <p:par>
                                <p:cTn id="4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6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2540"/>
                            </p:stCondLst>
                            <p:childTnLst>
                              <p:par>
                                <p:cTn id="4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6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2600"/>
                            </p:stCondLst>
                            <p:childTnLst>
                              <p:par>
                                <p:cTn id="5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6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660"/>
                            </p:stCondLst>
                            <p:childTnLst>
                              <p:par>
                                <p:cTn id="5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6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2720"/>
                            </p:stCondLst>
                            <p:childTnLst>
                              <p:par>
                                <p:cTn id="5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6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2780"/>
                            </p:stCondLst>
                            <p:childTnLst>
                              <p:par>
                                <p:cTn id="5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6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840"/>
                            </p:stCondLst>
                            <p:childTnLst>
                              <p:par>
                                <p:cTn id="5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6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2900"/>
                            </p:stCondLst>
                            <p:childTnLst>
                              <p:par>
                                <p:cTn id="5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6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2960"/>
                            </p:stCondLst>
                            <p:childTnLst>
                              <p:par>
                                <p:cTn id="5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6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500"/>
                            </p:stCondLst>
                            <p:childTnLst>
                              <p:par>
                                <p:cTn id="5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6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560"/>
                            </p:stCondLst>
                            <p:childTnLst>
                              <p:par>
                                <p:cTn id="5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6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620"/>
                            </p:stCondLst>
                            <p:childTnLst>
                              <p:par>
                                <p:cTn id="5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6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680"/>
                            </p:stCondLst>
                            <p:childTnLst>
                              <p:par>
                                <p:cTn id="5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6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740"/>
                            </p:stCondLst>
                            <p:childTnLst>
                              <p:par>
                                <p:cTn id="5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6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800"/>
                            </p:stCondLst>
                            <p:childTnLst>
                              <p:par>
                                <p:cTn id="5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6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860"/>
                            </p:stCondLst>
                            <p:childTnLst>
                              <p:par>
                                <p:cTn id="5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6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920"/>
                            </p:stCondLst>
                            <p:childTnLst>
                              <p:par>
                                <p:cTn id="5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6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980"/>
                            </p:stCondLst>
                            <p:childTnLst>
                              <p:par>
                                <p:cTn id="5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6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040"/>
                            </p:stCondLst>
                            <p:childTnLst>
                              <p:par>
                                <p:cTn id="5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6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100"/>
                            </p:stCondLst>
                            <p:childTnLst>
                              <p:par>
                                <p:cTn id="5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6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160"/>
                            </p:stCondLst>
                            <p:childTnLst>
                              <p:par>
                                <p:cTn id="5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6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1220"/>
                            </p:stCondLst>
                            <p:childTnLst>
                              <p:par>
                                <p:cTn id="5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6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280"/>
                            </p:stCondLst>
                            <p:childTnLst>
                              <p:par>
                                <p:cTn id="5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6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340"/>
                            </p:stCondLst>
                            <p:childTnLst>
                              <p:par>
                                <p:cTn id="5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6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400"/>
                            </p:stCondLst>
                            <p:childTnLst>
                              <p:par>
                                <p:cTn id="5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6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460"/>
                            </p:stCondLst>
                            <p:childTnLst>
                              <p:par>
                                <p:cTn id="6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6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520"/>
                            </p:stCondLst>
                            <p:childTnLst>
                              <p:par>
                                <p:cTn id="6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6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580"/>
                            </p:stCondLst>
                            <p:childTnLst>
                              <p:par>
                                <p:cTn id="6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6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640"/>
                            </p:stCondLst>
                            <p:childTnLst>
                              <p:par>
                                <p:cTn id="6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6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700"/>
                            </p:stCondLst>
                            <p:childTnLst>
                              <p:par>
                                <p:cTn id="6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6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1760"/>
                            </p:stCondLst>
                            <p:childTnLst>
                              <p:par>
                                <p:cTn id="6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6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1820"/>
                            </p:stCondLst>
                            <p:childTnLst>
                              <p:par>
                                <p:cTn id="6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6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1880"/>
                            </p:stCondLst>
                            <p:childTnLst>
                              <p:par>
                                <p:cTn id="6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6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1940"/>
                            </p:stCondLst>
                            <p:childTnLst>
                              <p:par>
                                <p:cTn id="6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6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00"/>
                            </p:stCondLst>
                            <p:childTnLst>
                              <p:par>
                                <p:cTn id="6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6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60"/>
                            </p:stCondLst>
                            <p:childTnLst>
                              <p:par>
                                <p:cTn id="6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6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2120"/>
                            </p:stCondLst>
                            <p:childTnLst>
                              <p:par>
                                <p:cTn id="6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6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180"/>
                            </p:stCondLst>
                            <p:childTnLst>
                              <p:par>
                                <p:cTn id="6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6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2240"/>
                            </p:stCondLst>
                            <p:childTnLst>
                              <p:par>
                                <p:cTn id="6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6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2300"/>
                            </p:stCondLst>
                            <p:childTnLst>
                              <p:par>
                                <p:cTn id="6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6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360"/>
                            </p:stCondLst>
                            <p:childTnLst>
                              <p:par>
                                <p:cTn id="6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4" dur="6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420"/>
                            </p:stCondLst>
                            <p:childTnLst>
                              <p:par>
                                <p:cTn id="6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6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2480"/>
                            </p:stCondLst>
                            <p:childTnLst>
                              <p:par>
                                <p:cTn id="6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6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540"/>
                            </p:stCondLst>
                            <p:childTnLst>
                              <p:par>
                                <p:cTn id="6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6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2600"/>
                            </p:stCondLst>
                            <p:childTnLst>
                              <p:par>
                                <p:cTn id="6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0" dur="6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660"/>
                            </p:stCondLst>
                            <p:childTnLst>
                              <p:par>
                                <p:cTn id="6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6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720"/>
                            </p:stCondLst>
                            <p:childTnLst>
                              <p:par>
                                <p:cTn id="6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6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780"/>
                            </p:stCondLst>
                            <p:childTnLst>
                              <p:par>
                                <p:cTn id="6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6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2840"/>
                            </p:stCondLst>
                            <p:childTnLst>
                              <p:par>
                                <p:cTn id="6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6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900"/>
                            </p:stCondLst>
                            <p:childTnLst>
                              <p:par>
                                <p:cTn id="6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6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2960"/>
                            </p:stCondLst>
                            <p:childTnLst>
                              <p:par>
                                <p:cTn id="7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4" dur="6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5" fill="hold">
                      <p:stCondLst>
                        <p:cond delay="indefinite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850233" y="1872273"/>
            <a:ext cx="2821227" cy="3490822"/>
            <a:chOff x="865232" y="1286330"/>
            <a:chExt cx="4013321" cy="496612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3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/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113214" y="4392188"/>
            <a:ext cx="881636" cy="25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9" rIns="68576" bIns="34289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7"/>
          <p:cNvSpPr>
            <a:spLocks noChangeArrowheads="1"/>
          </p:cNvSpPr>
          <p:nvPr/>
        </p:nvSpPr>
        <p:spPr bwMode="auto">
          <a:xfrm>
            <a:off x="5884319" y="4637708"/>
            <a:ext cx="1446315" cy="56784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9" rIns="68576" bIns="34289">
            <a:spAutoFit/>
          </a:bodyPr>
          <a:lstStyle/>
          <a:p>
            <a:pPr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58472" y="4392188"/>
            <a:ext cx="771264" cy="25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6" tIns="34289" rIns="68576" bIns="34289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62392" y="4646102"/>
            <a:ext cx="1446315" cy="56784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9" rIns="68576" bIns="34289">
            <a:spAutoFit/>
          </a:bodyPr>
          <a:lstStyle/>
          <a:p>
            <a:pPr defTabSz="68574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504991" y="2104053"/>
            <a:ext cx="2723123" cy="283029"/>
            <a:chOff x="6371768" y="2046514"/>
            <a:chExt cx="3630831" cy="377372"/>
          </a:xfrm>
        </p:grpSpPr>
        <p:sp>
          <p:nvSpPr>
            <p:cNvPr id="10" name="矩形 9"/>
            <p:cNvSpPr/>
            <p:nvPr/>
          </p:nvSpPr>
          <p:spPr>
            <a:xfrm>
              <a:off x="6371768" y="2046514"/>
              <a:ext cx="3338289" cy="377372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1" name="椭圆 10"/>
            <p:cNvSpPr/>
            <p:nvPr/>
          </p:nvSpPr>
          <p:spPr>
            <a:xfrm>
              <a:off x="6463017" y="2119234"/>
              <a:ext cx="246743" cy="2467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708195" y="2070703"/>
              <a:ext cx="329440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bg1"/>
                  </a:solidFill>
                </a:rPr>
                <a:t>这里输入文字这里输入文字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82650" y="2591783"/>
            <a:ext cx="2723123" cy="283029"/>
            <a:chOff x="6371768" y="2046514"/>
            <a:chExt cx="3630831" cy="377372"/>
          </a:xfrm>
        </p:grpSpPr>
        <p:sp>
          <p:nvSpPr>
            <p:cNvPr id="14" name="矩形 13"/>
            <p:cNvSpPr/>
            <p:nvPr/>
          </p:nvSpPr>
          <p:spPr>
            <a:xfrm>
              <a:off x="6371768" y="2046514"/>
              <a:ext cx="3338289" cy="377372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5" name="椭圆 14"/>
            <p:cNvSpPr/>
            <p:nvPr/>
          </p:nvSpPr>
          <p:spPr>
            <a:xfrm>
              <a:off x="6463017" y="2119234"/>
              <a:ext cx="246743" cy="2467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08195" y="2070703"/>
              <a:ext cx="329440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bg1"/>
                  </a:solidFill>
                </a:rPr>
                <a:t>这里输入文字这里输入文字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82650" y="3071989"/>
            <a:ext cx="2723123" cy="283029"/>
            <a:chOff x="6371768" y="2046514"/>
            <a:chExt cx="3630831" cy="377372"/>
          </a:xfrm>
        </p:grpSpPr>
        <p:sp>
          <p:nvSpPr>
            <p:cNvPr id="18" name="矩形 17"/>
            <p:cNvSpPr/>
            <p:nvPr/>
          </p:nvSpPr>
          <p:spPr>
            <a:xfrm>
              <a:off x="6371768" y="2046514"/>
              <a:ext cx="3338289" cy="377372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63017" y="2119234"/>
              <a:ext cx="246743" cy="2467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08195" y="2070703"/>
              <a:ext cx="329440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bg1"/>
                  </a:solidFill>
                </a:rPr>
                <a:t>这里输入文字这里输入文字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82650" y="3552195"/>
            <a:ext cx="2723123" cy="283029"/>
            <a:chOff x="6371768" y="2046514"/>
            <a:chExt cx="3630831" cy="377372"/>
          </a:xfrm>
        </p:grpSpPr>
        <p:sp>
          <p:nvSpPr>
            <p:cNvPr id="22" name="矩形 21"/>
            <p:cNvSpPr/>
            <p:nvPr/>
          </p:nvSpPr>
          <p:spPr>
            <a:xfrm>
              <a:off x="6371768" y="2046514"/>
              <a:ext cx="3338289" cy="377372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3" name="椭圆 22"/>
            <p:cNvSpPr/>
            <p:nvPr/>
          </p:nvSpPr>
          <p:spPr>
            <a:xfrm>
              <a:off x="6463017" y="2119234"/>
              <a:ext cx="246743" cy="2467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08195" y="2070703"/>
              <a:ext cx="329440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bg1"/>
                  </a:solidFill>
                </a:rPr>
                <a:t>这里输入文字这里输入文字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82650" y="4032402"/>
            <a:ext cx="2723123" cy="283029"/>
            <a:chOff x="6371768" y="2046514"/>
            <a:chExt cx="3630831" cy="377372"/>
          </a:xfrm>
        </p:grpSpPr>
        <p:sp>
          <p:nvSpPr>
            <p:cNvPr id="26" name="矩形 25"/>
            <p:cNvSpPr/>
            <p:nvPr/>
          </p:nvSpPr>
          <p:spPr>
            <a:xfrm>
              <a:off x="6371768" y="2046514"/>
              <a:ext cx="3338289" cy="377372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7" name="椭圆 26"/>
            <p:cNvSpPr/>
            <p:nvPr/>
          </p:nvSpPr>
          <p:spPr>
            <a:xfrm>
              <a:off x="6463017" y="2119234"/>
              <a:ext cx="246743" cy="2467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08195" y="2070703"/>
              <a:ext cx="329440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bg1"/>
                  </a:solidFill>
                </a:rPr>
                <a:t>这里输入文字这里输入文字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83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2890569" y="-1409314"/>
            <a:ext cx="6409722" cy="6378306"/>
            <a:chOff x="6940262" y="3251983"/>
            <a:chExt cx="971550" cy="966788"/>
          </a:xfrm>
        </p:grpSpPr>
        <p:sp>
          <p:nvSpPr>
            <p:cNvPr id="3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4056" y="102075"/>
            <a:ext cx="1969972" cy="954107"/>
            <a:chOff x="4984056" y="102075"/>
            <a:chExt cx="1969972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5297615" y="102075"/>
              <a:ext cx="12025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FOUR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84056" y="686850"/>
              <a:ext cx="1969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594084" y="1271625"/>
            <a:ext cx="274991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209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177207" y="2445397"/>
            <a:ext cx="1158875" cy="1160463"/>
            <a:chOff x="916933" y="1568174"/>
            <a:chExt cx="1159002" cy="1159002"/>
          </a:xfrm>
        </p:grpSpPr>
        <p:sp>
          <p:nvSpPr>
            <p:cNvPr id="3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4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24"/>
            <p:cNvSpPr txBox="1">
              <a:spLocks noChangeArrowheads="1"/>
            </p:cNvSpPr>
            <p:nvPr/>
          </p:nvSpPr>
          <p:spPr bwMode="auto">
            <a:xfrm>
              <a:off x="1244833" y="1972316"/>
              <a:ext cx="6206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6" name="Arc 37"/>
            <p:cNvSpPr/>
            <p:nvPr/>
          </p:nvSpPr>
          <p:spPr>
            <a:xfrm>
              <a:off x="980440" y="1633180"/>
              <a:ext cx="1028813" cy="1027405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220320" y="2445397"/>
            <a:ext cx="1158875" cy="1158875"/>
            <a:chOff x="2960153" y="1567481"/>
            <a:chExt cx="1159002" cy="1159002"/>
          </a:xfrm>
        </p:grpSpPr>
        <p:sp>
          <p:nvSpPr>
            <p:cNvPr id="8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9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27"/>
            <p:cNvSpPr txBox="1">
              <a:spLocks noChangeArrowheads="1"/>
            </p:cNvSpPr>
            <p:nvPr/>
          </p:nvSpPr>
          <p:spPr bwMode="auto">
            <a:xfrm>
              <a:off x="3285521" y="1972316"/>
              <a:ext cx="6335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11" name="Arc 38"/>
            <p:cNvSpPr/>
            <p:nvPr/>
          </p:nvSpPr>
          <p:spPr>
            <a:xfrm>
              <a:off x="3022072" y="1623050"/>
              <a:ext cx="1028813" cy="1028813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255495" y="2442222"/>
            <a:ext cx="1158875" cy="1158875"/>
            <a:chOff x="4995775" y="1564674"/>
            <a:chExt cx="1159002" cy="1159002"/>
          </a:xfrm>
        </p:grpSpPr>
        <p:sp>
          <p:nvSpPr>
            <p:cNvPr id="13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14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28"/>
            <p:cNvSpPr txBox="1">
              <a:spLocks noChangeArrowheads="1"/>
            </p:cNvSpPr>
            <p:nvPr/>
          </p:nvSpPr>
          <p:spPr bwMode="auto">
            <a:xfrm>
              <a:off x="5324942" y="1973731"/>
              <a:ext cx="639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chemeClr val="bg1"/>
                  </a:solidFill>
                </a:rPr>
                <a:t>76%</a:t>
              </a:r>
            </a:p>
          </p:txBody>
        </p:sp>
        <p:sp>
          <p:nvSpPr>
            <p:cNvPr id="16" name="Arc 39"/>
            <p:cNvSpPr/>
            <p:nvPr/>
          </p:nvSpPr>
          <p:spPr>
            <a:xfrm>
              <a:off x="5056107" y="1623418"/>
              <a:ext cx="1028813" cy="1028813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8301782" y="2442222"/>
            <a:ext cx="1158875" cy="1158875"/>
            <a:chOff x="7042794" y="1564674"/>
            <a:chExt cx="1159002" cy="1159002"/>
          </a:xfrm>
        </p:grpSpPr>
        <p:sp>
          <p:nvSpPr>
            <p:cNvPr id="18" name="Oval 36"/>
            <p:cNvSpPr/>
            <p:nvPr/>
          </p:nvSpPr>
          <p:spPr>
            <a:xfrm>
              <a:off x="7042794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19" name="Arc 23"/>
            <p:cNvSpPr/>
            <p:nvPr/>
          </p:nvSpPr>
          <p:spPr>
            <a:xfrm>
              <a:off x="7042794" y="1564674"/>
              <a:ext cx="1159002" cy="1159002"/>
            </a:xfrm>
            <a:prstGeom prst="arc">
              <a:avLst>
                <a:gd name="adj1" fmla="val 17026676"/>
                <a:gd name="adj2" fmla="val 13044588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29"/>
            <p:cNvSpPr txBox="1">
              <a:spLocks noChangeArrowheads="1"/>
            </p:cNvSpPr>
            <p:nvPr/>
          </p:nvSpPr>
          <p:spPr bwMode="auto">
            <a:xfrm>
              <a:off x="7370694" y="1972316"/>
              <a:ext cx="6206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chemeClr val="bg1"/>
                  </a:solidFill>
                </a:rPr>
                <a:t>92%</a:t>
              </a:r>
            </a:p>
          </p:txBody>
        </p:sp>
        <p:sp>
          <p:nvSpPr>
            <p:cNvPr id="21" name="Arc 40"/>
            <p:cNvSpPr/>
            <p:nvPr/>
          </p:nvSpPr>
          <p:spPr>
            <a:xfrm>
              <a:off x="7114240" y="1623418"/>
              <a:ext cx="1028813" cy="1028813"/>
            </a:xfrm>
            <a:prstGeom prst="arc">
              <a:avLst>
                <a:gd name="adj1" fmla="val 16922509"/>
                <a:gd name="adj2" fmla="val 12785858"/>
              </a:avLst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902570" y="3797947"/>
            <a:ext cx="16224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请输入你的题目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972670" y="3812235"/>
            <a:ext cx="1711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请输入你的题目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090395" y="3797947"/>
            <a:ext cx="13684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请输入你的题目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7982695" y="3797947"/>
            <a:ext cx="18557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请输入你的题目</a:t>
            </a:r>
            <a:endParaRPr lang="zh-CN" altLang="en-US" sz="7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551748" y="1860868"/>
            <a:ext cx="1917700" cy="3021012"/>
            <a:chOff x="1385455" y="1588470"/>
            <a:chExt cx="1918854" cy="3019694"/>
          </a:xfrm>
        </p:grpSpPr>
        <p:sp>
          <p:nvSpPr>
            <p:cNvPr id="3" name="矩形 2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4" name="矩形 3"/>
            <p:cNvSpPr/>
            <p:nvPr/>
          </p:nvSpPr>
          <p:spPr>
            <a:xfrm>
              <a:off x="1463289" y="1675744"/>
              <a:ext cx="1753655" cy="95684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chemeClr val="bg1"/>
                  </a:solidFill>
                </a:rPr>
                <a:t>Event One 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6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US" altLang="zh-CN" sz="8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7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2154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800">
                  <a:solidFill>
                    <a:schemeClr val="bg1"/>
                  </a:solidFill>
                </a:rPr>
                <a:t>The Project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045710" y="1860868"/>
            <a:ext cx="1917700" cy="3021012"/>
            <a:chOff x="1385455" y="1588470"/>
            <a:chExt cx="1918854" cy="3019694"/>
          </a:xfrm>
        </p:grpSpPr>
        <p:sp>
          <p:nvSpPr>
            <p:cNvPr id="9" name="矩形 8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0" name="矩形 9"/>
            <p:cNvSpPr/>
            <p:nvPr/>
          </p:nvSpPr>
          <p:spPr>
            <a:xfrm>
              <a:off x="1463290" y="1675744"/>
              <a:ext cx="1753655" cy="95684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1" name="文本框 32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chemeClr val="bg1"/>
                  </a:solidFill>
                </a:rPr>
                <a:t>Event Two 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6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US" altLang="zh-CN" sz="8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215444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800">
                  <a:solidFill>
                    <a:schemeClr val="bg1"/>
                  </a:solidFill>
                </a:rPr>
                <a:t>The Project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538085" y="1860868"/>
            <a:ext cx="1919288" cy="3021012"/>
            <a:chOff x="1385455" y="1588470"/>
            <a:chExt cx="1918854" cy="3019694"/>
          </a:xfrm>
        </p:grpSpPr>
        <p:sp>
          <p:nvSpPr>
            <p:cNvPr id="15" name="矩形 14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463225" y="1675744"/>
              <a:ext cx="1753790" cy="95684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  <p:sp>
          <p:nvSpPr>
            <p:cNvPr id="17" name="文本框 38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chemeClr val="bg1"/>
                  </a:solidFill>
                </a:rPr>
                <a:t>Event Three 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6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 defTabSz="1087438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US" altLang="zh-CN" sz="8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2154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eaLnBrk="1" hangingPunct="1"/>
              <a:r>
                <a:rPr lang="en-US" altLang="zh-CN" sz="800">
                  <a:solidFill>
                    <a:schemeClr val="bg1"/>
                  </a:solidFill>
                </a:rPr>
                <a:t>The Project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92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2"/>
          <p:cNvSpPr>
            <a:spLocks noChangeArrowheads="1"/>
          </p:cNvSpPr>
          <p:nvPr/>
        </p:nvSpPr>
        <p:spPr bwMode="auto">
          <a:xfrm rot="16200000">
            <a:off x="2379663" y="2303463"/>
            <a:ext cx="2198687" cy="2198687"/>
          </a:xfrm>
          <a:custGeom>
            <a:avLst/>
            <a:gdLst>
              <a:gd name="G0" fmla="+- 9012 0 0"/>
              <a:gd name="G1" fmla="+- 9868328 0 0"/>
              <a:gd name="G2" fmla="+- 0 0 9868328"/>
              <a:gd name="T0" fmla="*/ 0 256 1"/>
              <a:gd name="T1" fmla="*/ 180 256 1"/>
              <a:gd name="G3" fmla="+- 9868328 T0 T1"/>
              <a:gd name="T2" fmla="*/ 0 256 1"/>
              <a:gd name="T3" fmla="*/ 90 256 1"/>
              <a:gd name="G4" fmla="+- 9868328 T2 T3"/>
              <a:gd name="G5" fmla="*/ G4 2 1"/>
              <a:gd name="T4" fmla="*/ 90 256 1"/>
              <a:gd name="T5" fmla="*/ 0 256 1"/>
              <a:gd name="G6" fmla="+- 9868328 T4 T5"/>
              <a:gd name="G7" fmla="*/ G6 2 1"/>
              <a:gd name="G8" fmla="abs 986832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012"/>
              <a:gd name="G18" fmla="*/ 9012 1 2"/>
              <a:gd name="G19" fmla="+- G18 5400 0"/>
              <a:gd name="G20" fmla="cos G19 9868328"/>
              <a:gd name="G21" fmla="sin G19 9868328"/>
              <a:gd name="G22" fmla="+- G20 10800 0"/>
              <a:gd name="G23" fmla="+- G21 10800 0"/>
              <a:gd name="G24" fmla="+- 10800 0 G20"/>
              <a:gd name="G25" fmla="+- 9012 10800 0"/>
              <a:gd name="G26" fmla="?: G9 G17 G25"/>
              <a:gd name="G27" fmla="?: G9 0 21600"/>
              <a:gd name="G28" fmla="cos 10800 9868328"/>
              <a:gd name="G29" fmla="sin 10800 9868328"/>
              <a:gd name="G30" fmla="sin 9012 9868328"/>
              <a:gd name="G31" fmla="+- G28 10800 0"/>
              <a:gd name="G32" fmla="+- G29 10800 0"/>
              <a:gd name="G33" fmla="+- G30 10800 0"/>
              <a:gd name="G34" fmla="?: G4 0 G31"/>
              <a:gd name="G35" fmla="?: 9868328 G34 0"/>
              <a:gd name="G36" fmla="?: G6 G35 G31"/>
              <a:gd name="G37" fmla="+- 21600 0 G36"/>
              <a:gd name="G38" fmla="?: G4 0 G33"/>
              <a:gd name="G39" fmla="?: 986832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171 w 21600"/>
              <a:gd name="T15" fmla="*/ 15666 h 21600"/>
              <a:gd name="T16" fmla="*/ 10800 w 21600"/>
              <a:gd name="T17" fmla="*/ 1788 h 21600"/>
              <a:gd name="T18" fmla="*/ 19429 w 21600"/>
              <a:gd name="T19" fmla="*/ 1566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lIns="91418" tIns="45709" rIns="91418" bIns="45709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49" dirty="0">
              <a:solidFill>
                <a:schemeClr val="bg1">
                  <a:lumMod val="95000"/>
                </a:schemeClr>
              </a:solidFill>
              <a:ea typeface="+mn-ea"/>
              <a:sym typeface="宋体" pitchFamily="2" charset="-122"/>
            </a:endParaRPr>
          </a:p>
        </p:txBody>
      </p:sp>
      <p:sp>
        <p:nvSpPr>
          <p:cNvPr id="3" name="空心弧 3"/>
          <p:cNvSpPr>
            <a:spLocks noChangeArrowheads="1"/>
          </p:cNvSpPr>
          <p:nvPr/>
        </p:nvSpPr>
        <p:spPr bwMode="auto">
          <a:xfrm rot="16426183">
            <a:off x="2556669" y="2482056"/>
            <a:ext cx="1824038" cy="1825625"/>
          </a:xfrm>
          <a:custGeom>
            <a:avLst/>
            <a:gdLst>
              <a:gd name="G0" fmla="+- 8720 0 0"/>
              <a:gd name="G1" fmla="+- 13154032 0 0"/>
              <a:gd name="G2" fmla="+- 0 0 13154032"/>
              <a:gd name="T0" fmla="*/ 0 256 1"/>
              <a:gd name="T1" fmla="*/ 180 256 1"/>
              <a:gd name="G3" fmla="+- 13154032 T0 T1"/>
              <a:gd name="T2" fmla="*/ 0 256 1"/>
              <a:gd name="T3" fmla="*/ 90 256 1"/>
              <a:gd name="G4" fmla="+- 13154032 T2 T3"/>
              <a:gd name="G5" fmla="*/ G4 2 1"/>
              <a:gd name="T4" fmla="*/ 90 256 1"/>
              <a:gd name="T5" fmla="*/ 0 256 1"/>
              <a:gd name="G6" fmla="+- 13154032 T4 T5"/>
              <a:gd name="G7" fmla="*/ G6 2 1"/>
              <a:gd name="G8" fmla="abs 13154032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720"/>
              <a:gd name="G18" fmla="*/ 8720 1 2"/>
              <a:gd name="G19" fmla="+- G18 5400 0"/>
              <a:gd name="G20" fmla="cos G19 13154032"/>
              <a:gd name="G21" fmla="sin G19 13154032"/>
              <a:gd name="G22" fmla="+- G20 10800 0"/>
              <a:gd name="G23" fmla="+- G21 10800 0"/>
              <a:gd name="G24" fmla="+- 10800 0 G20"/>
              <a:gd name="G25" fmla="+- 8720 10800 0"/>
              <a:gd name="G26" fmla="?: G9 G17 G25"/>
              <a:gd name="G27" fmla="?: G9 0 21600"/>
              <a:gd name="G28" fmla="cos 10800 13154032"/>
              <a:gd name="G29" fmla="sin 10800 13154032"/>
              <a:gd name="G30" fmla="sin 8720 13154032"/>
              <a:gd name="G31" fmla="+- G28 10800 0"/>
              <a:gd name="G32" fmla="+- G29 10800 0"/>
              <a:gd name="G33" fmla="+- G30 10800 0"/>
              <a:gd name="G34" fmla="?: G4 0 G31"/>
              <a:gd name="G35" fmla="?: 13154032 G34 0"/>
              <a:gd name="G36" fmla="?: G6 G35 G31"/>
              <a:gd name="G37" fmla="+- 21600 0 G36"/>
              <a:gd name="G38" fmla="?: G4 0 G33"/>
              <a:gd name="G39" fmla="?: 13154032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70 w 21600"/>
              <a:gd name="T15" fmla="*/ 7347 h 21600"/>
              <a:gd name="T16" fmla="*/ 10800 w 21600"/>
              <a:gd name="T17" fmla="*/ 2080 h 21600"/>
              <a:gd name="T18" fmla="*/ 19930 w 21600"/>
              <a:gd name="T19" fmla="*/ 73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43" y="7715"/>
                </a:moveTo>
                <a:cubicBezTo>
                  <a:pt x="3926" y="4323"/>
                  <a:pt x="7173" y="2080"/>
                  <a:pt x="10799" y="2080"/>
                </a:cubicBezTo>
                <a:cubicBezTo>
                  <a:pt x="14426" y="2079"/>
                  <a:pt x="17673" y="4323"/>
                  <a:pt x="18956" y="7715"/>
                </a:cubicBezTo>
                <a:lnTo>
                  <a:pt x="20901" y="6979"/>
                </a:lnTo>
                <a:cubicBezTo>
                  <a:pt x="19313" y="2779"/>
                  <a:pt x="15290" y="0"/>
                  <a:pt x="10800" y="0"/>
                </a:cubicBezTo>
                <a:cubicBezTo>
                  <a:pt x="6309" y="-1"/>
                  <a:pt x="2286" y="2779"/>
                  <a:pt x="698" y="697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 lIns="91418" tIns="45709" rIns="91418" bIns="45709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49" dirty="0">
              <a:solidFill>
                <a:schemeClr val="bg1">
                  <a:lumMod val="95000"/>
                </a:schemeClr>
              </a:solidFill>
              <a:ea typeface="+mn-ea"/>
              <a:sym typeface="宋体" pitchFamily="2" charset="-122"/>
            </a:endParaRPr>
          </a:p>
        </p:txBody>
      </p:sp>
      <p:sp>
        <p:nvSpPr>
          <p:cNvPr id="4" name="空心弧 4"/>
          <p:cNvSpPr>
            <a:spLocks noChangeArrowheads="1"/>
          </p:cNvSpPr>
          <p:nvPr/>
        </p:nvSpPr>
        <p:spPr bwMode="auto">
          <a:xfrm rot="16200000">
            <a:off x="2179638" y="2132013"/>
            <a:ext cx="2560637" cy="2560637"/>
          </a:xfrm>
          <a:custGeom>
            <a:avLst/>
            <a:gdLst>
              <a:gd name="G0" fmla="+- 9049 0 0"/>
              <a:gd name="G1" fmla="+- 7945690 0 0"/>
              <a:gd name="G2" fmla="+- 0 0 7945690"/>
              <a:gd name="T0" fmla="*/ 0 256 1"/>
              <a:gd name="T1" fmla="*/ 180 256 1"/>
              <a:gd name="G3" fmla="+- 7945690 T0 T1"/>
              <a:gd name="T2" fmla="*/ 0 256 1"/>
              <a:gd name="T3" fmla="*/ 90 256 1"/>
              <a:gd name="G4" fmla="+- 7945690 T2 T3"/>
              <a:gd name="G5" fmla="*/ G4 2 1"/>
              <a:gd name="T4" fmla="*/ 90 256 1"/>
              <a:gd name="T5" fmla="*/ 0 256 1"/>
              <a:gd name="G6" fmla="+- 7945690 T4 T5"/>
              <a:gd name="G7" fmla="*/ G6 2 1"/>
              <a:gd name="G8" fmla="abs 794569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049"/>
              <a:gd name="G18" fmla="*/ 9049 1 2"/>
              <a:gd name="G19" fmla="+- G18 5400 0"/>
              <a:gd name="G20" fmla="cos G19 7945690"/>
              <a:gd name="G21" fmla="sin G19 7945690"/>
              <a:gd name="G22" fmla="+- G20 10800 0"/>
              <a:gd name="G23" fmla="+- G21 10800 0"/>
              <a:gd name="G24" fmla="+- 10800 0 G20"/>
              <a:gd name="G25" fmla="+- 9049 10800 0"/>
              <a:gd name="G26" fmla="?: G9 G17 G25"/>
              <a:gd name="G27" fmla="?: G9 0 21600"/>
              <a:gd name="G28" fmla="cos 10800 7945690"/>
              <a:gd name="G29" fmla="sin 10800 7945690"/>
              <a:gd name="G30" fmla="sin 9049 7945690"/>
              <a:gd name="G31" fmla="+- G28 10800 0"/>
              <a:gd name="G32" fmla="+- G29 10800 0"/>
              <a:gd name="G33" fmla="+- G30 10800 0"/>
              <a:gd name="G34" fmla="?: G4 0 G31"/>
              <a:gd name="G35" fmla="?: 7945690 G34 0"/>
              <a:gd name="G36" fmla="?: G6 G35 G31"/>
              <a:gd name="G37" fmla="+- 21600 0 G36"/>
              <a:gd name="G38" fmla="?: G4 0 G33"/>
              <a:gd name="G39" fmla="?: 794569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652 w 21600"/>
              <a:gd name="T15" fmla="*/ 19285 h 21600"/>
              <a:gd name="T16" fmla="*/ 10800 w 21600"/>
              <a:gd name="T17" fmla="*/ 1751 h 21600"/>
              <a:gd name="T18" fmla="*/ 15948 w 21600"/>
              <a:gd name="T19" fmla="*/ 1928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 lIns="91418" tIns="45709" rIns="91418" bIns="45709"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49" dirty="0">
              <a:solidFill>
                <a:schemeClr val="bg1">
                  <a:lumMod val="95000"/>
                </a:schemeClr>
              </a:solidFill>
              <a:ea typeface="+mn-ea"/>
              <a:sym typeface="宋体" pitchFamily="2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2849563" y="3219450"/>
            <a:ext cx="202088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>
            <a:spAutoFit/>
          </a:bodyPr>
          <a:lstStyle/>
          <a:p>
            <a:pPr defTabSz="685754"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</a:rPr>
              <a:t>请输入你的题目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ea typeface="+mn-ea"/>
            </a:endParaRPr>
          </a:p>
        </p:txBody>
      </p:sp>
      <p:grpSp>
        <p:nvGrpSpPr>
          <p:cNvPr id="6" name="组合 34"/>
          <p:cNvGrpSpPr>
            <a:grpSpLocks/>
          </p:cNvGrpSpPr>
          <p:nvPr/>
        </p:nvGrpSpPr>
        <p:grpSpPr bwMode="auto">
          <a:xfrm>
            <a:off x="5662613" y="1624013"/>
            <a:ext cx="3811587" cy="1005148"/>
            <a:chOff x="0" y="0"/>
            <a:chExt cx="3811400" cy="1003703"/>
          </a:xfrm>
        </p:grpSpPr>
        <p:sp>
          <p:nvSpPr>
            <p:cNvPr id="7" name="矩形 22"/>
            <p:cNvSpPr>
              <a:spLocks noChangeArrowheads="1"/>
            </p:cNvSpPr>
            <p:nvPr/>
          </p:nvSpPr>
          <p:spPr bwMode="auto">
            <a:xfrm>
              <a:off x="95245" y="115720"/>
              <a:ext cx="358757" cy="229857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8" name="TextBox 23"/>
            <p:cNvSpPr>
              <a:spLocks noChangeArrowheads="1"/>
            </p:cNvSpPr>
            <p:nvPr/>
          </p:nvSpPr>
          <p:spPr bwMode="auto">
            <a:xfrm>
              <a:off x="0" y="386793"/>
              <a:ext cx="3811400" cy="616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>
                <a:lnSpc>
                  <a:spcPct val="150000"/>
                </a:lnSpc>
                <a:buClr>
                  <a:srgbClr val="E36C09"/>
                </a:buClr>
                <a:defRPr/>
              </a:pPr>
              <a:r>
                <a:rPr lang="zh-CN" altLang="en-US" sz="1199" dirty="0">
                  <a:solidFill>
                    <a:schemeClr val="bg1">
                      <a:lumMod val="95000"/>
                    </a:schemeClr>
                  </a:solidFill>
                  <a:cs typeface="Calibri" pitchFamily="34" charset="0"/>
                  <a:sym typeface="Calibri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9" name="矩形 25"/>
            <p:cNvSpPr>
              <a:spLocks noChangeArrowheads="1"/>
            </p:cNvSpPr>
            <p:nvPr/>
          </p:nvSpPr>
          <p:spPr bwMode="auto">
            <a:xfrm>
              <a:off x="558773" y="0"/>
              <a:ext cx="2020788" cy="461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399" dirty="0">
                  <a:solidFill>
                    <a:schemeClr val="bg1">
                      <a:lumMod val="95000"/>
                    </a:schemeClr>
                  </a:solidFill>
                  <a:ea typeface="+mn-ea"/>
                  <a:cs typeface="Calibri" pitchFamily="34" charset="0"/>
                  <a:sym typeface="Calibri" pitchFamily="34" charset="0"/>
                </a:rPr>
                <a:t>70%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10" name="组合 35"/>
          <p:cNvGrpSpPr>
            <a:grpSpLocks/>
          </p:cNvGrpSpPr>
          <p:nvPr/>
        </p:nvGrpSpPr>
        <p:grpSpPr bwMode="auto">
          <a:xfrm>
            <a:off x="5662613" y="2878138"/>
            <a:ext cx="3811587" cy="1005148"/>
            <a:chOff x="0" y="0"/>
            <a:chExt cx="3811399" cy="1006005"/>
          </a:xfrm>
        </p:grpSpPr>
        <p:sp>
          <p:nvSpPr>
            <p:cNvPr id="11" name="矩形 26"/>
            <p:cNvSpPr>
              <a:spLocks noChangeArrowheads="1"/>
            </p:cNvSpPr>
            <p:nvPr/>
          </p:nvSpPr>
          <p:spPr bwMode="auto">
            <a:xfrm>
              <a:off x="95245" y="115986"/>
              <a:ext cx="358757" cy="23038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12" name="TextBox 27"/>
            <p:cNvSpPr>
              <a:spLocks noChangeArrowheads="1"/>
            </p:cNvSpPr>
            <p:nvPr/>
          </p:nvSpPr>
          <p:spPr bwMode="auto">
            <a:xfrm>
              <a:off x="0" y="387680"/>
              <a:ext cx="3811399" cy="61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>
                <a:lnSpc>
                  <a:spcPct val="150000"/>
                </a:lnSpc>
                <a:buClr>
                  <a:srgbClr val="E36C09"/>
                </a:buClr>
                <a:defRPr/>
              </a:pPr>
              <a:r>
                <a:rPr lang="zh-CN" altLang="en-US" sz="1199" dirty="0">
                  <a:solidFill>
                    <a:schemeClr val="bg1">
                      <a:lumMod val="95000"/>
                    </a:schemeClr>
                  </a:solidFill>
                  <a:cs typeface="Calibri" pitchFamily="34" charset="0"/>
                  <a:sym typeface="Calibri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13" name="矩形 28"/>
            <p:cNvSpPr>
              <a:spLocks noChangeArrowheads="1"/>
            </p:cNvSpPr>
            <p:nvPr/>
          </p:nvSpPr>
          <p:spPr bwMode="auto">
            <a:xfrm>
              <a:off x="558772" y="0"/>
              <a:ext cx="2020787" cy="46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399" dirty="0">
                  <a:solidFill>
                    <a:schemeClr val="bg1">
                      <a:lumMod val="95000"/>
                    </a:schemeClr>
                  </a:solidFill>
                  <a:ea typeface="+mn-ea"/>
                  <a:cs typeface="Calibri" pitchFamily="34" charset="0"/>
                  <a:sym typeface="Calibri" pitchFamily="34" charset="0"/>
                </a:rPr>
                <a:t>55%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14" name="组合 36"/>
          <p:cNvGrpSpPr>
            <a:grpSpLocks/>
          </p:cNvGrpSpPr>
          <p:nvPr/>
        </p:nvGrpSpPr>
        <p:grpSpPr bwMode="auto">
          <a:xfrm>
            <a:off x="5662613" y="4059238"/>
            <a:ext cx="3811587" cy="1005148"/>
            <a:chOff x="0" y="0"/>
            <a:chExt cx="3811398" cy="1006005"/>
          </a:xfrm>
        </p:grpSpPr>
        <p:sp>
          <p:nvSpPr>
            <p:cNvPr id="15" name="矩形 29"/>
            <p:cNvSpPr>
              <a:spLocks noChangeArrowheads="1"/>
            </p:cNvSpPr>
            <p:nvPr/>
          </p:nvSpPr>
          <p:spPr bwMode="auto">
            <a:xfrm>
              <a:off x="95245" y="115986"/>
              <a:ext cx="358757" cy="230384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4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16" name="TextBox 30"/>
            <p:cNvSpPr>
              <a:spLocks noChangeArrowheads="1"/>
            </p:cNvSpPr>
            <p:nvPr/>
          </p:nvSpPr>
          <p:spPr bwMode="auto">
            <a:xfrm>
              <a:off x="0" y="387680"/>
              <a:ext cx="3811398" cy="61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>
                <a:lnSpc>
                  <a:spcPct val="150000"/>
                </a:lnSpc>
                <a:buClr>
                  <a:srgbClr val="E36C09"/>
                </a:buClr>
                <a:defRPr/>
              </a:pPr>
              <a:r>
                <a:rPr lang="zh-CN" altLang="en-US" sz="1199" dirty="0">
                  <a:solidFill>
                    <a:schemeClr val="bg1">
                      <a:lumMod val="95000"/>
                    </a:schemeClr>
                  </a:solidFill>
                  <a:cs typeface="Calibri" pitchFamily="34" charset="0"/>
                  <a:sym typeface="Calibri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  <p:sp>
          <p:nvSpPr>
            <p:cNvPr id="17" name="矩形 31"/>
            <p:cNvSpPr>
              <a:spLocks noChangeArrowheads="1"/>
            </p:cNvSpPr>
            <p:nvPr/>
          </p:nvSpPr>
          <p:spPr bwMode="auto">
            <a:xfrm>
              <a:off x="558772" y="0"/>
              <a:ext cx="2020787" cy="46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399" dirty="0">
                  <a:solidFill>
                    <a:schemeClr val="bg1">
                      <a:lumMod val="95000"/>
                    </a:schemeClr>
                  </a:solidFill>
                  <a:ea typeface="+mn-ea"/>
                  <a:cs typeface="Calibri" pitchFamily="34" charset="0"/>
                  <a:sym typeface="Calibri" pitchFamily="34" charset="0"/>
                </a:rPr>
                <a:t>40%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ea typeface="+mn-ea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48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096"/>
          <p:cNvSpPr/>
          <p:nvPr/>
        </p:nvSpPr>
        <p:spPr>
          <a:xfrm>
            <a:off x="4498668" y="212680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8575" tIns="28575" rIns="28575" bIns="28575" anchor="ctr"/>
          <a:lstStyle/>
          <a:p>
            <a:pPr defTabSz="91437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Helvetica Light"/>
            </a:endParaRPr>
          </a:p>
        </p:txBody>
      </p:sp>
      <p:sp>
        <p:nvSpPr>
          <p:cNvPr id="3" name="Shape 4113"/>
          <p:cNvSpPr/>
          <p:nvPr/>
        </p:nvSpPr>
        <p:spPr>
          <a:xfrm>
            <a:off x="2788237" y="212680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8575" tIns="28575" rIns="28575" bIns="28575" anchor="ctr"/>
          <a:lstStyle/>
          <a:p>
            <a:pPr defTabSz="91437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Helvetica Light"/>
            </a:endParaRPr>
          </a:p>
        </p:txBody>
      </p:sp>
      <p:sp>
        <p:nvSpPr>
          <p:cNvPr id="4" name="Shape 4114"/>
          <p:cNvSpPr/>
          <p:nvPr/>
        </p:nvSpPr>
        <p:spPr>
          <a:xfrm>
            <a:off x="7875763" y="212680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8575" tIns="28575" rIns="28575" bIns="28575" anchor="ctr"/>
          <a:lstStyle/>
          <a:p>
            <a:pPr defTabSz="91437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Helvetica Light"/>
            </a:endParaRPr>
          </a:p>
        </p:txBody>
      </p:sp>
      <p:sp>
        <p:nvSpPr>
          <p:cNvPr id="5" name="Shape 4115"/>
          <p:cNvSpPr/>
          <p:nvPr/>
        </p:nvSpPr>
        <p:spPr>
          <a:xfrm>
            <a:off x="6177037" y="2126808"/>
            <a:ext cx="1268624" cy="1296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8575" tIns="28575" rIns="28575" bIns="28575" anchor="ctr"/>
          <a:lstStyle/>
          <a:p>
            <a:pPr defTabSz="914378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Helvetica Ligh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84436" y="250754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en-GB" sz="2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94842" y="250754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en-US" sz="2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GB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467372" y="250754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en-US" sz="2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GB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8177777" y="2507540"/>
            <a:ext cx="6762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en-GB" sz="2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2650766" y="3610691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>
              <a:defRPr/>
            </a:pPr>
            <a:r>
              <a:rPr lang="en-GB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2650766" y="4278925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/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4380794" y="3610691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>
              <a:defRPr/>
            </a:pPr>
            <a:r>
              <a:rPr lang="en-GB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4380794" y="4260341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6048445" y="3610691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>
              <a:defRPr/>
            </a:pPr>
            <a:r>
              <a:rPr lang="en-GB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6048445" y="4260341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7778471" y="3626848"/>
            <a:ext cx="1510095" cy="196335"/>
          </a:xfrm>
          <a:prstGeom prst="rect">
            <a:avLst/>
          </a:prstGeom>
          <a:noFill/>
        </p:spPr>
        <p:txBody>
          <a:bodyPr vert="horz" lIns="0" tIns="34290" rIns="0" bIns="3429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F02423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>
              <a:defRPr/>
            </a:pPr>
            <a:r>
              <a:rPr lang="en-GB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7778471" y="4260341"/>
            <a:ext cx="1510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US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914378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nl-NL" altLang="zh-CN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2906897" y="390004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4634062" y="390004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6293034" y="390004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8020199" y="3900041"/>
            <a:ext cx="9978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54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build="p"/>
      <p:bldP spid="11" grpId="0"/>
      <p:bldP spid="12" grpId="0" build="p"/>
      <p:bldP spid="13" grpId="0"/>
      <p:bldP spid="14" grpId="0" build="p"/>
      <p:bldP spid="15" grpId="0"/>
      <p:bldP spid="16" grpId="0" build="p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3308336" y="746103"/>
            <a:ext cx="5247969" cy="5222247"/>
            <a:chOff x="6940262" y="3251983"/>
            <a:chExt cx="971550" cy="966788"/>
          </a:xfrm>
        </p:grpSpPr>
        <p:sp>
          <p:nvSpPr>
            <p:cNvPr id="3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867514" y="2515651"/>
            <a:ext cx="2128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THANK</a:t>
            </a:r>
          </a:p>
          <a:p>
            <a:pPr algn="ctr"/>
            <a:r>
              <a:rPr lang="en-US" altLang="zh-CN" sz="4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28258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2890569" y="-1409314"/>
            <a:ext cx="6409722" cy="6378306"/>
            <a:chOff x="6940262" y="3251983"/>
            <a:chExt cx="971550" cy="966788"/>
          </a:xfrm>
        </p:grpSpPr>
        <p:sp>
          <p:nvSpPr>
            <p:cNvPr id="3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4056" y="102075"/>
            <a:ext cx="1969972" cy="954107"/>
            <a:chOff x="4984056" y="102075"/>
            <a:chExt cx="1969972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5467944" y="102075"/>
              <a:ext cx="10021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ONE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84056" y="686850"/>
              <a:ext cx="1969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594084" y="1271625"/>
            <a:ext cx="274991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0817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0"/>
          <p:cNvSpPr/>
          <p:nvPr/>
        </p:nvSpPr>
        <p:spPr>
          <a:xfrm>
            <a:off x="5940425" y="1984375"/>
            <a:ext cx="5492750" cy="2098675"/>
          </a:xfrm>
          <a:custGeom>
            <a:avLst/>
            <a:gdLst>
              <a:gd name="connsiteX0" fmla="*/ 0 w 8650"/>
              <a:gd name="connsiteY0" fmla="*/ 3307 h 3307"/>
              <a:gd name="connsiteX1" fmla="*/ 1542 w 8650"/>
              <a:gd name="connsiteY1" fmla="*/ 30 h 3307"/>
              <a:gd name="connsiteX2" fmla="*/ 8650 w 8650"/>
              <a:gd name="connsiteY2" fmla="*/ 0 h 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0" h="3307">
                <a:moveTo>
                  <a:pt x="0" y="3307"/>
                </a:moveTo>
                <a:cubicBezTo>
                  <a:pt x="32" y="3290"/>
                  <a:pt x="1494" y="78"/>
                  <a:pt x="1542" y="30"/>
                </a:cubicBezTo>
                <a:cubicBezTo>
                  <a:pt x="1590" y="-18"/>
                  <a:pt x="8642" y="26"/>
                  <a:pt x="8650" y="0"/>
                </a:cubicBezTo>
              </a:path>
            </a:pathLst>
          </a:custGeom>
          <a:noFill/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2"/>
          <p:cNvSpPr txBox="1"/>
          <p:nvPr/>
        </p:nvSpPr>
        <p:spPr>
          <a:xfrm flipH="1">
            <a:off x="654050" y="1958975"/>
            <a:ext cx="3727450" cy="7461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4" name="文本框 20"/>
          <p:cNvSpPr txBox="1"/>
          <p:nvPr/>
        </p:nvSpPr>
        <p:spPr>
          <a:xfrm flipH="1">
            <a:off x="415925" y="1439863"/>
            <a:ext cx="1997075" cy="369332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241300" y="4574223"/>
            <a:ext cx="3727450" cy="7461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" name="文本框 20"/>
          <p:cNvSpPr txBox="1"/>
          <p:nvPr/>
        </p:nvSpPr>
        <p:spPr>
          <a:xfrm flipH="1">
            <a:off x="53975" y="3968750"/>
            <a:ext cx="1997075" cy="369332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b="1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7" name="文本框 22"/>
          <p:cNvSpPr txBox="1"/>
          <p:nvPr/>
        </p:nvSpPr>
        <p:spPr>
          <a:xfrm flipH="1">
            <a:off x="7929563" y="2108200"/>
            <a:ext cx="3727450" cy="7461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8" name="文本框 20"/>
          <p:cNvSpPr txBox="1"/>
          <p:nvPr/>
        </p:nvSpPr>
        <p:spPr>
          <a:xfrm flipH="1">
            <a:off x="7691438" y="1587500"/>
            <a:ext cx="1998662" cy="369332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b="1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9" name="文本框 22"/>
          <p:cNvSpPr txBox="1"/>
          <p:nvPr/>
        </p:nvSpPr>
        <p:spPr>
          <a:xfrm flipH="1">
            <a:off x="8147050" y="4388803"/>
            <a:ext cx="3729038" cy="7461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0" name="文本框 20"/>
          <p:cNvSpPr txBox="1"/>
          <p:nvPr/>
        </p:nvSpPr>
        <p:spPr>
          <a:xfrm flipH="1">
            <a:off x="7924800" y="3794125"/>
            <a:ext cx="1998663" cy="369332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b="1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grpSp>
        <p:nvGrpSpPr>
          <p:cNvPr id="11" name="组合 11"/>
          <p:cNvGrpSpPr/>
          <p:nvPr/>
        </p:nvGrpSpPr>
        <p:grpSpPr>
          <a:xfrm>
            <a:off x="1916113" y="3741738"/>
            <a:ext cx="576262" cy="576262"/>
            <a:chOff x="8192" y="-1803"/>
            <a:chExt cx="1308" cy="1308"/>
          </a:xfrm>
        </p:grpSpPr>
        <p:sp>
          <p:nvSpPr>
            <p:cNvPr id="12" name="椭圆形标注 34"/>
            <p:cNvSpPr/>
            <p:nvPr/>
          </p:nvSpPr>
          <p:spPr>
            <a:xfrm rot="19920000">
              <a:off x="8192" y="-1803"/>
              <a:ext cx="1309" cy="130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13" name="Freeform 39"/>
            <p:cNvSpPr>
              <a:spLocks noEditPoints="1"/>
            </p:cNvSpPr>
            <p:nvPr/>
          </p:nvSpPr>
          <p:spPr>
            <a:xfrm>
              <a:off x="8426" y="-1640"/>
              <a:ext cx="845" cy="970"/>
            </a:xfrm>
            <a:custGeom>
              <a:avLst/>
              <a:gdLst/>
              <a:ahLst/>
              <a:cxnLst>
                <a:cxn ang="0">
                  <a:pos x="64818" y="223653"/>
                </a:cxn>
                <a:cxn ang="0">
                  <a:pos x="64818" y="239860"/>
                </a:cxn>
                <a:cxn ang="0">
                  <a:pos x="268995" y="230136"/>
                </a:cxn>
                <a:cxn ang="0">
                  <a:pos x="301404" y="181516"/>
                </a:cxn>
                <a:cxn ang="0">
                  <a:pos x="55095" y="191240"/>
                </a:cxn>
                <a:cxn ang="0">
                  <a:pos x="301404" y="200964"/>
                </a:cxn>
                <a:cxn ang="0">
                  <a:pos x="301404" y="181516"/>
                </a:cxn>
                <a:cxn ang="0">
                  <a:pos x="64818" y="142620"/>
                </a:cxn>
                <a:cxn ang="0">
                  <a:pos x="64818" y="158826"/>
                </a:cxn>
                <a:cxn ang="0">
                  <a:pos x="311127" y="152344"/>
                </a:cxn>
                <a:cxn ang="0">
                  <a:pos x="35650" y="103723"/>
                </a:cxn>
                <a:cxn ang="0">
                  <a:pos x="330572" y="103723"/>
                </a:cxn>
                <a:cxn ang="0">
                  <a:pos x="337054" y="106965"/>
                </a:cxn>
                <a:cxn ang="0">
                  <a:pos x="337054" y="281998"/>
                </a:cxn>
                <a:cxn ang="0">
                  <a:pos x="330572" y="281998"/>
                </a:cxn>
                <a:cxn ang="0">
                  <a:pos x="204177" y="281998"/>
                </a:cxn>
                <a:cxn ang="0">
                  <a:pos x="129636" y="304687"/>
                </a:cxn>
                <a:cxn ang="0">
                  <a:pos x="116673" y="281998"/>
                </a:cxn>
                <a:cxn ang="0">
                  <a:pos x="35650" y="281998"/>
                </a:cxn>
                <a:cxn ang="0">
                  <a:pos x="29168" y="278756"/>
                </a:cxn>
                <a:cxn ang="0">
                  <a:pos x="29168" y="106965"/>
                </a:cxn>
                <a:cxn ang="0">
                  <a:pos x="35650" y="103723"/>
                </a:cxn>
                <a:cxn ang="0">
                  <a:pos x="401872" y="29172"/>
                </a:cxn>
                <a:cxn ang="0">
                  <a:pos x="405113" y="29172"/>
                </a:cxn>
                <a:cxn ang="0">
                  <a:pos x="408354" y="204205"/>
                </a:cxn>
                <a:cxn ang="0">
                  <a:pos x="401872" y="207447"/>
                </a:cxn>
                <a:cxn ang="0">
                  <a:pos x="366222" y="207447"/>
                </a:cxn>
                <a:cxn ang="0">
                  <a:pos x="330572" y="74551"/>
                </a:cxn>
                <a:cxn ang="0">
                  <a:pos x="97227" y="32414"/>
                </a:cxn>
                <a:cxn ang="0">
                  <a:pos x="103709" y="29172"/>
                </a:cxn>
                <a:cxn ang="0">
                  <a:pos x="401872" y="0"/>
                </a:cxn>
                <a:cxn ang="0">
                  <a:pos x="68059" y="32414"/>
                </a:cxn>
                <a:cxn ang="0">
                  <a:pos x="35650" y="74551"/>
                </a:cxn>
                <a:cxn ang="0">
                  <a:pos x="0" y="278756"/>
                </a:cxn>
                <a:cxn ang="0">
                  <a:pos x="87504" y="311170"/>
                </a:cxn>
                <a:cxn ang="0">
                  <a:pos x="58336" y="369514"/>
                </a:cxn>
                <a:cxn ang="0">
                  <a:pos x="74541" y="372756"/>
                </a:cxn>
                <a:cxn ang="0">
                  <a:pos x="330572" y="311170"/>
                </a:cxn>
                <a:cxn ang="0">
                  <a:pos x="366222" y="236619"/>
                </a:cxn>
                <a:cxn ang="0">
                  <a:pos x="437522" y="204205"/>
                </a:cxn>
                <a:cxn ang="0">
                  <a:pos x="401872" y="0"/>
                </a:cxn>
              </a:cxnLst>
              <a:rect l="0" t="0" r="0" b="0"/>
              <a:pathLst>
                <a:path w="135" h="116">
                  <a:moveTo>
                    <a:pt x="80" y="69"/>
                  </a:move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7" y="70"/>
                    <a:pt x="17" y="71"/>
                  </a:cubicBezTo>
                  <a:cubicBezTo>
                    <a:pt x="17" y="73"/>
                    <a:pt x="19" y="74"/>
                    <a:pt x="20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2" y="74"/>
                    <a:pt x="83" y="73"/>
                    <a:pt x="83" y="71"/>
                  </a:cubicBezTo>
                  <a:cubicBezTo>
                    <a:pt x="83" y="70"/>
                    <a:pt x="82" y="69"/>
                    <a:pt x="80" y="69"/>
                  </a:cubicBezTo>
                  <a:moveTo>
                    <a:pt x="93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9" y="56"/>
                    <a:pt x="17" y="58"/>
                    <a:pt x="17" y="59"/>
                  </a:cubicBezTo>
                  <a:cubicBezTo>
                    <a:pt x="17" y="61"/>
                    <a:pt x="19" y="62"/>
                    <a:pt x="20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5" y="62"/>
                    <a:pt x="96" y="61"/>
                    <a:pt x="96" y="59"/>
                  </a:cubicBezTo>
                  <a:cubicBezTo>
                    <a:pt x="96" y="58"/>
                    <a:pt x="95" y="56"/>
                    <a:pt x="93" y="56"/>
                  </a:cubicBezTo>
                  <a:moveTo>
                    <a:pt x="93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7" y="45"/>
                    <a:pt x="17" y="47"/>
                  </a:cubicBezTo>
                  <a:cubicBezTo>
                    <a:pt x="17" y="48"/>
                    <a:pt x="19" y="49"/>
                    <a:pt x="20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5" y="49"/>
                    <a:pt x="96" y="48"/>
                    <a:pt x="96" y="47"/>
                  </a:cubicBezTo>
                  <a:cubicBezTo>
                    <a:pt x="96" y="45"/>
                    <a:pt x="95" y="44"/>
                    <a:pt x="93" y="44"/>
                  </a:cubicBezTo>
                  <a:moveTo>
                    <a:pt x="11" y="32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3" y="32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3" y="87"/>
                    <a:pt x="102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4" y="87"/>
                    <a:pt x="63" y="87"/>
                    <a:pt x="63" y="87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3"/>
                    <a:pt x="41" y="91"/>
                    <a:pt x="40" y="89"/>
                  </a:cubicBezTo>
                  <a:cubicBezTo>
                    <a:pt x="39" y="88"/>
                    <a:pt x="38" y="87"/>
                    <a:pt x="36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7"/>
                    <a:pt x="10" y="87"/>
                    <a:pt x="9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9"/>
                  </a:move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5" y="9"/>
                    <a:pt x="125" y="9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27"/>
                    <a:pt x="108" y="23"/>
                    <a:pt x="10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moveTo>
                    <a:pt x="12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21" y="10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27"/>
                    <a:pt x="0" y="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6"/>
                    <a:pt x="11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7" y="110"/>
                    <a:pt x="17" y="113"/>
                    <a:pt x="18" y="114"/>
                  </a:cubicBezTo>
                  <a:cubicBezTo>
                    <a:pt x="19" y="115"/>
                    <a:pt x="20" y="116"/>
                    <a:pt x="22" y="116"/>
                  </a:cubicBezTo>
                  <a:cubicBezTo>
                    <a:pt x="22" y="116"/>
                    <a:pt x="23" y="116"/>
                    <a:pt x="23" y="115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8" y="96"/>
                    <a:pt x="113" y="92"/>
                    <a:pt x="113" y="86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9" y="73"/>
                    <a:pt x="134" y="69"/>
                    <a:pt x="135" y="63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4" y="4"/>
                    <a:pt x="129" y="0"/>
                    <a:pt x="12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2"/>
          <p:cNvGrpSpPr/>
          <p:nvPr/>
        </p:nvGrpSpPr>
        <p:grpSpPr>
          <a:xfrm>
            <a:off x="9551988" y="1339850"/>
            <a:ext cx="576262" cy="576263"/>
            <a:chOff x="10344" y="-1990"/>
            <a:chExt cx="1308" cy="1308"/>
          </a:xfrm>
        </p:grpSpPr>
        <p:sp>
          <p:nvSpPr>
            <p:cNvPr id="15" name="椭圆形标注 37"/>
            <p:cNvSpPr/>
            <p:nvPr/>
          </p:nvSpPr>
          <p:spPr>
            <a:xfrm>
              <a:off x="10344" y="-1990"/>
              <a:ext cx="1309" cy="130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16" name="Freeform 103"/>
            <p:cNvSpPr>
              <a:spLocks noEditPoints="1"/>
            </p:cNvSpPr>
            <p:nvPr/>
          </p:nvSpPr>
          <p:spPr>
            <a:xfrm>
              <a:off x="10599" y="-1776"/>
              <a:ext cx="840" cy="898"/>
            </a:xfrm>
            <a:custGeom>
              <a:avLst/>
              <a:gdLst/>
              <a:ahLst/>
              <a:cxnLst>
                <a:cxn ang="0">
                  <a:pos x="126413" y="291332"/>
                </a:cxn>
                <a:cxn ang="0">
                  <a:pos x="90758" y="210406"/>
                </a:cxn>
                <a:cxn ang="0">
                  <a:pos x="149102" y="168325"/>
                </a:cxn>
                <a:cxn ang="0">
                  <a:pos x="204205" y="207169"/>
                </a:cxn>
                <a:cxn ang="0">
                  <a:pos x="175033" y="288095"/>
                </a:cxn>
                <a:cxn ang="0">
                  <a:pos x="178274" y="87399"/>
                </a:cxn>
                <a:cxn ang="0">
                  <a:pos x="149102" y="116533"/>
                </a:cxn>
                <a:cxn ang="0">
                  <a:pos x="106965" y="90636"/>
                </a:cxn>
                <a:cxn ang="0">
                  <a:pos x="81034" y="139192"/>
                </a:cxn>
                <a:cxn ang="0">
                  <a:pos x="16207" y="158614"/>
                </a:cxn>
                <a:cxn ang="0">
                  <a:pos x="35655" y="216880"/>
                </a:cxn>
                <a:cxn ang="0">
                  <a:pos x="3241" y="271909"/>
                </a:cxn>
                <a:cxn ang="0">
                  <a:pos x="58344" y="301043"/>
                </a:cxn>
                <a:cxn ang="0">
                  <a:pos x="74551" y="362546"/>
                </a:cxn>
                <a:cxn ang="0">
                  <a:pos x="129654" y="343124"/>
                </a:cxn>
                <a:cxn ang="0">
                  <a:pos x="171792" y="343124"/>
                </a:cxn>
                <a:cxn ang="0">
                  <a:pos x="230136" y="359309"/>
                </a:cxn>
                <a:cxn ang="0">
                  <a:pos x="243102" y="294569"/>
                </a:cxn>
                <a:cxn ang="0">
                  <a:pos x="294963" y="262198"/>
                </a:cxn>
                <a:cxn ang="0">
                  <a:pos x="259308" y="207169"/>
                </a:cxn>
                <a:cxn ang="0">
                  <a:pos x="272274" y="152140"/>
                </a:cxn>
                <a:cxn ang="0">
                  <a:pos x="210688" y="135955"/>
                </a:cxn>
                <a:cxn ang="0">
                  <a:pos x="178274" y="87399"/>
                </a:cxn>
                <a:cxn ang="0">
                  <a:pos x="301446" y="103585"/>
                </a:cxn>
                <a:cxn ang="0">
                  <a:pos x="272274" y="71214"/>
                </a:cxn>
                <a:cxn ang="0">
                  <a:pos x="304687" y="42081"/>
                </a:cxn>
                <a:cxn ang="0">
                  <a:pos x="324135" y="48555"/>
                </a:cxn>
                <a:cxn ang="0">
                  <a:pos x="324135" y="93873"/>
                </a:cxn>
                <a:cxn ang="0">
                  <a:pos x="291722" y="0"/>
                </a:cxn>
                <a:cxn ang="0">
                  <a:pos x="272274" y="25896"/>
                </a:cxn>
                <a:cxn ang="0">
                  <a:pos x="243102" y="25896"/>
                </a:cxn>
                <a:cxn ang="0">
                  <a:pos x="249584" y="58266"/>
                </a:cxn>
                <a:cxn ang="0">
                  <a:pos x="230136" y="80925"/>
                </a:cxn>
                <a:cxn ang="0">
                  <a:pos x="256067" y="100348"/>
                </a:cxn>
                <a:cxn ang="0">
                  <a:pos x="259308" y="129481"/>
                </a:cxn>
                <a:cxn ang="0">
                  <a:pos x="291722" y="126244"/>
                </a:cxn>
                <a:cxn ang="0">
                  <a:pos x="314411" y="145666"/>
                </a:cxn>
                <a:cxn ang="0">
                  <a:pos x="333859" y="119770"/>
                </a:cxn>
                <a:cxn ang="0">
                  <a:pos x="359790" y="116533"/>
                </a:cxn>
                <a:cxn ang="0">
                  <a:pos x="356549" y="84162"/>
                </a:cxn>
                <a:cxn ang="0">
                  <a:pos x="375997" y="61503"/>
                </a:cxn>
                <a:cxn ang="0">
                  <a:pos x="350066" y="42081"/>
                </a:cxn>
                <a:cxn ang="0">
                  <a:pos x="346825" y="12948"/>
                </a:cxn>
                <a:cxn ang="0">
                  <a:pos x="314411" y="16185"/>
                </a:cxn>
                <a:cxn ang="0">
                  <a:pos x="291722" y="0"/>
                </a:cxn>
              </a:cxnLst>
              <a:rect l="0" t="0" r="0" b="0"/>
              <a:pathLst>
                <a:path w="116" h="117">
                  <a:moveTo>
                    <a:pt x="46" y="91"/>
                  </a:moveTo>
                  <a:cubicBezTo>
                    <a:pt x="44" y="91"/>
                    <a:pt x="41" y="91"/>
                    <a:pt x="39" y="90"/>
                  </a:cubicBezTo>
                  <a:cubicBezTo>
                    <a:pt x="34" y="88"/>
                    <a:pt x="30" y="84"/>
                    <a:pt x="28" y="80"/>
                  </a:cubicBezTo>
                  <a:cubicBezTo>
                    <a:pt x="26" y="75"/>
                    <a:pt x="26" y="70"/>
                    <a:pt x="28" y="65"/>
                  </a:cubicBezTo>
                  <a:cubicBezTo>
                    <a:pt x="29" y="60"/>
                    <a:pt x="33" y="56"/>
                    <a:pt x="38" y="54"/>
                  </a:cubicBezTo>
                  <a:cubicBezTo>
                    <a:pt x="40" y="53"/>
                    <a:pt x="43" y="52"/>
                    <a:pt x="46" y="52"/>
                  </a:cubicBezTo>
                  <a:cubicBezTo>
                    <a:pt x="48" y="52"/>
                    <a:pt x="50" y="53"/>
                    <a:pt x="53" y="53"/>
                  </a:cubicBezTo>
                  <a:cubicBezTo>
                    <a:pt x="58" y="55"/>
                    <a:pt x="61" y="59"/>
                    <a:pt x="63" y="64"/>
                  </a:cubicBezTo>
                  <a:cubicBezTo>
                    <a:pt x="66" y="68"/>
                    <a:pt x="66" y="73"/>
                    <a:pt x="64" y="78"/>
                  </a:cubicBezTo>
                  <a:cubicBezTo>
                    <a:pt x="62" y="83"/>
                    <a:pt x="58" y="87"/>
                    <a:pt x="54" y="89"/>
                  </a:cubicBezTo>
                  <a:cubicBezTo>
                    <a:pt x="51" y="90"/>
                    <a:pt x="49" y="91"/>
                    <a:pt x="46" y="91"/>
                  </a:cubicBezTo>
                  <a:moveTo>
                    <a:pt x="55" y="27"/>
                  </a:moveTo>
                  <a:cubicBezTo>
                    <a:pt x="51" y="37"/>
                    <a:pt x="51" y="37"/>
                    <a:pt x="51" y="37"/>
                  </a:cubicBezTo>
                  <a:cubicBezTo>
                    <a:pt x="49" y="37"/>
                    <a:pt x="48" y="36"/>
                    <a:pt x="46" y="36"/>
                  </a:cubicBezTo>
                  <a:cubicBezTo>
                    <a:pt x="43" y="36"/>
                    <a:pt x="40" y="37"/>
                    <a:pt x="38" y="3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1" y="46"/>
                    <a:pt x="18" y="49"/>
                    <a:pt x="16" y="53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71"/>
                    <a:pt x="10" y="76"/>
                    <a:pt x="11" y="80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6"/>
                    <a:pt x="23" y="99"/>
                    <a:pt x="27" y="10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2" y="107"/>
                    <a:pt x="44" y="107"/>
                    <a:pt x="46" y="107"/>
                  </a:cubicBezTo>
                  <a:cubicBezTo>
                    <a:pt x="48" y="107"/>
                    <a:pt x="51" y="107"/>
                    <a:pt x="53" y="10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70" y="98"/>
                    <a:pt x="73" y="95"/>
                    <a:pt x="75" y="91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3"/>
                    <a:pt x="81" y="68"/>
                    <a:pt x="80" y="6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2" y="47"/>
                    <a:pt x="68" y="44"/>
                    <a:pt x="65" y="4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55" y="27"/>
                    <a:pt x="55" y="27"/>
                    <a:pt x="55" y="27"/>
                  </a:cubicBezTo>
                  <a:moveTo>
                    <a:pt x="94" y="32"/>
                  </a:moveTo>
                  <a:cubicBezTo>
                    <a:pt x="94" y="32"/>
                    <a:pt x="93" y="32"/>
                    <a:pt x="93" y="32"/>
                  </a:cubicBezTo>
                  <a:cubicBezTo>
                    <a:pt x="91" y="32"/>
                    <a:pt x="88" y="31"/>
                    <a:pt x="87" y="29"/>
                  </a:cubicBezTo>
                  <a:cubicBezTo>
                    <a:pt x="85" y="27"/>
                    <a:pt x="84" y="25"/>
                    <a:pt x="84" y="22"/>
                  </a:cubicBezTo>
                  <a:cubicBezTo>
                    <a:pt x="84" y="19"/>
                    <a:pt x="85" y="17"/>
                    <a:pt x="87" y="15"/>
                  </a:cubicBezTo>
                  <a:cubicBezTo>
                    <a:pt x="89" y="14"/>
                    <a:pt x="91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6" y="13"/>
                    <a:pt x="99" y="14"/>
                    <a:pt x="100" y="15"/>
                  </a:cubicBezTo>
                  <a:cubicBezTo>
                    <a:pt x="102" y="17"/>
                    <a:pt x="103" y="20"/>
                    <a:pt x="103" y="22"/>
                  </a:cubicBezTo>
                  <a:cubicBezTo>
                    <a:pt x="103" y="25"/>
                    <a:pt x="102" y="27"/>
                    <a:pt x="100" y="29"/>
                  </a:cubicBezTo>
                  <a:cubicBezTo>
                    <a:pt x="98" y="31"/>
                    <a:pt x="96" y="32"/>
                    <a:pt x="94" y="32"/>
                  </a:cubicBezTo>
                  <a:moveTo>
                    <a:pt x="90" y="0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88" y="6"/>
                    <a:pt x="86" y="6"/>
                    <a:pt x="84" y="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4"/>
                    <a:pt x="77" y="16"/>
                    <a:pt x="77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8"/>
                    <a:pt x="78" y="30"/>
                    <a:pt x="79" y="31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8"/>
                    <a:pt x="87" y="38"/>
                    <a:pt x="90" y="39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9" y="39"/>
                    <a:pt x="101" y="38"/>
                    <a:pt x="103" y="3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0"/>
                    <a:pt x="110" y="28"/>
                    <a:pt x="110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17"/>
                    <a:pt x="109" y="15"/>
                    <a:pt x="108" y="13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1" y="6"/>
                    <a:pt x="99" y="6"/>
                    <a:pt x="97" y="5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2292350" y="1225550"/>
            <a:ext cx="582613" cy="581025"/>
            <a:chOff x="3936" y="1605"/>
            <a:chExt cx="916" cy="916"/>
          </a:xfrm>
        </p:grpSpPr>
        <p:sp>
          <p:nvSpPr>
            <p:cNvPr id="18" name="椭圆形标注 40"/>
            <p:cNvSpPr/>
            <p:nvPr/>
          </p:nvSpPr>
          <p:spPr>
            <a:xfrm rot="19080000">
              <a:off x="3936" y="1605"/>
              <a:ext cx="916" cy="91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>
            <a:xfrm>
              <a:off x="4156" y="1723"/>
              <a:ext cx="516" cy="636"/>
            </a:xfrm>
            <a:custGeom>
              <a:avLst/>
              <a:gdLst/>
              <a:ahLst/>
              <a:cxnLst>
                <a:cxn ang="0">
                  <a:pos x="30" y="924"/>
                </a:cxn>
                <a:cxn ang="0">
                  <a:pos x="47" y="984"/>
                </a:cxn>
                <a:cxn ang="0">
                  <a:pos x="86" y="1012"/>
                </a:cxn>
                <a:cxn ang="0">
                  <a:pos x="139" y="1014"/>
                </a:cxn>
                <a:cxn ang="0">
                  <a:pos x="39" y="892"/>
                </a:cxn>
                <a:cxn ang="0">
                  <a:pos x="267" y="950"/>
                </a:cxn>
                <a:cxn ang="0">
                  <a:pos x="274" y="992"/>
                </a:cxn>
                <a:cxn ang="0">
                  <a:pos x="267" y="1005"/>
                </a:cxn>
                <a:cxn ang="0">
                  <a:pos x="244" y="1014"/>
                </a:cxn>
                <a:cxn ang="0">
                  <a:pos x="15" y="849"/>
                </a:cxn>
                <a:cxn ang="0">
                  <a:pos x="0" y="826"/>
                </a:cxn>
                <a:cxn ang="0">
                  <a:pos x="5" y="796"/>
                </a:cxn>
                <a:cxn ang="0">
                  <a:pos x="20" y="783"/>
                </a:cxn>
                <a:cxn ang="0">
                  <a:pos x="45" y="783"/>
                </a:cxn>
                <a:cxn ang="0">
                  <a:pos x="722" y="506"/>
                </a:cxn>
                <a:cxn ang="0">
                  <a:pos x="722" y="506"/>
                </a:cxn>
                <a:cxn ang="0">
                  <a:pos x="124" y="77"/>
                </a:cxn>
                <a:cxn ang="0">
                  <a:pos x="417" y="130"/>
                </a:cxn>
                <a:cxn ang="0">
                  <a:pos x="417" y="130"/>
                </a:cxn>
                <a:cxn ang="0">
                  <a:pos x="777" y="211"/>
                </a:cxn>
                <a:cxn ang="0">
                  <a:pos x="581" y="194"/>
                </a:cxn>
                <a:cxn ang="0">
                  <a:pos x="581" y="194"/>
                </a:cxn>
                <a:cxn ang="0">
                  <a:pos x="318" y="860"/>
                </a:cxn>
                <a:cxn ang="0">
                  <a:pos x="327" y="903"/>
                </a:cxn>
                <a:cxn ang="0">
                  <a:pos x="318" y="916"/>
                </a:cxn>
                <a:cxn ang="0">
                  <a:pos x="295" y="924"/>
                </a:cxn>
                <a:cxn ang="0">
                  <a:pos x="69" y="760"/>
                </a:cxn>
                <a:cxn ang="0">
                  <a:pos x="54" y="736"/>
                </a:cxn>
                <a:cxn ang="0">
                  <a:pos x="58" y="706"/>
                </a:cxn>
                <a:cxn ang="0">
                  <a:pos x="73" y="694"/>
                </a:cxn>
                <a:cxn ang="0">
                  <a:pos x="99" y="694"/>
                </a:cxn>
                <a:cxn ang="0">
                  <a:pos x="521" y="239"/>
                </a:cxn>
                <a:cxn ang="0">
                  <a:pos x="449" y="209"/>
                </a:cxn>
                <a:cxn ang="0">
                  <a:pos x="353" y="203"/>
                </a:cxn>
                <a:cxn ang="0">
                  <a:pos x="263" y="233"/>
                </a:cxn>
                <a:cxn ang="0">
                  <a:pos x="195" y="292"/>
                </a:cxn>
                <a:cxn ang="0">
                  <a:pos x="163" y="356"/>
                </a:cxn>
                <a:cxn ang="0">
                  <a:pos x="154" y="446"/>
                </a:cxn>
                <a:cxn ang="0">
                  <a:pos x="163" y="583"/>
                </a:cxn>
                <a:cxn ang="0">
                  <a:pos x="141" y="672"/>
                </a:cxn>
                <a:cxn ang="0">
                  <a:pos x="363" y="747"/>
                </a:cxn>
                <a:cxn ang="0">
                  <a:pos x="440" y="698"/>
                </a:cxn>
                <a:cxn ang="0">
                  <a:pos x="562" y="636"/>
                </a:cxn>
                <a:cxn ang="0">
                  <a:pos x="626" y="570"/>
                </a:cxn>
                <a:cxn ang="0">
                  <a:pos x="649" y="504"/>
                </a:cxn>
                <a:cxn ang="0">
                  <a:pos x="649" y="412"/>
                </a:cxn>
                <a:cxn ang="0">
                  <a:pos x="613" y="324"/>
                </a:cxn>
                <a:cxn ang="0">
                  <a:pos x="542" y="254"/>
                </a:cxn>
                <a:cxn ang="0">
                  <a:pos x="229" y="559"/>
                </a:cxn>
                <a:cxn ang="0">
                  <a:pos x="227" y="420"/>
                </a:cxn>
                <a:cxn ang="0">
                  <a:pos x="256" y="320"/>
                </a:cxn>
                <a:cxn ang="0">
                  <a:pos x="331" y="271"/>
                </a:cxn>
                <a:cxn ang="0">
                  <a:pos x="466" y="282"/>
                </a:cxn>
                <a:cxn ang="0">
                  <a:pos x="335" y="356"/>
                </a:cxn>
                <a:cxn ang="0">
                  <a:pos x="284" y="412"/>
                </a:cxn>
                <a:cxn ang="0">
                  <a:pos x="229" y="559"/>
                </a:cxn>
              </a:cxnLst>
              <a:rect l="0" t="0" r="0" b="0"/>
              <a:pathLst>
                <a:path w="852" h="1018">
                  <a:moveTo>
                    <a:pt x="39" y="892"/>
                  </a:moveTo>
                  <a:lnTo>
                    <a:pt x="39" y="892"/>
                  </a:lnTo>
                  <a:lnTo>
                    <a:pt x="32" y="909"/>
                  </a:lnTo>
                  <a:lnTo>
                    <a:pt x="30" y="924"/>
                  </a:lnTo>
                  <a:lnTo>
                    <a:pt x="30" y="941"/>
                  </a:lnTo>
                  <a:lnTo>
                    <a:pt x="32" y="956"/>
                  </a:lnTo>
                  <a:lnTo>
                    <a:pt x="39" y="971"/>
                  </a:lnTo>
                  <a:lnTo>
                    <a:pt x="47" y="984"/>
                  </a:lnTo>
                  <a:lnTo>
                    <a:pt x="60" y="997"/>
                  </a:lnTo>
                  <a:lnTo>
                    <a:pt x="73" y="1005"/>
                  </a:lnTo>
                  <a:lnTo>
                    <a:pt x="73" y="1005"/>
                  </a:lnTo>
                  <a:lnTo>
                    <a:pt x="86" y="1012"/>
                  </a:lnTo>
                  <a:lnTo>
                    <a:pt x="99" y="1016"/>
                  </a:lnTo>
                  <a:lnTo>
                    <a:pt x="111" y="1018"/>
                  </a:lnTo>
                  <a:lnTo>
                    <a:pt x="126" y="1018"/>
                  </a:lnTo>
                  <a:lnTo>
                    <a:pt x="139" y="1014"/>
                  </a:lnTo>
                  <a:lnTo>
                    <a:pt x="152" y="1010"/>
                  </a:lnTo>
                  <a:lnTo>
                    <a:pt x="163" y="1003"/>
                  </a:lnTo>
                  <a:lnTo>
                    <a:pt x="173" y="997"/>
                  </a:lnTo>
                  <a:lnTo>
                    <a:pt x="39" y="892"/>
                  </a:lnTo>
                  <a:lnTo>
                    <a:pt x="39" y="892"/>
                  </a:lnTo>
                  <a:close/>
                  <a:moveTo>
                    <a:pt x="261" y="946"/>
                  </a:moveTo>
                  <a:lnTo>
                    <a:pt x="261" y="946"/>
                  </a:lnTo>
                  <a:lnTo>
                    <a:pt x="267" y="950"/>
                  </a:lnTo>
                  <a:lnTo>
                    <a:pt x="271" y="956"/>
                  </a:lnTo>
                  <a:lnTo>
                    <a:pt x="276" y="971"/>
                  </a:lnTo>
                  <a:lnTo>
                    <a:pt x="276" y="984"/>
                  </a:lnTo>
                  <a:lnTo>
                    <a:pt x="274" y="992"/>
                  </a:lnTo>
                  <a:lnTo>
                    <a:pt x="271" y="999"/>
                  </a:lnTo>
                  <a:lnTo>
                    <a:pt x="271" y="999"/>
                  </a:lnTo>
                  <a:lnTo>
                    <a:pt x="271" y="999"/>
                  </a:lnTo>
                  <a:lnTo>
                    <a:pt x="267" y="1005"/>
                  </a:lnTo>
                  <a:lnTo>
                    <a:pt x="263" y="1010"/>
                  </a:lnTo>
                  <a:lnTo>
                    <a:pt x="256" y="1012"/>
                  </a:lnTo>
                  <a:lnTo>
                    <a:pt x="250" y="1014"/>
                  </a:lnTo>
                  <a:lnTo>
                    <a:pt x="244" y="1014"/>
                  </a:lnTo>
                  <a:lnTo>
                    <a:pt x="237" y="1014"/>
                  </a:lnTo>
                  <a:lnTo>
                    <a:pt x="231" y="1012"/>
                  </a:lnTo>
                  <a:lnTo>
                    <a:pt x="224" y="1007"/>
                  </a:lnTo>
                  <a:lnTo>
                    <a:pt x="15" y="849"/>
                  </a:lnTo>
                  <a:lnTo>
                    <a:pt x="15" y="849"/>
                  </a:lnTo>
                  <a:lnTo>
                    <a:pt x="11" y="845"/>
                  </a:lnTo>
                  <a:lnTo>
                    <a:pt x="7" y="839"/>
                  </a:lnTo>
                  <a:lnTo>
                    <a:pt x="0" y="826"/>
                  </a:lnTo>
                  <a:lnTo>
                    <a:pt x="0" y="811"/>
                  </a:lnTo>
                  <a:lnTo>
                    <a:pt x="3" y="805"/>
                  </a:lnTo>
                  <a:lnTo>
                    <a:pt x="5" y="796"/>
                  </a:lnTo>
                  <a:lnTo>
                    <a:pt x="5" y="796"/>
                  </a:lnTo>
                  <a:lnTo>
                    <a:pt x="5" y="796"/>
                  </a:lnTo>
                  <a:lnTo>
                    <a:pt x="9" y="792"/>
                  </a:lnTo>
                  <a:lnTo>
                    <a:pt x="15" y="788"/>
                  </a:lnTo>
                  <a:lnTo>
                    <a:pt x="20" y="783"/>
                  </a:lnTo>
                  <a:lnTo>
                    <a:pt x="26" y="781"/>
                  </a:lnTo>
                  <a:lnTo>
                    <a:pt x="32" y="781"/>
                  </a:lnTo>
                  <a:lnTo>
                    <a:pt x="39" y="781"/>
                  </a:lnTo>
                  <a:lnTo>
                    <a:pt x="45" y="783"/>
                  </a:lnTo>
                  <a:lnTo>
                    <a:pt x="52" y="788"/>
                  </a:lnTo>
                  <a:lnTo>
                    <a:pt x="261" y="946"/>
                  </a:lnTo>
                  <a:lnTo>
                    <a:pt x="261" y="946"/>
                  </a:lnTo>
                  <a:close/>
                  <a:moveTo>
                    <a:pt x="722" y="506"/>
                  </a:moveTo>
                  <a:lnTo>
                    <a:pt x="852" y="506"/>
                  </a:lnTo>
                  <a:lnTo>
                    <a:pt x="852" y="444"/>
                  </a:lnTo>
                  <a:lnTo>
                    <a:pt x="722" y="444"/>
                  </a:lnTo>
                  <a:lnTo>
                    <a:pt x="722" y="506"/>
                  </a:lnTo>
                  <a:lnTo>
                    <a:pt x="722" y="506"/>
                  </a:lnTo>
                  <a:close/>
                  <a:moveTo>
                    <a:pt x="242" y="158"/>
                  </a:moveTo>
                  <a:lnTo>
                    <a:pt x="178" y="45"/>
                  </a:lnTo>
                  <a:lnTo>
                    <a:pt x="124" y="77"/>
                  </a:lnTo>
                  <a:lnTo>
                    <a:pt x="190" y="190"/>
                  </a:lnTo>
                  <a:lnTo>
                    <a:pt x="242" y="158"/>
                  </a:lnTo>
                  <a:lnTo>
                    <a:pt x="242" y="158"/>
                  </a:lnTo>
                  <a:close/>
                  <a:moveTo>
                    <a:pt x="417" y="130"/>
                  </a:moveTo>
                  <a:lnTo>
                    <a:pt x="417" y="0"/>
                  </a:lnTo>
                  <a:lnTo>
                    <a:pt x="357" y="0"/>
                  </a:lnTo>
                  <a:lnTo>
                    <a:pt x="357" y="130"/>
                  </a:lnTo>
                  <a:lnTo>
                    <a:pt x="417" y="130"/>
                  </a:lnTo>
                  <a:lnTo>
                    <a:pt x="417" y="130"/>
                  </a:lnTo>
                  <a:close/>
                  <a:moveTo>
                    <a:pt x="694" y="331"/>
                  </a:moveTo>
                  <a:lnTo>
                    <a:pt x="807" y="265"/>
                  </a:lnTo>
                  <a:lnTo>
                    <a:pt x="777" y="211"/>
                  </a:lnTo>
                  <a:lnTo>
                    <a:pt x="664" y="277"/>
                  </a:lnTo>
                  <a:lnTo>
                    <a:pt x="694" y="331"/>
                  </a:lnTo>
                  <a:lnTo>
                    <a:pt x="694" y="331"/>
                  </a:lnTo>
                  <a:close/>
                  <a:moveTo>
                    <a:pt x="581" y="194"/>
                  </a:moveTo>
                  <a:lnTo>
                    <a:pt x="647" y="81"/>
                  </a:lnTo>
                  <a:lnTo>
                    <a:pt x="594" y="49"/>
                  </a:lnTo>
                  <a:lnTo>
                    <a:pt x="530" y="162"/>
                  </a:lnTo>
                  <a:lnTo>
                    <a:pt x="581" y="194"/>
                  </a:lnTo>
                  <a:lnTo>
                    <a:pt x="581" y="194"/>
                  </a:lnTo>
                  <a:close/>
                  <a:moveTo>
                    <a:pt x="312" y="856"/>
                  </a:moveTo>
                  <a:lnTo>
                    <a:pt x="312" y="856"/>
                  </a:lnTo>
                  <a:lnTo>
                    <a:pt x="318" y="860"/>
                  </a:lnTo>
                  <a:lnTo>
                    <a:pt x="323" y="867"/>
                  </a:lnTo>
                  <a:lnTo>
                    <a:pt x="327" y="881"/>
                  </a:lnTo>
                  <a:lnTo>
                    <a:pt x="329" y="894"/>
                  </a:lnTo>
                  <a:lnTo>
                    <a:pt x="327" y="903"/>
                  </a:lnTo>
                  <a:lnTo>
                    <a:pt x="323" y="909"/>
                  </a:lnTo>
                  <a:lnTo>
                    <a:pt x="323" y="909"/>
                  </a:lnTo>
                  <a:lnTo>
                    <a:pt x="323" y="909"/>
                  </a:lnTo>
                  <a:lnTo>
                    <a:pt x="318" y="916"/>
                  </a:lnTo>
                  <a:lnTo>
                    <a:pt x="314" y="920"/>
                  </a:lnTo>
                  <a:lnTo>
                    <a:pt x="308" y="922"/>
                  </a:lnTo>
                  <a:lnTo>
                    <a:pt x="301" y="924"/>
                  </a:lnTo>
                  <a:lnTo>
                    <a:pt x="295" y="924"/>
                  </a:lnTo>
                  <a:lnTo>
                    <a:pt x="288" y="924"/>
                  </a:lnTo>
                  <a:lnTo>
                    <a:pt x="282" y="922"/>
                  </a:lnTo>
                  <a:lnTo>
                    <a:pt x="276" y="918"/>
                  </a:lnTo>
                  <a:lnTo>
                    <a:pt x="69" y="760"/>
                  </a:lnTo>
                  <a:lnTo>
                    <a:pt x="69" y="760"/>
                  </a:lnTo>
                  <a:lnTo>
                    <a:pt x="62" y="756"/>
                  </a:lnTo>
                  <a:lnTo>
                    <a:pt x="58" y="749"/>
                  </a:lnTo>
                  <a:lnTo>
                    <a:pt x="54" y="736"/>
                  </a:lnTo>
                  <a:lnTo>
                    <a:pt x="52" y="721"/>
                  </a:lnTo>
                  <a:lnTo>
                    <a:pt x="54" y="715"/>
                  </a:lnTo>
                  <a:lnTo>
                    <a:pt x="58" y="706"/>
                  </a:lnTo>
                  <a:lnTo>
                    <a:pt x="58" y="706"/>
                  </a:lnTo>
                  <a:lnTo>
                    <a:pt x="58" y="706"/>
                  </a:lnTo>
                  <a:lnTo>
                    <a:pt x="62" y="702"/>
                  </a:lnTo>
                  <a:lnTo>
                    <a:pt x="67" y="698"/>
                  </a:lnTo>
                  <a:lnTo>
                    <a:pt x="73" y="694"/>
                  </a:lnTo>
                  <a:lnTo>
                    <a:pt x="79" y="692"/>
                  </a:lnTo>
                  <a:lnTo>
                    <a:pt x="86" y="692"/>
                  </a:lnTo>
                  <a:lnTo>
                    <a:pt x="92" y="692"/>
                  </a:lnTo>
                  <a:lnTo>
                    <a:pt x="99" y="694"/>
                  </a:lnTo>
                  <a:lnTo>
                    <a:pt x="105" y="698"/>
                  </a:lnTo>
                  <a:lnTo>
                    <a:pt x="312" y="856"/>
                  </a:lnTo>
                  <a:lnTo>
                    <a:pt x="312" y="856"/>
                  </a:lnTo>
                  <a:close/>
                  <a:moveTo>
                    <a:pt x="521" y="239"/>
                  </a:moveTo>
                  <a:lnTo>
                    <a:pt x="521" y="239"/>
                  </a:lnTo>
                  <a:lnTo>
                    <a:pt x="498" y="226"/>
                  </a:lnTo>
                  <a:lnTo>
                    <a:pt x="472" y="218"/>
                  </a:lnTo>
                  <a:lnTo>
                    <a:pt x="449" y="209"/>
                  </a:lnTo>
                  <a:lnTo>
                    <a:pt x="425" y="205"/>
                  </a:lnTo>
                  <a:lnTo>
                    <a:pt x="399" y="203"/>
                  </a:lnTo>
                  <a:lnTo>
                    <a:pt x="376" y="203"/>
                  </a:lnTo>
                  <a:lnTo>
                    <a:pt x="353" y="203"/>
                  </a:lnTo>
                  <a:lnTo>
                    <a:pt x="329" y="207"/>
                  </a:lnTo>
                  <a:lnTo>
                    <a:pt x="306" y="213"/>
                  </a:lnTo>
                  <a:lnTo>
                    <a:pt x="284" y="222"/>
                  </a:lnTo>
                  <a:lnTo>
                    <a:pt x="263" y="233"/>
                  </a:lnTo>
                  <a:lnTo>
                    <a:pt x="244" y="245"/>
                  </a:lnTo>
                  <a:lnTo>
                    <a:pt x="224" y="258"/>
                  </a:lnTo>
                  <a:lnTo>
                    <a:pt x="210" y="275"/>
                  </a:lnTo>
                  <a:lnTo>
                    <a:pt x="195" y="29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69" y="335"/>
                  </a:lnTo>
                  <a:lnTo>
                    <a:pt x="163" y="356"/>
                  </a:lnTo>
                  <a:lnTo>
                    <a:pt x="156" y="380"/>
                  </a:lnTo>
                  <a:lnTo>
                    <a:pt x="154" y="401"/>
                  </a:lnTo>
                  <a:lnTo>
                    <a:pt x="154" y="425"/>
                  </a:lnTo>
                  <a:lnTo>
                    <a:pt x="154" y="446"/>
                  </a:lnTo>
                  <a:lnTo>
                    <a:pt x="158" y="493"/>
                  </a:lnTo>
                  <a:lnTo>
                    <a:pt x="163" y="538"/>
                  </a:lnTo>
                  <a:lnTo>
                    <a:pt x="163" y="561"/>
                  </a:lnTo>
                  <a:lnTo>
                    <a:pt x="163" y="583"/>
                  </a:lnTo>
                  <a:lnTo>
                    <a:pt x="160" y="606"/>
                  </a:lnTo>
                  <a:lnTo>
                    <a:pt x="156" y="627"/>
                  </a:lnTo>
                  <a:lnTo>
                    <a:pt x="150" y="651"/>
                  </a:lnTo>
                  <a:lnTo>
                    <a:pt x="141" y="672"/>
                  </a:lnTo>
                  <a:lnTo>
                    <a:pt x="333" y="783"/>
                  </a:lnTo>
                  <a:lnTo>
                    <a:pt x="333" y="783"/>
                  </a:lnTo>
                  <a:lnTo>
                    <a:pt x="346" y="764"/>
                  </a:lnTo>
                  <a:lnTo>
                    <a:pt x="363" y="747"/>
                  </a:lnTo>
                  <a:lnTo>
                    <a:pt x="380" y="734"/>
                  </a:lnTo>
                  <a:lnTo>
                    <a:pt x="399" y="719"/>
                  </a:lnTo>
                  <a:lnTo>
                    <a:pt x="419" y="709"/>
                  </a:lnTo>
                  <a:lnTo>
                    <a:pt x="440" y="698"/>
                  </a:lnTo>
                  <a:lnTo>
                    <a:pt x="481" y="679"/>
                  </a:lnTo>
                  <a:lnTo>
                    <a:pt x="523" y="660"/>
                  </a:lnTo>
                  <a:lnTo>
                    <a:pt x="542" y="649"/>
                  </a:lnTo>
                  <a:lnTo>
                    <a:pt x="562" y="636"/>
                  </a:lnTo>
                  <a:lnTo>
                    <a:pt x="581" y="623"/>
                  </a:lnTo>
                  <a:lnTo>
                    <a:pt x="596" y="608"/>
                  </a:lnTo>
                  <a:lnTo>
                    <a:pt x="613" y="591"/>
                  </a:lnTo>
                  <a:lnTo>
                    <a:pt x="626" y="570"/>
                  </a:lnTo>
                  <a:lnTo>
                    <a:pt x="626" y="570"/>
                  </a:lnTo>
                  <a:lnTo>
                    <a:pt x="636" y="549"/>
                  </a:lnTo>
                  <a:lnTo>
                    <a:pt x="645" y="527"/>
                  </a:lnTo>
                  <a:lnTo>
                    <a:pt x="649" y="504"/>
                  </a:lnTo>
                  <a:lnTo>
                    <a:pt x="653" y="480"/>
                  </a:lnTo>
                  <a:lnTo>
                    <a:pt x="653" y="459"/>
                  </a:lnTo>
                  <a:lnTo>
                    <a:pt x="653" y="435"/>
                  </a:lnTo>
                  <a:lnTo>
                    <a:pt x="649" y="412"/>
                  </a:lnTo>
                  <a:lnTo>
                    <a:pt x="643" y="388"/>
                  </a:lnTo>
                  <a:lnTo>
                    <a:pt x="634" y="367"/>
                  </a:lnTo>
                  <a:lnTo>
                    <a:pt x="624" y="346"/>
                  </a:lnTo>
                  <a:lnTo>
                    <a:pt x="613" y="324"/>
                  </a:lnTo>
                  <a:lnTo>
                    <a:pt x="598" y="305"/>
                  </a:lnTo>
                  <a:lnTo>
                    <a:pt x="581" y="286"/>
                  </a:lnTo>
                  <a:lnTo>
                    <a:pt x="562" y="269"/>
                  </a:lnTo>
                  <a:lnTo>
                    <a:pt x="542" y="254"/>
                  </a:lnTo>
                  <a:lnTo>
                    <a:pt x="521" y="239"/>
                  </a:lnTo>
                  <a:lnTo>
                    <a:pt x="521" y="239"/>
                  </a:lnTo>
                  <a:close/>
                  <a:moveTo>
                    <a:pt x="229" y="559"/>
                  </a:moveTo>
                  <a:lnTo>
                    <a:pt x="229" y="559"/>
                  </a:lnTo>
                  <a:lnTo>
                    <a:pt x="224" y="521"/>
                  </a:lnTo>
                  <a:lnTo>
                    <a:pt x="224" y="484"/>
                  </a:lnTo>
                  <a:lnTo>
                    <a:pt x="224" y="450"/>
                  </a:lnTo>
                  <a:lnTo>
                    <a:pt x="227" y="420"/>
                  </a:lnTo>
                  <a:lnTo>
                    <a:pt x="231" y="391"/>
                  </a:lnTo>
                  <a:lnTo>
                    <a:pt x="235" y="365"/>
                  </a:lnTo>
                  <a:lnTo>
                    <a:pt x="244" y="341"/>
                  </a:lnTo>
                  <a:lnTo>
                    <a:pt x="256" y="320"/>
                  </a:lnTo>
                  <a:lnTo>
                    <a:pt x="269" y="303"/>
                  </a:lnTo>
                  <a:lnTo>
                    <a:pt x="286" y="288"/>
                  </a:lnTo>
                  <a:lnTo>
                    <a:pt x="308" y="277"/>
                  </a:lnTo>
                  <a:lnTo>
                    <a:pt x="331" y="271"/>
                  </a:lnTo>
                  <a:lnTo>
                    <a:pt x="359" y="267"/>
                  </a:lnTo>
                  <a:lnTo>
                    <a:pt x="391" y="269"/>
                  </a:lnTo>
                  <a:lnTo>
                    <a:pt x="425" y="273"/>
                  </a:lnTo>
                  <a:lnTo>
                    <a:pt x="466" y="282"/>
                  </a:lnTo>
                  <a:lnTo>
                    <a:pt x="466" y="282"/>
                  </a:lnTo>
                  <a:lnTo>
                    <a:pt x="414" y="309"/>
                  </a:lnTo>
                  <a:lnTo>
                    <a:pt x="372" y="333"/>
                  </a:lnTo>
                  <a:lnTo>
                    <a:pt x="335" y="356"/>
                  </a:lnTo>
                  <a:lnTo>
                    <a:pt x="321" y="369"/>
                  </a:lnTo>
                  <a:lnTo>
                    <a:pt x="308" y="382"/>
                  </a:lnTo>
                  <a:lnTo>
                    <a:pt x="297" y="397"/>
                  </a:lnTo>
                  <a:lnTo>
                    <a:pt x="284" y="412"/>
                  </a:lnTo>
                  <a:lnTo>
                    <a:pt x="276" y="429"/>
                  </a:lnTo>
                  <a:lnTo>
                    <a:pt x="265" y="448"/>
                  </a:lnTo>
                  <a:lnTo>
                    <a:pt x="246" y="497"/>
                  </a:lnTo>
                  <a:lnTo>
                    <a:pt x="229" y="559"/>
                  </a:lnTo>
                  <a:lnTo>
                    <a:pt x="229" y="5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5"/>
          <p:cNvGrpSpPr/>
          <p:nvPr/>
        </p:nvGrpSpPr>
        <p:grpSpPr>
          <a:xfrm>
            <a:off x="9791700" y="3613150"/>
            <a:ext cx="576263" cy="574675"/>
            <a:chOff x="11444" y="-186"/>
            <a:chExt cx="1308" cy="1308"/>
          </a:xfrm>
        </p:grpSpPr>
        <p:sp>
          <p:nvSpPr>
            <p:cNvPr id="21" name="椭圆形标注 43"/>
            <p:cNvSpPr/>
            <p:nvPr/>
          </p:nvSpPr>
          <p:spPr>
            <a:xfrm rot="1440000">
              <a:off x="11443" y="-186"/>
              <a:ext cx="1309" cy="130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22" name="稻壳儿小白白(http://dwz.cn/Wu2UP)"/>
            <p:cNvSpPr>
              <a:spLocks noEditPoints="1"/>
            </p:cNvSpPr>
            <p:nvPr/>
          </p:nvSpPr>
          <p:spPr>
            <a:xfrm>
              <a:off x="11732" y="103"/>
              <a:ext cx="695" cy="772"/>
            </a:xfrm>
            <a:custGeom>
              <a:avLst/>
              <a:gdLst/>
              <a:ahLst/>
              <a:cxnLst>
                <a:cxn ang="0">
                  <a:pos x="266390" y="32713"/>
                </a:cxn>
                <a:cxn ang="0">
                  <a:pos x="259893" y="45799"/>
                </a:cxn>
                <a:cxn ang="0">
                  <a:pos x="12995" y="45799"/>
                </a:cxn>
                <a:cxn ang="0">
                  <a:pos x="0" y="32713"/>
                </a:cxn>
                <a:cxn ang="0">
                  <a:pos x="0" y="13085"/>
                </a:cxn>
                <a:cxn ang="0">
                  <a:pos x="12995" y="0"/>
                </a:cxn>
                <a:cxn ang="0">
                  <a:pos x="259893" y="0"/>
                </a:cxn>
                <a:cxn ang="0">
                  <a:pos x="266390" y="13085"/>
                </a:cxn>
                <a:cxn ang="0">
                  <a:pos x="266390" y="32713"/>
                </a:cxn>
                <a:cxn ang="0">
                  <a:pos x="266390" y="124310"/>
                </a:cxn>
                <a:cxn ang="0">
                  <a:pos x="259893" y="137396"/>
                </a:cxn>
                <a:cxn ang="0">
                  <a:pos x="12995" y="137396"/>
                </a:cxn>
                <a:cxn ang="0">
                  <a:pos x="0" y="124310"/>
                </a:cxn>
                <a:cxn ang="0">
                  <a:pos x="0" y="104682"/>
                </a:cxn>
                <a:cxn ang="0">
                  <a:pos x="12995" y="91597"/>
                </a:cxn>
                <a:cxn ang="0">
                  <a:pos x="259893" y="91597"/>
                </a:cxn>
                <a:cxn ang="0">
                  <a:pos x="266390" y="104682"/>
                </a:cxn>
                <a:cxn ang="0">
                  <a:pos x="266390" y="124310"/>
                </a:cxn>
                <a:cxn ang="0">
                  <a:pos x="266390" y="215907"/>
                </a:cxn>
                <a:cxn ang="0">
                  <a:pos x="259893" y="222450"/>
                </a:cxn>
                <a:cxn ang="0">
                  <a:pos x="12995" y="222450"/>
                </a:cxn>
                <a:cxn ang="0">
                  <a:pos x="0" y="215907"/>
                </a:cxn>
                <a:cxn ang="0">
                  <a:pos x="0" y="189737"/>
                </a:cxn>
                <a:cxn ang="0">
                  <a:pos x="12995" y="183194"/>
                </a:cxn>
                <a:cxn ang="0">
                  <a:pos x="259893" y="183194"/>
                </a:cxn>
                <a:cxn ang="0">
                  <a:pos x="266390" y="189737"/>
                </a:cxn>
                <a:cxn ang="0">
                  <a:pos x="266390" y="215907"/>
                </a:cxn>
              </a:cxnLst>
              <a:rect l="0" t="0" r="0" b="0"/>
              <a:pathLst>
                <a:path w="41" h="34">
                  <a:moveTo>
                    <a:pt x="41" y="5"/>
                  </a:moveTo>
                  <a:cubicBezTo>
                    <a:pt x="41" y="6"/>
                    <a:pt x="41" y="7"/>
                    <a:pt x="4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1"/>
                    <a:pt x="41" y="2"/>
                  </a:cubicBezTo>
                  <a:lnTo>
                    <a:pt x="41" y="5"/>
                  </a:lnTo>
                  <a:close/>
                  <a:moveTo>
                    <a:pt x="41" y="19"/>
                  </a:moveTo>
                  <a:cubicBezTo>
                    <a:pt x="41" y="20"/>
                    <a:pt x="41" y="21"/>
                    <a:pt x="4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5"/>
                    <a:pt x="41" y="16"/>
                  </a:cubicBezTo>
                  <a:lnTo>
                    <a:pt x="41" y="19"/>
                  </a:lnTo>
                  <a:close/>
                  <a:moveTo>
                    <a:pt x="41" y="33"/>
                  </a:moveTo>
                  <a:cubicBezTo>
                    <a:pt x="41" y="34"/>
                    <a:pt x="41" y="34"/>
                    <a:pt x="40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4"/>
                    <a:pt x="0" y="3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8"/>
                    <a:pt x="2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9"/>
                  </a:cubicBezTo>
                  <a:lnTo>
                    <a:pt x="41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任意多边形 6"/>
          <p:cNvSpPr/>
          <p:nvPr/>
        </p:nvSpPr>
        <p:spPr>
          <a:xfrm flipH="1">
            <a:off x="715963" y="1855788"/>
            <a:ext cx="5065713" cy="2212975"/>
          </a:xfrm>
          <a:custGeom>
            <a:avLst/>
            <a:gdLst>
              <a:gd name="connsiteX0" fmla="*/ 0 w 7976"/>
              <a:gd name="connsiteY0" fmla="*/ 3484 h 3484"/>
              <a:gd name="connsiteX1" fmla="*/ 1575 w 7976"/>
              <a:gd name="connsiteY1" fmla="*/ 25 h 3484"/>
              <a:gd name="connsiteX2" fmla="*/ 7976 w 7976"/>
              <a:gd name="connsiteY2" fmla="*/ 0 h 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6" h="3484">
                <a:moveTo>
                  <a:pt x="0" y="3484"/>
                </a:moveTo>
                <a:cubicBezTo>
                  <a:pt x="32" y="3467"/>
                  <a:pt x="1527" y="73"/>
                  <a:pt x="1575" y="25"/>
                </a:cubicBezTo>
                <a:cubicBezTo>
                  <a:pt x="1623" y="-23"/>
                  <a:pt x="7968" y="26"/>
                  <a:pt x="7976" y="0"/>
                </a:cubicBezTo>
              </a:path>
            </a:pathLst>
          </a:custGeom>
          <a:noFill/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4" name="任意多边形 7"/>
          <p:cNvSpPr/>
          <p:nvPr/>
        </p:nvSpPr>
        <p:spPr>
          <a:xfrm flipH="1">
            <a:off x="361950" y="4397375"/>
            <a:ext cx="4100513" cy="465138"/>
          </a:xfrm>
          <a:custGeom>
            <a:avLst/>
            <a:gdLst>
              <a:gd name="connsiteX0" fmla="*/ 0 w 6459"/>
              <a:gd name="connsiteY0" fmla="*/ 732 h 732"/>
              <a:gd name="connsiteX1" fmla="*/ 1475 w 6459"/>
              <a:gd name="connsiteY1" fmla="*/ 24 h 732"/>
              <a:gd name="connsiteX2" fmla="*/ 6459 w 6459"/>
              <a:gd name="connsiteY2" fmla="*/ 0 h 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59" h="732">
                <a:moveTo>
                  <a:pt x="0" y="732"/>
                </a:moveTo>
                <a:cubicBezTo>
                  <a:pt x="32" y="715"/>
                  <a:pt x="1427" y="72"/>
                  <a:pt x="1475" y="24"/>
                </a:cubicBezTo>
                <a:cubicBezTo>
                  <a:pt x="1523" y="-24"/>
                  <a:pt x="6451" y="26"/>
                  <a:pt x="6459" y="0"/>
                </a:cubicBezTo>
              </a:path>
            </a:pathLst>
          </a:custGeom>
          <a:noFill/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5" name="任意多边形 8"/>
          <p:cNvSpPr/>
          <p:nvPr/>
        </p:nvSpPr>
        <p:spPr>
          <a:xfrm>
            <a:off x="7061200" y="4222750"/>
            <a:ext cx="4102100" cy="465138"/>
          </a:xfrm>
          <a:custGeom>
            <a:avLst/>
            <a:gdLst>
              <a:gd name="connsiteX0" fmla="*/ 0 w 6459"/>
              <a:gd name="connsiteY0" fmla="*/ 732 h 732"/>
              <a:gd name="connsiteX1" fmla="*/ 1475 w 6459"/>
              <a:gd name="connsiteY1" fmla="*/ 24 h 732"/>
              <a:gd name="connsiteX2" fmla="*/ 6459 w 6459"/>
              <a:gd name="connsiteY2" fmla="*/ 0 h 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59" h="732">
                <a:moveTo>
                  <a:pt x="0" y="732"/>
                </a:moveTo>
                <a:cubicBezTo>
                  <a:pt x="32" y="715"/>
                  <a:pt x="1427" y="72"/>
                  <a:pt x="1475" y="24"/>
                </a:cubicBezTo>
                <a:cubicBezTo>
                  <a:pt x="1523" y="-24"/>
                  <a:pt x="6451" y="26"/>
                  <a:pt x="6459" y="0"/>
                </a:cubicBezTo>
              </a:path>
            </a:pathLst>
          </a:custGeom>
          <a:noFill/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6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4299733" y="3583445"/>
            <a:ext cx="3118247" cy="3102964"/>
            <a:chOff x="6940262" y="3251983"/>
            <a:chExt cx="971550" cy="966788"/>
          </a:xfrm>
        </p:grpSpPr>
        <p:sp>
          <p:nvSpPr>
            <p:cNvPr id="27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05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/>
      <p:bldP spid="4" grpId="0" bldLvl="0"/>
      <p:bldP spid="5" grpId="0" bldLvl="0"/>
      <p:bldP spid="6" grpId="0" bldLvl="0"/>
      <p:bldP spid="7" grpId="0" bldLvl="0"/>
      <p:bldP spid="8" grpId="0" bldLvl="0"/>
      <p:bldP spid="9" grpId="0" bldLvl="0"/>
      <p:bldP spid="10" grpId="0" bldLvl="0"/>
      <p:bldP spid="23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8"/>
          <p:cNvSpPr/>
          <p:nvPr>
            <p:custDataLst>
              <p:tags r:id="rId1"/>
            </p:custDataLst>
          </p:nvPr>
        </p:nvSpPr>
        <p:spPr>
          <a:xfrm>
            <a:off x="819786" y="2573219"/>
            <a:ext cx="2560320" cy="2560320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3" name="PA_淘宝网Chenying0907出品 13"/>
          <p:cNvCxnSpPr>
            <a:stCxn id="2" idx="6"/>
            <a:endCxn id="4" idx="2"/>
          </p:cNvCxnSpPr>
          <p:nvPr>
            <p:custDataLst>
              <p:tags r:id="rId2"/>
            </p:custDataLst>
          </p:nvPr>
        </p:nvCxnSpPr>
        <p:spPr>
          <a:xfrm>
            <a:off x="3380106" y="3853379"/>
            <a:ext cx="3613888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淘宝网Chenying0907出品 14"/>
          <p:cNvSpPr/>
          <p:nvPr>
            <p:custDataLst>
              <p:tags r:id="rId3"/>
            </p:custDataLst>
          </p:nvPr>
        </p:nvSpPr>
        <p:spPr>
          <a:xfrm>
            <a:off x="6993994" y="3293309"/>
            <a:ext cx="1120140" cy="1120140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cxnSp>
        <p:nvCxnSpPr>
          <p:cNvPr id="5" name="PA_淘宝网Chenying0907出品 16"/>
          <p:cNvCxnSpPr>
            <a:stCxn id="4" idx="0"/>
          </p:cNvCxnSpPr>
          <p:nvPr>
            <p:custDataLst>
              <p:tags r:id="rId4"/>
            </p:custDataLst>
          </p:nvPr>
        </p:nvCxnSpPr>
        <p:spPr>
          <a:xfrm flipV="1">
            <a:off x="7554064" y="2408697"/>
            <a:ext cx="0" cy="8846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淘宝网Chenying0907出品 18"/>
          <p:cNvCxnSpPr>
            <a:stCxn id="4" idx="7"/>
          </p:cNvCxnSpPr>
          <p:nvPr>
            <p:custDataLst>
              <p:tags r:id="rId5"/>
            </p:custDataLst>
          </p:nvPr>
        </p:nvCxnSpPr>
        <p:spPr>
          <a:xfrm flipV="1">
            <a:off x="7950093" y="2810363"/>
            <a:ext cx="667876" cy="6469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淘宝网Chenying0907出品 22"/>
          <p:cNvCxnSpPr>
            <a:stCxn id="4" idx="5"/>
          </p:cNvCxnSpPr>
          <p:nvPr>
            <p:custDataLst>
              <p:tags r:id="rId6"/>
            </p:custDataLst>
          </p:nvPr>
        </p:nvCxnSpPr>
        <p:spPr>
          <a:xfrm>
            <a:off x="7950093" y="4249408"/>
            <a:ext cx="712681" cy="68934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淘宝网Chenying0907出品 24"/>
          <p:cNvCxnSpPr>
            <a:stCxn id="4" idx="4"/>
            <a:endCxn id="15" idx="0"/>
          </p:cNvCxnSpPr>
          <p:nvPr>
            <p:custDataLst>
              <p:tags r:id="rId7"/>
            </p:custDataLst>
          </p:nvPr>
        </p:nvCxnSpPr>
        <p:spPr>
          <a:xfrm>
            <a:off x="7554064" y="4413449"/>
            <a:ext cx="11388" cy="842721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A_淘宝网Chenying0907出品 26"/>
          <p:cNvCxnSpPr>
            <a:stCxn id="4" idx="3"/>
          </p:cNvCxnSpPr>
          <p:nvPr>
            <p:custDataLst>
              <p:tags r:id="rId8"/>
            </p:custDataLst>
          </p:nvPr>
        </p:nvCxnSpPr>
        <p:spPr>
          <a:xfrm flipH="1">
            <a:off x="6463418" y="4249408"/>
            <a:ext cx="694617" cy="6893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淘宝网Chenying0907出品 28"/>
          <p:cNvCxnSpPr>
            <a:stCxn id="4" idx="1"/>
          </p:cNvCxnSpPr>
          <p:nvPr>
            <p:custDataLst>
              <p:tags r:id="rId9"/>
            </p:custDataLst>
          </p:nvPr>
        </p:nvCxnSpPr>
        <p:spPr>
          <a:xfrm flipH="1" flipV="1">
            <a:off x="6499172" y="2798486"/>
            <a:ext cx="658863" cy="6588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淘宝网Chenying0907出品 33"/>
          <p:cNvSpPr/>
          <p:nvPr>
            <p:custDataLst>
              <p:tags r:id="rId10"/>
            </p:custDataLst>
          </p:nvPr>
        </p:nvSpPr>
        <p:spPr>
          <a:xfrm>
            <a:off x="5904598" y="2231986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PA_淘宝网Chenying0907出品 34"/>
          <p:cNvSpPr/>
          <p:nvPr>
            <p:custDataLst>
              <p:tags r:id="rId11"/>
            </p:custDataLst>
          </p:nvPr>
        </p:nvSpPr>
        <p:spPr>
          <a:xfrm>
            <a:off x="7212830" y="1739793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PA_淘宝网Chenying0907出品 35"/>
          <p:cNvSpPr/>
          <p:nvPr>
            <p:custDataLst>
              <p:tags r:id="rId12"/>
            </p:custDataLst>
          </p:nvPr>
        </p:nvSpPr>
        <p:spPr>
          <a:xfrm>
            <a:off x="8511456" y="2219817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PA_淘宝网Chenying0907出品 37"/>
          <p:cNvSpPr/>
          <p:nvPr>
            <p:custDataLst>
              <p:tags r:id="rId13"/>
            </p:custDataLst>
          </p:nvPr>
        </p:nvSpPr>
        <p:spPr>
          <a:xfrm>
            <a:off x="8557176" y="4839245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PA_淘宝网Chenying0907出品 38"/>
          <p:cNvSpPr/>
          <p:nvPr>
            <p:custDataLst>
              <p:tags r:id="rId14"/>
            </p:custDataLst>
          </p:nvPr>
        </p:nvSpPr>
        <p:spPr>
          <a:xfrm>
            <a:off x="7224218" y="5256170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6" name="PA_淘宝网Chenying0907出品 39"/>
          <p:cNvSpPr/>
          <p:nvPr>
            <p:custDataLst>
              <p:tags r:id="rId15"/>
            </p:custDataLst>
          </p:nvPr>
        </p:nvSpPr>
        <p:spPr>
          <a:xfrm>
            <a:off x="5891303" y="4792305"/>
            <a:ext cx="682468" cy="682468"/>
          </a:xfrm>
          <a:prstGeom prst="ellipse">
            <a:avLst/>
          </a:prstGeom>
          <a:noFill/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17" name="PA_淘宝网Chenying0907出品 8" descr="\\MAGNUM\Projects\Microsoft\Cloud Power FY12\Design\Icons\PNGs\Cross Platform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3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64451" y="2743113"/>
            <a:ext cx="2070990" cy="2220532"/>
          </a:xfrm>
          <a:prstGeom prst="rect">
            <a:avLst/>
          </a:prstGeom>
          <a:noFill/>
        </p:spPr>
      </p:pic>
      <p:pic>
        <p:nvPicPr>
          <p:cNvPr id="18" name="PA_淘宝网Chenying0907出品 3" descr="C:\Users\HOWARDY.REDMOND\AppData\Local\Microsoft\Windows\Temporary Internet Files\Content.IE5\5W4A3OMT\MC900351855[1].wmf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253" y="3532179"/>
            <a:ext cx="550482" cy="67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淘宝网Chenying0907出品 5" descr="\\MAGNUM\Projects\Microsoft\Cloud Power FY12\Design\ICONS_PNG\Increase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9" cstate="print">
            <a:grayscl/>
          </a:blip>
          <a:srcRect/>
          <a:stretch>
            <a:fillRect/>
          </a:stretch>
        </p:blipFill>
        <p:spPr bwMode="auto">
          <a:xfrm>
            <a:off x="7290253" y="1817352"/>
            <a:ext cx="508307" cy="508175"/>
          </a:xfrm>
          <a:prstGeom prst="rect">
            <a:avLst/>
          </a:prstGeom>
          <a:noFill/>
        </p:spPr>
      </p:pic>
      <p:pic>
        <p:nvPicPr>
          <p:cNvPr id="20" name="PA_淘宝网Chenying0907出品 2" descr="\\MAGNUM\Projects\Microsoft\Cloud Power FY12\Design\Icons\PNGs\Electricity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40" cstate="print">
            <a:grayscl/>
          </a:blip>
          <a:srcRect/>
          <a:stretch>
            <a:fillRect/>
          </a:stretch>
        </p:blipFill>
        <p:spPr bwMode="auto">
          <a:xfrm>
            <a:off x="8610040" y="2336621"/>
            <a:ext cx="485298" cy="485172"/>
          </a:xfrm>
          <a:prstGeom prst="rect">
            <a:avLst/>
          </a:prstGeom>
          <a:noFill/>
        </p:spPr>
      </p:pic>
      <p:grpSp>
        <p:nvGrpSpPr>
          <p:cNvPr id="21" name="PA_淘宝网Chenying0907出品 55"/>
          <p:cNvGrpSpPr/>
          <p:nvPr>
            <p:custDataLst>
              <p:tags r:id="rId20"/>
            </p:custDataLst>
          </p:nvPr>
        </p:nvGrpSpPr>
        <p:grpSpPr>
          <a:xfrm>
            <a:off x="8955666" y="3509319"/>
            <a:ext cx="682468" cy="682468"/>
            <a:chOff x="8385332" y="3412308"/>
            <a:chExt cx="682468" cy="682468"/>
          </a:xfrm>
        </p:grpSpPr>
        <p:sp>
          <p:nvSpPr>
            <p:cNvPr id="22" name="淘宝网Chenying0907出品 36"/>
            <p:cNvSpPr/>
            <p:nvPr/>
          </p:nvSpPr>
          <p:spPr>
            <a:xfrm>
              <a:off x="8385332" y="3412308"/>
              <a:ext cx="682468" cy="682468"/>
            </a:xfrm>
            <a:prstGeom prst="ellipse">
              <a:avLst/>
            </a:prstGeom>
            <a:noFill/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Rounded Rectangle 29"/>
            <p:cNvSpPr/>
            <p:nvPr/>
          </p:nvSpPr>
          <p:spPr bwMode="black">
            <a:xfrm>
              <a:off x="8620552" y="3517340"/>
              <a:ext cx="212027" cy="472403"/>
            </a:xfrm>
            <a:custGeom>
              <a:avLst/>
              <a:gdLst/>
              <a:ahLst/>
              <a:cxnLst/>
              <a:rect l="l" t="t" r="r" b="b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+mn-ea"/>
              </a:endParaRPr>
            </a:p>
          </p:txBody>
        </p:sp>
      </p:grpSp>
      <p:pic>
        <p:nvPicPr>
          <p:cNvPr id="24" name="PA_淘宝网Chenying0907出品 5" descr="\\MAGNUM\Projects\Microsoft\Cloud Power FY12\Design\Icons\PNGs\Stop_watch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41" cstate="print">
            <a:grayscl/>
          </a:blip>
          <a:srcRect/>
          <a:stretch>
            <a:fillRect/>
          </a:stretch>
        </p:blipFill>
        <p:spPr bwMode="auto">
          <a:xfrm>
            <a:off x="8639914" y="4924145"/>
            <a:ext cx="512799" cy="51266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PA_淘宝网Chenying0907出品 217"/>
          <p:cNvSpPr>
            <a:spLocks noChangeAspect="1" noEditPoints="1"/>
          </p:cNvSpPr>
          <p:nvPr>
            <p:custDataLst>
              <p:tags r:id="rId22"/>
            </p:custDataLst>
          </p:nvPr>
        </p:nvSpPr>
        <p:spPr bwMode="auto">
          <a:xfrm>
            <a:off x="7381978" y="5406577"/>
            <a:ext cx="389891" cy="387897"/>
          </a:xfrm>
          <a:custGeom>
            <a:avLst/>
            <a:gdLst>
              <a:gd name="T0" fmla="*/ 72 w 87"/>
              <a:gd name="T1" fmla="*/ 33 h 87"/>
              <a:gd name="T2" fmla="*/ 59 w 87"/>
              <a:gd name="T3" fmla="*/ 45 h 87"/>
              <a:gd name="T4" fmla="*/ 51 w 87"/>
              <a:gd name="T5" fmla="*/ 37 h 87"/>
              <a:gd name="T6" fmla="*/ 57 w 87"/>
              <a:gd name="T7" fmla="*/ 30 h 87"/>
              <a:gd name="T8" fmla="*/ 57 w 87"/>
              <a:gd name="T9" fmla="*/ 27 h 87"/>
              <a:gd name="T10" fmla="*/ 57 w 87"/>
              <a:gd name="T11" fmla="*/ 27 h 87"/>
              <a:gd name="T12" fmla="*/ 53 w 87"/>
              <a:gd name="T13" fmla="*/ 27 h 87"/>
              <a:gd name="T14" fmla="*/ 47 w 87"/>
              <a:gd name="T15" fmla="*/ 33 h 87"/>
              <a:gd name="T16" fmla="*/ 42 w 87"/>
              <a:gd name="T17" fmla="*/ 28 h 87"/>
              <a:gd name="T18" fmla="*/ 55 w 87"/>
              <a:gd name="T19" fmla="*/ 16 h 87"/>
              <a:gd name="T20" fmla="*/ 72 w 87"/>
              <a:gd name="T21" fmla="*/ 33 h 87"/>
              <a:gd name="T22" fmla="*/ 45 w 87"/>
              <a:gd name="T23" fmla="*/ 60 h 87"/>
              <a:gd name="T24" fmla="*/ 36 w 87"/>
              <a:gd name="T25" fmla="*/ 51 h 87"/>
              <a:gd name="T26" fmla="*/ 21 w 87"/>
              <a:gd name="T27" fmla="*/ 66 h 87"/>
              <a:gd name="T28" fmla="*/ 17 w 87"/>
              <a:gd name="T29" fmla="*/ 66 h 87"/>
              <a:gd name="T30" fmla="*/ 17 w 87"/>
              <a:gd name="T31" fmla="*/ 66 h 87"/>
              <a:gd name="T32" fmla="*/ 17 w 87"/>
              <a:gd name="T33" fmla="*/ 63 h 87"/>
              <a:gd name="T34" fmla="*/ 33 w 87"/>
              <a:gd name="T35" fmla="*/ 47 h 87"/>
              <a:gd name="T36" fmla="*/ 28 w 87"/>
              <a:gd name="T37" fmla="*/ 43 h 87"/>
              <a:gd name="T38" fmla="*/ 9 w 87"/>
              <a:gd name="T39" fmla="*/ 62 h 87"/>
              <a:gd name="T40" fmla="*/ 2 w 87"/>
              <a:gd name="T41" fmla="*/ 86 h 87"/>
              <a:gd name="T42" fmla="*/ 26 w 87"/>
              <a:gd name="T43" fmla="*/ 79 h 87"/>
              <a:gd name="T44" fmla="*/ 45 w 87"/>
              <a:gd name="T45" fmla="*/ 60 h 87"/>
              <a:gd name="T46" fmla="*/ 76 w 87"/>
              <a:gd name="T47" fmla="*/ 29 h 87"/>
              <a:gd name="T48" fmla="*/ 87 w 87"/>
              <a:gd name="T49" fmla="*/ 17 h 87"/>
              <a:gd name="T50" fmla="*/ 70 w 87"/>
              <a:gd name="T51" fmla="*/ 0 h 87"/>
              <a:gd name="T52" fmla="*/ 59 w 87"/>
              <a:gd name="T53" fmla="*/ 12 h 87"/>
              <a:gd name="T54" fmla="*/ 76 w 87"/>
              <a:gd name="T55" fmla="*/ 29 h 87"/>
              <a:gd name="T56" fmla="*/ 66 w 87"/>
              <a:gd name="T57" fmla="*/ 51 h 87"/>
              <a:gd name="T58" fmla="*/ 62 w 87"/>
              <a:gd name="T59" fmla="*/ 51 h 87"/>
              <a:gd name="T60" fmla="*/ 35 w 87"/>
              <a:gd name="T61" fmla="*/ 25 h 87"/>
              <a:gd name="T62" fmla="*/ 36 w 87"/>
              <a:gd name="T63" fmla="*/ 18 h 87"/>
              <a:gd name="T64" fmla="*/ 18 w 87"/>
              <a:gd name="T65" fmla="*/ 0 h 87"/>
              <a:gd name="T66" fmla="*/ 18 w 87"/>
              <a:gd name="T67" fmla="*/ 0 h 87"/>
              <a:gd name="T68" fmla="*/ 19 w 87"/>
              <a:gd name="T69" fmla="*/ 5 h 87"/>
              <a:gd name="T70" fmla="*/ 25 w 87"/>
              <a:gd name="T71" fmla="*/ 15 h 87"/>
              <a:gd name="T72" fmla="*/ 15 w 87"/>
              <a:gd name="T73" fmla="*/ 25 h 87"/>
              <a:gd name="T74" fmla="*/ 4 w 87"/>
              <a:gd name="T75" fmla="*/ 16 h 87"/>
              <a:gd name="T76" fmla="*/ 1 w 87"/>
              <a:gd name="T77" fmla="*/ 13 h 87"/>
              <a:gd name="T78" fmla="*/ 0 w 87"/>
              <a:gd name="T79" fmla="*/ 18 h 87"/>
              <a:gd name="T80" fmla="*/ 18 w 87"/>
              <a:gd name="T81" fmla="*/ 36 h 87"/>
              <a:gd name="T82" fmla="*/ 23 w 87"/>
              <a:gd name="T83" fmla="*/ 36 h 87"/>
              <a:gd name="T84" fmla="*/ 50 w 87"/>
              <a:gd name="T85" fmla="*/ 62 h 87"/>
              <a:gd name="T86" fmla="*/ 49 w 87"/>
              <a:gd name="T87" fmla="*/ 69 h 87"/>
              <a:gd name="T88" fmla="*/ 67 w 87"/>
              <a:gd name="T89" fmla="*/ 87 h 87"/>
              <a:gd name="T90" fmla="*/ 67 w 87"/>
              <a:gd name="T91" fmla="*/ 87 h 87"/>
              <a:gd name="T92" fmla="*/ 66 w 87"/>
              <a:gd name="T93" fmla="*/ 82 h 87"/>
              <a:gd name="T94" fmla="*/ 60 w 87"/>
              <a:gd name="T95" fmla="*/ 73 h 87"/>
              <a:gd name="T96" fmla="*/ 70 w 87"/>
              <a:gd name="T97" fmla="*/ 62 h 87"/>
              <a:gd name="T98" fmla="*/ 80 w 87"/>
              <a:gd name="T99" fmla="*/ 71 h 87"/>
              <a:gd name="T100" fmla="*/ 84 w 87"/>
              <a:gd name="T101" fmla="*/ 74 h 87"/>
              <a:gd name="T102" fmla="*/ 84 w 87"/>
              <a:gd name="T103" fmla="*/ 69 h 87"/>
              <a:gd name="T104" fmla="*/ 66 w 87"/>
              <a:gd name="T105" fmla="*/ 5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cs typeface="+mn-ea"/>
            </a:endParaRPr>
          </a:p>
        </p:txBody>
      </p:sp>
      <p:grpSp>
        <p:nvGrpSpPr>
          <p:cNvPr id="26" name="PA_淘宝网Chenying0907出品 351"/>
          <p:cNvGrpSpPr>
            <a:grpSpLocks noChangeAspect="1"/>
          </p:cNvGrpSpPr>
          <p:nvPr>
            <p:custDataLst>
              <p:tags r:id="rId23"/>
            </p:custDataLst>
          </p:nvPr>
        </p:nvGrpSpPr>
        <p:grpSpPr bwMode="auto">
          <a:xfrm>
            <a:off x="6103143" y="2354850"/>
            <a:ext cx="291954" cy="480024"/>
            <a:chOff x="-3435" y="469"/>
            <a:chExt cx="574" cy="944"/>
          </a:xfrm>
          <a:solidFill>
            <a:schemeClr val="bg1">
              <a:lumMod val="65000"/>
            </a:schemeClr>
          </a:solidFill>
        </p:grpSpPr>
        <p:sp>
          <p:nvSpPr>
            <p:cNvPr id="27" name="淘宝网Chenying0907出品 352"/>
            <p:cNvSpPr>
              <a:spLocks/>
            </p:cNvSpPr>
            <p:nvPr/>
          </p:nvSpPr>
          <p:spPr bwMode="auto">
            <a:xfrm>
              <a:off x="-3435" y="648"/>
              <a:ext cx="574" cy="765"/>
            </a:xfrm>
            <a:custGeom>
              <a:avLst/>
              <a:gdLst>
                <a:gd name="T0" fmla="*/ 210 w 243"/>
                <a:gd name="T1" fmla="*/ 143 h 324"/>
                <a:gd name="T2" fmla="*/ 131 w 243"/>
                <a:gd name="T3" fmla="*/ 135 h 324"/>
                <a:gd name="T4" fmla="*/ 128 w 243"/>
                <a:gd name="T5" fmla="*/ 21 h 324"/>
                <a:gd name="T6" fmla="*/ 107 w 243"/>
                <a:gd name="T7" fmla="*/ 0 h 324"/>
                <a:gd name="T8" fmla="*/ 91 w 243"/>
                <a:gd name="T9" fmla="*/ 21 h 324"/>
                <a:gd name="T10" fmla="*/ 91 w 243"/>
                <a:gd name="T11" fmla="*/ 181 h 324"/>
                <a:gd name="T12" fmla="*/ 60 w 243"/>
                <a:gd name="T13" fmla="*/ 146 h 324"/>
                <a:gd name="T14" fmla="*/ 11 w 243"/>
                <a:gd name="T15" fmla="*/ 136 h 324"/>
                <a:gd name="T16" fmla="*/ 28 w 243"/>
                <a:gd name="T17" fmla="*/ 169 h 324"/>
                <a:gd name="T18" fmla="*/ 111 w 243"/>
                <a:gd name="T19" fmla="*/ 289 h 324"/>
                <a:gd name="T20" fmla="*/ 125 w 243"/>
                <a:gd name="T21" fmla="*/ 307 h 324"/>
                <a:gd name="T22" fmla="*/ 134 w 243"/>
                <a:gd name="T23" fmla="*/ 314 h 324"/>
                <a:gd name="T24" fmla="*/ 168 w 243"/>
                <a:gd name="T25" fmla="*/ 324 h 324"/>
                <a:gd name="T26" fmla="*/ 232 w 243"/>
                <a:gd name="T27" fmla="*/ 265 h 324"/>
                <a:gd name="T28" fmla="*/ 232 w 243"/>
                <a:gd name="T29" fmla="*/ 262 h 324"/>
                <a:gd name="T30" fmla="*/ 243 w 243"/>
                <a:gd name="T31" fmla="*/ 168 h 324"/>
                <a:gd name="T32" fmla="*/ 210 w 243"/>
                <a:gd name="T33" fmla="*/ 14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324">
                  <a:moveTo>
                    <a:pt x="210" y="143"/>
                  </a:moveTo>
                  <a:cubicBezTo>
                    <a:pt x="131" y="135"/>
                    <a:pt x="131" y="135"/>
                    <a:pt x="131" y="135"/>
                  </a:cubicBezTo>
                  <a:cubicBezTo>
                    <a:pt x="131" y="97"/>
                    <a:pt x="128" y="59"/>
                    <a:pt x="128" y="21"/>
                  </a:cubicBezTo>
                  <a:cubicBezTo>
                    <a:pt x="128" y="10"/>
                    <a:pt x="118" y="0"/>
                    <a:pt x="107" y="0"/>
                  </a:cubicBezTo>
                  <a:cubicBezTo>
                    <a:pt x="95" y="0"/>
                    <a:pt x="91" y="10"/>
                    <a:pt x="91" y="21"/>
                  </a:cubicBezTo>
                  <a:cubicBezTo>
                    <a:pt x="91" y="71"/>
                    <a:pt x="91" y="131"/>
                    <a:pt x="91" y="181"/>
                  </a:cubicBezTo>
                  <a:cubicBezTo>
                    <a:pt x="85" y="172"/>
                    <a:pt x="60" y="146"/>
                    <a:pt x="60" y="146"/>
                  </a:cubicBezTo>
                  <a:cubicBezTo>
                    <a:pt x="52" y="135"/>
                    <a:pt x="24" y="128"/>
                    <a:pt x="11" y="136"/>
                  </a:cubicBezTo>
                  <a:cubicBezTo>
                    <a:pt x="0" y="142"/>
                    <a:pt x="20" y="158"/>
                    <a:pt x="28" y="169"/>
                  </a:cubicBezTo>
                  <a:cubicBezTo>
                    <a:pt x="58" y="209"/>
                    <a:pt x="81" y="249"/>
                    <a:pt x="111" y="289"/>
                  </a:cubicBezTo>
                  <a:cubicBezTo>
                    <a:pt x="115" y="296"/>
                    <a:pt x="119" y="302"/>
                    <a:pt x="125" y="307"/>
                  </a:cubicBezTo>
                  <a:cubicBezTo>
                    <a:pt x="128" y="310"/>
                    <a:pt x="131" y="313"/>
                    <a:pt x="134" y="314"/>
                  </a:cubicBezTo>
                  <a:cubicBezTo>
                    <a:pt x="144" y="320"/>
                    <a:pt x="156" y="324"/>
                    <a:pt x="168" y="324"/>
                  </a:cubicBezTo>
                  <a:cubicBezTo>
                    <a:pt x="202" y="324"/>
                    <a:pt x="229" y="298"/>
                    <a:pt x="232" y="265"/>
                  </a:cubicBezTo>
                  <a:cubicBezTo>
                    <a:pt x="232" y="264"/>
                    <a:pt x="232" y="263"/>
                    <a:pt x="232" y="262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56"/>
                    <a:pt x="222" y="143"/>
                    <a:pt x="21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743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62"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28" name="淘宝网Chenying0907出品 353"/>
            <p:cNvSpPr>
              <a:spLocks/>
            </p:cNvSpPr>
            <p:nvPr/>
          </p:nvSpPr>
          <p:spPr bwMode="auto">
            <a:xfrm>
              <a:off x="-3419" y="469"/>
              <a:ext cx="459" cy="451"/>
            </a:xfrm>
            <a:custGeom>
              <a:avLst/>
              <a:gdLst>
                <a:gd name="T0" fmla="*/ 72 w 194"/>
                <a:gd name="T1" fmla="*/ 191 h 191"/>
                <a:gd name="T2" fmla="*/ 72 w 194"/>
                <a:gd name="T3" fmla="*/ 168 h 191"/>
                <a:gd name="T4" fmla="*/ 22 w 194"/>
                <a:gd name="T5" fmla="*/ 97 h 191"/>
                <a:gd name="T6" fmla="*/ 97 w 194"/>
                <a:gd name="T7" fmla="*/ 22 h 191"/>
                <a:gd name="T8" fmla="*/ 173 w 194"/>
                <a:gd name="T9" fmla="*/ 97 h 191"/>
                <a:gd name="T10" fmla="*/ 136 w 194"/>
                <a:gd name="T11" fmla="*/ 162 h 191"/>
                <a:gd name="T12" fmla="*/ 137 w 194"/>
                <a:gd name="T13" fmla="*/ 186 h 191"/>
                <a:gd name="T14" fmla="*/ 194 w 194"/>
                <a:gd name="T15" fmla="*/ 97 h 191"/>
                <a:gd name="T16" fmla="*/ 97 w 194"/>
                <a:gd name="T17" fmla="*/ 0 h 191"/>
                <a:gd name="T18" fmla="*/ 0 w 194"/>
                <a:gd name="T19" fmla="*/ 97 h 191"/>
                <a:gd name="T20" fmla="*/ 72 w 194"/>
                <a:gd name="T2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191">
                  <a:moveTo>
                    <a:pt x="72" y="191"/>
                  </a:moveTo>
                  <a:cubicBezTo>
                    <a:pt x="72" y="183"/>
                    <a:pt x="72" y="176"/>
                    <a:pt x="72" y="168"/>
                  </a:cubicBezTo>
                  <a:cubicBezTo>
                    <a:pt x="43" y="158"/>
                    <a:pt x="22" y="130"/>
                    <a:pt x="22" y="97"/>
                  </a:cubicBezTo>
                  <a:cubicBezTo>
                    <a:pt x="22" y="55"/>
                    <a:pt x="56" y="22"/>
                    <a:pt x="97" y="22"/>
                  </a:cubicBezTo>
                  <a:cubicBezTo>
                    <a:pt x="139" y="22"/>
                    <a:pt x="173" y="55"/>
                    <a:pt x="173" y="97"/>
                  </a:cubicBezTo>
                  <a:cubicBezTo>
                    <a:pt x="173" y="125"/>
                    <a:pt x="158" y="149"/>
                    <a:pt x="136" y="162"/>
                  </a:cubicBezTo>
                  <a:cubicBezTo>
                    <a:pt x="136" y="170"/>
                    <a:pt x="136" y="178"/>
                    <a:pt x="137" y="186"/>
                  </a:cubicBezTo>
                  <a:cubicBezTo>
                    <a:pt x="171" y="171"/>
                    <a:pt x="194" y="137"/>
                    <a:pt x="194" y="97"/>
                  </a:cubicBezTo>
                  <a:cubicBezTo>
                    <a:pt x="194" y="44"/>
                    <a:pt x="151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42"/>
                    <a:pt x="31" y="179"/>
                    <a:pt x="7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2743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62"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</a:endParaRPr>
            </a:p>
          </p:txBody>
        </p:sp>
      </p:grpSp>
      <p:sp>
        <p:nvSpPr>
          <p:cNvPr id="29" name="PA_淘宝网Chenying0907出品 74"/>
          <p:cNvSpPr>
            <a:spLocks noEditPoints="1"/>
          </p:cNvSpPr>
          <p:nvPr>
            <p:custDataLst>
              <p:tags r:id="rId24"/>
            </p:custDataLst>
          </p:nvPr>
        </p:nvSpPr>
        <p:spPr bwMode="black">
          <a:xfrm>
            <a:off x="5972757" y="4938748"/>
            <a:ext cx="500430" cy="427953"/>
          </a:xfrm>
          <a:custGeom>
            <a:avLst/>
            <a:gdLst>
              <a:gd name="T0" fmla="*/ 2004 w 2444"/>
              <a:gd name="T1" fmla="*/ 326 h 2090"/>
              <a:gd name="T2" fmla="*/ 1774 w 2444"/>
              <a:gd name="T3" fmla="*/ 391 h 2090"/>
              <a:gd name="T4" fmla="*/ 1156 w 2444"/>
              <a:gd name="T5" fmla="*/ 0 h 2090"/>
              <a:gd name="T6" fmla="*/ 489 w 2444"/>
              <a:gd name="T7" fmla="*/ 535 h 2090"/>
              <a:gd name="T8" fmla="*/ 350 w 2444"/>
              <a:gd name="T9" fmla="*/ 506 h 2090"/>
              <a:gd name="T10" fmla="*/ 0 w 2444"/>
              <a:gd name="T11" fmla="*/ 856 h 2090"/>
              <a:gd name="T12" fmla="*/ 350 w 2444"/>
              <a:gd name="T13" fmla="*/ 1206 h 2090"/>
              <a:gd name="T14" fmla="*/ 2004 w 2444"/>
              <a:gd name="T15" fmla="*/ 1206 h 2090"/>
              <a:gd name="T16" fmla="*/ 2444 w 2444"/>
              <a:gd name="T17" fmla="*/ 766 h 2090"/>
              <a:gd name="T18" fmla="*/ 2004 w 2444"/>
              <a:gd name="T19" fmla="*/ 326 h 2090"/>
              <a:gd name="T20" fmla="*/ 1590 w 2444"/>
              <a:gd name="T21" fmla="*/ 1326 h 2090"/>
              <a:gd name="T22" fmla="*/ 1465 w 2444"/>
              <a:gd name="T23" fmla="*/ 1326 h 2090"/>
              <a:gd name="T24" fmla="*/ 1465 w 2444"/>
              <a:gd name="T25" fmla="*/ 1743 h 2090"/>
              <a:gd name="T26" fmla="*/ 1222 w 2444"/>
              <a:gd name="T27" fmla="*/ 1934 h 2090"/>
              <a:gd name="T28" fmla="*/ 980 w 2444"/>
              <a:gd name="T29" fmla="*/ 1743 h 2090"/>
              <a:gd name="T30" fmla="*/ 980 w 2444"/>
              <a:gd name="T31" fmla="*/ 1326 h 2090"/>
              <a:gd name="T32" fmla="*/ 854 w 2444"/>
              <a:gd name="T33" fmla="*/ 1326 h 2090"/>
              <a:gd name="T34" fmla="*/ 854 w 2444"/>
              <a:gd name="T35" fmla="*/ 1656 h 2090"/>
              <a:gd name="T36" fmla="*/ 666 w 2444"/>
              <a:gd name="T37" fmla="*/ 1656 h 2090"/>
              <a:gd name="T38" fmla="*/ 1222 w 2444"/>
              <a:gd name="T39" fmla="*/ 2090 h 2090"/>
              <a:gd name="T40" fmla="*/ 1779 w 2444"/>
              <a:gd name="T41" fmla="*/ 1656 h 2090"/>
              <a:gd name="T42" fmla="*/ 1590 w 2444"/>
              <a:gd name="T43" fmla="*/ 1656 h 2090"/>
              <a:gd name="T44" fmla="*/ 1590 w 2444"/>
              <a:gd name="T45" fmla="*/ 1326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0" tIns="274320" rIns="82305" bIns="41153" numCol="1" anchor="t" anchorCtr="0" compatLnSpc="1">
            <a:prstTxWarp prst="textNoShape">
              <a:avLst/>
            </a:prstTxWarp>
          </a:bodyPr>
          <a:lstStyle/>
          <a:p>
            <a:pPr algn="ctr" defTabSz="685862">
              <a:defRPr/>
            </a:pPr>
            <a:endParaRPr lang="en-US" sz="12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</a:endParaRPr>
          </a:p>
        </p:txBody>
      </p:sp>
      <p:cxnSp>
        <p:nvCxnSpPr>
          <p:cNvPr id="30" name="PA_淘宝网Chenying0907出品 56"/>
          <p:cNvCxnSpPr>
            <a:stCxn id="4" idx="6"/>
            <a:endCxn id="22" idx="2"/>
          </p:cNvCxnSpPr>
          <p:nvPr>
            <p:custDataLst>
              <p:tags r:id="rId25"/>
            </p:custDataLst>
          </p:nvPr>
        </p:nvCxnSpPr>
        <p:spPr>
          <a:xfrm flipV="1">
            <a:off x="8114134" y="3850553"/>
            <a:ext cx="841532" cy="2826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淘宝网Chenying0907出品 59"/>
          <p:cNvCxnSpPr/>
          <p:nvPr>
            <p:custDataLst>
              <p:tags r:id="rId26"/>
            </p:custDataLst>
          </p:nvPr>
        </p:nvCxnSpPr>
        <p:spPr>
          <a:xfrm>
            <a:off x="9645487" y="3853379"/>
            <a:ext cx="910168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_淘宝网Chenying0907出品 62"/>
          <p:cNvSpPr/>
          <p:nvPr>
            <p:custDataLst>
              <p:tags r:id="rId27"/>
            </p:custDataLst>
          </p:nvPr>
        </p:nvSpPr>
        <p:spPr>
          <a:xfrm>
            <a:off x="10558931" y="3509319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33" name="PA_淘宝网Chenying0907出品 3" descr="\\MAGNUM\Projects\Microsoft\Cloud Power FY12\Design\Icons\PNGs\Scalable_Elastic_4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4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670207" y="3614698"/>
            <a:ext cx="488117" cy="4879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PA_淘宝网Chenying0907出品 66"/>
          <p:cNvCxnSpPr>
            <a:stCxn id="22" idx="0"/>
            <a:endCxn id="35" idx="3"/>
          </p:cNvCxnSpPr>
          <p:nvPr>
            <p:custDataLst>
              <p:tags r:id="rId29"/>
            </p:custDataLst>
          </p:nvPr>
        </p:nvCxnSpPr>
        <p:spPr>
          <a:xfrm flipV="1">
            <a:off x="9296900" y="2734930"/>
            <a:ext cx="706607" cy="774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_淘宝网Chenying0907出品 68"/>
          <p:cNvSpPr/>
          <p:nvPr>
            <p:custDataLst>
              <p:tags r:id="rId30"/>
            </p:custDataLst>
          </p:nvPr>
        </p:nvSpPr>
        <p:spPr>
          <a:xfrm>
            <a:off x="9903562" y="2152407"/>
            <a:ext cx="682468" cy="682468"/>
          </a:xfrm>
          <a:prstGeom prst="ellipse">
            <a:avLst/>
          </a:prstGeom>
          <a:noFill/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6" name="PA_淘宝网Chenying0907出品 76"/>
          <p:cNvGrpSpPr/>
          <p:nvPr>
            <p:custDataLst>
              <p:tags r:id="rId31"/>
            </p:custDataLst>
          </p:nvPr>
        </p:nvGrpSpPr>
        <p:grpSpPr>
          <a:xfrm flipV="1">
            <a:off x="9307204" y="4191786"/>
            <a:ext cx="1289130" cy="1356912"/>
            <a:chOff x="9240916" y="4310148"/>
            <a:chExt cx="1289130" cy="1356912"/>
          </a:xfrm>
        </p:grpSpPr>
        <p:cxnSp>
          <p:nvCxnSpPr>
            <p:cNvPr id="37" name="淘宝网Chenying0907出品 74"/>
            <p:cNvCxnSpPr>
              <a:endCxn id="38" idx="3"/>
            </p:cNvCxnSpPr>
            <p:nvPr/>
          </p:nvCxnSpPr>
          <p:spPr>
            <a:xfrm flipV="1">
              <a:off x="9240916" y="4892671"/>
              <a:ext cx="706607" cy="774389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淘宝网Chenying0907出品 75"/>
            <p:cNvSpPr/>
            <p:nvPr/>
          </p:nvSpPr>
          <p:spPr>
            <a:xfrm>
              <a:off x="9847578" y="4310148"/>
              <a:ext cx="682468" cy="682468"/>
            </a:xfrm>
            <a:prstGeom prst="ellipse">
              <a:avLst/>
            </a:prstGeom>
            <a:noFill/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9" name="PA_淘宝网Chenying0907出品 89"/>
          <p:cNvGrpSpPr>
            <a:grpSpLocks noChangeAspect="1"/>
          </p:cNvGrpSpPr>
          <p:nvPr>
            <p:custDataLst>
              <p:tags r:id="rId32"/>
            </p:custDataLst>
          </p:nvPr>
        </p:nvGrpSpPr>
        <p:grpSpPr>
          <a:xfrm>
            <a:off x="10045213" y="2268929"/>
            <a:ext cx="366933" cy="472283"/>
            <a:chOff x="-2773363" y="1651000"/>
            <a:chExt cx="2692401" cy="3448051"/>
          </a:xfrm>
          <a:solidFill>
            <a:schemeClr val="bg1">
              <a:lumMod val="65000"/>
            </a:schemeClr>
          </a:solidFill>
        </p:grpSpPr>
        <p:sp>
          <p:nvSpPr>
            <p:cNvPr id="40" name="淘宝网Chenying0907出品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1" name="淘宝网Chenying0907出品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2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3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4" name="淘宝网Chenying0907出品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5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  <p:sp>
          <p:nvSpPr>
            <p:cNvPr id="46" name="淘宝网Chenying0907出品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4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cs typeface="+mn-ea"/>
              </a:endParaRPr>
            </a:p>
          </p:txBody>
        </p:sp>
      </p:grpSp>
      <p:sp>
        <p:nvSpPr>
          <p:cNvPr id="47" name="PA_淘宝网Chenying0907出品 22"/>
          <p:cNvSpPr>
            <a:spLocks noEditPoints="1"/>
          </p:cNvSpPr>
          <p:nvPr>
            <p:custDataLst>
              <p:tags r:id="rId33"/>
            </p:custDataLst>
          </p:nvPr>
        </p:nvSpPr>
        <p:spPr bwMode="black">
          <a:xfrm>
            <a:off x="10068586" y="5010442"/>
            <a:ext cx="398140" cy="425486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685487"/>
            <a:endParaRPr lang="en-US" sz="1200">
              <a:solidFill>
                <a:srgbClr val="FFFFFF"/>
              </a:solidFill>
              <a:latin typeface="Segoe UI"/>
              <a:cs typeface="+mn-ea"/>
            </a:endParaRPr>
          </a:p>
        </p:txBody>
      </p:sp>
      <p:sp>
        <p:nvSpPr>
          <p:cNvPr id="48" name="PA_淘宝网Chenying0907出品 87"/>
          <p:cNvSpPr txBox="1"/>
          <p:nvPr>
            <p:custDataLst>
              <p:tags r:id="rId34"/>
            </p:custDataLst>
          </p:nvPr>
        </p:nvSpPr>
        <p:spPr>
          <a:xfrm>
            <a:off x="3491382" y="3443716"/>
            <a:ext cx="2975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</a:rPr>
              <a:t>请输入你的题目</a:t>
            </a:r>
          </a:p>
        </p:txBody>
      </p:sp>
      <p:sp>
        <p:nvSpPr>
          <p:cNvPr id="49" name="PA_淘宝网Chenying0907出品 88"/>
          <p:cNvSpPr/>
          <p:nvPr>
            <p:custDataLst>
              <p:tags r:id="rId35"/>
            </p:custDataLst>
          </p:nvPr>
        </p:nvSpPr>
        <p:spPr>
          <a:xfrm>
            <a:off x="3370661" y="3909831"/>
            <a:ext cx="3367883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495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animBg="1"/>
      <p:bldP spid="12" grpId="0" animBg="1"/>
      <p:bldP spid="13" grpId="0" animBg="1"/>
      <p:bldP spid="14" grpId="0" animBg="1" autoUpdateAnimBg="0"/>
      <p:bldP spid="15" grpId="0" animBg="1"/>
      <p:bldP spid="16" grpId="0" animBg="1" autoUpdateAnimBg="0"/>
      <p:bldP spid="25" grpId="0" animBg="1" autoUpdateAnimBg="0"/>
      <p:bldP spid="29" grpId="0" animBg="1" autoUpdateAnimBg="0"/>
      <p:bldP spid="32" grpId="0" animBg="1"/>
      <p:bldP spid="35" grpId="0" animBg="1"/>
      <p:bldP spid="47" grpId="0" animBg="1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圆角淘宝网Chenying0907出品 8"/>
          <p:cNvSpPr/>
          <p:nvPr>
            <p:custDataLst>
              <p:tags r:id="rId1"/>
            </p:custDataLst>
          </p:nvPr>
        </p:nvSpPr>
        <p:spPr>
          <a:xfrm>
            <a:off x="693462" y="2484975"/>
            <a:ext cx="2811780" cy="594360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</a:rPr>
              <a:t>请输入你的题目</a:t>
            </a:r>
          </a:p>
        </p:txBody>
      </p:sp>
      <p:sp>
        <p:nvSpPr>
          <p:cNvPr id="3" name="PA_圆角淘宝网Chenying0907出品 27"/>
          <p:cNvSpPr/>
          <p:nvPr>
            <p:custDataLst>
              <p:tags r:id="rId2"/>
            </p:custDataLst>
          </p:nvPr>
        </p:nvSpPr>
        <p:spPr>
          <a:xfrm>
            <a:off x="4475905" y="2484975"/>
            <a:ext cx="2811780" cy="594360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</a:rPr>
              <a:t>请输入你的题目</a:t>
            </a:r>
          </a:p>
        </p:txBody>
      </p:sp>
      <p:sp>
        <p:nvSpPr>
          <p:cNvPr id="4" name="PA_圆角淘宝网Chenying0907出品 28"/>
          <p:cNvSpPr/>
          <p:nvPr>
            <p:custDataLst>
              <p:tags r:id="rId3"/>
            </p:custDataLst>
          </p:nvPr>
        </p:nvSpPr>
        <p:spPr>
          <a:xfrm>
            <a:off x="8258347" y="2484975"/>
            <a:ext cx="2811780" cy="594360"/>
          </a:xfrm>
          <a:prstGeom prst="roundRect">
            <a:avLst/>
          </a:prstGeom>
          <a:solidFill>
            <a:schemeClr val="bg1">
              <a:lumMod val="95000"/>
              <a:alpha val="50000"/>
            </a:schemeClr>
          </a:solidFill>
          <a:ln w="6350">
            <a:solidFill>
              <a:srgbClr val="3563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</a:rPr>
              <a:t>请输入你的题目</a:t>
            </a:r>
          </a:p>
        </p:txBody>
      </p:sp>
      <p:sp>
        <p:nvSpPr>
          <p:cNvPr id="5" name="PA_圆角淘宝网Chenying0907出品 29"/>
          <p:cNvSpPr/>
          <p:nvPr>
            <p:custDataLst>
              <p:tags r:id="rId4"/>
            </p:custDataLst>
          </p:nvPr>
        </p:nvSpPr>
        <p:spPr>
          <a:xfrm>
            <a:off x="608609" y="2398360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  <a:cs typeface="+mn-ea"/>
            </a:endParaRPr>
          </a:p>
        </p:txBody>
      </p:sp>
      <p:sp>
        <p:nvSpPr>
          <p:cNvPr id="6" name="PA_圆角淘宝网Chenying0907出品 30"/>
          <p:cNvSpPr/>
          <p:nvPr>
            <p:custDataLst>
              <p:tags r:id="rId5"/>
            </p:custDataLst>
          </p:nvPr>
        </p:nvSpPr>
        <p:spPr>
          <a:xfrm>
            <a:off x="4391052" y="2398360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  <a:cs typeface="+mn-ea"/>
            </a:endParaRPr>
          </a:p>
        </p:txBody>
      </p:sp>
      <p:sp>
        <p:nvSpPr>
          <p:cNvPr id="7" name="PA_圆角淘宝网Chenying0907出品 31"/>
          <p:cNvSpPr/>
          <p:nvPr>
            <p:custDataLst>
              <p:tags r:id="rId6"/>
            </p:custDataLst>
          </p:nvPr>
        </p:nvSpPr>
        <p:spPr>
          <a:xfrm>
            <a:off x="8173494" y="2398360"/>
            <a:ext cx="2981486" cy="767590"/>
          </a:xfrm>
          <a:prstGeom prst="round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  <a:cs typeface="+mn-ea"/>
            </a:endParaRPr>
          </a:p>
        </p:txBody>
      </p:sp>
      <p:sp>
        <p:nvSpPr>
          <p:cNvPr id="8" name="PA_淘宝网Chenying0907出品 32"/>
          <p:cNvSpPr/>
          <p:nvPr>
            <p:custDataLst>
              <p:tags r:id="rId7"/>
            </p:custDataLst>
          </p:nvPr>
        </p:nvSpPr>
        <p:spPr>
          <a:xfrm>
            <a:off x="363307" y="3508815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9" name="PA_淘宝网Chenying0907出品 33"/>
          <p:cNvSpPr/>
          <p:nvPr>
            <p:custDataLst>
              <p:tags r:id="rId8"/>
            </p:custDataLst>
          </p:nvPr>
        </p:nvSpPr>
        <p:spPr>
          <a:xfrm>
            <a:off x="4145749" y="3508815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10" name="PA_淘宝网Chenying0907出品 34"/>
          <p:cNvSpPr/>
          <p:nvPr>
            <p:custDataLst>
              <p:tags r:id="rId9"/>
            </p:custDataLst>
          </p:nvPr>
        </p:nvSpPr>
        <p:spPr>
          <a:xfrm>
            <a:off x="7928192" y="3508815"/>
            <a:ext cx="3472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11" name="PA_右箭头 10"/>
          <p:cNvSpPr/>
          <p:nvPr>
            <p:custDataLst>
              <p:tags r:id="rId10"/>
            </p:custDataLst>
          </p:nvPr>
        </p:nvSpPr>
        <p:spPr>
          <a:xfrm>
            <a:off x="3727683" y="2524980"/>
            <a:ext cx="525780" cy="514350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  <a:cs typeface="+mn-ea"/>
            </a:endParaRPr>
          </a:p>
        </p:txBody>
      </p:sp>
      <p:sp>
        <p:nvSpPr>
          <p:cNvPr id="12" name="PA_右箭头 35"/>
          <p:cNvSpPr/>
          <p:nvPr>
            <p:custDataLst>
              <p:tags r:id="rId11"/>
            </p:custDataLst>
          </p:nvPr>
        </p:nvSpPr>
        <p:spPr>
          <a:xfrm>
            <a:off x="7510126" y="2524980"/>
            <a:ext cx="525780" cy="514350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63A8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468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nimBg="1"/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69"/>
          <p:cNvGrpSpPr/>
          <p:nvPr>
            <p:custDataLst>
              <p:tags r:id="rId1"/>
            </p:custDataLst>
          </p:nvPr>
        </p:nvGrpSpPr>
        <p:grpSpPr>
          <a:xfrm>
            <a:off x="1742303" y="1758556"/>
            <a:ext cx="1649600" cy="1649601"/>
            <a:chOff x="1795099" y="2035189"/>
            <a:chExt cx="2602563" cy="2602563"/>
          </a:xfrm>
          <a:noFill/>
        </p:grpSpPr>
        <p:sp>
          <p:nvSpPr>
            <p:cNvPr id="3" name="泪滴形 2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4" name="淘宝网Chenying0907出品 71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</p:grpSp>
      <p:grpSp>
        <p:nvGrpSpPr>
          <p:cNvPr id="5" name="PA_淘宝网Chenying0907出品 63"/>
          <p:cNvGrpSpPr/>
          <p:nvPr>
            <p:custDataLst>
              <p:tags r:id="rId2"/>
            </p:custDataLst>
          </p:nvPr>
        </p:nvGrpSpPr>
        <p:grpSpPr>
          <a:xfrm>
            <a:off x="8448428" y="1758556"/>
            <a:ext cx="1649600" cy="1649601"/>
            <a:chOff x="1795099" y="2035189"/>
            <a:chExt cx="2602563" cy="2602563"/>
          </a:xfrm>
          <a:noFill/>
        </p:grpSpPr>
        <p:sp>
          <p:nvSpPr>
            <p:cNvPr id="6" name="泪滴形 5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7" name="淘宝网Chenying0907出品 65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</p:grpSp>
      <p:grpSp>
        <p:nvGrpSpPr>
          <p:cNvPr id="8" name="PA_淘宝网Chenying0907出品 46"/>
          <p:cNvGrpSpPr/>
          <p:nvPr>
            <p:custDataLst>
              <p:tags r:id="rId3"/>
            </p:custDataLst>
          </p:nvPr>
        </p:nvGrpSpPr>
        <p:grpSpPr>
          <a:xfrm>
            <a:off x="6861316" y="1646609"/>
            <a:ext cx="1934179" cy="1934180"/>
            <a:chOff x="1795099" y="2035189"/>
            <a:chExt cx="2602563" cy="2602563"/>
          </a:xfrm>
          <a:solidFill>
            <a:schemeClr val="bg1">
              <a:alpha val="50000"/>
            </a:schemeClr>
          </a:solidFill>
        </p:grpSpPr>
        <p:sp>
          <p:nvSpPr>
            <p:cNvPr id="9" name="泪滴形 8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10" name="淘宝网Chenying0907出品 49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</p:grpSp>
      <p:sp>
        <p:nvSpPr>
          <p:cNvPr id="11" name="PA_淘宝网Chenying0907出品 47"/>
          <p:cNvSpPr txBox="1"/>
          <p:nvPr>
            <p:custDataLst>
              <p:tags r:id="rId4"/>
            </p:custDataLst>
          </p:nvPr>
        </p:nvSpPr>
        <p:spPr>
          <a:xfrm>
            <a:off x="6940246" y="2434525"/>
            <a:ext cx="180455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563A8"/>
                </a:solidFill>
                <a:cs typeface="+mn-ea"/>
              </a:rPr>
              <a:t>TEXT HERE</a:t>
            </a:r>
            <a:endParaRPr lang="zh-CN" altLang="en-US" b="1" dirty="0">
              <a:solidFill>
                <a:srgbClr val="3563A8"/>
              </a:solidFill>
              <a:cs typeface="+mn-ea"/>
            </a:endParaRPr>
          </a:p>
        </p:txBody>
      </p:sp>
      <p:grpSp>
        <p:nvGrpSpPr>
          <p:cNvPr id="12" name="PA_淘宝网Chenying0907出品 51"/>
          <p:cNvGrpSpPr/>
          <p:nvPr>
            <p:custDataLst>
              <p:tags r:id="rId5"/>
            </p:custDataLst>
          </p:nvPr>
        </p:nvGrpSpPr>
        <p:grpSpPr>
          <a:xfrm>
            <a:off x="3202300" y="1646609"/>
            <a:ext cx="1934179" cy="1934180"/>
            <a:chOff x="1795099" y="2035189"/>
            <a:chExt cx="2602563" cy="2602563"/>
          </a:xfrm>
          <a:solidFill>
            <a:schemeClr val="bg1">
              <a:alpha val="50000"/>
            </a:schemeClr>
          </a:solidFill>
        </p:grpSpPr>
        <p:sp>
          <p:nvSpPr>
            <p:cNvPr id="13" name="泪滴形 12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14" name="淘宝网Chenying0907出品 54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</p:grpSp>
      <p:sp>
        <p:nvSpPr>
          <p:cNvPr id="15" name="PA_淘宝网Chenying0907出品 52"/>
          <p:cNvSpPr txBox="1"/>
          <p:nvPr>
            <p:custDataLst>
              <p:tags r:id="rId6"/>
            </p:custDataLst>
          </p:nvPr>
        </p:nvSpPr>
        <p:spPr>
          <a:xfrm>
            <a:off x="3161498" y="2434525"/>
            <a:ext cx="180455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563A8"/>
                </a:solidFill>
                <a:cs typeface="+mn-ea"/>
              </a:rPr>
              <a:t>TEXT HERE</a:t>
            </a:r>
            <a:endParaRPr lang="zh-CN" altLang="en-US" b="1" dirty="0">
              <a:solidFill>
                <a:srgbClr val="3563A8"/>
              </a:solidFill>
              <a:cs typeface="+mn-ea"/>
            </a:endParaRPr>
          </a:p>
        </p:txBody>
      </p:sp>
      <p:grpSp>
        <p:nvGrpSpPr>
          <p:cNvPr id="16" name="PA_淘宝网Chenying0907出品 56"/>
          <p:cNvGrpSpPr/>
          <p:nvPr>
            <p:custDataLst>
              <p:tags r:id="rId7"/>
            </p:custDataLst>
          </p:nvPr>
        </p:nvGrpSpPr>
        <p:grpSpPr>
          <a:xfrm>
            <a:off x="4755361" y="1593004"/>
            <a:ext cx="2395430" cy="2395430"/>
            <a:chOff x="1795099" y="2035189"/>
            <a:chExt cx="2602563" cy="2602563"/>
          </a:xfrm>
          <a:solidFill>
            <a:schemeClr val="bg1">
              <a:alpha val="50000"/>
            </a:schemeClr>
          </a:solidFill>
        </p:grpSpPr>
        <p:sp>
          <p:nvSpPr>
            <p:cNvPr id="17" name="泪滴形 16"/>
            <p:cNvSpPr/>
            <p:nvPr/>
          </p:nvSpPr>
          <p:spPr>
            <a:xfrm rot="8100000">
              <a:off x="1795099" y="2035189"/>
              <a:ext cx="2602563" cy="2602563"/>
            </a:xfrm>
            <a:prstGeom prst="teardrop">
              <a:avLst>
                <a:gd name="adj" fmla="val 108281"/>
              </a:avLst>
            </a:prstGeom>
            <a:grpFill/>
            <a:ln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18" name="淘宝网Chenying0907出品 59"/>
            <p:cNvSpPr/>
            <p:nvPr/>
          </p:nvSpPr>
          <p:spPr>
            <a:xfrm>
              <a:off x="1936448" y="2176538"/>
              <a:ext cx="2319866" cy="2319866"/>
            </a:xfrm>
            <a:prstGeom prst="ellipse">
              <a:avLst/>
            </a:prstGeom>
            <a:grpFill/>
            <a:ln>
              <a:solidFill>
                <a:srgbClr val="3563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</p:grpSp>
      <p:sp>
        <p:nvSpPr>
          <p:cNvPr id="19" name="PA_淘宝网Chenying0907出品 57"/>
          <p:cNvSpPr txBox="1"/>
          <p:nvPr>
            <p:custDataLst>
              <p:tags r:id="rId8"/>
            </p:custDataLst>
          </p:nvPr>
        </p:nvSpPr>
        <p:spPr>
          <a:xfrm>
            <a:off x="4970556" y="2578257"/>
            <a:ext cx="1892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cs typeface="+mn-ea"/>
              </a:rPr>
              <a:t>TEXT HERE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20" name="PA_淘宝网Chenying0907出品 72"/>
          <p:cNvSpPr txBox="1"/>
          <p:nvPr>
            <p:custDataLst>
              <p:tags r:id="rId9"/>
            </p:custDataLst>
          </p:nvPr>
        </p:nvSpPr>
        <p:spPr>
          <a:xfrm>
            <a:off x="1646626" y="2434525"/>
            <a:ext cx="18045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cs typeface="+mn-ea"/>
              </a:rPr>
              <a:t>TEXT HERE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21" name="PA_淘宝网Chenying0907出品 73"/>
          <p:cNvSpPr txBox="1"/>
          <p:nvPr>
            <p:custDataLst>
              <p:tags r:id="rId10"/>
            </p:custDataLst>
          </p:nvPr>
        </p:nvSpPr>
        <p:spPr>
          <a:xfrm>
            <a:off x="8467955" y="2434525"/>
            <a:ext cx="18045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cs typeface="+mn-ea"/>
              </a:rPr>
              <a:t>TEXT HERE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22" name="PA_淘宝网Chenying0907出品 75"/>
          <p:cNvSpPr/>
          <p:nvPr>
            <p:custDataLst>
              <p:tags r:id="rId11"/>
            </p:custDataLst>
          </p:nvPr>
        </p:nvSpPr>
        <p:spPr>
          <a:xfrm>
            <a:off x="5183188" y="4659579"/>
            <a:ext cx="14672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3" name="PA_淘宝网Chenying0907出品 76"/>
          <p:cNvSpPr/>
          <p:nvPr>
            <p:custDataLst>
              <p:tags r:id="rId12"/>
            </p:custDataLst>
          </p:nvPr>
        </p:nvSpPr>
        <p:spPr>
          <a:xfrm>
            <a:off x="7042339" y="4259582"/>
            <a:ext cx="14427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4" name="PA_淘宝网Chenying0907出品 77"/>
          <p:cNvSpPr/>
          <p:nvPr>
            <p:custDataLst>
              <p:tags r:id="rId13"/>
            </p:custDataLst>
          </p:nvPr>
        </p:nvSpPr>
        <p:spPr>
          <a:xfrm>
            <a:off x="8570574" y="3980032"/>
            <a:ext cx="15491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5" name="PA_淘宝网Chenying0907出品 78"/>
          <p:cNvSpPr/>
          <p:nvPr>
            <p:custDataLst>
              <p:tags r:id="rId14"/>
            </p:custDataLst>
          </p:nvPr>
        </p:nvSpPr>
        <p:spPr>
          <a:xfrm>
            <a:off x="3161498" y="4289223"/>
            <a:ext cx="17031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6" name="PA_淘宝网Chenying0907出品 79"/>
          <p:cNvSpPr/>
          <p:nvPr>
            <p:custDataLst>
              <p:tags r:id="rId15"/>
            </p:custDataLst>
          </p:nvPr>
        </p:nvSpPr>
        <p:spPr>
          <a:xfrm>
            <a:off x="1527660" y="3908508"/>
            <a:ext cx="15884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198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5" grpId="0" animBg="1" autoUpdateAnimBg="0"/>
      <p:bldP spid="19" grpId="0" animBg="1" autoUpdateAnimBg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50"/>
          <p:cNvGrpSpPr/>
          <p:nvPr>
            <p:custDataLst>
              <p:tags r:id="rId1"/>
            </p:custDataLst>
          </p:nvPr>
        </p:nvGrpSpPr>
        <p:grpSpPr>
          <a:xfrm rot="619297">
            <a:off x="2890569" y="-1409314"/>
            <a:ext cx="6409722" cy="6378306"/>
            <a:chOff x="6940262" y="3251983"/>
            <a:chExt cx="971550" cy="966788"/>
          </a:xfrm>
        </p:grpSpPr>
        <p:sp>
          <p:nvSpPr>
            <p:cNvPr id="3" name="淘宝网Chenying0907出品 5"/>
            <p:cNvSpPr>
              <a:spLocks/>
            </p:cNvSpPr>
            <p:nvPr/>
          </p:nvSpPr>
          <p:spPr bwMode="auto">
            <a:xfrm>
              <a:off x="6959312" y="3251983"/>
              <a:ext cx="928688" cy="966788"/>
            </a:xfrm>
            <a:custGeom>
              <a:avLst/>
              <a:gdLst>
                <a:gd name="T0" fmla="*/ 121 w 245"/>
                <a:gd name="T1" fmla="*/ 0 h 255"/>
                <a:gd name="T2" fmla="*/ 158 w 245"/>
                <a:gd name="T3" fmla="*/ 61 h 255"/>
                <a:gd name="T4" fmla="*/ 234 w 245"/>
                <a:gd name="T5" fmla="*/ 65 h 255"/>
                <a:gd name="T6" fmla="*/ 198 w 245"/>
                <a:gd name="T7" fmla="*/ 128 h 255"/>
                <a:gd name="T8" fmla="*/ 233 w 245"/>
                <a:gd name="T9" fmla="*/ 191 h 255"/>
                <a:gd name="T10" fmla="*/ 160 w 245"/>
                <a:gd name="T11" fmla="*/ 193 h 255"/>
                <a:gd name="T12" fmla="*/ 122 w 245"/>
                <a:gd name="T13" fmla="*/ 255 h 255"/>
                <a:gd name="T14" fmla="*/ 87 w 245"/>
                <a:gd name="T15" fmla="*/ 193 h 255"/>
                <a:gd name="T16" fmla="*/ 11 w 245"/>
                <a:gd name="T17" fmla="*/ 190 h 255"/>
                <a:gd name="T18" fmla="*/ 47 w 245"/>
                <a:gd name="T19" fmla="*/ 125 h 255"/>
                <a:gd name="T20" fmla="*/ 11 w 245"/>
                <a:gd name="T21" fmla="*/ 65 h 255"/>
                <a:gd name="T22" fmla="*/ 86 w 245"/>
                <a:gd name="T23" fmla="*/ 62 h 255"/>
                <a:gd name="T24" fmla="*/ 121 w 245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55">
                  <a:moveTo>
                    <a:pt x="121" y="0"/>
                  </a:moveTo>
                  <a:cubicBezTo>
                    <a:pt x="142" y="0"/>
                    <a:pt x="147" y="55"/>
                    <a:pt x="158" y="61"/>
                  </a:cubicBezTo>
                  <a:cubicBezTo>
                    <a:pt x="170" y="67"/>
                    <a:pt x="222" y="43"/>
                    <a:pt x="234" y="65"/>
                  </a:cubicBezTo>
                  <a:cubicBezTo>
                    <a:pt x="245" y="85"/>
                    <a:pt x="198" y="115"/>
                    <a:pt x="198" y="128"/>
                  </a:cubicBezTo>
                  <a:cubicBezTo>
                    <a:pt x="198" y="141"/>
                    <a:pt x="244" y="172"/>
                    <a:pt x="233" y="191"/>
                  </a:cubicBezTo>
                  <a:cubicBezTo>
                    <a:pt x="222" y="211"/>
                    <a:pt x="172" y="186"/>
                    <a:pt x="160" y="193"/>
                  </a:cubicBezTo>
                  <a:cubicBezTo>
                    <a:pt x="148" y="200"/>
                    <a:pt x="143" y="255"/>
                    <a:pt x="122" y="255"/>
                  </a:cubicBezTo>
                  <a:cubicBezTo>
                    <a:pt x="101" y="255"/>
                    <a:pt x="98" y="199"/>
                    <a:pt x="87" y="193"/>
                  </a:cubicBezTo>
                  <a:cubicBezTo>
                    <a:pt x="75" y="187"/>
                    <a:pt x="24" y="212"/>
                    <a:pt x="11" y="190"/>
                  </a:cubicBezTo>
                  <a:cubicBezTo>
                    <a:pt x="0" y="169"/>
                    <a:pt x="47" y="138"/>
                    <a:pt x="47" y="125"/>
                  </a:cubicBezTo>
                  <a:cubicBezTo>
                    <a:pt x="48" y="113"/>
                    <a:pt x="1" y="83"/>
                    <a:pt x="11" y="65"/>
                  </a:cubicBezTo>
                  <a:cubicBezTo>
                    <a:pt x="23" y="45"/>
                    <a:pt x="73" y="69"/>
                    <a:pt x="86" y="62"/>
                  </a:cubicBezTo>
                  <a:cubicBezTo>
                    <a:pt x="97" y="55"/>
                    <a:pt x="100" y="0"/>
                    <a:pt x="121" y="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6"/>
            <p:cNvSpPr>
              <a:spLocks/>
            </p:cNvSpPr>
            <p:nvPr/>
          </p:nvSpPr>
          <p:spPr bwMode="auto">
            <a:xfrm>
              <a:off x="6956137" y="3256746"/>
              <a:ext cx="936625" cy="962025"/>
            </a:xfrm>
            <a:custGeom>
              <a:avLst/>
              <a:gdLst>
                <a:gd name="T0" fmla="*/ 129 w 247"/>
                <a:gd name="T1" fmla="*/ 1 h 254"/>
                <a:gd name="T2" fmla="*/ 162 w 247"/>
                <a:gd name="T3" fmla="*/ 63 h 254"/>
                <a:gd name="T4" fmla="*/ 237 w 247"/>
                <a:gd name="T5" fmla="*/ 71 h 254"/>
                <a:gd name="T6" fmla="*/ 198 w 247"/>
                <a:gd name="T7" fmla="*/ 131 h 254"/>
                <a:gd name="T8" fmla="*/ 229 w 247"/>
                <a:gd name="T9" fmla="*/ 196 h 254"/>
                <a:gd name="T10" fmla="*/ 156 w 247"/>
                <a:gd name="T11" fmla="*/ 193 h 254"/>
                <a:gd name="T12" fmla="*/ 116 w 247"/>
                <a:gd name="T13" fmla="*/ 252 h 254"/>
                <a:gd name="T14" fmla="*/ 84 w 247"/>
                <a:gd name="T15" fmla="*/ 189 h 254"/>
                <a:gd name="T16" fmla="*/ 11 w 247"/>
                <a:gd name="T17" fmla="*/ 182 h 254"/>
                <a:gd name="T18" fmla="*/ 49 w 247"/>
                <a:gd name="T19" fmla="*/ 121 h 254"/>
                <a:gd name="T20" fmla="*/ 18 w 247"/>
                <a:gd name="T21" fmla="*/ 59 h 254"/>
                <a:gd name="T22" fmla="*/ 91 w 247"/>
                <a:gd name="T23" fmla="*/ 60 h 254"/>
                <a:gd name="T24" fmla="*/ 129 w 247"/>
                <a:gd name="T25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4">
                  <a:moveTo>
                    <a:pt x="129" y="1"/>
                  </a:moveTo>
                  <a:cubicBezTo>
                    <a:pt x="150" y="2"/>
                    <a:pt x="151" y="57"/>
                    <a:pt x="162" y="63"/>
                  </a:cubicBezTo>
                  <a:cubicBezTo>
                    <a:pt x="174" y="70"/>
                    <a:pt x="226" y="49"/>
                    <a:pt x="237" y="71"/>
                  </a:cubicBezTo>
                  <a:cubicBezTo>
                    <a:pt x="247" y="91"/>
                    <a:pt x="199" y="118"/>
                    <a:pt x="198" y="131"/>
                  </a:cubicBezTo>
                  <a:cubicBezTo>
                    <a:pt x="197" y="144"/>
                    <a:pt x="241" y="177"/>
                    <a:pt x="229" y="196"/>
                  </a:cubicBezTo>
                  <a:cubicBezTo>
                    <a:pt x="217" y="214"/>
                    <a:pt x="169" y="187"/>
                    <a:pt x="156" y="193"/>
                  </a:cubicBezTo>
                  <a:cubicBezTo>
                    <a:pt x="144" y="199"/>
                    <a:pt x="137" y="254"/>
                    <a:pt x="116" y="252"/>
                  </a:cubicBezTo>
                  <a:cubicBezTo>
                    <a:pt x="95" y="251"/>
                    <a:pt x="95" y="196"/>
                    <a:pt x="84" y="189"/>
                  </a:cubicBezTo>
                  <a:cubicBezTo>
                    <a:pt x="73" y="182"/>
                    <a:pt x="21" y="204"/>
                    <a:pt x="11" y="182"/>
                  </a:cubicBezTo>
                  <a:cubicBezTo>
                    <a:pt x="0" y="161"/>
                    <a:pt x="48" y="134"/>
                    <a:pt x="49" y="121"/>
                  </a:cubicBezTo>
                  <a:cubicBezTo>
                    <a:pt x="50" y="108"/>
                    <a:pt x="7" y="76"/>
                    <a:pt x="18" y="59"/>
                  </a:cubicBezTo>
                  <a:cubicBezTo>
                    <a:pt x="30" y="40"/>
                    <a:pt x="78" y="66"/>
                    <a:pt x="91" y="60"/>
                  </a:cubicBezTo>
                  <a:cubicBezTo>
                    <a:pt x="103" y="54"/>
                    <a:pt x="109" y="0"/>
                    <a:pt x="129" y="1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淘宝网Chenying0907出品 7"/>
            <p:cNvSpPr>
              <a:spLocks/>
            </p:cNvSpPr>
            <p:nvPr/>
          </p:nvSpPr>
          <p:spPr bwMode="auto">
            <a:xfrm>
              <a:off x="6956137" y="3259921"/>
              <a:ext cx="936625" cy="955675"/>
            </a:xfrm>
            <a:custGeom>
              <a:avLst/>
              <a:gdLst>
                <a:gd name="T0" fmla="*/ 137 w 247"/>
                <a:gd name="T1" fmla="*/ 2 h 252"/>
                <a:gd name="T2" fmla="*/ 165 w 247"/>
                <a:gd name="T3" fmla="*/ 65 h 252"/>
                <a:gd name="T4" fmla="*/ 239 w 247"/>
                <a:gd name="T5" fmla="*/ 77 h 252"/>
                <a:gd name="T6" fmla="*/ 197 w 247"/>
                <a:gd name="T7" fmla="*/ 134 h 252"/>
                <a:gd name="T8" fmla="*/ 224 w 247"/>
                <a:gd name="T9" fmla="*/ 200 h 252"/>
                <a:gd name="T10" fmla="*/ 152 w 247"/>
                <a:gd name="T11" fmla="*/ 193 h 252"/>
                <a:gd name="T12" fmla="*/ 109 w 247"/>
                <a:gd name="T13" fmla="*/ 250 h 252"/>
                <a:gd name="T14" fmla="*/ 81 w 247"/>
                <a:gd name="T15" fmla="*/ 185 h 252"/>
                <a:gd name="T16" fmla="*/ 9 w 247"/>
                <a:gd name="T17" fmla="*/ 174 h 252"/>
                <a:gd name="T18" fmla="*/ 50 w 247"/>
                <a:gd name="T19" fmla="*/ 116 h 252"/>
                <a:gd name="T20" fmla="*/ 23 w 247"/>
                <a:gd name="T21" fmla="*/ 52 h 252"/>
                <a:gd name="T22" fmla="*/ 95 w 247"/>
                <a:gd name="T23" fmla="*/ 58 h 252"/>
                <a:gd name="T24" fmla="*/ 137 w 247"/>
                <a:gd name="T25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7" h="252">
                  <a:moveTo>
                    <a:pt x="137" y="2"/>
                  </a:moveTo>
                  <a:cubicBezTo>
                    <a:pt x="157" y="4"/>
                    <a:pt x="155" y="58"/>
                    <a:pt x="165" y="65"/>
                  </a:cubicBezTo>
                  <a:cubicBezTo>
                    <a:pt x="177" y="73"/>
                    <a:pt x="229" y="55"/>
                    <a:pt x="239" y="77"/>
                  </a:cubicBezTo>
                  <a:cubicBezTo>
                    <a:pt x="247" y="98"/>
                    <a:pt x="198" y="121"/>
                    <a:pt x="197" y="134"/>
                  </a:cubicBezTo>
                  <a:cubicBezTo>
                    <a:pt x="196" y="147"/>
                    <a:pt x="237" y="182"/>
                    <a:pt x="224" y="200"/>
                  </a:cubicBezTo>
                  <a:cubicBezTo>
                    <a:pt x="210" y="217"/>
                    <a:pt x="164" y="188"/>
                    <a:pt x="152" y="193"/>
                  </a:cubicBezTo>
                  <a:cubicBezTo>
                    <a:pt x="140" y="198"/>
                    <a:pt x="130" y="252"/>
                    <a:pt x="109" y="250"/>
                  </a:cubicBezTo>
                  <a:cubicBezTo>
                    <a:pt x="88" y="247"/>
                    <a:pt x="91" y="192"/>
                    <a:pt x="81" y="185"/>
                  </a:cubicBezTo>
                  <a:cubicBezTo>
                    <a:pt x="70" y="177"/>
                    <a:pt x="18" y="196"/>
                    <a:pt x="9" y="174"/>
                  </a:cubicBezTo>
                  <a:cubicBezTo>
                    <a:pt x="0" y="153"/>
                    <a:pt x="49" y="129"/>
                    <a:pt x="50" y="116"/>
                  </a:cubicBezTo>
                  <a:cubicBezTo>
                    <a:pt x="52" y="104"/>
                    <a:pt x="11" y="69"/>
                    <a:pt x="23" y="52"/>
                  </a:cubicBezTo>
                  <a:cubicBezTo>
                    <a:pt x="37" y="35"/>
                    <a:pt x="83" y="63"/>
                    <a:pt x="95" y="58"/>
                  </a:cubicBezTo>
                  <a:cubicBezTo>
                    <a:pt x="107" y="53"/>
                    <a:pt x="116" y="0"/>
                    <a:pt x="137" y="2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淘宝网Chenying0907出品 8"/>
            <p:cNvSpPr>
              <a:spLocks/>
            </p:cNvSpPr>
            <p:nvPr/>
          </p:nvSpPr>
          <p:spPr bwMode="auto">
            <a:xfrm>
              <a:off x="6951375" y="3259921"/>
              <a:ext cx="944563" cy="950913"/>
            </a:xfrm>
            <a:custGeom>
              <a:avLst/>
              <a:gdLst>
                <a:gd name="T0" fmla="*/ 145 w 249"/>
                <a:gd name="T1" fmla="*/ 4 h 251"/>
                <a:gd name="T2" fmla="*/ 170 w 249"/>
                <a:gd name="T3" fmla="*/ 69 h 251"/>
                <a:gd name="T4" fmla="*/ 242 w 249"/>
                <a:gd name="T5" fmla="*/ 84 h 251"/>
                <a:gd name="T6" fmla="*/ 197 w 249"/>
                <a:gd name="T7" fmla="*/ 138 h 251"/>
                <a:gd name="T8" fmla="*/ 219 w 249"/>
                <a:gd name="T9" fmla="*/ 205 h 251"/>
                <a:gd name="T10" fmla="*/ 148 w 249"/>
                <a:gd name="T11" fmla="*/ 194 h 251"/>
                <a:gd name="T12" fmla="*/ 103 w 249"/>
                <a:gd name="T13" fmla="*/ 248 h 251"/>
                <a:gd name="T14" fmla="*/ 79 w 249"/>
                <a:gd name="T15" fmla="*/ 182 h 251"/>
                <a:gd name="T16" fmla="*/ 8 w 249"/>
                <a:gd name="T17" fmla="*/ 168 h 251"/>
                <a:gd name="T18" fmla="*/ 52 w 249"/>
                <a:gd name="T19" fmla="*/ 112 h 251"/>
                <a:gd name="T20" fmla="*/ 30 w 249"/>
                <a:gd name="T21" fmla="*/ 47 h 251"/>
                <a:gd name="T22" fmla="*/ 100 w 249"/>
                <a:gd name="T23" fmla="*/ 56 h 251"/>
                <a:gd name="T24" fmla="*/ 145 w 249"/>
                <a:gd name="T2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251">
                  <a:moveTo>
                    <a:pt x="145" y="4"/>
                  </a:moveTo>
                  <a:cubicBezTo>
                    <a:pt x="165" y="7"/>
                    <a:pt x="160" y="61"/>
                    <a:pt x="170" y="69"/>
                  </a:cubicBezTo>
                  <a:cubicBezTo>
                    <a:pt x="180" y="77"/>
                    <a:pt x="233" y="62"/>
                    <a:pt x="242" y="84"/>
                  </a:cubicBezTo>
                  <a:cubicBezTo>
                    <a:pt x="249" y="105"/>
                    <a:pt x="199" y="126"/>
                    <a:pt x="197" y="138"/>
                  </a:cubicBezTo>
                  <a:cubicBezTo>
                    <a:pt x="195" y="150"/>
                    <a:pt x="234" y="188"/>
                    <a:pt x="219" y="205"/>
                  </a:cubicBezTo>
                  <a:cubicBezTo>
                    <a:pt x="205" y="222"/>
                    <a:pt x="161" y="190"/>
                    <a:pt x="148" y="194"/>
                  </a:cubicBezTo>
                  <a:cubicBezTo>
                    <a:pt x="137" y="199"/>
                    <a:pt x="124" y="251"/>
                    <a:pt x="103" y="248"/>
                  </a:cubicBezTo>
                  <a:cubicBezTo>
                    <a:pt x="83" y="244"/>
                    <a:pt x="88" y="190"/>
                    <a:pt x="79" y="182"/>
                  </a:cubicBezTo>
                  <a:cubicBezTo>
                    <a:pt x="69" y="173"/>
                    <a:pt x="16" y="189"/>
                    <a:pt x="8" y="168"/>
                  </a:cubicBezTo>
                  <a:cubicBezTo>
                    <a:pt x="0" y="147"/>
                    <a:pt x="50" y="125"/>
                    <a:pt x="52" y="112"/>
                  </a:cubicBezTo>
                  <a:cubicBezTo>
                    <a:pt x="55" y="100"/>
                    <a:pt x="16" y="63"/>
                    <a:pt x="30" y="47"/>
                  </a:cubicBezTo>
                  <a:cubicBezTo>
                    <a:pt x="44" y="30"/>
                    <a:pt x="88" y="61"/>
                    <a:pt x="100" y="56"/>
                  </a:cubicBezTo>
                  <a:cubicBezTo>
                    <a:pt x="112" y="52"/>
                    <a:pt x="125" y="0"/>
                    <a:pt x="145" y="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9"/>
            <p:cNvSpPr>
              <a:spLocks/>
            </p:cNvSpPr>
            <p:nvPr/>
          </p:nvSpPr>
          <p:spPr bwMode="auto">
            <a:xfrm>
              <a:off x="6948200" y="3263096"/>
              <a:ext cx="950913" cy="947738"/>
            </a:xfrm>
            <a:custGeom>
              <a:avLst/>
              <a:gdLst>
                <a:gd name="T0" fmla="*/ 153 w 251"/>
                <a:gd name="T1" fmla="*/ 5 h 250"/>
                <a:gd name="T2" fmla="*/ 174 w 251"/>
                <a:gd name="T3" fmla="*/ 71 h 250"/>
                <a:gd name="T4" fmla="*/ 244 w 251"/>
                <a:gd name="T5" fmla="*/ 90 h 250"/>
                <a:gd name="T6" fmla="*/ 197 w 251"/>
                <a:gd name="T7" fmla="*/ 141 h 250"/>
                <a:gd name="T8" fmla="*/ 215 w 251"/>
                <a:gd name="T9" fmla="*/ 209 h 250"/>
                <a:gd name="T10" fmla="*/ 145 w 251"/>
                <a:gd name="T11" fmla="*/ 194 h 250"/>
                <a:gd name="T12" fmla="*/ 97 w 251"/>
                <a:gd name="T13" fmla="*/ 245 h 250"/>
                <a:gd name="T14" fmla="*/ 76 w 251"/>
                <a:gd name="T15" fmla="*/ 177 h 250"/>
                <a:gd name="T16" fmla="*/ 7 w 251"/>
                <a:gd name="T17" fmla="*/ 160 h 250"/>
                <a:gd name="T18" fmla="*/ 54 w 251"/>
                <a:gd name="T19" fmla="*/ 108 h 250"/>
                <a:gd name="T20" fmla="*/ 36 w 251"/>
                <a:gd name="T21" fmla="*/ 40 h 250"/>
                <a:gd name="T22" fmla="*/ 105 w 251"/>
                <a:gd name="T23" fmla="*/ 54 h 250"/>
                <a:gd name="T24" fmla="*/ 153 w 251"/>
                <a:gd name="T2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50">
                  <a:moveTo>
                    <a:pt x="153" y="5"/>
                  </a:moveTo>
                  <a:cubicBezTo>
                    <a:pt x="173" y="9"/>
                    <a:pt x="165" y="62"/>
                    <a:pt x="174" y="71"/>
                  </a:cubicBezTo>
                  <a:cubicBezTo>
                    <a:pt x="184" y="80"/>
                    <a:pt x="238" y="68"/>
                    <a:pt x="244" y="90"/>
                  </a:cubicBezTo>
                  <a:cubicBezTo>
                    <a:pt x="251" y="111"/>
                    <a:pt x="200" y="129"/>
                    <a:pt x="197" y="141"/>
                  </a:cubicBezTo>
                  <a:cubicBezTo>
                    <a:pt x="194" y="153"/>
                    <a:pt x="231" y="193"/>
                    <a:pt x="215" y="209"/>
                  </a:cubicBezTo>
                  <a:cubicBezTo>
                    <a:pt x="199" y="225"/>
                    <a:pt x="158" y="191"/>
                    <a:pt x="145" y="194"/>
                  </a:cubicBezTo>
                  <a:cubicBezTo>
                    <a:pt x="133" y="198"/>
                    <a:pt x="117" y="250"/>
                    <a:pt x="97" y="245"/>
                  </a:cubicBezTo>
                  <a:cubicBezTo>
                    <a:pt x="77" y="240"/>
                    <a:pt x="86" y="186"/>
                    <a:pt x="76" y="177"/>
                  </a:cubicBezTo>
                  <a:cubicBezTo>
                    <a:pt x="67" y="169"/>
                    <a:pt x="14" y="181"/>
                    <a:pt x="7" y="160"/>
                  </a:cubicBezTo>
                  <a:cubicBezTo>
                    <a:pt x="0" y="139"/>
                    <a:pt x="51" y="120"/>
                    <a:pt x="54" y="108"/>
                  </a:cubicBezTo>
                  <a:cubicBezTo>
                    <a:pt x="57" y="95"/>
                    <a:pt x="21" y="56"/>
                    <a:pt x="36" y="40"/>
                  </a:cubicBezTo>
                  <a:cubicBezTo>
                    <a:pt x="51" y="25"/>
                    <a:pt x="93" y="58"/>
                    <a:pt x="105" y="54"/>
                  </a:cubicBezTo>
                  <a:cubicBezTo>
                    <a:pt x="117" y="51"/>
                    <a:pt x="133" y="0"/>
                    <a:pt x="153" y="5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淘宝网Chenying0907出品 10"/>
            <p:cNvSpPr>
              <a:spLocks/>
            </p:cNvSpPr>
            <p:nvPr/>
          </p:nvSpPr>
          <p:spPr bwMode="auto">
            <a:xfrm>
              <a:off x="6948200" y="3263096"/>
              <a:ext cx="950913" cy="944563"/>
            </a:xfrm>
            <a:custGeom>
              <a:avLst/>
              <a:gdLst>
                <a:gd name="T0" fmla="*/ 160 w 251"/>
                <a:gd name="T1" fmla="*/ 6 h 249"/>
                <a:gd name="T2" fmla="*/ 178 w 251"/>
                <a:gd name="T3" fmla="*/ 74 h 249"/>
                <a:gd name="T4" fmla="*/ 246 w 251"/>
                <a:gd name="T5" fmla="*/ 97 h 249"/>
                <a:gd name="T6" fmla="*/ 196 w 251"/>
                <a:gd name="T7" fmla="*/ 145 h 249"/>
                <a:gd name="T8" fmla="*/ 209 w 251"/>
                <a:gd name="T9" fmla="*/ 215 h 249"/>
                <a:gd name="T10" fmla="*/ 141 w 251"/>
                <a:gd name="T11" fmla="*/ 195 h 249"/>
                <a:gd name="T12" fmla="*/ 91 w 251"/>
                <a:gd name="T13" fmla="*/ 243 h 249"/>
                <a:gd name="T14" fmla="*/ 73 w 251"/>
                <a:gd name="T15" fmla="*/ 174 h 249"/>
                <a:gd name="T16" fmla="*/ 5 w 251"/>
                <a:gd name="T17" fmla="*/ 153 h 249"/>
                <a:gd name="T18" fmla="*/ 55 w 251"/>
                <a:gd name="T19" fmla="*/ 104 h 249"/>
                <a:gd name="T20" fmla="*/ 42 w 251"/>
                <a:gd name="T21" fmla="*/ 35 h 249"/>
                <a:gd name="T22" fmla="*/ 109 w 251"/>
                <a:gd name="T23" fmla="*/ 53 h 249"/>
                <a:gd name="T24" fmla="*/ 160 w 251"/>
                <a:gd name="T25" fmla="*/ 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1" h="249">
                  <a:moveTo>
                    <a:pt x="160" y="6"/>
                  </a:moveTo>
                  <a:cubicBezTo>
                    <a:pt x="181" y="12"/>
                    <a:pt x="169" y="65"/>
                    <a:pt x="178" y="74"/>
                  </a:cubicBezTo>
                  <a:cubicBezTo>
                    <a:pt x="187" y="84"/>
                    <a:pt x="241" y="76"/>
                    <a:pt x="246" y="97"/>
                  </a:cubicBezTo>
                  <a:cubicBezTo>
                    <a:pt x="251" y="118"/>
                    <a:pt x="199" y="133"/>
                    <a:pt x="196" y="145"/>
                  </a:cubicBezTo>
                  <a:cubicBezTo>
                    <a:pt x="192" y="157"/>
                    <a:pt x="226" y="199"/>
                    <a:pt x="209" y="215"/>
                  </a:cubicBezTo>
                  <a:cubicBezTo>
                    <a:pt x="193" y="230"/>
                    <a:pt x="154" y="193"/>
                    <a:pt x="141" y="195"/>
                  </a:cubicBezTo>
                  <a:cubicBezTo>
                    <a:pt x="129" y="198"/>
                    <a:pt x="110" y="249"/>
                    <a:pt x="91" y="243"/>
                  </a:cubicBezTo>
                  <a:cubicBezTo>
                    <a:pt x="70" y="237"/>
                    <a:pt x="82" y="184"/>
                    <a:pt x="73" y="174"/>
                  </a:cubicBezTo>
                  <a:cubicBezTo>
                    <a:pt x="64" y="165"/>
                    <a:pt x="11" y="174"/>
                    <a:pt x="5" y="153"/>
                  </a:cubicBezTo>
                  <a:cubicBezTo>
                    <a:pt x="0" y="132"/>
                    <a:pt x="52" y="116"/>
                    <a:pt x="55" y="104"/>
                  </a:cubicBezTo>
                  <a:cubicBezTo>
                    <a:pt x="59" y="92"/>
                    <a:pt x="25" y="50"/>
                    <a:pt x="42" y="35"/>
                  </a:cubicBezTo>
                  <a:cubicBezTo>
                    <a:pt x="58" y="20"/>
                    <a:pt x="97" y="56"/>
                    <a:pt x="109" y="53"/>
                  </a:cubicBezTo>
                  <a:cubicBezTo>
                    <a:pt x="122" y="50"/>
                    <a:pt x="141" y="0"/>
                    <a:pt x="160" y="6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淘宝网Chenying0907出品 11"/>
            <p:cNvSpPr>
              <a:spLocks/>
            </p:cNvSpPr>
            <p:nvPr/>
          </p:nvSpPr>
          <p:spPr bwMode="auto">
            <a:xfrm>
              <a:off x="6945025" y="3267858"/>
              <a:ext cx="958850" cy="936625"/>
            </a:xfrm>
            <a:custGeom>
              <a:avLst/>
              <a:gdLst>
                <a:gd name="T0" fmla="*/ 169 w 253"/>
                <a:gd name="T1" fmla="*/ 7 h 247"/>
                <a:gd name="T2" fmla="*/ 182 w 253"/>
                <a:gd name="T3" fmla="*/ 77 h 247"/>
                <a:gd name="T4" fmla="*/ 249 w 253"/>
                <a:gd name="T5" fmla="*/ 104 h 247"/>
                <a:gd name="T6" fmla="*/ 196 w 253"/>
                <a:gd name="T7" fmla="*/ 148 h 247"/>
                <a:gd name="T8" fmla="*/ 205 w 253"/>
                <a:gd name="T9" fmla="*/ 219 h 247"/>
                <a:gd name="T10" fmla="*/ 137 w 253"/>
                <a:gd name="T11" fmla="*/ 196 h 247"/>
                <a:gd name="T12" fmla="*/ 85 w 253"/>
                <a:gd name="T13" fmla="*/ 240 h 247"/>
                <a:gd name="T14" fmla="*/ 71 w 253"/>
                <a:gd name="T15" fmla="*/ 170 h 247"/>
                <a:gd name="T16" fmla="*/ 5 w 253"/>
                <a:gd name="T17" fmla="*/ 145 h 247"/>
                <a:gd name="T18" fmla="*/ 57 w 253"/>
                <a:gd name="T19" fmla="*/ 100 h 247"/>
                <a:gd name="T20" fmla="*/ 48 w 253"/>
                <a:gd name="T21" fmla="*/ 29 h 247"/>
                <a:gd name="T22" fmla="*/ 115 w 253"/>
                <a:gd name="T23" fmla="*/ 51 h 247"/>
                <a:gd name="T24" fmla="*/ 169 w 253"/>
                <a:gd name="T25" fmla="*/ 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7">
                  <a:moveTo>
                    <a:pt x="169" y="7"/>
                  </a:moveTo>
                  <a:cubicBezTo>
                    <a:pt x="189" y="15"/>
                    <a:pt x="174" y="67"/>
                    <a:pt x="182" y="77"/>
                  </a:cubicBezTo>
                  <a:cubicBezTo>
                    <a:pt x="191" y="87"/>
                    <a:pt x="245" y="82"/>
                    <a:pt x="249" y="104"/>
                  </a:cubicBezTo>
                  <a:cubicBezTo>
                    <a:pt x="253" y="124"/>
                    <a:pt x="200" y="136"/>
                    <a:pt x="196" y="148"/>
                  </a:cubicBezTo>
                  <a:cubicBezTo>
                    <a:pt x="191" y="160"/>
                    <a:pt x="223" y="204"/>
                    <a:pt x="205" y="219"/>
                  </a:cubicBezTo>
                  <a:cubicBezTo>
                    <a:pt x="187" y="233"/>
                    <a:pt x="150" y="193"/>
                    <a:pt x="137" y="196"/>
                  </a:cubicBezTo>
                  <a:cubicBezTo>
                    <a:pt x="125" y="198"/>
                    <a:pt x="104" y="247"/>
                    <a:pt x="85" y="240"/>
                  </a:cubicBezTo>
                  <a:cubicBezTo>
                    <a:pt x="65" y="233"/>
                    <a:pt x="79" y="180"/>
                    <a:pt x="71" y="170"/>
                  </a:cubicBezTo>
                  <a:cubicBezTo>
                    <a:pt x="63" y="160"/>
                    <a:pt x="9" y="166"/>
                    <a:pt x="5" y="145"/>
                  </a:cubicBezTo>
                  <a:cubicBezTo>
                    <a:pt x="0" y="124"/>
                    <a:pt x="53" y="111"/>
                    <a:pt x="57" y="100"/>
                  </a:cubicBezTo>
                  <a:cubicBezTo>
                    <a:pt x="61" y="87"/>
                    <a:pt x="30" y="43"/>
                    <a:pt x="48" y="29"/>
                  </a:cubicBezTo>
                  <a:cubicBezTo>
                    <a:pt x="65" y="15"/>
                    <a:pt x="102" y="54"/>
                    <a:pt x="115" y="51"/>
                  </a:cubicBezTo>
                  <a:cubicBezTo>
                    <a:pt x="127" y="49"/>
                    <a:pt x="149" y="0"/>
                    <a:pt x="169" y="7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12"/>
            <p:cNvSpPr>
              <a:spLocks/>
            </p:cNvSpPr>
            <p:nvPr/>
          </p:nvSpPr>
          <p:spPr bwMode="auto">
            <a:xfrm>
              <a:off x="6945025" y="3271033"/>
              <a:ext cx="958850" cy="928688"/>
            </a:xfrm>
            <a:custGeom>
              <a:avLst/>
              <a:gdLst>
                <a:gd name="T0" fmla="*/ 176 w 253"/>
                <a:gd name="T1" fmla="*/ 8 h 245"/>
                <a:gd name="T2" fmla="*/ 185 w 253"/>
                <a:gd name="T3" fmla="*/ 79 h 245"/>
                <a:gd name="T4" fmla="*/ 251 w 253"/>
                <a:gd name="T5" fmla="*/ 110 h 245"/>
                <a:gd name="T6" fmla="*/ 195 w 253"/>
                <a:gd name="T7" fmla="*/ 151 h 245"/>
                <a:gd name="T8" fmla="*/ 200 w 253"/>
                <a:gd name="T9" fmla="*/ 223 h 245"/>
                <a:gd name="T10" fmla="*/ 133 w 253"/>
                <a:gd name="T11" fmla="*/ 196 h 245"/>
                <a:gd name="T12" fmla="*/ 78 w 253"/>
                <a:gd name="T13" fmla="*/ 238 h 245"/>
                <a:gd name="T14" fmla="*/ 67 w 253"/>
                <a:gd name="T15" fmla="*/ 166 h 245"/>
                <a:gd name="T16" fmla="*/ 3 w 253"/>
                <a:gd name="T17" fmla="*/ 138 h 245"/>
                <a:gd name="T18" fmla="*/ 58 w 253"/>
                <a:gd name="T19" fmla="*/ 95 h 245"/>
                <a:gd name="T20" fmla="*/ 54 w 253"/>
                <a:gd name="T21" fmla="*/ 22 h 245"/>
                <a:gd name="T22" fmla="*/ 119 w 253"/>
                <a:gd name="T23" fmla="*/ 49 h 245"/>
                <a:gd name="T24" fmla="*/ 176 w 253"/>
                <a:gd name="T25" fmla="*/ 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3" h="245">
                  <a:moveTo>
                    <a:pt x="176" y="8"/>
                  </a:moveTo>
                  <a:cubicBezTo>
                    <a:pt x="196" y="17"/>
                    <a:pt x="178" y="68"/>
                    <a:pt x="185" y="79"/>
                  </a:cubicBezTo>
                  <a:cubicBezTo>
                    <a:pt x="193" y="90"/>
                    <a:pt x="248" y="88"/>
                    <a:pt x="251" y="110"/>
                  </a:cubicBezTo>
                  <a:cubicBezTo>
                    <a:pt x="253" y="130"/>
                    <a:pt x="199" y="139"/>
                    <a:pt x="195" y="151"/>
                  </a:cubicBezTo>
                  <a:cubicBezTo>
                    <a:pt x="190" y="163"/>
                    <a:pt x="219" y="210"/>
                    <a:pt x="200" y="223"/>
                  </a:cubicBezTo>
                  <a:cubicBezTo>
                    <a:pt x="181" y="237"/>
                    <a:pt x="146" y="194"/>
                    <a:pt x="133" y="196"/>
                  </a:cubicBezTo>
                  <a:cubicBezTo>
                    <a:pt x="121" y="197"/>
                    <a:pt x="97" y="245"/>
                    <a:pt x="78" y="238"/>
                  </a:cubicBezTo>
                  <a:cubicBezTo>
                    <a:pt x="58" y="229"/>
                    <a:pt x="75" y="177"/>
                    <a:pt x="67" y="166"/>
                  </a:cubicBezTo>
                  <a:cubicBezTo>
                    <a:pt x="60" y="155"/>
                    <a:pt x="6" y="159"/>
                    <a:pt x="3" y="138"/>
                  </a:cubicBezTo>
                  <a:cubicBezTo>
                    <a:pt x="0" y="117"/>
                    <a:pt x="53" y="106"/>
                    <a:pt x="58" y="95"/>
                  </a:cubicBezTo>
                  <a:cubicBezTo>
                    <a:pt x="63" y="82"/>
                    <a:pt x="34" y="36"/>
                    <a:pt x="54" y="22"/>
                  </a:cubicBezTo>
                  <a:cubicBezTo>
                    <a:pt x="72" y="9"/>
                    <a:pt x="106" y="51"/>
                    <a:pt x="119" y="49"/>
                  </a:cubicBezTo>
                  <a:cubicBezTo>
                    <a:pt x="131" y="48"/>
                    <a:pt x="156" y="0"/>
                    <a:pt x="176" y="8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淘宝网Chenying0907出品 13"/>
            <p:cNvSpPr>
              <a:spLocks/>
            </p:cNvSpPr>
            <p:nvPr/>
          </p:nvSpPr>
          <p:spPr bwMode="auto">
            <a:xfrm>
              <a:off x="6940262" y="3271033"/>
              <a:ext cx="966788" cy="928688"/>
            </a:xfrm>
            <a:custGeom>
              <a:avLst/>
              <a:gdLst>
                <a:gd name="T0" fmla="*/ 184 w 255"/>
                <a:gd name="T1" fmla="*/ 10 h 245"/>
                <a:gd name="T2" fmla="*/ 190 w 255"/>
                <a:gd name="T3" fmla="*/ 82 h 245"/>
                <a:gd name="T4" fmla="*/ 254 w 255"/>
                <a:gd name="T5" fmla="*/ 117 h 245"/>
                <a:gd name="T6" fmla="*/ 195 w 255"/>
                <a:gd name="T7" fmla="*/ 155 h 245"/>
                <a:gd name="T8" fmla="*/ 195 w 255"/>
                <a:gd name="T9" fmla="*/ 229 h 245"/>
                <a:gd name="T10" fmla="*/ 130 w 255"/>
                <a:gd name="T11" fmla="*/ 197 h 245"/>
                <a:gd name="T12" fmla="*/ 72 w 255"/>
                <a:gd name="T13" fmla="*/ 236 h 245"/>
                <a:gd name="T14" fmla="*/ 65 w 255"/>
                <a:gd name="T15" fmla="*/ 162 h 245"/>
                <a:gd name="T16" fmla="*/ 2 w 255"/>
                <a:gd name="T17" fmla="*/ 131 h 245"/>
                <a:gd name="T18" fmla="*/ 60 w 255"/>
                <a:gd name="T19" fmla="*/ 91 h 245"/>
                <a:gd name="T20" fmla="*/ 60 w 255"/>
                <a:gd name="T21" fmla="*/ 17 h 245"/>
                <a:gd name="T22" fmla="*/ 124 w 255"/>
                <a:gd name="T23" fmla="*/ 48 h 245"/>
                <a:gd name="T24" fmla="*/ 184 w 255"/>
                <a:gd name="T25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245">
                  <a:moveTo>
                    <a:pt x="184" y="10"/>
                  </a:moveTo>
                  <a:cubicBezTo>
                    <a:pt x="204" y="20"/>
                    <a:pt x="182" y="71"/>
                    <a:pt x="190" y="82"/>
                  </a:cubicBezTo>
                  <a:cubicBezTo>
                    <a:pt x="197" y="94"/>
                    <a:pt x="252" y="95"/>
                    <a:pt x="254" y="117"/>
                  </a:cubicBezTo>
                  <a:cubicBezTo>
                    <a:pt x="255" y="137"/>
                    <a:pt x="200" y="144"/>
                    <a:pt x="195" y="155"/>
                  </a:cubicBezTo>
                  <a:cubicBezTo>
                    <a:pt x="189" y="167"/>
                    <a:pt x="216" y="216"/>
                    <a:pt x="195" y="229"/>
                  </a:cubicBezTo>
                  <a:cubicBezTo>
                    <a:pt x="176" y="241"/>
                    <a:pt x="143" y="196"/>
                    <a:pt x="130" y="197"/>
                  </a:cubicBezTo>
                  <a:cubicBezTo>
                    <a:pt x="118" y="197"/>
                    <a:pt x="91" y="245"/>
                    <a:pt x="72" y="236"/>
                  </a:cubicBezTo>
                  <a:cubicBezTo>
                    <a:pt x="52" y="226"/>
                    <a:pt x="73" y="174"/>
                    <a:pt x="65" y="162"/>
                  </a:cubicBezTo>
                  <a:cubicBezTo>
                    <a:pt x="58" y="152"/>
                    <a:pt x="3" y="152"/>
                    <a:pt x="2" y="131"/>
                  </a:cubicBezTo>
                  <a:cubicBezTo>
                    <a:pt x="0" y="110"/>
                    <a:pt x="55" y="103"/>
                    <a:pt x="60" y="91"/>
                  </a:cubicBezTo>
                  <a:cubicBezTo>
                    <a:pt x="66" y="79"/>
                    <a:pt x="39" y="30"/>
                    <a:pt x="60" y="17"/>
                  </a:cubicBezTo>
                  <a:cubicBezTo>
                    <a:pt x="79" y="5"/>
                    <a:pt x="111" y="49"/>
                    <a:pt x="124" y="48"/>
                  </a:cubicBezTo>
                  <a:cubicBezTo>
                    <a:pt x="137" y="48"/>
                    <a:pt x="165" y="0"/>
                    <a:pt x="184" y="10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淘宝网Chenying0907出品 14"/>
            <p:cNvSpPr>
              <a:spLocks/>
            </p:cNvSpPr>
            <p:nvPr/>
          </p:nvSpPr>
          <p:spPr bwMode="auto">
            <a:xfrm>
              <a:off x="6940262" y="3271033"/>
              <a:ext cx="971550" cy="933450"/>
            </a:xfrm>
            <a:custGeom>
              <a:avLst/>
              <a:gdLst>
                <a:gd name="T0" fmla="*/ 0 w 256"/>
                <a:gd name="T1" fmla="*/ 124 h 246"/>
                <a:gd name="T2" fmla="*/ 61 w 256"/>
                <a:gd name="T3" fmla="*/ 88 h 246"/>
                <a:gd name="T4" fmla="*/ 65 w 256"/>
                <a:gd name="T5" fmla="*/ 11 h 246"/>
                <a:gd name="T6" fmla="*/ 128 w 256"/>
                <a:gd name="T7" fmla="*/ 47 h 246"/>
                <a:gd name="T8" fmla="*/ 191 w 256"/>
                <a:gd name="T9" fmla="*/ 12 h 246"/>
                <a:gd name="T10" fmla="*/ 193 w 256"/>
                <a:gd name="T11" fmla="*/ 86 h 246"/>
                <a:gd name="T12" fmla="*/ 255 w 256"/>
                <a:gd name="T13" fmla="*/ 124 h 246"/>
                <a:gd name="T14" fmla="*/ 194 w 256"/>
                <a:gd name="T15" fmla="*/ 159 h 246"/>
                <a:gd name="T16" fmla="*/ 190 w 256"/>
                <a:gd name="T17" fmla="*/ 234 h 246"/>
                <a:gd name="T18" fmla="*/ 125 w 256"/>
                <a:gd name="T19" fmla="*/ 198 h 246"/>
                <a:gd name="T20" fmla="*/ 65 w 256"/>
                <a:gd name="T21" fmla="*/ 234 h 246"/>
                <a:gd name="T22" fmla="*/ 62 w 256"/>
                <a:gd name="T23" fmla="*/ 159 h 246"/>
                <a:gd name="T24" fmla="*/ 0 w 256"/>
                <a:gd name="T25" fmla="*/ 1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6" h="246">
                  <a:moveTo>
                    <a:pt x="0" y="124"/>
                  </a:moveTo>
                  <a:cubicBezTo>
                    <a:pt x="0" y="103"/>
                    <a:pt x="55" y="99"/>
                    <a:pt x="61" y="88"/>
                  </a:cubicBezTo>
                  <a:cubicBezTo>
                    <a:pt x="67" y="75"/>
                    <a:pt x="43" y="24"/>
                    <a:pt x="65" y="11"/>
                  </a:cubicBezTo>
                  <a:cubicBezTo>
                    <a:pt x="85" y="0"/>
                    <a:pt x="115" y="47"/>
                    <a:pt x="128" y="47"/>
                  </a:cubicBezTo>
                  <a:cubicBezTo>
                    <a:pt x="141" y="47"/>
                    <a:pt x="172" y="1"/>
                    <a:pt x="191" y="12"/>
                  </a:cubicBezTo>
                  <a:cubicBezTo>
                    <a:pt x="211" y="23"/>
                    <a:pt x="186" y="73"/>
                    <a:pt x="193" y="86"/>
                  </a:cubicBezTo>
                  <a:cubicBezTo>
                    <a:pt x="200" y="98"/>
                    <a:pt x="256" y="102"/>
                    <a:pt x="255" y="124"/>
                  </a:cubicBezTo>
                  <a:cubicBezTo>
                    <a:pt x="255" y="145"/>
                    <a:pt x="200" y="148"/>
                    <a:pt x="194" y="159"/>
                  </a:cubicBezTo>
                  <a:cubicBezTo>
                    <a:pt x="187" y="171"/>
                    <a:pt x="212" y="222"/>
                    <a:pt x="190" y="234"/>
                  </a:cubicBezTo>
                  <a:cubicBezTo>
                    <a:pt x="169" y="246"/>
                    <a:pt x="139" y="198"/>
                    <a:pt x="125" y="198"/>
                  </a:cubicBezTo>
                  <a:cubicBezTo>
                    <a:pt x="113" y="197"/>
                    <a:pt x="83" y="244"/>
                    <a:pt x="65" y="234"/>
                  </a:cubicBezTo>
                  <a:cubicBezTo>
                    <a:pt x="46" y="223"/>
                    <a:pt x="69" y="172"/>
                    <a:pt x="62" y="159"/>
                  </a:cubicBezTo>
                  <a:cubicBezTo>
                    <a:pt x="55" y="148"/>
                    <a:pt x="0" y="145"/>
                    <a:pt x="0" y="124"/>
                  </a:cubicBezTo>
                  <a:close/>
                </a:path>
              </a:pathLst>
            </a:custGeom>
            <a:noFill/>
            <a:ln w="3175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4056" y="102075"/>
            <a:ext cx="1969972" cy="954107"/>
            <a:chOff x="4984056" y="102075"/>
            <a:chExt cx="1969972" cy="954107"/>
          </a:xfrm>
        </p:grpSpPr>
        <p:sp>
          <p:nvSpPr>
            <p:cNvPr id="24" name="文本框 23"/>
            <p:cNvSpPr txBox="1"/>
            <p:nvPr/>
          </p:nvSpPr>
          <p:spPr>
            <a:xfrm>
              <a:off x="5467944" y="102075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TWO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84056" y="686850"/>
              <a:ext cx="1969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请输入你的题目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4594084" y="1271625"/>
            <a:ext cx="274991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8620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29"/>
          <p:cNvGrpSpPr/>
          <p:nvPr>
            <p:custDataLst>
              <p:tags r:id="rId1"/>
            </p:custDataLst>
          </p:nvPr>
        </p:nvGrpSpPr>
        <p:grpSpPr>
          <a:xfrm>
            <a:off x="526945" y="1977390"/>
            <a:ext cx="811530" cy="811530"/>
            <a:chOff x="173624" y="2446020"/>
            <a:chExt cx="811530" cy="811530"/>
          </a:xfrm>
        </p:grpSpPr>
        <p:sp>
          <p:nvSpPr>
            <p:cNvPr id="3" name="淘宝网Chenying0907出品 6"/>
            <p:cNvSpPr/>
            <p:nvPr/>
          </p:nvSpPr>
          <p:spPr>
            <a:xfrm>
              <a:off x="173624" y="2446020"/>
              <a:ext cx="811530" cy="811530"/>
            </a:xfrm>
            <a:prstGeom prst="ellipse">
              <a:avLst/>
            </a:prstGeom>
            <a:noFill/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淘宝网Chenying0907出品 80"/>
            <p:cNvSpPr>
              <a:spLocks noEditPoints="1"/>
            </p:cNvSpPr>
            <p:nvPr/>
          </p:nvSpPr>
          <p:spPr bwMode="auto">
            <a:xfrm>
              <a:off x="416595" y="2605986"/>
              <a:ext cx="337018" cy="496986"/>
            </a:xfrm>
            <a:custGeom>
              <a:avLst/>
              <a:gdLst>
                <a:gd name="T0" fmla="*/ 273 w 280"/>
                <a:gd name="T1" fmla="*/ 0 h 413"/>
                <a:gd name="T2" fmla="*/ 7 w 280"/>
                <a:gd name="T3" fmla="*/ 0 h 413"/>
                <a:gd name="T4" fmla="*/ 0 w 280"/>
                <a:gd name="T5" fmla="*/ 7 h 413"/>
                <a:gd name="T6" fmla="*/ 0 w 280"/>
                <a:gd name="T7" fmla="*/ 406 h 413"/>
                <a:gd name="T8" fmla="*/ 7 w 280"/>
                <a:gd name="T9" fmla="*/ 413 h 413"/>
                <a:gd name="T10" fmla="*/ 273 w 280"/>
                <a:gd name="T11" fmla="*/ 413 h 413"/>
                <a:gd name="T12" fmla="*/ 280 w 280"/>
                <a:gd name="T13" fmla="*/ 406 h 413"/>
                <a:gd name="T14" fmla="*/ 280 w 280"/>
                <a:gd name="T15" fmla="*/ 7 h 413"/>
                <a:gd name="T16" fmla="*/ 273 w 280"/>
                <a:gd name="T17" fmla="*/ 0 h 413"/>
                <a:gd name="T18" fmla="*/ 266 w 280"/>
                <a:gd name="T19" fmla="*/ 398 h 413"/>
                <a:gd name="T20" fmla="*/ 14 w 280"/>
                <a:gd name="T21" fmla="*/ 398 h 413"/>
                <a:gd name="T22" fmla="*/ 14 w 280"/>
                <a:gd name="T23" fmla="*/ 14 h 413"/>
                <a:gd name="T24" fmla="*/ 266 w 280"/>
                <a:gd name="T25" fmla="*/ 14 h 413"/>
                <a:gd name="T26" fmla="*/ 266 w 280"/>
                <a:gd name="T27" fmla="*/ 398 h 413"/>
                <a:gd name="T28" fmla="*/ 108 w 280"/>
                <a:gd name="T29" fmla="*/ 81 h 413"/>
                <a:gd name="T30" fmla="*/ 174 w 280"/>
                <a:gd name="T31" fmla="*/ 81 h 413"/>
                <a:gd name="T32" fmla="*/ 198 w 280"/>
                <a:gd name="T33" fmla="*/ 57 h 413"/>
                <a:gd name="T34" fmla="*/ 174 w 280"/>
                <a:gd name="T35" fmla="*/ 33 h 413"/>
                <a:gd name="T36" fmla="*/ 108 w 280"/>
                <a:gd name="T37" fmla="*/ 33 h 413"/>
                <a:gd name="T38" fmla="*/ 84 w 280"/>
                <a:gd name="T39" fmla="*/ 57 h 413"/>
                <a:gd name="T40" fmla="*/ 108 w 280"/>
                <a:gd name="T41" fmla="*/ 81 h 413"/>
                <a:gd name="T42" fmla="*/ 108 w 280"/>
                <a:gd name="T43" fmla="*/ 48 h 413"/>
                <a:gd name="T44" fmla="*/ 174 w 280"/>
                <a:gd name="T45" fmla="*/ 48 h 413"/>
                <a:gd name="T46" fmla="*/ 184 w 280"/>
                <a:gd name="T47" fmla="*/ 57 h 413"/>
                <a:gd name="T48" fmla="*/ 174 w 280"/>
                <a:gd name="T49" fmla="*/ 66 h 413"/>
                <a:gd name="T50" fmla="*/ 108 w 280"/>
                <a:gd name="T51" fmla="*/ 66 h 413"/>
                <a:gd name="T52" fmla="*/ 99 w 280"/>
                <a:gd name="T53" fmla="*/ 57 h 413"/>
                <a:gd name="T54" fmla="*/ 108 w 280"/>
                <a:gd name="T55" fmla="*/ 48 h 413"/>
                <a:gd name="T56" fmla="*/ 140 w 280"/>
                <a:gd name="T57" fmla="*/ 207 h 413"/>
                <a:gd name="T58" fmla="*/ 73 w 280"/>
                <a:gd name="T59" fmla="*/ 207 h 413"/>
                <a:gd name="T60" fmla="*/ 73 w 280"/>
                <a:gd name="T61" fmla="*/ 140 h 413"/>
                <a:gd name="T62" fmla="*/ 140 w 280"/>
                <a:gd name="T63" fmla="*/ 140 h 413"/>
                <a:gd name="T64" fmla="*/ 140 w 280"/>
                <a:gd name="T65" fmla="*/ 207 h 413"/>
                <a:gd name="T66" fmla="*/ 206 w 280"/>
                <a:gd name="T67" fmla="*/ 280 h 413"/>
                <a:gd name="T68" fmla="*/ 74 w 280"/>
                <a:gd name="T69" fmla="*/ 280 h 413"/>
                <a:gd name="T70" fmla="*/ 74 w 280"/>
                <a:gd name="T71" fmla="*/ 266 h 413"/>
                <a:gd name="T72" fmla="*/ 206 w 280"/>
                <a:gd name="T73" fmla="*/ 266 h 413"/>
                <a:gd name="T74" fmla="*/ 206 w 280"/>
                <a:gd name="T75" fmla="*/ 280 h 413"/>
                <a:gd name="T76" fmla="*/ 75 w 280"/>
                <a:gd name="T77" fmla="*/ 232 h 413"/>
                <a:gd name="T78" fmla="*/ 207 w 280"/>
                <a:gd name="T79" fmla="*/ 232 h 413"/>
                <a:gd name="T80" fmla="*/ 207 w 280"/>
                <a:gd name="T81" fmla="*/ 247 h 413"/>
                <a:gd name="T82" fmla="*/ 75 w 280"/>
                <a:gd name="T83" fmla="*/ 247 h 413"/>
                <a:gd name="T84" fmla="*/ 75 w 280"/>
                <a:gd name="T85" fmla="*/ 232 h 413"/>
                <a:gd name="T86" fmla="*/ 74 w 280"/>
                <a:gd name="T87" fmla="*/ 313 h 413"/>
                <a:gd name="T88" fmla="*/ 74 w 280"/>
                <a:gd name="T89" fmla="*/ 299 h 413"/>
                <a:gd name="T90" fmla="*/ 206 w 280"/>
                <a:gd name="T91" fmla="*/ 299 h 413"/>
                <a:gd name="T92" fmla="*/ 206 w 280"/>
                <a:gd name="T93" fmla="*/ 313 h 413"/>
                <a:gd name="T94" fmla="*/ 74 w 280"/>
                <a:gd name="T95" fmla="*/ 313 h 413"/>
                <a:gd name="T96" fmla="*/ 206 w 280"/>
                <a:gd name="T97" fmla="*/ 347 h 413"/>
                <a:gd name="T98" fmla="*/ 73 w 280"/>
                <a:gd name="T99" fmla="*/ 347 h 413"/>
                <a:gd name="T100" fmla="*/ 73 w 280"/>
                <a:gd name="T101" fmla="*/ 332 h 413"/>
                <a:gd name="T102" fmla="*/ 206 w 280"/>
                <a:gd name="T103" fmla="*/ 332 h 413"/>
                <a:gd name="T104" fmla="*/ 206 w 280"/>
                <a:gd name="T105" fmla="*/ 34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413">
                  <a:moveTo>
                    <a:pt x="27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10"/>
                    <a:pt x="3" y="413"/>
                    <a:pt x="7" y="413"/>
                  </a:cubicBezTo>
                  <a:cubicBezTo>
                    <a:pt x="273" y="413"/>
                    <a:pt x="273" y="413"/>
                    <a:pt x="273" y="413"/>
                  </a:cubicBezTo>
                  <a:cubicBezTo>
                    <a:pt x="277" y="413"/>
                    <a:pt x="280" y="410"/>
                    <a:pt x="280" y="40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0" y="3"/>
                    <a:pt x="277" y="0"/>
                    <a:pt x="273" y="0"/>
                  </a:cubicBezTo>
                  <a:close/>
                  <a:moveTo>
                    <a:pt x="266" y="398"/>
                  </a:moveTo>
                  <a:cubicBezTo>
                    <a:pt x="14" y="398"/>
                    <a:pt x="14" y="398"/>
                    <a:pt x="14" y="398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66" y="14"/>
                    <a:pt x="266" y="14"/>
                    <a:pt x="266" y="14"/>
                  </a:cubicBezTo>
                  <a:lnTo>
                    <a:pt x="266" y="398"/>
                  </a:lnTo>
                  <a:close/>
                  <a:moveTo>
                    <a:pt x="108" y="81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87" y="81"/>
                    <a:pt x="198" y="70"/>
                    <a:pt x="198" y="57"/>
                  </a:cubicBezTo>
                  <a:cubicBezTo>
                    <a:pt x="198" y="44"/>
                    <a:pt x="187" y="33"/>
                    <a:pt x="174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95" y="33"/>
                    <a:pt x="84" y="44"/>
                    <a:pt x="84" y="57"/>
                  </a:cubicBezTo>
                  <a:cubicBezTo>
                    <a:pt x="84" y="70"/>
                    <a:pt x="95" y="81"/>
                    <a:pt x="108" y="81"/>
                  </a:cubicBezTo>
                  <a:close/>
                  <a:moveTo>
                    <a:pt x="108" y="48"/>
                  </a:moveTo>
                  <a:cubicBezTo>
                    <a:pt x="174" y="48"/>
                    <a:pt x="174" y="48"/>
                    <a:pt x="174" y="48"/>
                  </a:cubicBezTo>
                  <a:cubicBezTo>
                    <a:pt x="179" y="48"/>
                    <a:pt x="184" y="52"/>
                    <a:pt x="184" y="57"/>
                  </a:cubicBezTo>
                  <a:cubicBezTo>
                    <a:pt x="184" y="62"/>
                    <a:pt x="179" y="66"/>
                    <a:pt x="174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3" y="66"/>
                    <a:pt x="99" y="62"/>
                    <a:pt x="99" y="57"/>
                  </a:cubicBezTo>
                  <a:cubicBezTo>
                    <a:pt x="99" y="52"/>
                    <a:pt x="103" y="48"/>
                    <a:pt x="108" y="48"/>
                  </a:cubicBezTo>
                  <a:close/>
                  <a:moveTo>
                    <a:pt x="140" y="207"/>
                  </a:moveTo>
                  <a:cubicBezTo>
                    <a:pt x="73" y="207"/>
                    <a:pt x="73" y="207"/>
                    <a:pt x="73" y="207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140" y="140"/>
                    <a:pt x="140" y="140"/>
                    <a:pt x="140" y="140"/>
                  </a:cubicBezTo>
                  <a:lnTo>
                    <a:pt x="140" y="207"/>
                  </a:lnTo>
                  <a:close/>
                  <a:moveTo>
                    <a:pt x="206" y="280"/>
                  </a:moveTo>
                  <a:cubicBezTo>
                    <a:pt x="74" y="280"/>
                    <a:pt x="74" y="280"/>
                    <a:pt x="74" y="280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206" y="266"/>
                    <a:pt x="206" y="266"/>
                    <a:pt x="206" y="266"/>
                  </a:cubicBezTo>
                  <a:lnTo>
                    <a:pt x="206" y="280"/>
                  </a:lnTo>
                  <a:close/>
                  <a:moveTo>
                    <a:pt x="75" y="232"/>
                  </a:moveTo>
                  <a:cubicBezTo>
                    <a:pt x="207" y="232"/>
                    <a:pt x="207" y="232"/>
                    <a:pt x="207" y="232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75" y="247"/>
                    <a:pt x="75" y="247"/>
                    <a:pt x="75" y="247"/>
                  </a:cubicBezTo>
                  <a:lnTo>
                    <a:pt x="75" y="232"/>
                  </a:lnTo>
                  <a:close/>
                  <a:moveTo>
                    <a:pt x="74" y="313"/>
                  </a:moveTo>
                  <a:cubicBezTo>
                    <a:pt x="74" y="299"/>
                    <a:pt x="74" y="299"/>
                    <a:pt x="74" y="299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6" y="313"/>
                    <a:pt x="206" y="313"/>
                    <a:pt x="206" y="313"/>
                  </a:cubicBezTo>
                  <a:lnTo>
                    <a:pt x="74" y="313"/>
                  </a:lnTo>
                  <a:close/>
                  <a:moveTo>
                    <a:pt x="206" y="347"/>
                  </a:moveTo>
                  <a:cubicBezTo>
                    <a:pt x="73" y="347"/>
                    <a:pt x="73" y="347"/>
                    <a:pt x="73" y="347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206" y="332"/>
                    <a:pt x="206" y="332"/>
                    <a:pt x="206" y="332"/>
                  </a:cubicBezTo>
                  <a:lnTo>
                    <a:pt x="206" y="3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  <a:cs typeface="+mn-ea"/>
              </a:endParaRPr>
            </a:p>
          </p:txBody>
        </p:sp>
      </p:grpSp>
      <p:grpSp>
        <p:nvGrpSpPr>
          <p:cNvPr id="5" name="PA_淘宝网Chenying0907出品 31"/>
          <p:cNvGrpSpPr/>
          <p:nvPr>
            <p:custDataLst>
              <p:tags r:id="rId2"/>
            </p:custDataLst>
          </p:nvPr>
        </p:nvGrpSpPr>
        <p:grpSpPr>
          <a:xfrm>
            <a:off x="4138455" y="3343275"/>
            <a:ext cx="811530" cy="811530"/>
            <a:chOff x="5558278" y="3474720"/>
            <a:chExt cx="811530" cy="811530"/>
          </a:xfrm>
        </p:grpSpPr>
        <p:sp>
          <p:nvSpPr>
            <p:cNvPr id="6" name="淘宝网Chenying0907出品 60"/>
            <p:cNvSpPr/>
            <p:nvPr/>
          </p:nvSpPr>
          <p:spPr>
            <a:xfrm>
              <a:off x="5558278" y="3474720"/>
              <a:ext cx="811530" cy="811530"/>
            </a:xfrm>
            <a:prstGeom prst="ellipse">
              <a:avLst/>
            </a:prstGeom>
            <a:noFill/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" name="淘宝网Chenying0907出品 77"/>
            <p:cNvSpPr>
              <a:spLocks noEditPoints="1"/>
            </p:cNvSpPr>
            <p:nvPr/>
          </p:nvSpPr>
          <p:spPr bwMode="auto">
            <a:xfrm>
              <a:off x="5681591" y="3686731"/>
              <a:ext cx="564904" cy="387509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  <a:cs typeface="+mn-ea"/>
              </a:endParaRPr>
            </a:p>
          </p:txBody>
        </p:sp>
      </p:grpSp>
      <p:grpSp>
        <p:nvGrpSpPr>
          <p:cNvPr id="8" name="PA_淘宝网Chenying0907出品 41"/>
          <p:cNvGrpSpPr/>
          <p:nvPr>
            <p:custDataLst>
              <p:tags r:id="rId3"/>
            </p:custDataLst>
          </p:nvPr>
        </p:nvGrpSpPr>
        <p:grpSpPr>
          <a:xfrm>
            <a:off x="7749964" y="4709160"/>
            <a:ext cx="811530" cy="811530"/>
            <a:chOff x="9410188" y="4572000"/>
            <a:chExt cx="811530" cy="811530"/>
          </a:xfrm>
        </p:grpSpPr>
        <p:sp>
          <p:nvSpPr>
            <p:cNvPr id="9" name="淘宝网Chenying0907出品 61"/>
            <p:cNvSpPr/>
            <p:nvPr/>
          </p:nvSpPr>
          <p:spPr>
            <a:xfrm>
              <a:off x="9410188" y="4572000"/>
              <a:ext cx="811530" cy="811530"/>
            </a:xfrm>
            <a:prstGeom prst="ellipse">
              <a:avLst/>
            </a:prstGeom>
            <a:noFill/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" name="淘宝网Chenying0907出品 75"/>
            <p:cNvSpPr>
              <a:spLocks noEditPoints="1"/>
            </p:cNvSpPr>
            <p:nvPr/>
          </p:nvSpPr>
          <p:spPr bwMode="auto">
            <a:xfrm>
              <a:off x="9571033" y="4717103"/>
              <a:ext cx="489841" cy="521324"/>
            </a:xfrm>
            <a:custGeom>
              <a:avLst/>
              <a:gdLst>
                <a:gd name="T0" fmla="*/ 145 w 413"/>
                <a:gd name="T1" fmla="*/ 290 h 440"/>
                <a:gd name="T2" fmla="*/ 104 w 413"/>
                <a:gd name="T3" fmla="*/ 330 h 440"/>
                <a:gd name="T4" fmla="*/ 145 w 413"/>
                <a:gd name="T5" fmla="*/ 371 h 440"/>
                <a:gd name="T6" fmla="*/ 185 w 413"/>
                <a:gd name="T7" fmla="*/ 330 h 440"/>
                <a:gd name="T8" fmla="*/ 145 w 413"/>
                <a:gd name="T9" fmla="*/ 290 h 440"/>
                <a:gd name="T10" fmla="*/ 145 w 413"/>
                <a:gd name="T11" fmla="*/ 356 h 440"/>
                <a:gd name="T12" fmla="*/ 119 w 413"/>
                <a:gd name="T13" fmla="*/ 330 h 440"/>
                <a:gd name="T14" fmla="*/ 145 w 413"/>
                <a:gd name="T15" fmla="*/ 305 h 440"/>
                <a:gd name="T16" fmla="*/ 171 w 413"/>
                <a:gd name="T17" fmla="*/ 330 h 440"/>
                <a:gd name="T18" fmla="*/ 145 w 413"/>
                <a:gd name="T19" fmla="*/ 356 h 440"/>
                <a:gd name="T20" fmla="*/ 222 w 413"/>
                <a:gd name="T21" fmla="*/ 358 h 440"/>
                <a:gd name="T22" fmla="*/ 182 w 413"/>
                <a:gd name="T23" fmla="*/ 399 h 440"/>
                <a:gd name="T24" fmla="*/ 222 w 413"/>
                <a:gd name="T25" fmla="*/ 440 h 440"/>
                <a:gd name="T26" fmla="*/ 263 w 413"/>
                <a:gd name="T27" fmla="*/ 399 h 440"/>
                <a:gd name="T28" fmla="*/ 222 w 413"/>
                <a:gd name="T29" fmla="*/ 358 h 440"/>
                <a:gd name="T30" fmla="*/ 222 w 413"/>
                <a:gd name="T31" fmla="*/ 425 h 440"/>
                <a:gd name="T32" fmla="*/ 197 w 413"/>
                <a:gd name="T33" fmla="*/ 399 h 440"/>
                <a:gd name="T34" fmla="*/ 222 w 413"/>
                <a:gd name="T35" fmla="*/ 373 h 440"/>
                <a:gd name="T36" fmla="*/ 248 w 413"/>
                <a:gd name="T37" fmla="*/ 399 h 440"/>
                <a:gd name="T38" fmla="*/ 222 w 413"/>
                <a:gd name="T39" fmla="*/ 425 h 440"/>
                <a:gd name="T40" fmla="*/ 339 w 413"/>
                <a:gd name="T41" fmla="*/ 0 h 440"/>
                <a:gd name="T42" fmla="*/ 74 w 413"/>
                <a:gd name="T43" fmla="*/ 0 h 440"/>
                <a:gd name="T44" fmla="*/ 0 w 413"/>
                <a:gd name="T45" fmla="*/ 74 h 440"/>
                <a:gd name="T46" fmla="*/ 0 w 413"/>
                <a:gd name="T47" fmla="*/ 204 h 440"/>
                <a:gd name="T48" fmla="*/ 74 w 413"/>
                <a:gd name="T49" fmla="*/ 278 h 440"/>
                <a:gd name="T50" fmla="*/ 339 w 413"/>
                <a:gd name="T51" fmla="*/ 278 h 440"/>
                <a:gd name="T52" fmla="*/ 413 w 413"/>
                <a:gd name="T53" fmla="*/ 204 h 440"/>
                <a:gd name="T54" fmla="*/ 413 w 413"/>
                <a:gd name="T55" fmla="*/ 74 h 440"/>
                <a:gd name="T56" fmla="*/ 339 w 413"/>
                <a:gd name="T57" fmla="*/ 0 h 440"/>
                <a:gd name="T58" fmla="*/ 398 w 413"/>
                <a:gd name="T59" fmla="*/ 204 h 440"/>
                <a:gd name="T60" fmla="*/ 339 w 413"/>
                <a:gd name="T61" fmla="*/ 263 h 440"/>
                <a:gd name="T62" fmla="*/ 74 w 413"/>
                <a:gd name="T63" fmla="*/ 263 h 440"/>
                <a:gd name="T64" fmla="*/ 14 w 413"/>
                <a:gd name="T65" fmla="*/ 204 h 440"/>
                <a:gd name="T66" fmla="*/ 14 w 413"/>
                <a:gd name="T67" fmla="*/ 74 h 440"/>
                <a:gd name="T68" fmla="*/ 74 w 413"/>
                <a:gd name="T69" fmla="*/ 15 h 440"/>
                <a:gd name="T70" fmla="*/ 339 w 413"/>
                <a:gd name="T71" fmla="*/ 15 h 440"/>
                <a:gd name="T72" fmla="*/ 398 w 413"/>
                <a:gd name="T73" fmla="*/ 74 h 440"/>
                <a:gd name="T74" fmla="*/ 398 w 413"/>
                <a:gd name="T75" fmla="*/ 204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40">
                  <a:moveTo>
                    <a:pt x="145" y="290"/>
                  </a:moveTo>
                  <a:cubicBezTo>
                    <a:pt x="122" y="290"/>
                    <a:pt x="104" y="308"/>
                    <a:pt x="104" y="330"/>
                  </a:cubicBezTo>
                  <a:cubicBezTo>
                    <a:pt x="104" y="353"/>
                    <a:pt x="122" y="371"/>
                    <a:pt x="145" y="371"/>
                  </a:cubicBezTo>
                  <a:cubicBezTo>
                    <a:pt x="167" y="371"/>
                    <a:pt x="185" y="353"/>
                    <a:pt x="185" y="330"/>
                  </a:cubicBezTo>
                  <a:cubicBezTo>
                    <a:pt x="185" y="308"/>
                    <a:pt x="167" y="290"/>
                    <a:pt x="145" y="290"/>
                  </a:cubicBezTo>
                  <a:close/>
                  <a:moveTo>
                    <a:pt x="145" y="356"/>
                  </a:moveTo>
                  <a:cubicBezTo>
                    <a:pt x="131" y="356"/>
                    <a:pt x="119" y="345"/>
                    <a:pt x="119" y="330"/>
                  </a:cubicBezTo>
                  <a:cubicBezTo>
                    <a:pt x="119" y="316"/>
                    <a:pt x="131" y="305"/>
                    <a:pt x="145" y="305"/>
                  </a:cubicBezTo>
                  <a:cubicBezTo>
                    <a:pt x="159" y="305"/>
                    <a:pt x="171" y="316"/>
                    <a:pt x="171" y="330"/>
                  </a:cubicBezTo>
                  <a:cubicBezTo>
                    <a:pt x="171" y="345"/>
                    <a:pt x="159" y="356"/>
                    <a:pt x="145" y="356"/>
                  </a:cubicBezTo>
                  <a:close/>
                  <a:moveTo>
                    <a:pt x="222" y="358"/>
                  </a:moveTo>
                  <a:cubicBezTo>
                    <a:pt x="200" y="358"/>
                    <a:pt x="182" y="377"/>
                    <a:pt x="182" y="399"/>
                  </a:cubicBezTo>
                  <a:cubicBezTo>
                    <a:pt x="182" y="421"/>
                    <a:pt x="200" y="440"/>
                    <a:pt x="222" y="440"/>
                  </a:cubicBezTo>
                  <a:cubicBezTo>
                    <a:pt x="245" y="440"/>
                    <a:pt x="263" y="421"/>
                    <a:pt x="263" y="399"/>
                  </a:cubicBezTo>
                  <a:cubicBezTo>
                    <a:pt x="263" y="377"/>
                    <a:pt x="245" y="358"/>
                    <a:pt x="222" y="358"/>
                  </a:cubicBezTo>
                  <a:close/>
                  <a:moveTo>
                    <a:pt x="222" y="425"/>
                  </a:moveTo>
                  <a:cubicBezTo>
                    <a:pt x="208" y="425"/>
                    <a:pt x="197" y="413"/>
                    <a:pt x="197" y="399"/>
                  </a:cubicBezTo>
                  <a:cubicBezTo>
                    <a:pt x="197" y="385"/>
                    <a:pt x="208" y="373"/>
                    <a:pt x="222" y="373"/>
                  </a:cubicBezTo>
                  <a:cubicBezTo>
                    <a:pt x="237" y="373"/>
                    <a:pt x="248" y="385"/>
                    <a:pt x="248" y="399"/>
                  </a:cubicBezTo>
                  <a:cubicBezTo>
                    <a:pt x="248" y="413"/>
                    <a:pt x="237" y="425"/>
                    <a:pt x="222" y="425"/>
                  </a:cubicBezTo>
                  <a:close/>
                  <a:moveTo>
                    <a:pt x="33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45"/>
                    <a:pt x="33" y="278"/>
                    <a:pt x="74" y="278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80" y="278"/>
                    <a:pt x="413" y="245"/>
                    <a:pt x="413" y="204"/>
                  </a:cubicBezTo>
                  <a:cubicBezTo>
                    <a:pt x="413" y="74"/>
                    <a:pt x="413" y="74"/>
                    <a:pt x="413" y="74"/>
                  </a:cubicBezTo>
                  <a:cubicBezTo>
                    <a:pt x="413" y="33"/>
                    <a:pt x="380" y="0"/>
                    <a:pt x="339" y="0"/>
                  </a:cubicBezTo>
                  <a:close/>
                  <a:moveTo>
                    <a:pt x="398" y="204"/>
                  </a:moveTo>
                  <a:cubicBezTo>
                    <a:pt x="398" y="237"/>
                    <a:pt x="372" y="263"/>
                    <a:pt x="339" y="263"/>
                  </a:cubicBezTo>
                  <a:cubicBezTo>
                    <a:pt x="74" y="263"/>
                    <a:pt x="74" y="263"/>
                    <a:pt x="74" y="263"/>
                  </a:cubicBezTo>
                  <a:cubicBezTo>
                    <a:pt x="41" y="263"/>
                    <a:pt x="14" y="237"/>
                    <a:pt x="14" y="20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41"/>
                    <a:pt x="41" y="15"/>
                    <a:pt x="74" y="15"/>
                  </a:cubicBezTo>
                  <a:cubicBezTo>
                    <a:pt x="339" y="15"/>
                    <a:pt x="339" y="15"/>
                    <a:pt x="339" y="15"/>
                  </a:cubicBezTo>
                  <a:cubicBezTo>
                    <a:pt x="372" y="15"/>
                    <a:pt x="398" y="41"/>
                    <a:pt x="398" y="74"/>
                  </a:cubicBezTo>
                  <a:lnTo>
                    <a:pt x="398" y="20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defTabSz="685487"/>
              <a:endParaRPr lang="en-US" sz="1400">
                <a:solidFill>
                  <a:srgbClr val="FFFFFF"/>
                </a:solidFill>
                <a:latin typeface="Segoe UI"/>
                <a:cs typeface="+mn-ea"/>
              </a:endParaRPr>
            </a:p>
          </p:txBody>
        </p:sp>
      </p:grpSp>
      <p:grpSp>
        <p:nvGrpSpPr>
          <p:cNvPr id="11" name="PA_淘宝网Chenying0907出品 76"/>
          <p:cNvGrpSpPr/>
          <p:nvPr>
            <p:custDataLst>
              <p:tags r:id="rId4"/>
            </p:custDataLst>
          </p:nvPr>
        </p:nvGrpSpPr>
        <p:grpSpPr>
          <a:xfrm>
            <a:off x="1349905" y="2387523"/>
            <a:ext cx="3234691" cy="955751"/>
            <a:chOff x="3677392" y="2605986"/>
            <a:chExt cx="6289568" cy="924356"/>
          </a:xfrm>
        </p:grpSpPr>
        <p:cxnSp>
          <p:nvCxnSpPr>
            <p:cNvPr id="12" name="淘宝网Chenying0907出品 73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PA_淘宝网Chenying0907出品 81"/>
          <p:cNvGrpSpPr/>
          <p:nvPr>
            <p:custDataLst>
              <p:tags r:id="rId5"/>
            </p:custDataLst>
          </p:nvPr>
        </p:nvGrpSpPr>
        <p:grpSpPr>
          <a:xfrm>
            <a:off x="4949985" y="3749040"/>
            <a:ext cx="3234691" cy="955751"/>
            <a:chOff x="3677392" y="2605986"/>
            <a:chExt cx="6289568" cy="924356"/>
          </a:xfrm>
        </p:grpSpPr>
        <p:cxnSp>
          <p:nvCxnSpPr>
            <p:cNvPr id="15" name="淘宝网Chenying0907出品 82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PA_淘宝网Chenying0907出品 84"/>
          <p:cNvGrpSpPr/>
          <p:nvPr>
            <p:custDataLst>
              <p:tags r:id="rId6"/>
            </p:custDataLst>
          </p:nvPr>
        </p:nvGrpSpPr>
        <p:grpSpPr>
          <a:xfrm>
            <a:off x="8561494" y="5114925"/>
            <a:ext cx="3075411" cy="1743075"/>
            <a:chOff x="3677392" y="2605986"/>
            <a:chExt cx="6289568" cy="924356"/>
          </a:xfrm>
        </p:grpSpPr>
        <p:cxnSp>
          <p:nvCxnSpPr>
            <p:cNvPr id="18" name="淘宝网Chenying0907出品 85"/>
            <p:cNvCxnSpPr/>
            <p:nvPr/>
          </p:nvCxnSpPr>
          <p:spPr>
            <a:xfrm>
              <a:off x="3677392" y="2605986"/>
              <a:ext cx="6289568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9966960" y="2605986"/>
              <a:ext cx="0" cy="924356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A_淘宝网Chenying0907出品 77"/>
          <p:cNvSpPr txBox="1"/>
          <p:nvPr>
            <p:custDataLst>
              <p:tags r:id="rId7"/>
            </p:custDataLst>
          </p:nvPr>
        </p:nvSpPr>
        <p:spPr>
          <a:xfrm>
            <a:off x="1321959" y="1939430"/>
            <a:ext cx="5277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01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1" name="PA_淘宝网Chenying0907出品 88"/>
          <p:cNvSpPr txBox="1"/>
          <p:nvPr>
            <p:custDataLst>
              <p:tags r:id="rId8"/>
            </p:custDataLst>
          </p:nvPr>
        </p:nvSpPr>
        <p:spPr>
          <a:xfrm>
            <a:off x="1762979" y="2000985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2" name="PA_淘宝网Chenying0907出品 89"/>
          <p:cNvSpPr/>
          <p:nvPr>
            <p:custDataLst>
              <p:tags r:id="rId9"/>
            </p:custDataLst>
          </p:nvPr>
        </p:nvSpPr>
        <p:spPr>
          <a:xfrm>
            <a:off x="1361335" y="2426349"/>
            <a:ext cx="3309951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3" name="PA_淘宝网Chenying0907出品 90"/>
          <p:cNvSpPr txBox="1"/>
          <p:nvPr>
            <p:custDataLst>
              <p:tags r:id="rId10"/>
            </p:custDataLst>
          </p:nvPr>
        </p:nvSpPr>
        <p:spPr>
          <a:xfrm>
            <a:off x="4955106" y="3283838"/>
            <a:ext cx="5277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02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4" name="PA_淘宝网Chenying0907出品 91"/>
          <p:cNvSpPr txBox="1"/>
          <p:nvPr>
            <p:custDataLst>
              <p:tags r:id="rId11"/>
            </p:custDataLst>
          </p:nvPr>
        </p:nvSpPr>
        <p:spPr>
          <a:xfrm>
            <a:off x="5396126" y="3345393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5" name="PA_淘宝网Chenying0907出品 92"/>
          <p:cNvSpPr/>
          <p:nvPr>
            <p:custDataLst>
              <p:tags r:id="rId12"/>
            </p:custDataLst>
          </p:nvPr>
        </p:nvSpPr>
        <p:spPr>
          <a:xfrm>
            <a:off x="4994482" y="3770757"/>
            <a:ext cx="3309951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6" name="PA_淘宝网Chenying0907出品 93"/>
          <p:cNvSpPr txBox="1"/>
          <p:nvPr>
            <p:custDataLst>
              <p:tags r:id="rId13"/>
            </p:custDataLst>
          </p:nvPr>
        </p:nvSpPr>
        <p:spPr>
          <a:xfrm>
            <a:off x="8564792" y="462800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563A8"/>
                </a:solidFill>
                <a:cs typeface="+mn-ea"/>
              </a:rPr>
              <a:t>03</a:t>
            </a:r>
            <a:endParaRPr lang="zh-CN" altLang="en-US" sz="2400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7" name="PA_淘宝网Chenying0907出品 94"/>
          <p:cNvSpPr txBox="1"/>
          <p:nvPr>
            <p:custDataLst>
              <p:tags r:id="rId14"/>
            </p:custDataLst>
          </p:nvPr>
        </p:nvSpPr>
        <p:spPr>
          <a:xfrm>
            <a:off x="9005812" y="4689560"/>
            <a:ext cx="2908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563A8"/>
                </a:solidFill>
                <a:cs typeface="+mn-ea"/>
              </a:rPr>
              <a:t>ADD YOUR TITLE HERE</a:t>
            </a:r>
            <a:endParaRPr lang="zh-CN" altLang="en-US" sz="1600" b="1" dirty="0">
              <a:solidFill>
                <a:srgbClr val="3563A8"/>
              </a:solidFill>
              <a:cs typeface="+mn-ea"/>
            </a:endParaRPr>
          </a:p>
        </p:txBody>
      </p:sp>
      <p:sp>
        <p:nvSpPr>
          <p:cNvPr id="28" name="PA_淘宝网Chenying0907出品 95"/>
          <p:cNvSpPr/>
          <p:nvPr>
            <p:custDataLst>
              <p:tags r:id="rId15"/>
            </p:custDataLst>
          </p:nvPr>
        </p:nvSpPr>
        <p:spPr>
          <a:xfrm>
            <a:off x="8444224" y="5109269"/>
            <a:ext cx="3309951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  <p:sp>
        <p:nvSpPr>
          <p:cNvPr id="29" name="PA_淘宝网Chenying0907出品 96"/>
          <p:cNvSpPr/>
          <p:nvPr>
            <p:custDataLst>
              <p:tags r:id="rId16"/>
            </p:custDataLst>
          </p:nvPr>
        </p:nvSpPr>
        <p:spPr>
          <a:xfrm>
            <a:off x="412644" y="5337681"/>
            <a:ext cx="4583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479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  <p:bldP spid="21" grpId="0" animBg="1" autoUpdateAnimBg="0"/>
      <p:bldP spid="22" grpId="0"/>
      <p:bldP spid="23" grpId="0"/>
      <p:bldP spid="24" grpId="0"/>
      <p:bldP spid="25" grpId="0"/>
      <p:bldP spid="26" grpId="0" animBg="1" autoUpdateAnimBg="0"/>
      <p:bldP spid="27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1840</Words>
  <PresentationFormat>宽屏</PresentationFormat>
  <Paragraphs>211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Cordia New</vt:lpstr>
      <vt:lpstr>Helvetica Light</vt:lpstr>
      <vt:lpstr>等线</vt:lpstr>
      <vt:lpstr>等线 Light</vt:lpstr>
      <vt:lpstr>华文黑体</vt:lpstr>
      <vt:lpstr>华文细黑</vt:lpstr>
      <vt:lpstr>宋体</vt:lpstr>
      <vt:lpstr>微软雅黑</vt:lpstr>
      <vt:lpstr>Agency FB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2017-06-02T02:36:54Z</dcterms:created>
  <dcterms:modified xsi:type="dcterms:W3CDTF">2017-06-02T03:35:22Z</dcterms:modified>
</cp:coreProperties>
</file>