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9" r:id="rId15"/>
    <p:sldId id="269" r:id="rId16"/>
    <p:sldId id="270" r:id="rId17"/>
    <p:sldId id="271" r:id="rId18"/>
    <p:sldId id="272" r:id="rId19"/>
    <p:sldId id="273" r:id="rId20"/>
    <p:sldId id="280" r:id="rId21"/>
    <p:sldId id="274" r:id="rId22"/>
    <p:sldId id="275" r:id="rId23"/>
    <p:sldId id="276" r:id="rId24"/>
    <p:sldId id="277" r:id="rId25"/>
    <p:sldId id="278" r:id="rId26"/>
    <p:sldId id="281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6FC"/>
    <a:srgbClr val="00F6FB"/>
    <a:srgbClr val="EF89CD"/>
    <a:srgbClr val="00B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2.5</c:v>
                </c:pt>
                <c:pt idx="2">
                  <c:v>3.5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E8-44A2-9F81-FBA27EE5DDF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alpha val="8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2.5</c:v>
                </c:pt>
                <c:pt idx="2">
                  <c:v>3.5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E8-44A2-9F81-FBA27EE5DD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848569616"/>
        <c:axId val="848570176"/>
      </c:barChart>
      <c:catAx>
        <c:axId val="8485696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48570176"/>
        <c:crosses val="autoZero"/>
        <c:auto val="1"/>
        <c:lblAlgn val="ctr"/>
        <c:lblOffset val="100"/>
        <c:noMultiLvlLbl val="0"/>
      </c:catAx>
      <c:valAx>
        <c:axId val="8485701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48569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05-422B-9A56-CD001CF157F3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305-422B-9A56-CD001CF157F3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</c:v>
                </c:pt>
                <c:pt idx="1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305-422B-9A56-CD001CF157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C33-4D4D-8AEB-56187C216159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C33-4D4D-8AEB-56187C216159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C33-4D4D-8AEB-56187C2161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16C-46FA-97A9-3E34E17834D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16C-46FA-97A9-3E34E17834D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16C-46FA-97A9-3E34E17834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862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产品统计分析表</a:t>
            </a:r>
          </a:p>
        </c:rich>
      </c:tx>
      <c:layout>
        <c:manualLayout>
          <c:xMode val="edge"/>
          <c:yMode val="edge"/>
          <c:x val="6.6248993004199924E-2"/>
          <c:y val="2.0813317245349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2.2092995856100427E-2"/>
          <c:y val="0.18131043782017753"/>
          <c:w val="0.95581400828779917"/>
          <c:h val="0.67218394913432145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产品一</c:v>
                </c:pt>
              </c:strCache>
            </c:strRef>
          </c:tx>
          <c:spPr>
            <a:solidFill>
              <a:schemeClr val="bg1">
                <a:alpha val="50000"/>
              </a:schemeClr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62</c:v>
                </c:pt>
                <c:pt idx="1">
                  <c:v>67</c:v>
                </c:pt>
                <c:pt idx="2">
                  <c:v>84</c:v>
                </c:pt>
                <c:pt idx="3">
                  <c:v>61</c:v>
                </c:pt>
                <c:pt idx="4">
                  <c:v>59</c:v>
                </c:pt>
                <c:pt idx="5">
                  <c:v>89</c:v>
                </c:pt>
                <c:pt idx="6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DC-4484-8FB4-E68D7F51A75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产品二</c:v>
                </c:pt>
              </c:strCache>
            </c:strRef>
          </c:tx>
          <c:spPr>
            <a:solidFill>
              <a:schemeClr val="bg1">
                <a:alpha val="30980"/>
              </a:schemeClr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56</c:v>
                </c:pt>
                <c:pt idx="1">
                  <c:v>48</c:v>
                </c:pt>
                <c:pt idx="2">
                  <c:v>55</c:v>
                </c:pt>
                <c:pt idx="3">
                  <c:v>77</c:v>
                </c:pt>
                <c:pt idx="4">
                  <c:v>63</c:v>
                </c:pt>
                <c:pt idx="5">
                  <c:v>68</c:v>
                </c:pt>
                <c:pt idx="6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DC-4484-8FB4-E68D7F51A7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17365088"/>
        <c:axId val="917365648"/>
      </c:areaChart>
      <c:lineChart>
        <c:grouping val="stack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总计</c:v>
                </c:pt>
              </c:strCache>
            </c:strRef>
          </c:tx>
          <c:spPr>
            <a:ln w="44450" cap="rnd">
              <a:solidFill>
                <a:schemeClr val="bg1">
                  <a:alpha val="80000"/>
                </a:schemeClr>
              </a:solidFill>
              <a:round/>
            </a:ln>
            <a:effectLst/>
          </c:spPr>
          <c:marker>
            <c:symbol val="circle"/>
            <c:size val="11"/>
            <c:spPr>
              <a:noFill/>
              <a:ln w="38100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118</c:v>
                </c:pt>
                <c:pt idx="1">
                  <c:v>115</c:v>
                </c:pt>
                <c:pt idx="2">
                  <c:v>139</c:v>
                </c:pt>
                <c:pt idx="3">
                  <c:v>138</c:v>
                </c:pt>
                <c:pt idx="4">
                  <c:v>122</c:v>
                </c:pt>
                <c:pt idx="5">
                  <c:v>157</c:v>
                </c:pt>
                <c:pt idx="6">
                  <c:v>180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1DC-4484-8FB4-E68D7F51A7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17365088"/>
        <c:axId val="917365648"/>
      </c:lineChart>
      <c:catAx>
        <c:axId val="917365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17365648"/>
        <c:crosses val="autoZero"/>
        <c:auto val="1"/>
        <c:lblAlgn val="ctr"/>
        <c:lblOffset val="100"/>
        <c:noMultiLvlLbl val="0"/>
      </c:catAx>
      <c:valAx>
        <c:axId val="9173656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17365088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5.2330099783110068E-2"/>
          <c:y val="0.1197484784358874"/>
          <c:w val="0.26225103501303887"/>
          <c:h val="5.63051445357872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EF112-C14B-45D3-9785-E1F51824565F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187BD6-CA4A-447F-B709-8D97E1ABE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489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83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7626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440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2515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7497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9891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9500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5755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7597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6755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483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098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040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2071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0476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3280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4077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4587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01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7610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074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21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6410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8970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7725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87BD6-CA4A-447F-B709-8D97E1ABE91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425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027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D26E-7C49-4B48-B1A6-F17A83100120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19ECF-507B-4901-907F-D533EB818B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720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D26E-7C49-4B48-B1A6-F17A83100120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19ECF-507B-4901-907F-D533EB818B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962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726550" y="351241"/>
            <a:ext cx="2738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accent5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9" name="椭圆 8"/>
          <p:cNvSpPr/>
          <p:nvPr userDrawn="1"/>
        </p:nvSpPr>
        <p:spPr>
          <a:xfrm>
            <a:off x="4038530" y="78470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129453" y="83397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7443078" y="83397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6222570" y="78470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stCxn id="9" idx="6"/>
            <a:endCxn id="10" idx="2"/>
          </p:cNvCxnSpPr>
          <p:nvPr userDrawn="1"/>
        </p:nvCxnSpPr>
        <p:spPr>
          <a:xfrm>
            <a:off x="4433738" y="982658"/>
            <a:ext cx="695715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10" idx="6"/>
            <a:endCxn id="12" idx="2"/>
          </p:cNvCxnSpPr>
          <p:nvPr userDrawn="1"/>
        </p:nvCxnSpPr>
        <p:spPr>
          <a:xfrm>
            <a:off x="5426302" y="982658"/>
            <a:ext cx="796268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12" idx="6"/>
            <a:endCxn id="11" idx="2"/>
          </p:cNvCxnSpPr>
          <p:nvPr userDrawn="1"/>
        </p:nvCxnSpPr>
        <p:spPr>
          <a:xfrm>
            <a:off x="6617778" y="982658"/>
            <a:ext cx="825300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 userDrawn="1"/>
        </p:nvSpPr>
        <p:spPr>
          <a:xfrm>
            <a:off x="8024244" y="25357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>
            <a:stCxn id="16" idx="3"/>
            <a:endCxn id="11" idx="7"/>
          </p:cNvCxnSpPr>
          <p:nvPr userDrawn="1"/>
        </p:nvCxnSpPr>
        <p:spPr>
          <a:xfrm flipH="1">
            <a:off x="7696454" y="591503"/>
            <a:ext cx="385667" cy="28601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3705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11" grpId="0" animBg="1"/>
      <p:bldP spid="12" grpId="0" animBg="1"/>
      <p:bldP spid="16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D26E-7C49-4B48-B1A6-F17A83100120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19ECF-507B-4901-907F-D533EB818B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832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D26E-7C49-4B48-B1A6-F17A83100120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19ECF-507B-4901-907F-D533EB818B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740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D26E-7C49-4B48-B1A6-F17A83100120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19ECF-507B-4901-907F-D533EB818B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95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D26E-7C49-4B48-B1A6-F17A83100120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19ECF-507B-4901-907F-D533EB818B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193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D26E-7C49-4B48-B1A6-F17A83100120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19ECF-507B-4901-907F-D533EB818B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D26E-7C49-4B48-B1A6-F17A83100120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19ECF-507B-4901-907F-D533EB818B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092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D26E-7C49-4B48-B1A6-F17A83100120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19ECF-507B-4901-907F-D533EB818B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358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BD26E-7C49-4B48-B1A6-F17A83100120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19ECF-507B-4901-907F-D533EB818B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809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19" y="423812"/>
            <a:ext cx="10386981" cy="643418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269998" y="2133600"/>
            <a:ext cx="36520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rgbClr val="00B6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浩瀚星空</a:t>
            </a:r>
            <a:endParaRPr lang="en-US" altLang="zh-CN" sz="6600" b="1" dirty="0">
              <a:solidFill>
                <a:srgbClr val="00B6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en-US" altLang="zh-CN" sz="6600" b="1" dirty="0">
                <a:solidFill>
                  <a:srgbClr val="00B6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600" b="1" dirty="0">
                <a:solidFill>
                  <a:srgbClr val="00B6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14" name="矩形 13"/>
          <p:cNvSpPr/>
          <p:nvPr/>
        </p:nvSpPr>
        <p:spPr>
          <a:xfrm>
            <a:off x="4572000" y="4257258"/>
            <a:ext cx="304800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elit. Aliquam tincidunt ante nec sem.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久石让 - 君をのせて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398928" y="590725"/>
            <a:ext cx="369116" cy="36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475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257325157"/>
              </p:ext>
            </p:extLst>
          </p:nvPr>
        </p:nvGraphicFramePr>
        <p:xfrm>
          <a:off x="941271" y="1728503"/>
          <a:ext cx="5697365" cy="37982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矩形 2"/>
          <p:cNvSpPr/>
          <p:nvPr/>
        </p:nvSpPr>
        <p:spPr>
          <a:xfrm>
            <a:off x="7559958" y="2617100"/>
            <a:ext cx="3774283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4" name="椭圆 3"/>
          <p:cNvSpPr/>
          <p:nvPr/>
        </p:nvSpPr>
        <p:spPr>
          <a:xfrm flipH="1">
            <a:off x="2934918" y="2849490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 flipH="1">
            <a:off x="1586862" y="246923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 flipH="1">
            <a:off x="4289220" y="208608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 flipH="1">
            <a:off x="5639498" y="2617100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1430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3"/>
          <p:cNvSpPr>
            <a:spLocks/>
          </p:cNvSpPr>
          <p:nvPr/>
        </p:nvSpPr>
        <p:spPr bwMode="auto">
          <a:xfrm>
            <a:off x="6092824" y="3343580"/>
            <a:ext cx="38100" cy="128588"/>
          </a:xfrm>
          <a:custGeom>
            <a:avLst/>
            <a:gdLst>
              <a:gd name="T0" fmla="*/ 2 w 3"/>
              <a:gd name="T1" fmla="*/ 10 h 10"/>
              <a:gd name="T2" fmla="*/ 3 w 3"/>
              <a:gd name="T3" fmla="*/ 0 h 10"/>
              <a:gd name="T4" fmla="*/ 0 w 3"/>
              <a:gd name="T5" fmla="*/ 0 h 10"/>
              <a:gd name="T6" fmla="*/ 0 w 3"/>
              <a:gd name="T7" fmla="*/ 10 h 10"/>
              <a:gd name="T8" fmla="*/ 2 w 3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0">
                <a:moveTo>
                  <a:pt x="2" y="1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2" y="10"/>
                  <a:pt x="2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4"/>
          <p:cNvSpPr>
            <a:spLocks/>
          </p:cNvSpPr>
          <p:nvPr/>
        </p:nvSpPr>
        <p:spPr bwMode="auto">
          <a:xfrm>
            <a:off x="6156324" y="3343580"/>
            <a:ext cx="50800" cy="128588"/>
          </a:xfrm>
          <a:custGeom>
            <a:avLst/>
            <a:gdLst>
              <a:gd name="T0" fmla="*/ 1 w 4"/>
              <a:gd name="T1" fmla="*/ 0 h 10"/>
              <a:gd name="T2" fmla="*/ 0 w 4"/>
              <a:gd name="T3" fmla="*/ 10 h 10"/>
              <a:gd name="T4" fmla="*/ 2 w 4"/>
              <a:gd name="T5" fmla="*/ 10 h 10"/>
              <a:gd name="T6" fmla="*/ 4 w 4"/>
              <a:gd name="T7" fmla="*/ 1 h 10"/>
              <a:gd name="T8" fmla="*/ 1 w 4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1" y="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1" y="10"/>
                  <a:pt x="2" y="10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2" y="0"/>
                  <a:pt x="1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15"/>
          <p:cNvSpPr>
            <a:spLocks/>
          </p:cNvSpPr>
          <p:nvPr/>
        </p:nvSpPr>
        <p:spPr bwMode="auto">
          <a:xfrm>
            <a:off x="6207124" y="3356280"/>
            <a:ext cx="63500" cy="128588"/>
          </a:xfrm>
          <a:custGeom>
            <a:avLst/>
            <a:gdLst>
              <a:gd name="T0" fmla="*/ 2 w 5"/>
              <a:gd name="T1" fmla="*/ 0 h 10"/>
              <a:gd name="T2" fmla="*/ 0 w 5"/>
              <a:gd name="T3" fmla="*/ 10 h 10"/>
              <a:gd name="T4" fmla="*/ 2 w 5"/>
              <a:gd name="T5" fmla="*/ 10 h 10"/>
              <a:gd name="T6" fmla="*/ 5 w 5"/>
              <a:gd name="T7" fmla="*/ 1 h 10"/>
              <a:gd name="T8" fmla="*/ 2 w 5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0">
                <a:moveTo>
                  <a:pt x="2" y="0"/>
                </a:move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1" y="10"/>
                  <a:pt x="2" y="10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3" y="0"/>
                  <a:pt x="2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16"/>
          <p:cNvSpPr>
            <a:spLocks/>
          </p:cNvSpPr>
          <p:nvPr/>
        </p:nvSpPr>
        <p:spPr bwMode="auto">
          <a:xfrm>
            <a:off x="6257924" y="3381680"/>
            <a:ext cx="90488" cy="128588"/>
          </a:xfrm>
          <a:custGeom>
            <a:avLst/>
            <a:gdLst>
              <a:gd name="T0" fmla="*/ 4 w 7"/>
              <a:gd name="T1" fmla="*/ 0 h 10"/>
              <a:gd name="T2" fmla="*/ 0 w 7"/>
              <a:gd name="T3" fmla="*/ 9 h 10"/>
              <a:gd name="T4" fmla="*/ 2 w 7"/>
              <a:gd name="T5" fmla="*/ 10 h 10"/>
              <a:gd name="T6" fmla="*/ 7 w 7"/>
              <a:gd name="T7" fmla="*/ 1 h 10"/>
              <a:gd name="T8" fmla="*/ 4 w 7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4" y="0"/>
                </a:moveTo>
                <a:cubicBezTo>
                  <a:pt x="0" y="9"/>
                  <a:pt x="0" y="9"/>
                  <a:pt x="0" y="9"/>
                </a:cubicBezTo>
                <a:cubicBezTo>
                  <a:pt x="1" y="9"/>
                  <a:pt x="2" y="10"/>
                  <a:pt x="2" y="10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5" y="0"/>
                  <a:pt x="4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7"/>
          <p:cNvSpPr>
            <a:spLocks/>
          </p:cNvSpPr>
          <p:nvPr/>
        </p:nvSpPr>
        <p:spPr bwMode="auto">
          <a:xfrm>
            <a:off x="6308724" y="3407080"/>
            <a:ext cx="103188" cy="128588"/>
          </a:xfrm>
          <a:custGeom>
            <a:avLst/>
            <a:gdLst>
              <a:gd name="T0" fmla="*/ 5 w 8"/>
              <a:gd name="T1" fmla="*/ 0 h 10"/>
              <a:gd name="T2" fmla="*/ 0 w 8"/>
              <a:gd name="T3" fmla="*/ 9 h 10"/>
              <a:gd name="T4" fmla="*/ 2 w 8"/>
              <a:gd name="T5" fmla="*/ 10 h 10"/>
              <a:gd name="T6" fmla="*/ 8 w 8"/>
              <a:gd name="T7" fmla="*/ 2 h 10"/>
              <a:gd name="T8" fmla="*/ 5 w 8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0">
                <a:moveTo>
                  <a:pt x="5" y="0"/>
                </a:moveTo>
                <a:cubicBezTo>
                  <a:pt x="0" y="9"/>
                  <a:pt x="0" y="9"/>
                  <a:pt x="0" y="9"/>
                </a:cubicBezTo>
                <a:cubicBezTo>
                  <a:pt x="1" y="9"/>
                  <a:pt x="2" y="10"/>
                  <a:pt x="2" y="10"/>
                </a:cubicBezTo>
                <a:cubicBezTo>
                  <a:pt x="8" y="2"/>
                  <a:pt x="8" y="2"/>
                  <a:pt x="8" y="2"/>
                </a:cubicBezTo>
                <a:cubicBezTo>
                  <a:pt x="7" y="1"/>
                  <a:pt x="6" y="1"/>
                  <a:pt x="5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8"/>
          <p:cNvSpPr>
            <a:spLocks/>
          </p:cNvSpPr>
          <p:nvPr/>
        </p:nvSpPr>
        <p:spPr bwMode="auto">
          <a:xfrm>
            <a:off x="6361112" y="3445180"/>
            <a:ext cx="101600" cy="128588"/>
          </a:xfrm>
          <a:custGeom>
            <a:avLst/>
            <a:gdLst>
              <a:gd name="T0" fmla="*/ 6 w 8"/>
              <a:gd name="T1" fmla="*/ 0 h 10"/>
              <a:gd name="T2" fmla="*/ 0 w 8"/>
              <a:gd name="T3" fmla="*/ 8 h 10"/>
              <a:gd name="T4" fmla="*/ 2 w 8"/>
              <a:gd name="T5" fmla="*/ 10 h 10"/>
              <a:gd name="T6" fmla="*/ 8 w 8"/>
              <a:gd name="T7" fmla="*/ 2 h 10"/>
              <a:gd name="T8" fmla="*/ 6 w 8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0">
                <a:moveTo>
                  <a:pt x="6" y="0"/>
                </a:moveTo>
                <a:cubicBezTo>
                  <a:pt x="0" y="8"/>
                  <a:pt x="0" y="8"/>
                  <a:pt x="0" y="8"/>
                </a:cubicBezTo>
                <a:cubicBezTo>
                  <a:pt x="1" y="9"/>
                  <a:pt x="1" y="9"/>
                  <a:pt x="2" y="10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7" y="1"/>
                  <a:pt x="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9"/>
          <p:cNvSpPr>
            <a:spLocks/>
          </p:cNvSpPr>
          <p:nvPr/>
        </p:nvSpPr>
        <p:spPr bwMode="auto">
          <a:xfrm>
            <a:off x="6411912" y="3497567"/>
            <a:ext cx="101600" cy="114300"/>
          </a:xfrm>
          <a:custGeom>
            <a:avLst/>
            <a:gdLst>
              <a:gd name="T0" fmla="*/ 6 w 8"/>
              <a:gd name="T1" fmla="*/ 0 h 9"/>
              <a:gd name="T2" fmla="*/ 0 w 8"/>
              <a:gd name="T3" fmla="*/ 7 h 9"/>
              <a:gd name="T4" fmla="*/ 1 w 8"/>
              <a:gd name="T5" fmla="*/ 9 h 9"/>
              <a:gd name="T6" fmla="*/ 8 w 8"/>
              <a:gd name="T7" fmla="*/ 2 h 9"/>
              <a:gd name="T8" fmla="*/ 6 w 8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6" y="0"/>
                </a:moveTo>
                <a:cubicBezTo>
                  <a:pt x="0" y="7"/>
                  <a:pt x="0" y="7"/>
                  <a:pt x="0" y="7"/>
                </a:cubicBezTo>
                <a:cubicBezTo>
                  <a:pt x="0" y="8"/>
                  <a:pt x="1" y="8"/>
                  <a:pt x="1" y="9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7" y="1"/>
                  <a:pt x="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0"/>
          <p:cNvSpPr>
            <a:spLocks/>
          </p:cNvSpPr>
          <p:nvPr/>
        </p:nvSpPr>
        <p:spPr bwMode="auto">
          <a:xfrm>
            <a:off x="6450012" y="3548367"/>
            <a:ext cx="114300" cy="101600"/>
          </a:xfrm>
          <a:custGeom>
            <a:avLst/>
            <a:gdLst>
              <a:gd name="T0" fmla="*/ 7 w 9"/>
              <a:gd name="T1" fmla="*/ 0 h 8"/>
              <a:gd name="T2" fmla="*/ 0 w 9"/>
              <a:gd name="T3" fmla="*/ 7 h 8"/>
              <a:gd name="T4" fmla="*/ 1 w 9"/>
              <a:gd name="T5" fmla="*/ 8 h 8"/>
              <a:gd name="T6" fmla="*/ 9 w 9"/>
              <a:gd name="T7" fmla="*/ 3 h 8"/>
              <a:gd name="T8" fmla="*/ 7 w 9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8">
                <a:moveTo>
                  <a:pt x="7" y="0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1" y="8"/>
                  <a:pt x="1" y="8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8" y="1"/>
                  <a:pt x="7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1"/>
          <p:cNvSpPr>
            <a:spLocks/>
          </p:cNvSpPr>
          <p:nvPr/>
        </p:nvSpPr>
        <p:spPr bwMode="auto">
          <a:xfrm>
            <a:off x="6475412" y="3611867"/>
            <a:ext cx="127000" cy="88900"/>
          </a:xfrm>
          <a:custGeom>
            <a:avLst/>
            <a:gdLst>
              <a:gd name="T0" fmla="*/ 9 w 10"/>
              <a:gd name="T1" fmla="*/ 0 h 7"/>
              <a:gd name="T2" fmla="*/ 0 w 10"/>
              <a:gd name="T3" fmla="*/ 5 h 7"/>
              <a:gd name="T4" fmla="*/ 2 w 10"/>
              <a:gd name="T5" fmla="*/ 7 h 7"/>
              <a:gd name="T6" fmla="*/ 10 w 10"/>
              <a:gd name="T7" fmla="*/ 2 h 7"/>
              <a:gd name="T8" fmla="*/ 9 w 10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9" y="0"/>
                </a:moveTo>
                <a:cubicBezTo>
                  <a:pt x="0" y="5"/>
                  <a:pt x="0" y="5"/>
                  <a:pt x="0" y="5"/>
                </a:cubicBezTo>
                <a:cubicBezTo>
                  <a:pt x="1" y="6"/>
                  <a:pt x="1" y="7"/>
                  <a:pt x="2" y="7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9" y="1"/>
                  <a:pt x="9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auto">
          <a:xfrm>
            <a:off x="6513512" y="3675367"/>
            <a:ext cx="127000" cy="76200"/>
          </a:xfrm>
          <a:custGeom>
            <a:avLst/>
            <a:gdLst>
              <a:gd name="T0" fmla="*/ 8 w 10"/>
              <a:gd name="T1" fmla="*/ 0 h 6"/>
              <a:gd name="T2" fmla="*/ 0 w 10"/>
              <a:gd name="T3" fmla="*/ 4 h 6"/>
              <a:gd name="T4" fmla="*/ 0 w 10"/>
              <a:gd name="T5" fmla="*/ 6 h 6"/>
              <a:gd name="T6" fmla="*/ 10 w 10"/>
              <a:gd name="T7" fmla="*/ 3 h 6"/>
              <a:gd name="T8" fmla="*/ 8 w 10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6">
                <a:moveTo>
                  <a:pt x="8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6"/>
                  <a:pt x="0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9" y="2"/>
                  <a:pt x="9" y="1"/>
                  <a:pt x="8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3"/>
          <p:cNvSpPr>
            <a:spLocks/>
          </p:cNvSpPr>
          <p:nvPr/>
        </p:nvSpPr>
        <p:spPr bwMode="auto">
          <a:xfrm>
            <a:off x="6526212" y="3738867"/>
            <a:ext cx="127000" cy="76200"/>
          </a:xfrm>
          <a:custGeom>
            <a:avLst/>
            <a:gdLst>
              <a:gd name="T0" fmla="*/ 10 w 10"/>
              <a:gd name="T1" fmla="*/ 0 h 6"/>
              <a:gd name="T2" fmla="*/ 0 w 10"/>
              <a:gd name="T3" fmla="*/ 3 h 6"/>
              <a:gd name="T4" fmla="*/ 1 w 10"/>
              <a:gd name="T5" fmla="*/ 6 h 6"/>
              <a:gd name="T6" fmla="*/ 10 w 10"/>
              <a:gd name="T7" fmla="*/ 3 h 6"/>
              <a:gd name="T8" fmla="*/ 10 w 10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6">
                <a:moveTo>
                  <a:pt x="10" y="0"/>
                </a:move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5"/>
                  <a:pt x="1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1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4"/>
          <p:cNvSpPr>
            <a:spLocks/>
          </p:cNvSpPr>
          <p:nvPr/>
        </p:nvSpPr>
        <p:spPr bwMode="auto">
          <a:xfrm>
            <a:off x="6538912" y="3815067"/>
            <a:ext cx="127000" cy="50800"/>
          </a:xfrm>
          <a:custGeom>
            <a:avLst/>
            <a:gdLst>
              <a:gd name="T0" fmla="*/ 10 w 10"/>
              <a:gd name="T1" fmla="*/ 0 h 4"/>
              <a:gd name="T2" fmla="*/ 0 w 10"/>
              <a:gd name="T3" fmla="*/ 2 h 4"/>
              <a:gd name="T4" fmla="*/ 1 w 10"/>
              <a:gd name="T5" fmla="*/ 4 h 4"/>
              <a:gd name="T6" fmla="*/ 10 w 10"/>
              <a:gd name="T7" fmla="*/ 3 h 4"/>
              <a:gd name="T8" fmla="*/ 10 w 10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4">
                <a:moveTo>
                  <a:pt x="10" y="0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3"/>
                  <a:pt x="1" y="4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1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5"/>
          <p:cNvSpPr>
            <a:spLocks/>
          </p:cNvSpPr>
          <p:nvPr/>
        </p:nvSpPr>
        <p:spPr bwMode="auto">
          <a:xfrm>
            <a:off x="6551612" y="3891267"/>
            <a:ext cx="127000" cy="25400"/>
          </a:xfrm>
          <a:custGeom>
            <a:avLst/>
            <a:gdLst>
              <a:gd name="T0" fmla="*/ 10 w 10"/>
              <a:gd name="T1" fmla="*/ 0 h 2"/>
              <a:gd name="T2" fmla="*/ 0 w 10"/>
              <a:gd name="T3" fmla="*/ 0 h 2"/>
              <a:gd name="T4" fmla="*/ 0 w 10"/>
              <a:gd name="T5" fmla="*/ 2 h 2"/>
              <a:gd name="T6" fmla="*/ 10 w 10"/>
              <a:gd name="T7" fmla="*/ 2 h 2"/>
              <a:gd name="T8" fmla="*/ 10 w 10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">
                <a:moveTo>
                  <a:pt x="1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6"/>
          <p:cNvSpPr>
            <a:spLocks/>
          </p:cNvSpPr>
          <p:nvPr/>
        </p:nvSpPr>
        <p:spPr bwMode="auto">
          <a:xfrm>
            <a:off x="6551612" y="3954767"/>
            <a:ext cx="127000" cy="38100"/>
          </a:xfrm>
          <a:custGeom>
            <a:avLst/>
            <a:gdLst>
              <a:gd name="T0" fmla="*/ 10 w 10"/>
              <a:gd name="T1" fmla="*/ 0 h 3"/>
              <a:gd name="T2" fmla="*/ 0 w 10"/>
              <a:gd name="T3" fmla="*/ 0 h 3"/>
              <a:gd name="T4" fmla="*/ 0 w 10"/>
              <a:gd name="T5" fmla="*/ 2 h 3"/>
              <a:gd name="T6" fmla="*/ 9 w 10"/>
              <a:gd name="T7" fmla="*/ 3 h 3"/>
              <a:gd name="T8" fmla="*/ 10 w 10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3">
                <a:moveTo>
                  <a:pt x="1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2"/>
                </a:cubicBezTo>
                <a:cubicBezTo>
                  <a:pt x="9" y="3"/>
                  <a:pt x="9" y="3"/>
                  <a:pt x="9" y="3"/>
                </a:cubicBezTo>
                <a:cubicBezTo>
                  <a:pt x="10" y="2"/>
                  <a:pt x="10" y="1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7"/>
          <p:cNvSpPr>
            <a:spLocks/>
          </p:cNvSpPr>
          <p:nvPr/>
        </p:nvSpPr>
        <p:spPr bwMode="auto">
          <a:xfrm>
            <a:off x="6538912" y="4005567"/>
            <a:ext cx="127000" cy="63500"/>
          </a:xfrm>
          <a:custGeom>
            <a:avLst/>
            <a:gdLst>
              <a:gd name="T0" fmla="*/ 10 w 10"/>
              <a:gd name="T1" fmla="*/ 2 h 5"/>
              <a:gd name="T2" fmla="*/ 0 w 10"/>
              <a:gd name="T3" fmla="*/ 0 h 5"/>
              <a:gd name="T4" fmla="*/ 0 w 10"/>
              <a:gd name="T5" fmla="*/ 2 h 5"/>
              <a:gd name="T6" fmla="*/ 9 w 10"/>
              <a:gd name="T7" fmla="*/ 5 h 5"/>
              <a:gd name="T8" fmla="*/ 10 w 10"/>
              <a:gd name="T9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5">
                <a:moveTo>
                  <a:pt x="10" y="2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2"/>
                </a:cubicBezTo>
                <a:cubicBezTo>
                  <a:pt x="9" y="5"/>
                  <a:pt x="9" y="5"/>
                  <a:pt x="9" y="5"/>
                </a:cubicBezTo>
                <a:cubicBezTo>
                  <a:pt x="10" y="4"/>
                  <a:pt x="10" y="3"/>
                  <a:pt x="1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8"/>
          <p:cNvSpPr>
            <a:spLocks/>
          </p:cNvSpPr>
          <p:nvPr/>
        </p:nvSpPr>
        <p:spPr bwMode="auto">
          <a:xfrm>
            <a:off x="6513512" y="4069067"/>
            <a:ext cx="139700" cy="63500"/>
          </a:xfrm>
          <a:custGeom>
            <a:avLst/>
            <a:gdLst>
              <a:gd name="T0" fmla="*/ 11 w 11"/>
              <a:gd name="T1" fmla="*/ 3 h 5"/>
              <a:gd name="T2" fmla="*/ 1 w 11"/>
              <a:gd name="T3" fmla="*/ 0 h 5"/>
              <a:gd name="T4" fmla="*/ 0 w 11"/>
              <a:gd name="T5" fmla="*/ 2 h 5"/>
              <a:gd name="T6" fmla="*/ 10 w 11"/>
              <a:gd name="T7" fmla="*/ 5 h 5"/>
              <a:gd name="T8" fmla="*/ 11 w 11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5">
                <a:moveTo>
                  <a:pt x="11" y="3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1"/>
                  <a:pt x="0" y="2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11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9"/>
          <p:cNvSpPr>
            <a:spLocks/>
          </p:cNvSpPr>
          <p:nvPr/>
        </p:nvSpPr>
        <p:spPr bwMode="auto">
          <a:xfrm>
            <a:off x="6500812" y="4119867"/>
            <a:ext cx="114300" cy="77788"/>
          </a:xfrm>
          <a:custGeom>
            <a:avLst/>
            <a:gdLst>
              <a:gd name="T0" fmla="*/ 9 w 9"/>
              <a:gd name="T1" fmla="*/ 4 h 6"/>
              <a:gd name="T2" fmla="*/ 1 w 9"/>
              <a:gd name="T3" fmla="*/ 0 h 6"/>
              <a:gd name="T4" fmla="*/ 0 w 9"/>
              <a:gd name="T5" fmla="*/ 2 h 6"/>
              <a:gd name="T6" fmla="*/ 8 w 9"/>
              <a:gd name="T7" fmla="*/ 6 h 6"/>
              <a:gd name="T8" fmla="*/ 9 w 9"/>
              <a:gd name="T9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6">
                <a:moveTo>
                  <a:pt x="9" y="4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5"/>
                  <a:pt x="9" y="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30"/>
          <p:cNvSpPr>
            <a:spLocks/>
          </p:cNvSpPr>
          <p:nvPr/>
        </p:nvSpPr>
        <p:spPr bwMode="auto">
          <a:xfrm>
            <a:off x="6462712" y="4172255"/>
            <a:ext cx="127000" cy="88900"/>
          </a:xfrm>
          <a:custGeom>
            <a:avLst/>
            <a:gdLst>
              <a:gd name="T0" fmla="*/ 10 w 10"/>
              <a:gd name="T1" fmla="*/ 5 h 7"/>
              <a:gd name="T2" fmla="*/ 1 w 10"/>
              <a:gd name="T3" fmla="*/ 0 h 7"/>
              <a:gd name="T4" fmla="*/ 0 w 10"/>
              <a:gd name="T5" fmla="*/ 2 h 7"/>
              <a:gd name="T6" fmla="*/ 8 w 10"/>
              <a:gd name="T7" fmla="*/ 7 h 7"/>
              <a:gd name="T8" fmla="*/ 10 w 10"/>
              <a:gd name="T9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10" y="5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1"/>
                  <a:pt x="0" y="2"/>
                </a:cubicBezTo>
                <a:cubicBezTo>
                  <a:pt x="8" y="7"/>
                  <a:pt x="8" y="7"/>
                  <a:pt x="8" y="7"/>
                </a:cubicBezTo>
                <a:cubicBezTo>
                  <a:pt x="9" y="7"/>
                  <a:pt x="9" y="6"/>
                  <a:pt x="10" y="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31"/>
          <p:cNvSpPr>
            <a:spLocks/>
          </p:cNvSpPr>
          <p:nvPr/>
        </p:nvSpPr>
        <p:spPr bwMode="auto">
          <a:xfrm>
            <a:off x="6424612" y="4210355"/>
            <a:ext cx="114300" cy="114300"/>
          </a:xfrm>
          <a:custGeom>
            <a:avLst/>
            <a:gdLst>
              <a:gd name="T0" fmla="*/ 9 w 9"/>
              <a:gd name="T1" fmla="*/ 7 h 9"/>
              <a:gd name="T2" fmla="*/ 2 w 9"/>
              <a:gd name="T3" fmla="*/ 0 h 9"/>
              <a:gd name="T4" fmla="*/ 0 w 9"/>
              <a:gd name="T5" fmla="*/ 2 h 9"/>
              <a:gd name="T6" fmla="*/ 7 w 9"/>
              <a:gd name="T7" fmla="*/ 9 h 9"/>
              <a:gd name="T8" fmla="*/ 9 w 9"/>
              <a:gd name="T9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9">
                <a:moveTo>
                  <a:pt x="9" y="7"/>
                </a:move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0" y="2"/>
                </a:cubicBezTo>
                <a:cubicBezTo>
                  <a:pt x="7" y="9"/>
                  <a:pt x="7" y="9"/>
                  <a:pt x="7" y="9"/>
                </a:cubicBezTo>
                <a:cubicBezTo>
                  <a:pt x="8" y="8"/>
                  <a:pt x="9" y="7"/>
                  <a:pt x="9" y="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32"/>
          <p:cNvSpPr>
            <a:spLocks/>
          </p:cNvSpPr>
          <p:nvPr/>
        </p:nvSpPr>
        <p:spPr bwMode="auto">
          <a:xfrm>
            <a:off x="6386512" y="4261155"/>
            <a:ext cx="101600" cy="114300"/>
          </a:xfrm>
          <a:custGeom>
            <a:avLst/>
            <a:gdLst>
              <a:gd name="T0" fmla="*/ 8 w 8"/>
              <a:gd name="T1" fmla="*/ 7 h 9"/>
              <a:gd name="T2" fmla="*/ 2 w 8"/>
              <a:gd name="T3" fmla="*/ 0 h 9"/>
              <a:gd name="T4" fmla="*/ 0 w 8"/>
              <a:gd name="T5" fmla="*/ 1 h 9"/>
              <a:gd name="T6" fmla="*/ 6 w 8"/>
              <a:gd name="T7" fmla="*/ 9 h 9"/>
              <a:gd name="T8" fmla="*/ 8 w 8"/>
              <a:gd name="T9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8" y="7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6" y="9"/>
                  <a:pt x="6" y="9"/>
                  <a:pt x="6" y="9"/>
                </a:cubicBezTo>
                <a:cubicBezTo>
                  <a:pt x="7" y="8"/>
                  <a:pt x="8" y="7"/>
                  <a:pt x="8" y="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3"/>
          <p:cNvSpPr>
            <a:spLocks/>
          </p:cNvSpPr>
          <p:nvPr/>
        </p:nvSpPr>
        <p:spPr bwMode="auto">
          <a:xfrm>
            <a:off x="6335712" y="4286555"/>
            <a:ext cx="101600" cy="127000"/>
          </a:xfrm>
          <a:custGeom>
            <a:avLst/>
            <a:gdLst>
              <a:gd name="T0" fmla="*/ 8 w 8"/>
              <a:gd name="T1" fmla="*/ 8 h 10"/>
              <a:gd name="T2" fmla="*/ 2 w 8"/>
              <a:gd name="T3" fmla="*/ 0 h 10"/>
              <a:gd name="T4" fmla="*/ 0 w 8"/>
              <a:gd name="T5" fmla="*/ 2 h 10"/>
              <a:gd name="T6" fmla="*/ 6 w 8"/>
              <a:gd name="T7" fmla="*/ 10 h 10"/>
              <a:gd name="T8" fmla="*/ 8 w 8"/>
              <a:gd name="T9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0">
                <a:moveTo>
                  <a:pt x="8" y="8"/>
                </a:moveTo>
                <a:cubicBezTo>
                  <a:pt x="2" y="0"/>
                  <a:pt x="2" y="0"/>
                  <a:pt x="2" y="0"/>
                </a:cubicBezTo>
                <a:cubicBezTo>
                  <a:pt x="2" y="1"/>
                  <a:pt x="1" y="1"/>
                  <a:pt x="0" y="2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7" y="9"/>
                  <a:pt x="8" y="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34"/>
          <p:cNvSpPr>
            <a:spLocks/>
          </p:cNvSpPr>
          <p:nvPr/>
        </p:nvSpPr>
        <p:spPr bwMode="auto">
          <a:xfrm>
            <a:off x="6283324" y="4324655"/>
            <a:ext cx="90488" cy="127000"/>
          </a:xfrm>
          <a:custGeom>
            <a:avLst/>
            <a:gdLst>
              <a:gd name="T0" fmla="*/ 7 w 7"/>
              <a:gd name="T1" fmla="*/ 9 h 10"/>
              <a:gd name="T2" fmla="*/ 2 w 7"/>
              <a:gd name="T3" fmla="*/ 0 h 10"/>
              <a:gd name="T4" fmla="*/ 0 w 7"/>
              <a:gd name="T5" fmla="*/ 1 h 10"/>
              <a:gd name="T6" fmla="*/ 5 w 7"/>
              <a:gd name="T7" fmla="*/ 10 h 10"/>
              <a:gd name="T8" fmla="*/ 7 w 7"/>
              <a:gd name="T9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7" y="9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0" y="1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9"/>
                  <a:pt x="6" y="9"/>
                  <a:pt x="7" y="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35"/>
          <p:cNvSpPr>
            <a:spLocks/>
          </p:cNvSpPr>
          <p:nvPr/>
        </p:nvSpPr>
        <p:spPr bwMode="auto">
          <a:xfrm>
            <a:off x="6232524" y="4350055"/>
            <a:ext cx="76200" cy="127000"/>
          </a:xfrm>
          <a:custGeom>
            <a:avLst/>
            <a:gdLst>
              <a:gd name="T0" fmla="*/ 6 w 6"/>
              <a:gd name="T1" fmla="*/ 9 h 10"/>
              <a:gd name="T2" fmla="*/ 2 w 6"/>
              <a:gd name="T3" fmla="*/ 0 h 10"/>
              <a:gd name="T4" fmla="*/ 0 w 6"/>
              <a:gd name="T5" fmla="*/ 1 h 10"/>
              <a:gd name="T6" fmla="*/ 3 w 6"/>
              <a:gd name="T7" fmla="*/ 10 h 10"/>
              <a:gd name="T8" fmla="*/ 6 w 6"/>
              <a:gd name="T9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6" y="9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0" y="1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5" y="9"/>
                  <a:pt x="6" y="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6"/>
          <p:cNvSpPr>
            <a:spLocks/>
          </p:cNvSpPr>
          <p:nvPr/>
        </p:nvSpPr>
        <p:spPr bwMode="auto">
          <a:xfrm>
            <a:off x="6181724" y="4362755"/>
            <a:ext cx="50800" cy="127000"/>
          </a:xfrm>
          <a:custGeom>
            <a:avLst/>
            <a:gdLst>
              <a:gd name="T0" fmla="*/ 4 w 4"/>
              <a:gd name="T1" fmla="*/ 10 h 10"/>
              <a:gd name="T2" fmla="*/ 2 w 4"/>
              <a:gd name="T3" fmla="*/ 0 h 10"/>
              <a:gd name="T4" fmla="*/ 0 w 4"/>
              <a:gd name="T5" fmla="*/ 1 h 10"/>
              <a:gd name="T6" fmla="*/ 2 w 4"/>
              <a:gd name="T7" fmla="*/ 10 h 10"/>
              <a:gd name="T8" fmla="*/ 4 w 4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4" y="1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4" y="10"/>
                  <a:pt x="4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37"/>
          <p:cNvSpPr>
            <a:spLocks/>
          </p:cNvSpPr>
          <p:nvPr/>
        </p:nvSpPr>
        <p:spPr bwMode="auto">
          <a:xfrm>
            <a:off x="6118224" y="4375455"/>
            <a:ext cx="50800" cy="127000"/>
          </a:xfrm>
          <a:custGeom>
            <a:avLst/>
            <a:gdLst>
              <a:gd name="T0" fmla="*/ 4 w 4"/>
              <a:gd name="T1" fmla="*/ 10 h 10"/>
              <a:gd name="T2" fmla="*/ 3 w 4"/>
              <a:gd name="T3" fmla="*/ 0 h 10"/>
              <a:gd name="T4" fmla="*/ 0 w 4"/>
              <a:gd name="T5" fmla="*/ 0 h 10"/>
              <a:gd name="T6" fmla="*/ 1 w 4"/>
              <a:gd name="T7" fmla="*/ 10 h 10"/>
              <a:gd name="T8" fmla="*/ 4 w 4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4" y="1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10"/>
                  <a:pt x="3" y="10"/>
                  <a:pt x="4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38"/>
          <p:cNvSpPr>
            <a:spLocks/>
          </p:cNvSpPr>
          <p:nvPr/>
        </p:nvSpPr>
        <p:spPr bwMode="auto">
          <a:xfrm>
            <a:off x="6054724" y="4375455"/>
            <a:ext cx="38100" cy="127000"/>
          </a:xfrm>
          <a:custGeom>
            <a:avLst/>
            <a:gdLst>
              <a:gd name="T0" fmla="*/ 3 w 3"/>
              <a:gd name="T1" fmla="*/ 10 h 10"/>
              <a:gd name="T2" fmla="*/ 3 w 3"/>
              <a:gd name="T3" fmla="*/ 0 h 10"/>
              <a:gd name="T4" fmla="*/ 1 w 3"/>
              <a:gd name="T5" fmla="*/ 0 h 10"/>
              <a:gd name="T6" fmla="*/ 0 w 3"/>
              <a:gd name="T7" fmla="*/ 10 h 10"/>
              <a:gd name="T8" fmla="*/ 3 w 3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0">
                <a:moveTo>
                  <a:pt x="3" y="1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1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2" y="10"/>
                  <a:pt x="3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39"/>
          <p:cNvSpPr>
            <a:spLocks/>
          </p:cNvSpPr>
          <p:nvPr/>
        </p:nvSpPr>
        <p:spPr bwMode="auto">
          <a:xfrm>
            <a:off x="5991224" y="4375455"/>
            <a:ext cx="50800" cy="127000"/>
          </a:xfrm>
          <a:custGeom>
            <a:avLst/>
            <a:gdLst>
              <a:gd name="T0" fmla="*/ 2 w 4"/>
              <a:gd name="T1" fmla="*/ 10 h 10"/>
              <a:gd name="T2" fmla="*/ 4 w 4"/>
              <a:gd name="T3" fmla="*/ 0 h 10"/>
              <a:gd name="T4" fmla="*/ 1 w 4"/>
              <a:gd name="T5" fmla="*/ 0 h 10"/>
              <a:gd name="T6" fmla="*/ 0 w 4"/>
              <a:gd name="T7" fmla="*/ 9 h 10"/>
              <a:gd name="T8" fmla="*/ 2 w 4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2" y="10"/>
                </a:move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0"/>
                  <a:pt x="1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1" y="10"/>
                  <a:pt x="2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0"/>
          <p:cNvSpPr>
            <a:spLocks/>
          </p:cNvSpPr>
          <p:nvPr/>
        </p:nvSpPr>
        <p:spPr bwMode="auto">
          <a:xfrm>
            <a:off x="5915024" y="4362755"/>
            <a:ext cx="63500" cy="127000"/>
          </a:xfrm>
          <a:custGeom>
            <a:avLst/>
            <a:gdLst>
              <a:gd name="T0" fmla="*/ 3 w 5"/>
              <a:gd name="T1" fmla="*/ 10 h 10"/>
              <a:gd name="T2" fmla="*/ 5 w 5"/>
              <a:gd name="T3" fmla="*/ 0 h 10"/>
              <a:gd name="T4" fmla="*/ 3 w 5"/>
              <a:gd name="T5" fmla="*/ 0 h 10"/>
              <a:gd name="T6" fmla="*/ 0 w 5"/>
              <a:gd name="T7" fmla="*/ 9 h 10"/>
              <a:gd name="T8" fmla="*/ 3 w 5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0">
                <a:moveTo>
                  <a:pt x="3" y="10"/>
                </a:move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3" y="0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2" y="10"/>
                  <a:pt x="3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1"/>
          <p:cNvSpPr>
            <a:spLocks/>
          </p:cNvSpPr>
          <p:nvPr/>
        </p:nvSpPr>
        <p:spPr bwMode="auto">
          <a:xfrm>
            <a:off x="5851524" y="4337355"/>
            <a:ext cx="76200" cy="127000"/>
          </a:xfrm>
          <a:custGeom>
            <a:avLst/>
            <a:gdLst>
              <a:gd name="T0" fmla="*/ 2 w 6"/>
              <a:gd name="T1" fmla="*/ 10 h 10"/>
              <a:gd name="T2" fmla="*/ 6 w 6"/>
              <a:gd name="T3" fmla="*/ 1 h 10"/>
              <a:gd name="T4" fmla="*/ 4 w 6"/>
              <a:gd name="T5" fmla="*/ 0 h 10"/>
              <a:gd name="T6" fmla="*/ 0 w 6"/>
              <a:gd name="T7" fmla="*/ 9 h 10"/>
              <a:gd name="T8" fmla="*/ 2 w 6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2" y="10"/>
                </a:moveTo>
                <a:cubicBezTo>
                  <a:pt x="6" y="1"/>
                  <a:pt x="6" y="1"/>
                  <a:pt x="6" y="1"/>
                </a:cubicBezTo>
                <a:cubicBezTo>
                  <a:pt x="5" y="1"/>
                  <a:pt x="5" y="0"/>
                  <a:pt x="4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1" y="10"/>
                  <a:pt x="2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42"/>
          <p:cNvSpPr>
            <a:spLocks/>
          </p:cNvSpPr>
          <p:nvPr/>
        </p:nvSpPr>
        <p:spPr bwMode="auto">
          <a:xfrm>
            <a:off x="5788024" y="4311955"/>
            <a:ext cx="88900" cy="127000"/>
          </a:xfrm>
          <a:custGeom>
            <a:avLst/>
            <a:gdLst>
              <a:gd name="T0" fmla="*/ 2 w 7"/>
              <a:gd name="T1" fmla="*/ 10 h 10"/>
              <a:gd name="T2" fmla="*/ 7 w 7"/>
              <a:gd name="T3" fmla="*/ 1 h 10"/>
              <a:gd name="T4" fmla="*/ 5 w 7"/>
              <a:gd name="T5" fmla="*/ 0 h 10"/>
              <a:gd name="T6" fmla="*/ 0 w 7"/>
              <a:gd name="T7" fmla="*/ 8 h 10"/>
              <a:gd name="T8" fmla="*/ 2 w 7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2" y="10"/>
                </a:moveTo>
                <a:cubicBezTo>
                  <a:pt x="7" y="1"/>
                  <a:pt x="7" y="1"/>
                  <a:pt x="7" y="1"/>
                </a:cubicBezTo>
                <a:cubicBezTo>
                  <a:pt x="6" y="0"/>
                  <a:pt x="6" y="0"/>
                  <a:pt x="5" y="0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1" y="9"/>
                  <a:pt x="2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3"/>
          <p:cNvSpPr>
            <a:spLocks/>
          </p:cNvSpPr>
          <p:nvPr/>
        </p:nvSpPr>
        <p:spPr bwMode="auto">
          <a:xfrm>
            <a:off x="5724524" y="4273855"/>
            <a:ext cx="101600" cy="114300"/>
          </a:xfrm>
          <a:custGeom>
            <a:avLst/>
            <a:gdLst>
              <a:gd name="T0" fmla="*/ 2 w 8"/>
              <a:gd name="T1" fmla="*/ 9 h 9"/>
              <a:gd name="T2" fmla="*/ 8 w 8"/>
              <a:gd name="T3" fmla="*/ 1 h 9"/>
              <a:gd name="T4" fmla="*/ 6 w 8"/>
              <a:gd name="T5" fmla="*/ 0 h 9"/>
              <a:gd name="T6" fmla="*/ 0 w 8"/>
              <a:gd name="T7" fmla="*/ 8 h 9"/>
              <a:gd name="T8" fmla="*/ 2 w 8"/>
              <a:gd name="T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2" y="9"/>
                </a:moveTo>
                <a:cubicBezTo>
                  <a:pt x="8" y="1"/>
                  <a:pt x="8" y="1"/>
                  <a:pt x="8" y="1"/>
                </a:cubicBezTo>
                <a:cubicBezTo>
                  <a:pt x="7" y="1"/>
                  <a:pt x="7" y="1"/>
                  <a:pt x="6" y="0"/>
                </a:cubicBezTo>
                <a:cubicBezTo>
                  <a:pt x="0" y="8"/>
                  <a:pt x="0" y="8"/>
                  <a:pt x="0" y="8"/>
                </a:cubicBezTo>
                <a:cubicBezTo>
                  <a:pt x="1" y="8"/>
                  <a:pt x="1" y="9"/>
                  <a:pt x="2" y="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44"/>
          <p:cNvSpPr>
            <a:spLocks/>
          </p:cNvSpPr>
          <p:nvPr/>
        </p:nvSpPr>
        <p:spPr bwMode="auto">
          <a:xfrm>
            <a:off x="5672137" y="4235755"/>
            <a:ext cx="115888" cy="114300"/>
          </a:xfrm>
          <a:custGeom>
            <a:avLst/>
            <a:gdLst>
              <a:gd name="T0" fmla="*/ 2 w 9"/>
              <a:gd name="T1" fmla="*/ 9 h 9"/>
              <a:gd name="T2" fmla="*/ 9 w 9"/>
              <a:gd name="T3" fmla="*/ 2 h 9"/>
              <a:gd name="T4" fmla="*/ 7 w 9"/>
              <a:gd name="T5" fmla="*/ 0 h 9"/>
              <a:gd name="T6" fmla="*/ 0 w 9"/>
              <a:gd name="T7" fmla="*/ 7 h 9"/>
              <a:gd name="T8" fmla="*/ 2 w 9"/>
              <a:gd name="T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9">
                <a:moveTo>
                  <a:pt x="2" y="9"/>
                </a:moveTo>
                <a:cubicBezTo>
                  <a:pt x="9" y="2"/>
                  <a:pt x="9" y="2"/>
                  <a:pt x="9" y="2"/>
                </a:cubicBezTo>
                <a:cubicBezTo>
                  <a:pt x="8" y="1"/>
                  <a:pt x="7" y="1"/>
                  <a:pt x="7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1" y="8"/>
                  <a:pt x="2" y="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45"/>
          <p:cNvSpPr>
            <a:spLocks/>
          </p:cNvSpPr>
          <p:nvPr/>
        </p:nvSpPr>
        <p:spPr bwMode="auto">
          <a:xfrm>
            <a:off x="5621337" y="4197655"/>
            <a:ext cx="115888" cy="101600"/>
          </a:xfrm>
          <a:custGeom>
            <a:avLst/>
            <a:gdLst>
              <a:gd name="T0" fmla="*/ 2 w 9"/>
              <a:gd name="T1" fmla="*/ 8 h 8"/>
              <a:gd name="T2" fmla="*/ 9 w 9"/>
              <a:gd name="T3" fmla="*/ 1 h 8"/>
              <a:gd name="T4" fmla="*/ 8 w 9"/>
              <a:gd name="T5" fmla="*/ 0 h 8"/>
              <a:gd name="T6" fmla="*/ 0 w 9"/>
              <a:gd name="T7" fmla="*/ 5 h 8"/>
              <a:gd name="T8" fmla="*/ 2 w 9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8">
                <a:moveTo>
                  <a:pt x="2" y="8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0"/>
                  <a:pt x="8" y="0"/>
                </a:cubicBezTo>
                <a:cubicBezTo>
                  <a:pt x="0" y="5"/>
                  <a:pt x="0" y="5"/>
                  <a:pt x="0" y="5"/>
                </a:cubicBezTo>
                <a:cubicBezTo>
                  <a:pt x="1" y="6"/>
                  <a:pt x="1" y="7"/>
                  <a:pt x="2" y="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46"/>
          <p:cNvSpPr>
            <a:spLocks/>
          </p:cNvSpPr>
          <p:nvPr/>
        </p:nvSpPr>
        <p:spPr bwMode="auto">
          <a:xfrm>
            <a:off x="5583237" y="4145267"/>
            <a:ext cx="128588" cy="90488"/>
          </a:xfrm>
          <a:custGeom>
            <a:avLst/>
            <a:gdLst>
              <a:gd name="T0" fmla="*/ 2 w 10"/>
              <a:gd name="T1" fmla="*/ 7 h 7"/>
              <a:gd name="T2" fmla="*/ 10 w 10"/>
              <a:gd name="T3" fmla="*/ 2 h 7"/>
              <a:gd name="T4" fmla="*/ 9 w 10"/>
              <a:gd name="T5" fmla="*/ 0 h 7"/>
              <a:gd name="T6" fmla="*/ 0 w 10"/>
              <a:gd name="T7" fmla="*/ 4 h 7"/>
              <a:gd name="T8" fmla="*/ 2 w 10"/>
              <a:gd name="T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2" y="7"/>
                </a:moveTo>
                <a:cubicBezTo>
                  <a:pt x="10" y="2"/>
                  <a:pt x="10" y="2"/>
                  <a:pt x="10" y="2"/>
                </a:cubicBezTo>
                <a:cubicBezTo>
                  <a:pt x="9" y="1"/>
                  <a:pt x="9" y="0"/>
                  <a:pt x="9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1" y="6"/>
                  <a:pt x="2" y="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47"/>
          <p:cNvSpPr>
            <a:spLocks/>
          </p:cNvSpPr>
          <p:nvPr/>
        </p:nvSpPr>
        <p:spPr bwMode="auto">
          <a:xfrm>
            <a:off x="5557837" y="4094467"/>
            <a:ext cx="128588" cy="77788"/>
          </a:xfrm>
          <a:custGeom>
            <a:avLst/>
            <a:gdLst>
              <a:gd name="T0" fmla="*/ 1 w 10"/>
              <a:gd name="T1" fmla="*/ 6 h 6"/>
              <a:gd name="T2" fmla="*/ 10 w 10"/>
              <a:gd name="T3" fmla="*/ 2 h 6"/>
              <a:gd name="T4" fmla="*/ 9 w 10"/>
              <a:gd name="T5" fmla="*/ 0 h 6"/>
              <a:gd name="T6" fmla="*/ 0 w 10"/>
              <a:gd name="T7" fmla="*/ 3 h 6"/>
              <a:gd name="T8" fmla="*/ 1 w 10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6">
                <a:moveTo>
                  <a:pt x="1" y="6"/>
                </a:moveTo>
                <a:cubicBezTo>
                  <a:pt x="10" y="2"/>
                  <a:pt x="10" y="2"/>
                  <a:pt x="10" y="2"/>
                </a:cubicBezTo>
                <a:cubicBezTo>
                  <a:pt x="9" y="1"/>
                  <a:pt x="9" y="0"/>
                  <a:pt x="9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5"/>
                  <a:pt x="1" y="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48"/>
          <p:cNvSpPr>
            <a:spLocks/>
          </p:cNvSpPr>
          <p:nvPr/>
        </p:nvSpPr>
        <p:spPr bwMode="auto">
          <a:xfrm>
            <a:off x="5532437" y="4030967"/>
            <a:ext cx="127000" cy="76200"/>
          </a:xfrm>
          <a:custGeom>
            <a:avLst/>
            <a:gdLst>
              <a:gd name="T0" fmla="*/ 1 w 10"/>
              <a:gd name="T1" fmla="*/ 6 h 6"/>
              <a:gd name="T2" fmla="*/ 10 w 10"/>
              <a:gd name="T3" fmla="*/ 3 h 6"/>
              <a:gd name="T4" fmla="*/ 9 w 10"/>
              <a:gd name="T5" fmla="*/ 0 h 6"/>
              <a:gd name="T6" fmla="*/ 0 w 10"/>
              <a:gd name="T7" fmla="*/ 3 h 6"/>
              <a:gd name="T8" fmla="*/ 1 w 10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6">
                <a:moveTo>
                  <a:pt x="1" y="6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1"/>
                  <a:pt x="9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5"/>
                  <a:pt x="1" y="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49"/>
          <p:cNvSpPr>
            <a:spLocks/>
          </p:cNvSpPr>
          <p:nvPr/>
        </p:nvSpPr>
        <p:spPr bwMode="auto">
          <a:xfrm>
            <a:off x="5519737" y="3980167"/>
            <a:ext cx="127000" cy="50800"/>
          </a:xfrm>
          <a:custGeom>
            <a:avLst/>
            <a:gdLst>
              <a:gd name="T0" fmla="*/ 0 w 10"/>
              <a:gd name="T1" fmla="*/ 4 h 4"/>
              <a:gd name="T2" fmla="*/ 10 w 10"/>
              <a:gd name="T3" fmla="*/ 2 h 4"/>
              <a:gd name="T4" fmla="*/ 10 w 10"/>
              <a:gd name="T5" fmla="*/ 0 h 4"/>
              <a:gd name="T6" fmla="*/ 0 w 10"/>
              <a:gd name="T7" fmla="*/ 1 h 4"/>
              <a:gd name="T8" fmla="*/ 0 w 10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4">
                <a:moveTo>
                  <a:pt x="0" y="4"/>
                </a:move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3"/>
                  <a:pt x="0" y="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50"/>
          <p:cNvSpPr>
            <a:spLocks/>
          </p:cNvSpPr>
          <p:nvPr/>
        </p:nvSpPr>
        <p:spPr bwMode="auto">
          <a:xfrm>
            <a:off x="5507037" y="3916667"/>
            <a:ext cx="127000" cy="38100"/>
          </a:xfrm>
          <a:custGeom>
            <a:avLst/>
            <a:gdLst>
              <a:gd name="T0" fmla="*/ 0 w 10"/>
              <a:gd name="T1" fmla="*/ 3 h 3"/>
              <a:gd name="T2" fmla="*/ 10 w 10"/>
              <a:gd name="T3" fmla="*/ 3 h 3"/>
              <a:gd name="T4" fmla="*/ 10 w 10"/>
              <a:gd name="T5" fmla="*/ 0 h 3"/>
              <a:gd name="T6" fmla="*/ 0 w 10"/>
              <a:gd name="T7" fmla="*/ 0 h 3"/>
              <a:gd name="T8" fmla="*/ 0 w 10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3">
                <a:moveTo>
                  <a:pt x="0" y="3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1"/>
                  <a:pt x="1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51"/>
          <p:cNvSpPr>
            <a:spLocks/>
          </p:cNvSpPr>
          <p:nvPr/>
        </p:nvSpPr>
        <p:spPr bwMode="auto">
          <a:xfrm>
            <a:off x="5507037" y="3853167"/>
            <a:ext cx="139700" cy="38100"/>
          </a:xfrm>
          <a:custGeom>
            <a:avLst/>
            <a:gdLst>
              <a:gd name="T0" fmla="*/ 0 w 11"/>
              <a:gd name="T1" fmla="*/ 3 h 3"/>
              <a:gd name="T2" fmla="*/ 10 w 11"/>
              <a:gd name="T3" fmla="*/ 3 h 3"/>
              <a:gd name="T4" fmla="*/ 11 w 11"/>
              <a:gd name="T5" fmla="*/ 1 h 3"/>
              <a:gd name="T6" fmla="*/ 1 w 11"/>
              <a:gd name="T7" fmla="*/ 0 h 3"/>
              <a:gd name="T8" fmla="*/ 0 w 11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3">
                <a:moveTo>
                  <a:pt x="0" y="3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2"/>
                  <a:pt x="11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2"/>
                  <a:pt x="0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52"/>
          <p:cNvSpPr>
            <a:spLocks/>
          </p:cNvSpPr>
          <p:nvPr/>
        </p:nvSpPr>
        <p:spPr bwMode="auto">
          <a:xfrm>
            <a:off x="5519737" y="3776967"/>
            <a:ext cx="127000" cy="63500"/>
          </a:xfrm>
          <a:custGeom>
            <a:avLst/>
            <a:gdLst>
              <a:gd name="T0" fmla="*/ 0 w 10"/>
              <a:gd name="T1" fmla="*/ 3 h 5"/>
              <a:gd name="T2" fmla="*/ 10 w 10"/>
              <a:gd name="T3" fmla="*/ 5 h 5"/>
              <a:gd name="T4" fmla="*/ 10 w 10"/>
              <a:gd name="T5" fmla="*/ 3 h 5"/>
              <a:gd name="T6" fmla="*/ 1 w 10"/>
              <a:gd name="T7" fmla="*/ 0 h 5"/>
              <a:gd name="T8" fmla="*/ 0 w 10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5">
                <a:moveTo>
                  <a:pt x="0" y="3"/>
                </a:move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3"/>
                  <a:pt x="10" y="3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53"/>
          <p:cNvSpPr>
            <a:spLocks/>
          </p:cNvSpPr>
          <p:nvPr/>
        </p:nvSpPr>
        <p:spPr bwMode="auto">
          <a:xfrm>
            <a:off x="5545137" y="3713467"/>
            <a:ext cx="127000" cy="63500"/>
          </a:xfrm>
          <a:custGeom>
            <a:avLst/>
            <a:gdLst>
              <a:gd name="T0" fmla="*/ 0 w 10"/>
              <a:gd name="T1" fmla="*/ 2 h 5"/>
              <a:gd name="T2" fmla="*/ 9 w 10"/>
              <a:gd name="T3" fmla="*/ 5 h 5"/>
              <a:gd name="T4" fmla="*/ 10 w 10"/>
              <a:gd name="T5" fmla="*/ 3 h 5"/>
              <a:gd name="T6" fmla="*/ 1 w 10"/>
              <a:gd name="T7" fmla="*/ 0 h 5"/>
              <a:gd name="T8" fmla="*/ 0 w 10"/>
              <a:gd name="T9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5">
                <a:moveTo>
                  <a:pt x="0" y="2"/>
                </a:moveTo>
                <a:cubicBezTo>
                  <a:pt x="9" y="5"/>
                  <a:pt x="9" y="5"/>
                  <a:pt x="9" y="5"/>
                </a:cubicBezTo>
                <a:cubicBezTo>
                  <a:pt x="9" y="5"/>
                  <a:pt x="10" y="4"/>
                  <a:pt x="10" y="3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54"/>
          <p:cNvSpPr>
            <a:spLocks/>
          </p:cNvSpPr>
          <p:nvPr/>
        </p:nvSpPr>
        <p:spPr bwMode="auto">
          <a:xfrm>
            <a:off x="5570537" y="3637267"/>
            <a:ext cx="128588" cy="88900"/>
          </a:xfrm>
          <a:custGeom>
            <a:avLst/>
            <a:gdLst>
              <a:gd name="T0" fmla="*/ 0 w 10"/>
              <a:gd name="T1" fmla="*/ 3 h 7"/>
              <a:gd name="T2" fmla="*/ 9 w 10"/>
              <a:gd name="T3" fmla="*/ 7 h 7"/>
              <a:gd name="T4" fmla="*/ 10 w 10"/>
              <a:gd name="T5" fmla="*/ 5 h 7"/>
              <a:gd name="T6" fmla="*/ 1 w 10"/>
              <a:gd name="T7" fmla="*/ 0 h 7"/>
              <a:gd name="T8" fmla="*/ 0 w 10"/>
              <a:gd name="T9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0" y="3"/>
                </a:move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6"/>
                  <a:pt x="10" y="5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55"/>
          <p:cNvSpPr>
            <a:spLocks/>
          </p:cNvSpPr>
          <p:nvPr/>
        </p:nvSpPr>
        <p:spPr bwMode="auto">
          <a:xfrm>
            <a:off x="5608637" y="3586467"/>
            <a:ext cx="115888" cy="88900"/>
          </a:xfrm>
          <a:custGeom>
            <a:avLst/>
            <a:gdLst>
              <a:gd name="T0" fmla="*/ 0 w 9"/>
              <a:gd name="T1" fmla="*/ 2 h 7"/>
              <a:gd name="T2" fmla="*/ 8 w 9"/>
              <a:gd name="T3" fmla="*/ 7 h 7"/>
              <a:gd name="T4" fmla="*/ 9 w 9"/>
              <a:gd name="T5" fmla="*/ 5 h 7"/>
              <a:gd name="T6" fmla="*/ 1 w 9"/>
              <a:gd name="T7" fmla="*/ 0 h 7"/>
              <a:gd name="T8" fmla="*/ 0 w 9"/>
              <a:gd name="T9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7">
                <a:moveTo>
                  <a:pt x="0" y="2"/>
                </a:moveTo>
                <a:cubicBezTo>
                  <a:pt x="8" y="7"/>
                  <a:pt x="8" y="7"/>
                  <a:pt x="8" y="7"/>
                </a:cubicBezTo>
                <a:cubicBezTo>
                  <a:pt x="8" y="7"/>
                  <a:pt x="9" y="6"/>
                  <a:pt x="9" y="5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56"/>
          <p:cNvSpPr>
            <a:spLocks/>
          </p:cNvSpPr>
          <p:nvPr/>
        </p:nvSpPr>
        <p:spPr bwMode="auto">
          <a:xfrm>
            <a:off x="5646737" y="3522967"/>
            <a:ext cx="115888" cy="114300"/>
          </a:xfrm>
          <a:custGeom>
            <a:avLst/>
            <a:gdLst>
              <a:gd name="T0" fmla="*/ 0 w 9"/>
              <a:gd name="T1" fmla="*/ 2 h 9"/>
              <a:gd name="T2" fmla="*/ 7 w 9"/>
              <a:gd name="T3" fmla="*/ 9 h 9"/>
              <a:gd name="T4" fmla="*/ 9 w 9"/>
              <a:gd name="T5" fmla="*/ 7 h 9"/>
              <a:gd name="T6" fmla="*/ 2 w 9"/>
              <a:gd name="T7" fmla="*/ 0 h 9"/>
              <a:gd name="T8" fmla="*/ 0 w 9"/>
              <a:gd name="T9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9">
                <a:moveTo>
                  <a:pt x="0" y="2"/>
                </a:moveTo>
                <a:cubicBezTo>
                  <a:pt x="7" y="9"/>
                  <a:pt x="7" y="9"/>
                  <a:pt x="7" y="9"/>
                </a:cubicBezTo>
                <a:cubicBezTo>
                  <a:pt x="8" y="8"/>
                  <a:pt x="8" y="7"/>
                  <a:pt x="9" y="7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0" y="2"/>
                  <a:pt x="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57"/>
          <p:cNvSpPr>
            <a:spLocks/>
          </p:cNvSpPr>
          <p:nvPr/>
        </p:nvSpPr>
        <p:spPr bwMode="auto">
          <a:xfrm>
            <a:off x="5699124" y="3472167"/>
            <a:ext cx="101600" cy="114300"/>
          </a:xfrm>
          <a:custGeom>
            <a:avLst/>
            <a:gdLst>
              <a:gd name="T0" fmla="*/ 0 w 8"/>
              <a:gd name="T1" fmla="*/ 2 h 9"/>
              <a:gd name="T2" fmla="*/ 7 w 8"/>
              <a:gd name="T3" fmla="*/ 9 h 9"/>
              <a:gd name="T4" fmla="*/ 8 w 8"/>
              <a:gd name="T5" fmla="*/ 8 h 9"/>
              <a:gd name="T6" fmla="*/ 2 w 8"/>
              <a:gd name="T7" fmla="*/ 0 h 9"/>
              <a:gd name="T8" fmla="*/ 0 w 8"/>
              <a:gd name="T9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0" y="2"/>
                </a:moveTo>
                <a:cubicBezTo>
                  <a:pt x="7" y="9"/>
                  <a:pt x="7" y="9"/>
                  <a:pt x="7" y="9"/>
                </a:cubicBezTo>
                <a:cubicBezTo>
                  <a:pt x="7" y="9"/>
                  <a:pt x="8" y="8"/>
                  <a:pt x="8" y="8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0" y="1"/>
                  <a:pt x="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58"/>
          <p:cNvSpPr>
            <a:spLocks/>
          </p:cNvSpPr>
          <p:nvPr/>
        </p:nvSpPr>
        <p:spPr bwMode="auto">
          <a:xfrm>
            <a:off x="5749924" y="3432480"/>
            <a:ext cx="101600" cy="115888"/>
          </a:xfrm>
          <a:custGeom>
            <a:avLst/>
            <a:gdLst>
              <a:gd name="T0" fmla="*/ 0 w 8"/>
              <a:gd name="T1" fmla="*/ 1 h 9"/>
              <a:gd name="T2" fmla="*/ 6 w 8"/>
              <a:gd name="T3" fmla="*/ 9 h 9"/>
              <a:gd name="T4" fmla="*/ 8 w 8"/>
              <a:gd name="T5" fmla="*/ 8 h 9"/>
              <a:gd name="T6" fmla="*/ 3 w 8"/>
              <a:gd name="T7" fmla="*/ 0 h 9"/>
              <a:gd name="T8" fmla="*/ 0 w 8"/>
              <a:gd name="T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0" y="1"/>
                </a:moveTo>
                <a:cubicBezTo>
                  <a:pt x="6" y="9"/>
                  <a:pt x="6" y="9"/>
                  <a:pt x="6" y="9"/>
                </a:cubicBezTo>
                <a:cubicBezTo>
                  <a:pt x="7" y="9"/>
                  <a:pt x="7" y="9"/>
                  <a:pt x="8" y="8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59"/>
          <p:cNvSpPr>
            <a:spLocks/>
          </p:cNvSpPr>
          <p:nvPr/>
        </p:nvSpPr>
        <p:spPr bwMode="auto">
          <a:xfrm>
            <a:off x="5813424" y="3394380"/>
            <a:ext cx="88900" cy="128588"/>
          </a:xfrm>
          <a:custGeom>
            <a:avLst/>
            <a:gdLst>
              <a:gd name="T0" fmla="*/ 0 w 7"/>
              <a:gd name="T1" fmla="*/ 1 h 10"/>
              <a:gd name="T2" fmla="*/ 5 w 7"/>
              <a:gd name="T3" fmla="*/ 10 h 10"/>
              <a:gd name="T4" fmla="*/ 7 w 7"/>
              <a:gd name="T5" fmla="*/ 9 h 10"/>
              <a:gd name="T6" fmla="*/ 3 w 7"/>
              <a:gd name="T7" fmla="*/ 0 h 10"/>
              <a:gd name="T8" fmla="*/ 0 w 7"/>
              <a:gd name="T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0" y="1"/>
                </a:move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6" y="9"/>
                  <a:pt x="7" y="9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60"/>
          <p:cNvSpPr>
            <a:spLocks/>
          </p:cNvSpPr>
          <p:nvPr/>
        </p:nvSpPr>
        <p:spPr bwMode="auto">
          <a:xfrm>
            <a:off x="5876924" y="3368980"/>
            <a:ext cx="76200" cy="128588"/>
          </a:xfrm>
          <a:custGeom>
            <a:avLst/>
            <a:gdLst>
              <a:gd name="T0" fmla="*/ 0 w 6"/>
              <a:gd name="T1" fmla="*/ 1 h 10"/>
              <a:gd name="T2" fmla="*/ 4 w 6"/>
              <a:gd name="T3" fmla="*/ 10 h 10"/>
              <a:gd name="T4" fmla="*/ 6 w 6"/>
              <a:gd name="T5" fmla="*/ 9 h 10"/>
              <a:gd name="T6" fmla="*/ 3 w 6"/>
              <a:gd name="T7" fmla="*/ 0 h 10"/>
              <a:gd name="T8" fmla="*/ 0 w 6"/>
              <a:gd name="T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0" y="1"/>
                </a:move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5" y="10"/>
                  <a:pt x="6" y="9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61"/>
          <p:cNvSpPr>
            <a:spLocks/>
          </p:cNvSpPr>
          <p:nvPr/>
        </p:nvSpPr>
        <p:spPr bwMode="auto">
          <a:xfrm>
            <a:off x="5953124" y="3356280"/>
            <a:ext cx="50800" cy="128588"/>
          </a:xfrm>
          <a:custGeom>
            <a:avLst/>
            <a:gdLst>
              <a:gd name="T0" fmla="*/ 0 w 4"/>
              <a:gd name="T1" fmla="*/ 0 h 10"/>
              <a:gd name="T2" fmla="*/ 2 w 4"/>
              <a:gd name="T3" fmla="*/ 10 h 10"/>
              <a:gd name="T4" fmla="*/ 4 w 4"/>
              <a:gd name="T5" fmla="*/ 9 h 10"/>
              <a:gd name="T6" fmla="*/ 3 w 4"/>
              <a:gd name="T7" fmla="*/ 0 h 10"/>
              <a:gd name="T8" fmla="*/ 0 w 4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0" y="0"/>
                </a:move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4" y="9"/>
                  <a:pt x="4" y="9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62"/>
          <p:cNvSpPr>
            <a:spLocks/>
          </p:cNvSpPr>
          <p:nvPr/>
        </p:nvSpPr>
        <p:spPr bwMode="auto">
          <a:xfrm>
            <a:off x="6016624" y="3343580"/>
            <a:ext cx="50800" cy="128588"/>
          </a:xfrm>
          <a:custGeom>
            <a:avLst/>
            <a:gdLst>
              <a:gd name="T0" fmla="*/ 0 w 4"/>
              <a:gd name="T1" fmla="*/ 0 h 10"/>
              <a:gd name="T2" fmla="*/ 2 w 4"/>
              <a:gd name="T3" fmla="*/ 10 h 10"/>
              <a:gd name="T4" fmla="*/ 4 w 4"/>
              <a:gd name="T5" fmla="*/ 10 h 10"/>
              <a:gd name="T6" fmla="*/ 3 w 4"/>
              <a:gd name="T7" fmla="*/ 0 h 10"/>
              <a:gd name="T8" fmla="*/ 0 w 4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0" y="0"/>
                </a:move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3" y="10"/>
                  <a:pt x="4" y="1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592186" y="3545745"/>
            <a:ext cx="1007627" cy="732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Arial"/>
                <a:ea typeface="微软雅黑"/>
              </a:rPr>
              <a:t>85%</a:t>
            </a:r>
            <a:endParaRPr lang="zh-CN" altLang="en-US" sz="3200" b="1" dirty="0">
              <a:solidFill>
                <a:schemeClr val="bg1"/>
              </a:solidFill>
              <a:latin typeface="Arial"/>
              <a:ea typeface="微软雅黑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728499" y="3328150"/>
            <a:ext cx="1839400" cy="1272918"/>
            <a:chOff x="5456437" y="1541462"/>
            <a:chExt cx="1839400" cy="1272918"/>
          </a:xfrm>
        </p:grpSpPr>
        <p:grpSp>
          <p:nvGrpSpPr>
            <p:cNvPr id="54" name="组合 53"/>
            <p:cNvGrpSpPr/>
            <p:nvPr/>
          </p:nvGrpSpPr>
          <p:grpSpPr>
            <a:xfrm>
              <a:off x="5456437" y="1541462"/>
              <a:ext cx="1839400" cy="1272918"/>
              <a:chOff x="5456437" y="1541462"/>
              <a:chExt cx="1839400" cy="1272918"/>
            </a:xfrm>
          </p:grpSpPr>
          <p:sp>
            <p:nvSpPr>
              <p:cNvPr id="56" name="Freeform 125"/>
              <p:cNvSpPr>
                <a:spLocks/>
              </p:cNvSpPr>
              <p:nvPr/>
            </p:nvSpPr>
            <p:spPr bwMode="auto">
              <a:xfrm>
                <a:off x="5456437" y="1541462"/>
                <a:ext cx="1839400" cy="1272918"/>
              </a:xfrm>
              <a:custGeom>
                <a:avLst/>
                <a:gdLst>
                  <a:gd name="T0" fmla="*/ 63 w 116"/>
                  <a:gd name="T1" fmla="*/ 73 h 80"/>
                  <a:gd name="T2" fmla="*/ 116 w 116"/>
                  <a:gd name="T3" fmla="*/ 40 h 80"/>
                  <a:gd name="T4" fmla="*/ 63 w 116"/>
                  <a:gd name="T5" fmla="*/ 8 h 80"/>
                  <a:gd name="T6" fmla="*/ 58 w 116"/>
                  <a:gd name="T7" fmla="*/ 4 h 80"/>
                  <a:gd name="T8" fmla="*/ 40 w 116"/>
                  <a:gd name="T9" fmla="*/ 0 h 80"/>
                  <a:gd name="T10" fmla="*/ 0 w 116"/>
                  <a:gd name="T11" fmla="*/ 40 h 80"/>
                  <a:gd name="T12" fmla="*/ 40 w 116"/>
                  <a:gd name="T13" fmla="*/ 80 h 80"/>
                  <a:gd name="T14" fmla="*/ 58 w 116"/>
                  <a:gd name="T15" fmla="*/ 76 h 80"/>
                  <a:gd name="T16" fmla="*/ 63 w 116"/>
                  <a:gd name="T17" fmla="*/ 7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80">
                    <a:moveTo>
                      <a:pt x="63" y="73"/>
                    </a:moveTo>
                    <a:cubicBezTo>
                      <a:pt x="116" y="40"/>
                      <a:pt x="116" y="40"/>
                      <a:pt x="116" y="40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3" y="2"/>
                      <a:pt x="47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47" y="80"/>
                      <a:pt x="53" y="79"/>
                      <a:pt x="58" y="76"/>
                    </a:cubicBezTo>
                    <a:lnTo>
                      <a:pt x="63" y="73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26"/>
              <p:cNvSpPr>
                <a:spLocks/>
              </p:cNvSpPr>
              <p:nvPr/>
            </p:nvSpPr>
            <p:spPr bwMode="auto">
              <a:xfrm>
                <a:off x="5573242" y="1648094"/>
                <a:ext cx="1559491" cy="1059654"/>
              </a:xfrm>
              <a:custGeom>
                <a:avLst/>
                <a:gdLst>
                  <a:gd name="T0" fmla="*/ 98 w 98"/>
                  <a:gd name="T1" fmla="*/ 33 h 67"/>
                  <a:gd name="T2" fmla="*/ 49 w 98"/>
                  <a:gd name="T3" fmla="*/ 3 h 67"/>
                  <a:gd name="T4" fmla="*/ 34 w 98"/>
                  <a:gd name="T5" fmla="*/ 0 h 67"/>
                  <a:gd name="T6" fmla="*/ 0 w 98"/>
                  <a:gd name="T7" fmla="*/ 33 h 67"/>
                  <a:gd name="T8" fmla="*/ 34 w 98"/>
                  <a:gd name="T9" fmla="*/ 67 h 67"/>
                  <a:gd name="T10" fmla="*/ 49 w 98"/>
                  <a:gd name="T11" fmla="*/ 64 h 67"/>
                  <a:gd name="T12" fmla="*/ 98 w 98"/>
                  <a:gd name="T13" fmla="*/ 3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67">
                    <a:moveTo>
                      <a:pt x="98" y="33"/>
                    </a:moveTo>
                    <a:cubicBezTo>
                      <a:pt x="49" y="3"/>
                      <a:pt x="49" y="3"/>
                      <a:pt x="49" y="3"/>
                    </a:cubicBezTo>
                    <a:cubicBezTo>
                      <a:pt x="44" y="1"/>
                      <a:pt x="39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52"/>
                      <a:pt x="15" y="67"/>
                      <a:pt x="34" y="67"/>
                    </a:cubicBezTo>
                    <a:cubicBezTo>
                      <a:pt x="39" y="67"/>
                      <a:pt x="44" y="66"/>
                      <a:pt x="49" y="64"/>
                    </a:cubicBezTo>
                    <a:lnTo>
                      <a:pt x="98" y="33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5694521" y="1762423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451286" y="1603050"/>
            <a:ext cx="1286247" cy="1839400"/>
            <a:chOff x="6376138" y="2731074"/>
            <a:chExt cx="1286247" cy="1839400"/>
          </a:xfrm>
        </p:grpSpPr>
        <p:grpSp>
          <p:nvGrpSpPr>
            <p:cNvPr id="59" name="组合 58"/>
            <p:cNvGrpSpPr/>
            <p:nvPr/>
          </p:nvGrpSpPr>
          <p:grpSpPr>
            <a:xfrm>
              <a:off x="6376138" y="2731074"/>
              <a:ext cx="1286247" cy="1839400"/>
              <a:chOff x="6376138" y="2731074"/>
              <a:chExt cx="1286247" cy="1839400"/>
            </a:xfrm>
          </p:grpSpPr>
          <p:sp>
            <p:nvSpPr>
              <p:cNvPr id="61" name="Freeform 129"/>
              <p:cNvSpPr>
                <a:spLocks/>
              </p:cNvSpPr>
              <p:nvPr/>
            </p:nvSpPr>
            <p:spPr bwMode="auto">
              <a:xfrm>
                <a:off x="6376138" y="2731074"/>
                <a:ext cx="1286247" cy="1839400"/>
              </a:xfrm>
              <a:custGeom>
                <a:avLst/>
                <a:gdLst>
                  <a:gd name="T0" fmla="*/ 8 w 81"/>
                  <a:gd name="T1" fmla="*/ 64 h 116"/>
                  <a:gd name="T2" fmla="*/ 41 w 81"/>
                  <a:gd name="T3" fmla="*/ 116 h 116"/>
                  <a:gd name="T4" fmla="*/ 73 w 81"/>
                  <a:gd name="T5" fmla="*/ 64 h 116"/>
                  <a:gd name="T6" fmla="*/ 76 w 81"/>
                  <a:gd name="T7" fmla="*/ 58 h 116"/>
                  <a:gd name="T8" fmla="*/ 81 w 81"/>
                  <a:gd name="T9" fmla="*/ 40 h 116"/>
                  <a:gd name="T10" fmla="*/ 41 w 81"/>
                  <a:gd name="T11" fmla="*/ 0 h 116"/>
                  <a:gd name="T12" fmla="*/ 0 w 81"/>
                  <a:gd name="T13" fmla="*/ 40 h 116"/>
                  <a:gd name="T14" fmla="*/ 5 w 81"/>
                  <a:gd name="T15" fmla="*/ 58 h 116"/>
                  <a:gd name="T16" fmla="*/ 8 w 81"/>
                  <a:gd name="T17" fmla="*/ 6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6">
                    <a:moveTo>
                      <a:pt x="8" y="64"/>
                    </a:moveTo>
                    <a:cubicBezTo>
                      <a:pt x="41" y="116"/>
                      <a:pt x="41" y="116"/>
                      <a:pt x="41" y="116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9" y="53"/>
                      <a:pt x="81" y="47"/>
                      <a:pt x="81" y="40"/>
                    </a:cubicBezTo>
                    <a:cubicBezTo>
                      <a:pt x="81" y="18"/>
                      <a:pt x="63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7"/>
                      <a:pt x="2" y="53"/>
                      <a:pt x="5" y="58"/>
                    </a:cubicBezTo>
                    <a:lnTo>
                      <a:pt x="8" y="64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Freeform 130"/>
              <p:cNvSpPr>
                <a:spLocks/>
              </p:cNvSpPr>
              <p:nvPr/>
            </p:nvSpPr>
            <p:spPr bwMode="auto">
              <a:xfrm>
                <a:off x="6486102" y="2838945"/>
                <a:ext cx="1066319" cy="1559491"/>
              </a:xfrm>
              <a:custGeom>
                <a:avLst/>
                <a:gdLst>
                  <a:gd name="T0" fmla="*/ 34 w 67"/>
                  <a:gd name="T1" fmla="*/ 98 h 98"/>
                  <a:gd name="T2" fmla="*/ 64 w 67"/>
                  <a:gd name="T3" fmla="*/ 50 h 98"/>
                  <a:gd name="T4" fmla="*/ 67 w 67"/>
                  <a:gd name="T5" fmla="*/ 34 h 98"/>
                  <a:gd name="T6" fmla="*/ 34 w 67"/>
                  <a:gd name="T7" fmla="*/ 0 h 98"/>
                  <a:gd name="T8" fmla="*/ 0 w 67"/>
                  <a:gd name="T9" fmla="*/ 34 h 98"/>
                  <a:gd name="T10" fmla="*/ 3 w 67"/>
                  <a:gd name="T11" fmla="*/ 50 h 98"/>
                  <a:gd name="T12" fmla="*/ 34 w 67"/>
                  <a:gd name="T13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98">
                    <a:moveTo>
                      <a:pt x="34" y="98"/>
                    </a:moveTo>
                    <a:cubicBezTo>
                      <a:pt x="64" y="50"/>
                      <a:pt x="64" y="50"/>
                      <a:pt x="64" y="50"/>
                    </a:cubicBezTo>
                    <a:cubicBezTo>
                      <a:pt x="66" y="45"/>
                      <a:pt x="67" y="40"/>
                      <a:pt x="67" y="34"/>
                    </a:cubicBezTo>
                    <a:cubicBezTo>
                      <a:pt x="67" y="16"/>
                      <a:pt x="52" y="0"/>
                      <a:pt x="34" y="0"/>
                    </a:cubicBezTo>
                    <a:cubicBezTo>
                      <a:pt x="15" y="0"/>
                      <a:pt x="0" y="16"/>
                      <a:pt x="0" y="34"/>
                    </a:cubicBezTo>
                    <a:cubicBezTo>
                      <a:pt x="0" y="40"/>
                      <a:pt x="1" y="45"/>
                      <a:pt x="3" y="50"/>
                    </a:cubicBezTo>
                    <a:lnTo>
                      <a:pt x="34" y="98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6551828" y="2993054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568100" y="3280319"/>
            <a:ext cx="1852729" cy="1272918"/>
            <a:chOff x="4776659" y="3824051"/>
            <a:chExt cx="1852729" cy="1272918"/>
          </a:xfrm>
        </p:grpSpPr>
        <p:grpSp>
          <p:nvGrpSpPr>
            <p:cNvPr id="64" name="组合 63"/>
            <p:cNvGrpSpPr/>
            <p:nvPr/>
          </p:nvGrpSpPr>
          <p:grpSpPr>
            <a:xfrm>
              <a:off x="4776659" y="3824051"/>
              <a:ext cx="1852729" cy="1272918"/>
              <a:chOff x="4776659" y="3824051"/>
              <a:chExt cx="1852729" cy="1272918"/>
            </a:xfrm>
          </p:grpSpPr>
          <p:sp>
            <p:nvSpPr>
              <p:cNvPr id="66" name="Freeform 127"/>
              <p:cNvSpPr>
                <a:spLocks/>
              </p:cNvSpPr>
              <p:nvPr/>
            </p:nvSpPr>
            <p:spPr bwMode="auto">
              <a:xfrm>
                <a:off x="4776659" y="3824051"/>
                <a:ext cx="1852729" cy="1272918"/>
              </a:xfrm>
              <a:custGeom>
                <a:avLst/>
                <a:gdLst>
                  <a:gd name="T0" fmla="*/ 53 w 117"/>
                  <a:gd name="T1" fmla="*/ 7 h 80"/>
                  <a:gd name="T2" fmla="*/ 0 w 117"/>
                  <a:gd name="T3" fmla="*/ 40 h 80"/>
                  <a:gd name="T4" fmla="*/ 53 w 117"/>
                  <a:gd name="T5" fmla="*/ 72 h 80"/>
                  <a:gd name="T6" fmla="*/ 58 w 117"/>
                  <a:gd name="T7" fmla="*/ 75 h 80"/>
                  <a:gd name="T8" fmla="*/ 77 w 117"/>
                  <a:gd name="T9" fmla="*/ 80 h 80"/>
                  <a:gd name="T10" fmla="*/ 117 w 117"/>
                  <a:gd name="T11" fmla="*/ 40 h 80"/>
                  <a:gd name="T12" fmla="*/ 77 w 117"/>
                  <a:gd name="T13" fmla="*/ 0 h 80"/>
                  <a:gd name="T14" fmla="*/ 58 w 117"/>
                  <a:gd name="T15" fmla="*/ 4 h 80"/>
                  <a:gd name="T16" fmla="*/ 53 w 117"/>
                  <a:gd name="T17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80">
                    <a:moveTo>
                      <a:pt x="53" y="7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64" y="78"/>
                      <a:pt x="70" y="80"/>
                      <a:pt x="77" y="80"/>
                    </a:cubicBezTo>
                    <a:cubicBezTo>
                      <a:pt x="99" y="80"/>
                      <a:pt x="117" y="62"/>
                      <a:pt x="117" y="40"/>
                    </a:cubicBezTo>
                    <a:cubicBezTo>
                      <a:pt x="117" y="18"/>
                      <a:pt x="99" y="0"/>
                      <a:pt x="77" y="0"/>
                    </a:cubicBezTo>
                    <a:cubicBezTo>
                      <a:pt x="70" y="0"/>
                      <a:pt x="64" y="1"/>
                      <a:pt x="58" y="4"/>
                    </a:cubicBezTo>
                    <a:lnTo>
                      <a:pt x="53" y="7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28"/>
              <p:cNvSpPr>
                <a:spLocks/>
              </p:cNvSpPr>
              <p:nvPr/>
            </p:nvSpPr>
            <p:spPr bwMode="auto">
              <a:xfrm>
                <a:off x="4971404" y="3920686"/>
                <a:ext cx="1559491" cy="1079648"/>
              </a:xfrm>
              <a:custGeom>
                <a:avLst/>
                <a:gdLst>
                  <a:gd name="T0" fmla="*/ 0 w 98"/>
                  <a:gd name="T1" fmla="*/ 34 h 68"/>
                  <a:gd name="T2" fmla="*/ 49 w 98"/>
                  <a:gd name="T3" fmla="*/ 64 h 68"/>
                  <a:gd name="T4" fmla="*/ 64 w 98"/>
                  <a:gd name="T5" fmla="*/ 68 h 68"/>
                  <a:gd name="T6" fmla="*/ 98 w 98"/>
                  <a:gd name="T7" fmla="*/ 34 h 68"/>
                  <a:gd name="T8" fmla="*/ 64 w 98"/>
                  <a:gd name="T9" fmla="*/ 0 h 68"/>
                  <a:gd name="T10" fmla="*/ 49 w 98"/>
                  <a:gd name="T11" fmla="*/ 4 h 68"/>
                  <a:gd name="T12" fmla="*/ 0 w 98"/>
                  <a:gd name="T13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68">
                    <a:moveTo>
                      <a:pt x="0" y="34"/>
                    </a:moveTo>
                    <a:cubicBezTo>
                      <a:pt x="49" y="64"/>
                      <a:pt x="49" y="64"/>
                      <a:pt x="49" y="64"/>
                    </a:cubicBezTo>
                    <a:cubicBezTo>
                      <a:pt x="53" y="66"/>
                      <a:pt x="59" y="68"/>
                      <a:pt x="64" y="68"/>
                    </a:cubicBezTo>
                    <a:cubicBezTo>
                      <a:pt x="83" y="68"/>
                      <a:pt x="98" y="53"/>
                      <a:pt x="98" y="34"/>
                    </a:cubicBezTo>
                    <a:cubicBezTo>
                      <a:pt x="98" y="15"/>
                      <a:pt x="83" y="0"/>
                      <a:pt x="64" y="0"/>
                    </a:cubicBezTo>
                    <a:cubicBezTo>
                      <a:pt x="59" y="0"/>
                      <a:pt x="53" y="1"/>
                      <a:pt x="49" y="4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5551235" y="4045012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465576" y="4469117"/>
            <a:ext cx="1286247" cy="1839400"/>
            <a:chOff x="4376790" y="2177921"/>
            <a:chExt cx="1286247" cy="1839400"/>
          </a:xfrm>
        </p:grpSpPr>
        <p:grpSp>
          <p:nvGrpSpPr>
            <p:cNvPr id="69" name="组合 68"/>
            <p:cNvGrpSpPr/>
            <p:nvPr/>
          </p:nvGrpSpPr>
          <p:grpSpPr>
            <a:xfrm>
              <a:off x="4376790" y="2177921"/>
              <a:ext cx="1286247" cy="1839400"/>
              <a:chOff x="4376790" y="2177921"/>
              <a:chExt cx="1286247" cy="1839400"/>
            </a:xfrm>
          </p:grpSpPr>
          <p:sp>
            <p:nvSpPr>
              <p:cNvPr id="71" name="Freeform 123"/>
              <p:cNvSpPr>
                <a:spLocks/>
              </p:cNvSpPr>
              <p:nvPr/>
            </p:nvSpPr>
            <p:spPr bwMode="auto">
              <a:xfrm>
                <a:off x="4376790" y="2177921"/>
                <a:ext cx="1286247" cy="1839400"/>
              </a:xfrm>
              <a:custGeom>
                <a:avLst/>
                <a:gdLst>
                  <a:gd name="T0" fmla="*/ 73 w 81"/>
                  <a:gd name="T1" fmla="*/ 53 h 116"/>
                  <a:gd name="T2" fmla="*/ 40 w 81"/>
                  <a:gd name="T3" fmla="*/ 0 h 116"/>
                  <a:gd name="T4" fmla="*/ 8 w 81"/>
                  <a:gd name="T5" fmla="*/ 53 h 116"/>
                  <a:gd name="T6" fmla="*/ 5 w 81"/>
                  <a:gd name="T7" fmla="*/ 58 h 116"/>
                  <a:gd name="T8" fmla="*/ 0 w 81"/>
                  <a:gd name="T9" fmla="*/ 76 h 116"/>
                  <a:gd name="T10" fmla="*/ 40 w 81"/>
                  <a:gd name="T11" fmla="*/ 116 h 116"/>
                  <a:gd name="T12" fmla="*/ 81 w 81"/>
                  <a:gd name="T13" fmla="*/ 76 h 116"/>
                  <a:gd name="T14" fmla="*/ 76 w 81"/>
                  <a:gd name="T15" fmla="*/ 58 h 116"/>
                  <a:gd name="T16" fmla="*/ 73 w 81"/>
                  <a:gd name="T17" fmla="*/ 5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6">
                    <a:moveTo>
                      <a:pt x="73" y="53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2" y="63"/>
                      <a:pt x="0" y="70"/>
                      <a:pt x="0" y="76"/>
                    </a:cubicBezTo>
                    <a:cubicBezTo>
                      <a:pt x="0" y="98"/>
                      <a:pt x="18" y="116"/>
                      <a:pt x="40" y="116"/>
                    </a:cubicBezTo>
                    <a:cubicBezTo>
                      <a:pt x="63" y="116"/>
                      <a:pt x="81" y="98"/>
                      <a:pt x="81" y="76"/>
                    </a:cubicBezTo>
                    <a:cubicBezTo>
                      <a:pt x="81" y="70"/>
                      <a:pt x="79" y="63"/>
                      <a:pt x="76" y="58"/>
                    </a:cubicBezTo>
                    <a:lnTo>
                      <a:pt x="73" y="53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Freeform 124"/>
              <p:cNvSpPr>
                <a:spLocks/>
              </p:cNvSpPr>
              <p:nvPr/>
            </p:nvSpPr>
            <p:spPr bwMode="auto">
              <a:xfrm>
                <a:off x="4480089" y="2369334"/>
                <a:ext cx="1079648" cy="1552827"/>
              </a:xfrm>
              <a:custGeom>
                <a:avLst/>
                <a:gdLst>
                  <a:gd name="T0" fmla="*/ 34 w 68"/>
                  <a:gd name="T1" fmla="*/ 0 h 98"/>
                  <a:gd name="T2" fmla="*/ 4 w 68"/>
                  <a:gd name="T3" fmla="*/ 49 h 98"/>
                  <a:gd name="T4" fmla="*/ 0 w 68"/>
                  <a:gd name="T5" fmla="*/ 65 h 98"/>
                  <a:gd name="T6" fmla="*/ 34 w 68"/>
                  <a:gd name="T7" fmla="*/ 98 h 98"/>
                  <a:gd name="T8" fmla="*/ 68 w 68"/>
                  <a:gd name="T9" fmla="*/ 65 h 98"/>
                  <a:gd name="T10" fmla="*/ 64 w 68"/>
                  <a:gd name="T11" fmla="*/ 49 h 98"/>
                  <a:gd name="T12" fmla="*/ 34 w 68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98">
                    <a:moveTo>
                      <a:pt x="34" y="0"/>
                    </a:moveTo>
                    <a:cubicBezTo>
                      <a:pt x="4" y="49"/>
                      <a:pt x="4" y="49"/>
                      <a:pt x="4" y="49"/>
                    </a:cubicBezTo>
                    <a:cubicBezTo>
                      <a:pt x="2" y="54"/>
                      <a:pt x="0" y="59"/>
                      <a:pt x="0" y="65"/>
                    </a:cubicBezTo>
                    <a:cubicBezTo>
                      <a:pt x="0" y="83"/>
                      <a:pt x="15" y="98"/>
                      <a:pt x="34" y="98"/>
                    </a:cubicBezTo>
                    <a:cubicBezTo>
                      <a:pt x="53" y="98"/>
                      <a:pt x="68" y="83"/>
                      <a:pt x="68" y="65"/>
                    </a:cubicBezTo>
                    <a:cubicBezTo>
                      <a:pt x="68" y="59"/>
                      <a:pt x="67" y="54"/>
                      <a:pt x="64" y="49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4552480" y="2885056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3" name="椭圆 72"/>
          <p:cNvSpPr/>
          <p:nvPr/>
        </p:nvSpPr>
        <p:spPr>
          <a:xfrm>
            <a:off x="5911115" y="428425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5916000" y="320748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H="1">
            <a:off x="5366788" y="377811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 flipH="1">
            <a:off x="6454079" y="373405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6997251" y="1671303"/>
            <a:ext cx="3122565" cy="1307409"/>
            <a:chOff x="6968991" y="1710921"/>
            <a:chExt cx="3122565" cy="1307409"/>
          </a:xfrm>
        </p:grpSpPr>
        <p:sp>
          <p:nvSpPr>
            <p:cNvPr id="78" name="矩形 77"/>
            <p:cNvSpPr/>
            <p:nvPr/>
          </p:nvSpPr>
          <p:spPr>
            <a:xfrm>
              <a:off x="6975578" y="1710921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请输入你的题目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6968991" y="2085767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086549" y="1726322"/>
            <a:ext cx="3122565" cy="1307409"/>
            <a:chOff x="2086549" y="1726322"/>
            <a:chExt cx="3122565" cy="1307409"/>
          </a:xfrm>
        </p:grpSpPr>
        <p:sp>
          <p:nvSpPr>
            <p:cNvPr id="81" name="矩形 80"/>
            <p:cNvSpPr/>
            <p:nvPr/>
          </p:nvSpPr>
          <p:spPr>
            <a:xfrm>
              <a:off x="2605185" y="1726322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请输入你的题目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2086549" y="2101168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040724" y="4901836"/>
            <a:ext cx="3122565" cy="1307409"/>
            <a:chOff x="7040724" y="4901836"/>
            <a:chExt cx="3122565" cy="1307409"/>
          </a:xfrm>
        </p:grpSpPr>
        <p:sp>
          <p:nvSpPr>
            <p:cNvPr id="84" name="矩形 83"/>
            <p:cNvSpPr/>
            <p:nvPr/>
          </p:nvSpPr>
          <p:spPr>
            <a:xfrm>
              <a:off x="7047311" y="4901836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请输入你的题目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7040724" y="5276682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2047523" y="4900032"/>
            <a:ext cx="3122565" cy="1307409"/>
            <a:chOff x="2047523" y="4900032"/>
            <a:chExt cx="3122565" cy="1307409"/>
          </a:xfrm>
        </p:grpSpPr>
        <p:sp>
          <p:nvSpPr>
            <p:cNvPr id="87" name="矩形 86"/>
            <p:cNvSpPr/>
            <p:nvPr/>
          </p:nvSpPr>
          <p:spPr>
            <a:xfrm>
              <a:off x="2566159" y="4900032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请输入你的题目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2047523" y="5274878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313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1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3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4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5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6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7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8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9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10"/>
                            </p:stCondLst>
                            <p:childTnLst>
                              <p:par>
                                <p:cTn id="1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42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430"/>
                            </p:stCondLst>
                            <p:childTnLst>
                              <p:par>
                                <p:cTn id="1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440"/>
                            </p:stCondLst>
                            <p:childTnLst>
                              <p:par>
                                <p:cTn id="1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450"/>
                            </p:stCondLst>
                            <p:childTnLst>
                              <p:par>
                                <p:cTn id="1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46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70"/>
                            </p:stCondLst>
                            <p:childTnLst>
                              <p:par>
                                <p:cTn id="1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480"/>
                            </p:stCondLst>
                            <p:childTnLst>
                              <p:par>
                                <p:cTn id="1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490"/>
                            </p:stCondLst>
                            <p:childTnLst>
                              <p:par>
                                <p:cTn id="2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990"/>
                            </p:stCondLst>
                            <p:childTnLst>
                              <p:par>
                                <p:cTn id="2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740"/>
                            </p:stCondLst>
                            <p:childTnLst>
                              <p:par>
                                <p:cTn id="2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490"/>
                            </p:stCondLst>
                            <p:childTnLst>
                              <p:par>
                                <p:cTn id="2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3240"/>
                            </p:stCondLst>
                            <p:childTnLst>
                              <p:par>
                                <p:cTn id="2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9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73" grpId="0" animBg="1"/>
      <p:bldP spid="74" grpId="0" animBg="1"/>
      <p:bldP spid="75" grpId="0" animBg="1"/>
      <p:bldP spid="7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 flipH="1">
            <a:off x="2421892" y="310752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1774424" y="2460061"/>
            <a:ext cx="1654936" cy="165493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3118887986"/>
              </p:ext>
            </p:extLst>
          </p:nvPr>
        </p:nvGraphicFramePr>
        <p:xfrm>
          <a:off x="1141610" y="1887441"/>
          <a:ext cx="2899666" cy="28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椭圆 4"/>
          <p:cNvSpPr/>
          <p:nvPr/>
        </p:nvSpPr>
        <p:spPr>
          <a:xfrm flipH="1">
            <a:off x="5853544" y="310752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5206076" y="2460061"/>
            <a:ext cx="1654936" cy="165493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376568864"/>
              </p:ext>
            </p:extLst>
          </p:nvPr>
        </p:nvGraphicFramePr>
        <p:xfrm>
          <a:off x="4572475" y="1886112"/>
          <a:ext cx="2899666" cy="28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椭圆 7"/>
          <p:cNvSpPr/>
          <p:nvPr/>
        </p:nvSpPr>
        <p:spPr>
          <a:xfrm flipH="1">
            <a:off x="9380000" y="310752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8732532" y="2460061"/>
            <a:ext cx="1654936" cy="165493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588234962"/>
              </p:ext>
            </p:extLst>
          </p:nvPr>
        </p:nvGraphicFramePr>
        <p:xfrm>
          <a:off x="8110167" y="1884450"/>
          <a:ext cx="2899666" cy="28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1732561" y="4670652"/>
            <a:ext cx="2603929" cy="1587486"/>
            <a:chOff x="1732561" y="4547820"/>
            <a:chExt cx="2603929" cy="1587486"/>
          </a:xfrm>
        </p:grpSpPr>
        <p:sp>
          <p:nvSpPr>
            <p:cNvPr id="12" name="矩形 11"/>
            <p:cNvSpPr/>
            <p:nvPr/>
          </p:nvSpPr>
          <p:spPr>
            <a:xfrm>
              <a:off x="1732561" y="4547820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732561" y="4922666"/>
              <a:ext cx="2159116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206076" y="4670652"/>
            <a:ext cx="2603929" cy="1587486"/>
            <a:chOff x="5206076" y="4620189"/>
            <a:chExt cx="2603929" cy="1587486"/>
          </a:xfrm>
        </p:grpSpPr>
        <p:sp>
          <p:nvSpPr>
            <p:cNvPr id="15" name="矩形 14"/>
            <p:cNvSpPr/>
            <p:nvPr/>
          </p:nvSpPr>
          <p:spPr>
            <a:xfrm>
              <a:off x="5206076" y="4620189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5206076" y="4995035"/>
              <a:ext cx="2159116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679591" y="4670652"/>
            <a:ext cx="2603929" cy="1587486"/>
            <a:chOff x="8679591" y="4697251"/>
            <a:chExt cx="2603929" cy="1587486"/>
          </a:xfrm>
        </p:grpSpPr>
        <p:sp>
          <p:nvSpPr>
            <p:cNvPr id="18" name="矩形 17"/>
            <p:cNvSpPr/>
            <p:nvPr/>
          </p:nvSpPr>
          <p:spPr>
            <a:xfrm>
              <a:off x="8679591" y="4697251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679591" y="5072097"/>
              <a:ext cx="2159116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650099" y="2763067"/>
            <a:ext cx="1500689" cy="768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33%</a:t>
            </a:r>
            <a:endParaRPr lang="zh-CN" alt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107601" y="2763576"/>
            <a:ext cx="1500689" cy="768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45%</a:t>
            </a:r>
            <a:endParaRPr lang="zh-CN" alt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637123" y="2763576"/>
            <a:ext cx="1500689" cy="768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50%</a:t>
            </a:r>
            <a:endParaRPr lang="zh-CN" altLang="en-US" sz="2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530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5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Graphic spid="4" grpId="0">
        <p:bldAsOne/>
      </p:bldGraphic>
      <p:bldP spid="5" grpId="0" animBg="1"/>
      <p:bldP spid="6" grpId="0" animBg="1"/>
      <p:bldGraphic spid="7" grpId="0">
        <p:bldAsOne/>
      </p:bldGraphic>
      <p:bldP spid="8" grpId="0" animBg="1"/>
      <p:bldP spid="9" grpId="0" animBg="1"/>
      <p:bldGraphic spid="10" grpId="0">
        <p:bldAsOne/>
      </p:bldGraphic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17131" y="4635949"/>
            <a:ext cx="1141867" cy="1170307"/>
            <a:chOff x="6717131" y="4635949"/>
            <a:chExt cx="1141867" cy="1170307"/>
          </a:xfrm>
        </p:grpSpPr>
        <p:grpSp>
          <p:nvGrpSpPr>
            <p:cNvPr id="3" name="组合 2"/>
            <p:cNvGrpSpPr/>
            <p:nvPr/>
          </p:nvGrpSpPr>
          <p:grpSpPr>
            <a:xfrm>
              <a:off x="6717131" y="4635949"/>
              <a:ext cx="1141867" cy="1170307"/>
              <a:chOff x="7151687" y="1304926"/>
              <a:chExt cx="1274763" cy="1306513"/>
            </a:xfrm>
            <a:solidFill>
              <a:schemeClr val="bg1">
                <a:alpha val="40000"/>
              </a:schemeClr>
            </a:solidFill>
            <a:effectLst>
              <a:outerShdw blurRad="50800" dist="101600" dir="84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Freeform 9"/>
              <p:cNvSpPr>
                <a:spLocks noEditPoints="1"/>
              </p:cNvSpPr>
              <p:nvPr/>
            </p:nvSpPr>
            <p:spPr bwMode="auto">
              <a:xfrm>
                <a:off x="7151687" y="1304926"/>
                <a:ext cx="1274763" cy="1306513"/>
              </a:xfrm>
              <a:custGeom>
                <a:avLst/>
                <a:gdLst>
                  <a:gd name="T0" fmla="*/ 275 w 803"/>
                  <a:gd name="T1" fmla="*/ 286 h 823"/>
                  <a:gd name="T2" fmla="*/ 354 w 803"/>
                  <a:gd name="T3" fmla="*/ 93 h 823"/>
                  <a:gd name="T4" fmla="*/ 511 w 803"/>
                  <a:gd name="T5" fmla="*/ 230 h 823"/>
                  <a:gd name="T6" fmla="*/ 719 w 803"/>
                  <a:gd name="T7" fmla="*/ 244 h 823"/>
                  <a:gd name="T8" fmla="*/ 640 w 803"/>
                  <a:gd name="T9" fmla="*/ 438 h 823"/>
                  <a:gd name="T10" fmla="*/ 691 w 803"/>
                  <a:gd name="T11" fmla="*/ 640 h 823"/>
                  <a:gd name="T12" fmla="*/ 480 w 803"/>
                  <a:gd name="T13" fmla="*/ 623 h 823"/>
                  <a:gd name="T14" fmla="*/ 303 w 803"/>
                  <a:gd name="T15" fmla="*/ 736 h 823"/>
                  <a:gd name="T16" fmla="*/ 255 w 803"/>
                  <a:gd name="T17" fmla="*/ 531 h 823"/>
                  <a:gd name="T18" fmla="*/ 95 w 803"/>
                  <a:gd name="T19" fmla="*/ 396 h 823"/>
                  <a:gd name="T20" fmla="*/ 275 w 803"/>
                  <a:gd name="T21" fmla="*/ 286 h 823"/>
                  <a:gd name="T22" fmla="*/ 275 w 803"/>
                  <a:gd name="T23" fmla="*/ 286 h 823"/>
                  <a:gd name="T24" fmla="*/ 764 w 803"/>
                  <a:gd name="T25" fmla="*/ 705 h 823"/>
                  <a:gd name="T26" fmla="*/ 699 w 803"/>
                  <a:gd name="T27" fmla="*/ 444 h 823"/>
                  <a:gd name="T28" fmla="*/ 803 w 803"/>
                  <a:gd name="T29" fmla="*/ 194 h 823"/>
                  <a:gd name="T30" fmla="*/ 533 w 803"/>
                  <a:gd name="T31" fmla="*/ 174 h 823"/>
                  <a:gd name="T32" fmla="*/ 328 w 803"/>
                  <a:gd name="T33" fmla="*/ 0 h 823"/>
                  <a:gd name="T34" fmla="*/ 227 w 803"/>
                  <a:gd name="T35" fmla="*/ 250 h 823"/>
                  <a:gd name="T36" fmla="*/ 0 w 803"/>
                  <a:gd name="T37" fmla="*/ 388 h 823"/>
                  <a:gd name="T38" fmla="*/ 205 w 803"/>
                  <a:gd name="T39" fmla="*/ 562 h 823"/>
                  <a:gd name="T40" fmla="*/ 267 w 803"/>
                  <a:gd name="T41" fmla="*/ 823 h 823"/>
                  <a:gd name="T42" fmla="*/ 494 w 803"/>
                  <a:gd name="T43" fmla="*/ 682 h 823"/>
                  <a:gd name="T44" fmla="*/ 764 w 803"/>
                  <a:gd name="T45" fmla="*/ 705 h 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03" h="823">
                    <a:moveTo>
                      <a:pt x="275" y="286"/>
                    </a:moveTo>
                    <a:lnTo>
                      <a:pt x="354" y="93"/>
                    </a:lnTo>
                    <a:lnTo>
                      <a:pt x="511" y="230"/>
                    </a:lnTo>
                    <a:lnTo>
                      <a:pt x="719" y="244"/>
                    </a:lnTo>
                    <a:lnTo>
                      <a:pt x="640" y="438"/>
                    </a:lnTo>
                    <a:lnTo>
                      <a:pt x="691" y="640"/>
                    </a:lnTo>
                    <a:lnTo>
                      <a:pt x="480" y="623"/>
                    </a:lnTo>
                    <a:lnTo>
                      <a:pt x="303" y="736"/>
                    </a:lnTo>
                    <a:lnTo>
                      <a:pt x="255" y="531"/>
                    </a:lnTo>
                    <a:lnTo>
                      <a:pt x="95" y="396"/>
                    </a:lnTo>
                    <a:lnTo>
                      <a:pt x="275" y="286"/>
                    </a:lnTo>
                    <a:lnTo>
                      <a:pt x="275" y="286"/>
                    </a:lnTo>
                    <a:close/>
                    <a:moveTo>
                      <a:pt x="764" y="705"/>
                    </a:moveTo>
                    <a:lnTo>
                      <a:pt x="699" y="444"/>
                    </a:lnTo>
                    <a:lnTo>
                      <a:pt x="803" y="194"/>
                    </a:lnTo>
                    <a:lnTo>
                      <a:pt x="533" y="174"/>
                    </a:lnTo>
                    <a:lnTo>
                      <a:pt x="328" y="0"/>
                    </a:lnTo>
                    <a:lnTo>
                      <a:pt x="227" y="250"/>
                    </a:lnTo>
                    <a:lnTo>
                      <a:pt x="0" y="388"/>
                    </a:lnTo>
                    <a:lnTo>
                      <a:pt x="205" y="562"/>
                    </a:lnTo>
                    <a:lnTo>
                      <a:pt x="267" y="823"/>
                    </a:lnTo>
                    <a:lnTo>
                      <a:pt x="494" y="682"/>
                    </a:lnTo>
                    <a:lnTo>
                      <a:pt x="764" y="705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10"/>
              <p:cNvSpPr>
                <a:spLocks/>
              </p:cNvSpPr>
              <p:nvPr/>
            </p:nvSpPr>
            <p:spPr bwMode="auto">
              <a:xfrm>
                <a:off x="7300657" y="1450182"/>
                <a:ext cx="993775" cy="1023112"/>
              </a:xfrm>
              <a:custGeom>
                <a:avLst/>
                <a:gdLst>
                  <a:gd name="T0" fmla="*/ 258 w 626"/>
                  <a:gd name="T1" fmla="*/ 0 h 640"/>
                  <a:gd name="T2" fmla="*/ 179 w 626"/>
                  <a:gd name="T3" fmla="*/ 193 h 640"/>
                  <a:gd name="T4" fmla="*/ 0 w 626"/>
                  <a:gd name="T5" fmla="*/ 303 h 640"/>
                  <a:gd name="T6" fmla="*/ 160 w 626"/>
                  <a:gd name="T7" fmla="*/ 438 h 640"/>
                  <a:gd name="T8" fmla="*/ 207 w 626"/>
                  <a:gd name="T9" fmla="*/ 640 h 640"/>
                  <a:gd name="T10" fmla="*/ 384 w 626"/>
                  <a:gd name="T11" fmla="*/ 530 h 640"/>
                  <a:gd name="T12" fmla="*/ 595 w 626"/>
                  <a:gd name="T13" fmla="*/ 547 h 640"/>
                  <a:gd name="T14" fmla="*/ 544 w 626"/>
                  <a:gd name="T15" fmla="*/ 345 h 640"/>
                  <a:gd name="T16" fmla="*/ 626 w 626"/>
                  <a:gd name="T17" fmla="*/ 151 h 640"/>
                  <a:gd name="T18" fmla="*/ 415 w 626"/>
                  <a:gd name="T19" fmla="*/ 137 h 640"/>
                  <a:gd name="T20" fmla="*/ 258 w 626"/>
                  <a:gd name="T21" fmla="*/ 0 h 64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281 h 10070"/>
                  <a:gd name="connsiteX6" fmla="*/ 9505 w 10000"/>
                  <a:gd name="connsiteY6" fmla="*/ 8547 h 10070"/>
                  <a:gd name="connsiteX7" fmla="*/ 8690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281 h 10070"/>
                  <a:gd name="connsiteX6" fmla="*/ 9505 w 10000"/>
                  <a:gd name="connsiteY6" fmla="*/ 8547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316 h 10070"/>
                  <a:gd name="connsiteX6" fmla="*/ 9505 w 10000"/>
                  <a:gd name="connsiteY6" fmla="*/ 8547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316 h 10070"/>
                  <a:gd name="connsiteX6" fmla="*/ 9505 w 10000"/>
                  <a:gd name="connsiteY6" fmla="*/ 8582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316 h 10070"/>
                  <a:gd name="connsiteX6" fmla="*/ 9612 w 10000"/>
                  <a:gd name="connsiteY6" fmla="*/ 8617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316 h 10070"/>
                  <a:gd name="connsiteX6" fmla="*/ 9585 w 10000"/>
                  <a:gd name="connsiteY6" fmla="*/ 8643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316 h 10070"/>
                  <a:gd name="connsiteX6" fmla="*/ 9531 w 10000"/>
                  <a:gd name="connsiteY6" fmla="*/ 8617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000" h="10070">
                    <a:moveTo>
                      <a:pt x="4121" y="0"/>
                    </a:moveTo>
                    <a:lnTo>
                      <a:pt x="2859" y="3016"/>
                    </a:lnTo>
                    <a:lnTo>
                      <a:pt x="0" y="4734"/>
                    </a:lnTo>
                    <a:lnTo>
                      <a:pt x="2556" y="6844"/>
                    </a:lnTo>
                    <a:lnTo>
                      <a:pt x="3307" y="10070"/>
                    </a:lnTo>
                    <a:lnTo>
                      <a:pt x="6134" y="8316"/>
                    </a:lnTo>
                    <a:lnTo>
                      <a:pt x="9531" y="8617"/>
                    </a:lnTo>
                    <a:lnTo>
                      <a:pt x="8726" y="5391"/>
                    </a:lnTo>
                    <a:lnTo>
                      <a:pt x="10000" y="2359"/>
                    </a:lnTo>
                    <a:lnTo>
                      <a:pt x="6629" y="2141"/>
                    </a:lnTo>
                    <a:lnTo>
                      <a:pt x="4121" y="0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 rot="20701091">
              <a:off x="6972865" y="4929621"/>
              <a:ext cx="7174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</a:rPr>
                <a:t>02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7047882" y="2422570"/>
            <a:ext cx="377428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8" name="矩形 7"/>
          <p:cNvSpPr/>
          <p:nvPr/>
        </p:nvSpPr>
        <p:spPr>
          <a:xfrm>
            <a:off x="1467766" y="2422570"/>
            <a:ext cx="377428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9" name="椭圆 8"/>
          <p:cNvSpPr/>
          <p:nvPr/>
        </p:nvSpPr>
        <p:spPr>
          <a:xfrm flipH="1">
            <a:off x="1404394" y="438738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 flipH="1">
            <a:off x="7032053" y="438738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760364" y="4888937"/>
            <a:ext cx="3481685" cy="717029"/>
            <a:chOff x="1760364" y="4888937"/>
            <a:chExt cx="3481685" cy="717029"/>
          </a:xfrm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760364" y="4888937"/>
              <a:ext cx="3481685" cy="717029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067891" y="5015847"/>
              <a:ext cx="2172872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400850" y="5093339"/>
              <a:ext cx="559115" cy="400333"/>
              <a:chOff x="1838441" y="1497142"/>
              <a:chExt cx="706569" cy="505912"/>
            </a:xfrm>
            <a:solidFill>
              <a:schemeClr val="bg1">
                <a:alpha val="80000"/>
              </a:schemeClr>
            </a:solidFill>
          </p:grpSpPr>
          <p:sp>
            <p:nvSpPr>
              <p:cNvPr id="15" name="Freeform 43"/>
              <p:cNvSpPr>
                <a:spLocks/>
              </p:cNvSpPr>
              <p:nvPr/>
            </p:nvSpPr>
            <p:spPr bwMode="auto">
              <a:xfrm>
                <a:off x="1838441" y="1593201"/>
                <a:ext cx="706569" cy="409853"/>
              </a:xfrm>
              <a:custGeom>
                <a:avLst/>
                <a:gdLst>
                  <a:gd name="T0" fmla="*/ 0 w 331"/>
                  <a:gd name="T1" fmla="*/ 0 h 192"/>
                  <a:gd name="T2" fmla="*/ 0 w 331"/>
                  <a:gd name="T3" fmla="*/ 192 h 192"/>
                  <a:gd name="T4" fmla="*/ 331 w 331"/>
                  <a:gd name="T5" fmla="*/ 192 h 192"/>
                  <a:gd name="T6" fmla="*/ 331 w 331"/>
                  <a:gd name="T7" fmla="*/ 0 h 192"/>
                  <a:gd name="T8" fmla="*/ 165 w 331"/>
                  <a:gd name="T9" fmla="*/ 118 h 192"/>
                  <a:gd name="T10" fmla="*/ 0 w 331"/>
                  <a:gd name="T11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1" h="192">
                    <a:moveTo>
                      <a:pt x="0" y="0"/>
                    </a:moveTo>
                    <a:lnTo>
                      <a:pt x="0" y="192"/>
                    </a:lnTo>
                    <a:lnTo>
                      <a:pt x="331" y="192"/>
                    </a:lnTo>
                    <a:lnTo>
                      <a:pt x="331" y="0"/>
                    </a:lnTo>
                    <a:lnTo>
                      <a:pt x="165" y="1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44"/>
              <p:cNvSpPr>
                <a:spLocks/>
              </p:cNvSpPr>
              <p:nvPr/>
            </p:nvSpPr>
            <p:spPr bwMode="auto">
              <a:xfrm>
                <a:off x="1838441" y="1497142"/>
                <a:ext cx="706569" cy="292447"/>
              </a:xfrm>
              <a:custGeom>
                <a:avLst/>
                <a:gdLst>
                  <a:gd name="T0" fmla="*/ 331 w 331"/>
                  <a:gd name="T1" fmla="*/ 19 h 137"/>
                  <a:gd name="T2" fmla="*/ 331 w 331"/>
                  <a:gd name="T3" fmla="*/ 0 h 137"/>
                  <a:gd name="T4" fmla="*/ 0 w 331"/>
                  <a:gd name="T5" fmla="*/ 0 h 137"/>
                  <a:gd name="T6" fmla="*/ 0 w 331"/>
                  <a:gd name="T7" fmla="*/ 19 h 137"/>
                  <a:gd name="T8" fmla="*/ 165 w 331"/>
                  <a:gd name="T9" fmla="*/ 137 h 137"/>
                  <a:gd name="T10" fmla="*/ 331 w 331"/>
                  <a:gd name="T11" fmla="*/ 19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1" h="137">
                    <a:moveTo>
                      <a:pt x="331" y="19"/>
                    </a:moveTo>
                    <a:lnTo>
                      <a:pt x="331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165" y="137"/>
                    </a:lnTo>
                    <a:lnTo>
                      <a:pt x="331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7392053" y="4888937"/>
            <a:ext cx="3430112" cy="717029"/>
            <a:chOff x="7392053" y="4888937"/>
            <a:chExt cx="3430112" cy="717029"/>
          </a:xfrm>
        </p:grpSpPr>
        <p:sp>
          <p:nvSpPr>
            <p:cNvPr id="18" name="Rectangle 5"/>
            <p:cNvSpPr>
              <a:spLocks noChangeArrowheads="1"/>
            </p:cNvSpPr>
            <p:nvPr/>
          </p:nvSpPr>
          <p:spPr bwMode="auto">
            <a:xfrm>
              <a:off x="7392053" y="4888937"/>
              <a:ext cx="3430112" cy="717029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953344" y="4985683"/>
              <a:ext cx="1969961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9990872" y="4982390"/>
              <a:ext cx="559115" cy="532089"/>
              <a:chOff x="2907900" y="1349851"/>
              <a:chExt cx="706569" cy="672415"/>
            </a:xfrm>
            <a:solidFill>
              <a:schemeClr val="bg1">
                <a:alpha val="80000"/>
              </a:schemeClr>
            </a:solidFill>
          </p:grpSpPr>
          <p:sp>
            <p:nvSpPr>
              <p:cNvPr id="21" name="Freeform 45"/>
              <p:cNvSpPr>
                <a:spLocks/>
              </p:cNvSpPr>
              <p:nvPr/>
            </p:nvSpPr>
            <p:spPr bwMode="auto">
              <a:xfrm>
                <a:off x="2907900" y="1612413"/>
                <a:ext cx="706569" cy="409853"/>
              </a:xfrm>
              <a:custGeom>
                <a:avLst/>
                <a:gdLst>
                  <a:gd name="T0" fmla="*/ 291 w 331"/>
                  <a:gd name="T1" fmla="*/ 31 h 192"/>
                  <a:gd name="T2" fmla="*/ 166 w 331"/>
                  <a:gd name="T3" fmla="*/ 119 h 192"/>
                  <a:gd name="T4" fmla="*/ 43 w 331"/>
                  <a:gd name="T5" fmla="*/ 31 h 192"/>
                  <a:gd name="T6" fmla="*/ 0 w 331"/>
                  <a:gd name="T7" fmla="*/ 0 h 192"/>
                  <a:gd name="T8" fmla="*/ 0 w 331"/>
                  <a:gd name="T9" fmla="*/ 192 h 192"/>
                  <a:gd name="T10" fmla="*/ 331 w 331"/>
                  <a:gd name="T11" fmla="*/ 192 h 192"/>
                  <a:gd name="T12" fmla="*/ 331 w 331"/>
                  <a:gd name="T13" fmla="*/ 0 h 192"/>
                  <a:gd name="T14" fmla="*/ 291 w 331"/>
                  <a:gd name="T15" fmla="*/ 3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1" h="192">
                    <a:moveTo>
                      <a:pt x="291" y="31"/>
                    </a:moveTo>
                    <a:lnTo>
                      <a:pt x="166" y="119"/>
                    </a:lnTo>
                    <a:lnTo>
                      <a:pt x="43" y="31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331" y="192"/>
                    </a:lnTo>
                    <a:lnTo>
                      <a:pt x="331" y="0"/>
                    </a:lnTo>
                    <a:lnTo>
                      <a:pt x="291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46"/>
              <p:cNvSpPr>
                <a:spLocks/>
              </p:cNvSpPr>
              <p:nvPr/>
            </p:nvSpPr>
            <p:spPr bwMode="auto">
              <a:xfrm>
                <a:off x="3104288" y="1349851"/>
                <a:ext cx="318063" cy="85386"/>
              </a:xfrm>
              <a:custGeom>
                <a:avLst/>
                <a:gdLst>
                  <a:gd name="T0" fmla="*/ 74 w 149"/>
                  <a:gd name="T1" fmla="*/ 0 h 40"/>
                  <a:gd name="T2" fmla="*/ 0 w 149"/>
                  <a:gd name="T3" fmla="*/ 40 h 40"/>
                  <a:gd name="T4" fmla="*/ 149 w 149"/>
                  <a:gd name="T5" fmla="*/ 40 h 40"/>
                  <a:gd name="T6" fmla="*/ 74 w 14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9" h="40">
                    <a:moveTo>
                      <a:pt x="74" y="0"/>
                    </a:moveTo>
                    <a:lnTo>
                      <a:pt x="0" y="40"/>
                    </a:lnTo>
                    <a:lnTo>
                      <a:pt x="149" y="40"/>
                    </a:lnTo>
                    <a:lnTo>
                      <a:pt x="7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47"/>
              <p:cNvSpPr>
                <a:spLocks/>
              </p:cNvSpPr>
              <p:nvPr/>
            </p:nvSpPr>
            <p:spPr bwMode="auto">
              <a:xfrm>
                <a:off x="2999690" y="1460853"/>
                <a:ext cx="529393" cy="365025"/>
              </a:xfrm>
              <a:custGeom>
                <a:avLst/>
                <a:gdLst>
                  <a:gd name="T0" fmla="*/ 198 w 248"/>
                  <a:gd name="T1" fmla="*/ 0 h 171"/>
                  <a:gd name="T2" fmla="*/ 49 w 248"/>
                  <a:gd name="T3" fmla="*/ 0 h 171"/>
                  <a:gd name="T4" fmla="*/ 0 w 248"/>
                  <a:gd name="T5" fmla="*/ 0 h 171"/>
                  <a:gd name="T6" fmla="*/ 0 w 248"/>
                  <a:gd name="T7" fmla="*/ 81 h 171"/>
                  <a:gd name="T8" fmla="*/ 123 w 248"/>
                  <a:gd name="T9" fmla="*/ 171 h 171"/>
                  <a:gd name="T10" fmla="*/ 248 w 248"/>
                  <a:gd name="T11" fmla="*/ 81 h 171"/>
                  <a:gd name="T12" fmla="*/ 248 w 248"/>
                  <a:gd name="T13" fmla="*/ 0 h 171"/>
                  <a:gd name="T14" fmla="*/ 198 w 248"/>
                  <a:gd name="T1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171">
                    <a:moveTo>
                      <a:pt x="198" y="0"/>
                    </a:moveTo>
                    <a:lnTo>
                      <a:pt x="49" y="0"/>
                    </a:lnTo>
                    <a:lnTo>
                      <a:pt x="0" y="0"/>
                    </a:lnTo>
                    <a:lnTo>
                      <a:pt x="0" y="81"/>
                    </a:lnTo>
                    <a:lnTo>
                      <a:pt x="123" y="171"/>
                    </a:lnTo>
                    <a:lnTo>
                      <a:pt x="248" y="81"/>
                    </a:lnTo>
                    <a:lnTo>
                      <a:pt x="248" y="0"/>
                    </a:lnTo>
                    <a:lnTo>
                      <a:pt x="1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971705" y="4623893"/>
            <a:ext cx="1141867" cy="1170307"/>
            <a:chOff x="1085442" y="4635949"/>
            <a:chExt cx="1141867" cy="1170307"/>
          </a:xfrm>
        </p:grpSpPr>
        <p:grpSp>
          <p:nvGrpSpPr>
            <p:cNvPr id="25" name="组合 24"/>
            <p:cNvGrpSpPr/>
            <p:nvPr/>
          </p:nvGrpSpPr>
          <p:grpSpPr>
            <a:xfrm>
              <a:off x="1085442" y="4635949"/>
              <a:ext cx="1141867" cy="1170307"/>
              <a:chOff x="7151687" y="1304926"/>
              <a:chExt cx="1274763" cy="1306513"/>
            </a:xfrm>
            <a:solidFill>
              <a:schemeClr val="bg1">
                <a:alpha val="40000"/>
              </a:schemeClr>
            </a:solidFill>
            <a:effectLst>
              <a:outerShdw blurRad="50800" dist="101600" dir="84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Freeform 9"/>
              <p:cNvSpPr>
                <a:spLocks noEditPoints="1"/>
              </p:cNvSpPr>
              <p:nvPr/>
            </p:nvSpPr>
            <p:spPr bwMode="auto">
              <a:xfrm>
                <a:off x="7151687" y="1304926"/>
                <a:ext cx="1274763" cy="1306513"/>
              </a:xfrm>
              <a:custGeom>
                <a:avLst/>
                <a:gdLst>
                  <a:gd name="T0" fmla="*/ 275 w 803"/>
                  <a:gd name="T1" fmla="*/ 286 h 823"/>
                  <a:gd name="T2" fmla="*/ 354 w 803"/>
                  <a:gd name="T3" fmla="*/ 93 h 823"/>
                  <a:gd name="T4" fmla="*/ 511 w 803"/>
                  <a:gd name="T5" fmla="*/ 230 h 823"/>
                  <a:gd name="T6" fmla="*/ 719 w 803"/>
                  <a:gd name="T7" fmla="*/ 244 h 823"/>
                  <a:gd name="T8" fmla="*/ 640 w 803"/>
                  <a:gd name="T9" fmla="*/ 438 h 823"/>
                  <a:gd name="T10" fmla="*/ 691 w 803"/>
                  <a:gd name="T11" fmla="*/ 640 h 823"/>
                  <a:gd name="T12" fmla="*/ 480 w 803"/>
                  <a:gd name="T13" fmla="*/ 623 h 823"/>
                  <a:gd name="T14" fmla="*/ 303 w 803"/>
                  <a:gd name="T15" fmla="*/ 736 h 823"/>
                  <a:gd name="T16" fmla="*/ 255 w 803"/>
                  <a:gd name="T17" fmla="*/ 531 h 823"/>
                  <a:gd name="T18" fmla="*/ 95 w 803"/>
                  <a:gd name="T19" fmla="*/ 396 h 823"/>
                  <a:gd name="T20" fmla="*/ 275 w 803"/>
                  <a:gd name="T21" fmla="*/ 286 h 823"/>
                  <a:gd name="T22" fmla="*/ 275 w 803"/>
                  <a:gd name="T23" fmla="*/ 286 h 823"/>
                  <a:gd name="T24" fmla="*/ 764 w 803"/>
                  <a:gd name="T25" fmla="*/ 705 h 823"/>
                  <a:gd name="T26" fmla="*/ 699 w 803"/>
                  <a:gd name="T27" fmla="*/ 444 h 823"/>
                  <a:gd name="T28" fmla="*/ 803 w 803"/>
                  <a:gd name="T29" fmla="*/ 194 h 823"/>
                  <a:gd name="T30" fmla="*/ 533 w 803"/>
                  <a:gd name="T31" fmla="*/ 174 h 823"/>
                  <a:gd name="T32" fmla="*/ 328 w 803"/>
                  <a:gd name="T33" fmla="*/ 0 h 823"/>
                  <a:gd name="T34" fmla="*/ 227 w 803"/>
                  <a:gd name="T35" fmla="*/ 250 h 823"/>
                  <a:gd name="T36" fmla="*/ 0 w 803"/>
                  <a:gd name="T37" fmla="*/ 388 h 823"/>
                  <a:gd name="T38" fmla="*/ 205 w 803"/>
                  <a:gd name="T39" fmla="*/ 562 h 823"/>
                  <a:gd name="T40" fmla="*/ 267 w 803"/>
                  <a:gd name="T41" fmla="*/ 823 h 823"/>
                  <a:gd name="T42" fmla="*/ 494 w 803"/>
                  <a:gd name="T43" fmla="*/ 682 h 823"/>
                  <a:gd name="T44" fmla="*/ 764 w 803"/>
                  <a:gd name="T45" fmla="*/ 705 h 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03" h="823">
                    <a:moveTo>
                      <a:pt x="275" y="286"/>
                    </a:moveTo>
                    <a:lnTo>
                      <a:pt x="354" y="93"/>
                    </a:lnTo>
                    <a:lnTo>
                      <a:pt x="511" y="230"/>
                    </a:lnTo>
                    <a:lnTo>
                      <a:pt x="719" y="244"/>
                    </a:lnTo>
                    <a:lnTo>
                      <a:pt x="640" y="438"/>
                    </a:lnTo>
                    <a:lnTo>
                      <a:pt x="691" y="640"/>
                    </a:lnTo>
                    <a:lnTo>
                      <a:pt x="480" y="623"/>
                    </a:lnTo>
                    <a:lnTo>
                      <a:pt x="303" y="736"/>
                    </a:lnTo>
                    <a:lnTo>
                      <a:pt x="255" y="531"/>
                    </a:lnTo>
                    <a:lnTo>
                      <a:pt x="95" y="396"/>
                    </a:lnTo>
                    <a:lnTo>
                      <a:pt x="275" y="286"/>
                    </a:lnTo>
                    <a:lnTo>
                      <a:pt x="275" y="286"/>
                    </a:lnTo>
                    <a:close/>
                    <a:moveTo>
                      <a:pt x="764" y="705"/>
                    </a:moveTo>
                    <a:lnTo>
                      <a:pt x="699" y="444"/>
                    </a:lnTo>
                    <a:lnTo>
                      <a:pt x="803" y="194"/>
                    </a:lnTo>
                    <a:lnTo>
                      <a:pt x="533" y="174"/>
                    </a:lnTo>
                    <a:lnTo>
                      <a:pt x="328" y="0"/>
                    </a:lnTo>
                    <a:lnTo>
                      <a:pt x="227" y="250"/>
                    </a:lnTo>
                    <a:lnTo>
                      <a:pt x="0" y="388"/>
                    </a:lnTo>
                    <a:lnTo>
                      <a:pt x="205" y="562"/>
                    </a:lnTo>
                    <a:lnTo>
                      <a:pt x="267" y="823"/>
                    </a:lnTo>
                    <a:lnTo>
                      <a:pt x="494" y="682"/>
                    </a:lnTo>
                    <a:lnTo>
                      <a:pt x="764" y="705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0"/>
              <p:cNvSpPr>
                <a:spLocks/>
              </p:cNvSpPr>
              <p:nvPr/>
            </p:nvSpPr>
            <p:spPr bwMode="auto">
              <a:xfrm>
                <a:off x="7300657" y="1450182"/>
                <a:ext cx="993775" cy="1023112"/>
              </a:xfrm>
              <a:custGeom>
                <a:avLst/>
                <a:gdLst>
                  <a:gd name="T0" fmla="*/ 258 w 626"/>
                  <a:gd name="T1" fmla="*/ 0 h 640"/>
                  <a:gd name="T2" fmla="*/ 179 w 626"/>
                  <a:gd name="T3" fmla="*/ 193 h 640"/>
                  <a:gd name="T4" fmla="*/ 0 w 626"/>
                  <a:gd name="T5" fmla="*/ 303 h 640"/>
                  <a:gd name="T6" fmla="*/ 160 w 626"/>
                  <a:gd name="T7" fmla="*/ 438 h 640"/>
                  <a:gd name="T8" fmla="*/ 207 w 626"/>
                  <a:gd name="T9" fmla="*/ 640 h 640"/>
                  <a:gd name="T10" fmla="*/ 384 w 626"/>
                  <a:gd name="T11" fmla="*/ 530 h 640"/>
                  <a:gd name="T12" fmla="*/ 595 w 626"/>
                  <a:gd name="T13" fmla="*/ 547 h 640"/>
                  <a:gd name="T14" fmla="*/ 544 w 626"/>
                  <a:gd name="T15" fmla="*/ 345 h 640"/>
                  <a:gd name="T16" fmla="*/ 626 w 626"/>
                  <a:gd name="T17" fmla="*/ 151 h 640"/>
                  <a:gd name="T18" fmla="*/ 415 w 626"/>
                  <a:gd name="T19" fmla="*/ 137 h 640"/>
                  <a:gd name="T20" fmla="*/ 258 w 626"/>
                  <a:gd name="T21" fmla="*/ 0 h 64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281 h 10070"/>
                  <a:gd name="connsiteX6" fmla="*/ 9505 w 10000"/>
                  <a:gd name="connsiteY6" fmla="*/ 8547 h 10070"/>
                  <a:gd name="connsiteX7" fmla="*/ 8690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281 h 10070"/>
                  <a:gd name="connsiteX6" fmla="*/ 9505 w 10000"/>
                  <a:gd name="connsiteY6" fmla="*/ 8547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316 h 10070"/>
                  <a:gd name="connsiteX6" fmla="*/ 9505 w 10000"/>
                  <a:gd name="connsiteY6" fmla="*/ 8547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316 h 10070"/>
                  <a:gd name="connsiteX6" fmla="*/ 9505 w 10000"/>
                  <a:gd name="connsiteY6" fmla="*/ 8582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316 h 10070"/>
                  <a:gd name="connsiteX6" fmla="*/ 9612 w 10000"/>
                  <a:gd name="connsiteY6" fmla="*/ 8617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316 h 10070"/>
                  <a:gd name="connsiteX6" fmla="*/ 9585 w 10000"/>
                  <a:gd name="connsiteY6" fmla="*/ 8643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  <a:gd name="connsiteX0" fmla="*/ 4121 w 10000"/>
                  <a:gd name="connsiteY0" fmla="*/ 0 h 10070"/>
                  <a:gd name="connsiteX1" fmla="*/ 2859 w 10000"/>
                  <a:gd name="connsiteY1" fmla="*/ 3016 h 10070"/>
                  <a:gd name="connsiteX2" fmla="*/ 0 w 10000"/>
                  <a:gd name="connsiteY2" fmla="*/ 4734 h 10070"/>
                  <a:gd name="connsiteX3" fmla="*/ 2556 w 10000"/>
                  <a:gd name="connsiteY3" fmla="*/ 6844 h 10070"/>
                  <a:gd name="connsiteX4" fmla="*/ 3307 w 10000"/>
                  <a:gd name="connsiteY4" fmla="*/ 10070 h 10070"/>
                  <a:gd name="connsiteX5" fmla="*/ 6134 w 10000"/>
                  <a:gd name="connsiteY5" fmla="*/ 8316 h 10070"/>
                  <a:gd name="connsiteX6" fmla="*/ 9531 w 10000"/>
                  <a:gd name="connsiteY6" fmla="*/ 8617 h 10070"/>
                  <a:gd name="connsiteX7" fmla="*/ 8726 w 10000"/>
                  <a:gd name="connsiteY7" fmla="*/ 5391 h 10070"/>
                  <a:gd name="connsiteX8" fmla="*/ 10000 w 10000"/>
                  <a:gd name="connsiteY8" fmla="*/ 2359 h 10070"/>
                  <a:gd name="connsiteX9" fmla="*/ 6629 w 10000"/>
                  <a:gd name="connsiteY9" fmla="*/ 2141 h 10070"/>
                  <a:gd name="connsiteX10" fmla="*/ 4121 w 10000"/>
                  <a:gd name="connsiteY10" fmla="*/ 0 h 10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000" h="10070">
                    <a:moveTo>
                      <a:pt x="4121" y="0"/>
                    </a:moveTo>
                    <a:lnTo>
                      <a:pt x="2859" y="3016"/>
                    </a:lnTo>
                    <a:lnTo>
                      <a:pt x="0" y="4734"/>
                    </a:lnTo>
                    <a:lnTo>
                      <a:pt x="2556" y="6844"/>
                    </a:lnTo>
                    <a:lnTo>
                      <a:pt x="3307" y="10070"/>
                    </a:lnTo>
                    <a:lnTo>
                      <a:pt x="6134" y="8316"/>
                    </a:lnTo>
                    <a:lnTo>
                      <a:pt x="9531" y="8617"/>
                    </a:lnTo>
                    <a:lnTo>
                      <a:pt x="8726" y="5391"/>
                    </a:lnTo>
                    <a:lnTo>
                      <a:pt x="10000" y="2359"/>
                    </a:lnTo>
                    <a:lnTo>
                      <a:pt x="6629" y="2141"/>
                    </a:lnTo>
                    <a:lnTo>
                      <a:pt x="4121" y="0"/>
                    </a:lnTo>
                    <a:close/>
                  </a:path>
                </a:pathLst>
              </a:custGeom>
              <a:solidFill>
                <a:schemeClr val="bg1"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 rot="20701091">
              <a:off x="1341176" y="4929621"/>
              <a:ext cx="7174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</a:rPr>
                <a:t>01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7125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4984" y="589235"/>
            <a:ext cx="298994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b="1" dirty="0">
                <a:ln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</a:rPr>
              <a:t>3</a:t>
            </a:r>
            <a:endParaRPr lang="zh-CN" altLang="en-US" sz="34400" b="1" dirty="0">
              <a:ln>
                <a:solidFill>
                  <a:schemeClr val="bg1">
                    <a:alpha val="50000"/>
                  </a:schemeClr>
                </a:solidFill>
              </a:ln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772237" y="1541222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450529" y="249127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792478" y="207911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365049" y="4661493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179809" y="471213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866414" y="2393470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839628" y="3578152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670320" y="2822019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714231" y="2343602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529635" y="182691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stCxn id="10" idx="5"/>
            <a:endCxn id="51" idx="0"/>
          </p:cNvCxnSpPr>
          <p:nvPr/>
        </p:nvCxnSpPr>
        <p:spPr>
          <a:xfrm>
            <a:off x="3923696" y="3075841"/>
            <a:ext cx="410319" cy="34702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6" idx="6"/>
            <a:endCxn id="7" idx="2"/>
          </p:cNvCxnSpPr>
          <p:nvPr/>
        </p:nvCxnSpPr>
        <p:spPr>
          <a:xfrm>
            <a:off x="4760257" y="4859446"/>
            <a:ext cx="419552" cy="137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6" idx="1"/>
            <a:endCxn id="44" idx="5"/>
          </p:cNvCxnSpPr>
          <p:nvPr/>
        </p:nvCxnSpPr>
        <p:spPr>
          <a:xfrm flipH="1" flipV="1">
            <a:off x="4042061" y="4527128"/>
            <a:ext cx="380865" cy="1923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2" idx="4"/>
            <a:endCxn id="11" idx="0"/>
          </p:cNvCxnSpPr>
          <p:nvPr/>
        </p:nvCxnSpPr>
        <p:spPr>
          <a:xfrm>
            <a:off x="4678060" y="2124284"/>
            <a:ext cx="233775" cy="21931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4388461" y="301945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167445" y="2392353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955271" y="466286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895720" y="471213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175431" y="181881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>
            <a:stCxn id="21" idx="3"/>
            <a:endCxn id="4" idx="1"/>
          </p:cNvCxnSpPr>
          <p:nvPr/>
        </p:nvCxnSpPr>
        <p:spPr>
          <a:xfrm>
            <a:off x="3218904" y="2072634"/>
            <a:ext cx="275098" cy="462187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50" idx="7"/>
            <a:endCxn id="17" idx="1"/>
          </p:cNvCxnSpPr>
          <p:nvPr/>
        </p:nvCxnSpPr>
        <p:spPr>
          <a:xfrm flipV="1">
            <a:off x="3892082" y="3063003"/>
            <a:ext cx="539852" cy="25143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8827378" y="471213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803642" y="466286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>
            <a:stCxn id="7" idx="6"/>
            <a:endCxn id="19" idx="2"/>
          </p:cNvCxnSpPr>
          <p:nvPr/>
        </p:nvCxnSpPr>
        <p:spPr>
          <a:xfrm>
            <a:off x="5476658" y="4860821"/>
            <a:ext cx="478613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19" idx="6"/>
            <a:endCxn id="20" idx="2"/>
          </p:cNvCxnSpPr>
          <p:nvPr/>
        </p:nvCxnSpPr>
        <p:spPr>
          <a:xfrm>
            <a:off x="6350479" y="4860821"/>
            <a:ext cx="545241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20" idx="6"/>
            <a:endCxn id="25" idx="2"/>
          </p:cNvCxnSpPr>
          <p:nvPr/>
        </p:nvCxnSpPr>
        <p:spPr>
          <a:xfrm>
            <a:off x="7192569" y="4860821"/>
            <a:ext cx="611073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25" idx="6"/>
            <a:endCxn id="24" idx="2"/>
          </p:cNvCxnSpPr>
          <p:nvPr/>
        </p:nvCxnSpPr>
        <p:spPr>
          <a:xfrm>
            <a:off x="8198850" y="4860821"/>
            <a:ext cx="628528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43" idx="2"/>
            <a:endCxn id="17" idx="4"/>
          </p:cNvCxnSpPr>
          <p:nvPr/>
        </p:nvCxnSpPr>
        <p:spPr>
          <a:xfrm flipH="1" flipV="1">
            <a:off x="4536886" y="3316825"/>
            <a:ext cx="280308" cy="100742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12" idx="3"/>
            <a:endCxn id="17" idx="0"/>
          </p:cNvCxnSpPr>
          <p:nvPr/>
        </p:nvCxnSpPr>
        <p:spPr>
          <a:xfrm flipH="1">
            <a:off x="4536886" y="2080735"/>
            <a:ext cx="36222" cy="938719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3" idx="5"/>
            <a:endCxn id="11" idx="3"/>
          </p:cNvCxnSpPr>
          <p:nvPr/>
        </p:nvCxnSpPr>
        <p:spPr>
          <a:xfrm>
            <a:off x="4109568" y="1879148"/>
            <a:ext cx="662540" cy="80238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5" idx="7"/>
            <a:endCxn id="12" idx="3"/>
          </p:cNvCxnSpPr>
          <p:nvPr/>
        </p:nvCxnSpPr>
        <p:spPr>
          <a:xfrm flipV="1">
            <a:off x="4045854" y="2080735"/>
            <a:ext cx="527254" cy="4192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21" idx="5"/>
            <a:endCxn id="5" idx="1"/>
          </p:cNvCxnSpPr>
          <p:nvPr/>
        </p:nvCxnSpPr>
        <p:spPr>
          <a:xfrm>
            <a:off x="3428807" y="2072634"/>
            <a:ext cx="407144" cy="5002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9" idx="2"/>
            <a:endCxn id="51" idx="6"/>
          </p:cNvCxnSpPr>
          <p:nvPr/>
        </p:nvCxnSpPr>
        <p:spPr>
          <a:xfrm flipH="1" flipV="1">
            <a:off x="4531619" y="3620816"/>
            <a:ext cx="308009" cy="155289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9408544" y="411437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>
            <a:stCxn id="36" idx="3"/>
            <a:endCxn id="24" idx="7"/>
          </p:cNvCxnSpPr>
          <p:nvPr/>
        </p:nvCxnSpPr>
        <p:spPr>
          <a:xfrm flipH="1">
            <a:off x="9080754" y="4452303"/>
            <a:ext cx="385667" cy="30338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2851938" y="3880657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386897" y="3798450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3072792" y="444644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3644692" y="477518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320127" y="3999868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817194" y="4126300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788685" y="4273306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5" name="直接连接符 44"/>
          <p:cNvCxnSpPr>
            <a:stCxn id="43" idx="2"/>
            <a:endCxn id="42" idx="6"/>
          </p:cNvCxnSpPr>
          <p:nvPr/>
        </p:nvCxnSpPr>
        <p:spPr>
          <a:xfrm flipH="1" flipV="1">
            <a:off x="4616976" y="4148554"/>
            <a:ext cx="200218" cy="175699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41" idx="0"/>
            <a:endCxn id="38" idx="5"/>
          </p:cNvCxnSpPr>
          <p:nvPr/>
        </p:nvCxnSpPr>
        <p:spPr>
          <a:xfrm flipH="1" flipV="1">
            <a:off x="3105314" y="4134479"/>
            <a:ext cx="687803" cy="640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40" idx="7"/>
            <a:endCxn id="44" idx="3"/>
          </p:cNvCxnSpPr>
          <p:nvPr/>
        </p:nvCxnSpPr>
        <p:spPr>
          <a:xfrm>
            <a:off x="3410123" y="4504427"/>
            <a:ext cx="422035" cy="22701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stCxn id="41" idx="0"/>
            <a:endCxn id="43" idx="3"/>
          </p:cNvCxnSpPr>
          <p:nvPr/>
        </p:nvCxnSpPr>
        <p:spPr>
          <a:xfrm flipV="1">
            <a:off x="3793117" y="4464226"/>
            <a:ext cx="1081954" cy="310956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6" idx="1"/>
            <a:endCxn id="42" idx="4"/>
          </p:cNvCxnSpPr>
          <p:nvPr/>
        </p:nvCxnSpPr>
        <p:spPr>
          <a:xfrm flipV="1">
            <a:off x="4422926" y="4297239"/>
            <a:ext cx="45626" cy="42223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/>
          <p:cNvSpPr/>
          <p:nvPr/>
        </p:nvSpPr>
        <p:spPr>
          <a:xfrm>
            <a:off x="3638706" y="3270889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136411" y="3422863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>
            <a:stCxn id="17" idx="0"/>
            <a:endCxn id="18" idx="4"/>
          </p:cNvCxnSpPr>
          <p:nvPr/>
        </p:nvCxnSpPr>
        <p:spPr>
          <a:xfrm flipH="1" flipV="1">
            <a:off x="4365049" y="2788258"/>
            <a:ext cx="171837" cy="231196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5651916" y="2052287"/>
            <a:ext cx="243103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269535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50"/>
                            </p:stCondLst>
                            <p:childTnLst>
                              <p:par>
                                <p:cTn id="1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4" grpId="0" animBg="1"/>
      <p:bldP spid="25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50" grpId="0" animBg="1"/>
      <p:bldP spid="51" grpId="0" animBg="1"/>
      <p:bldP spid="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83867" y="1950676"/>
            <a:ext cx="1513297" cy="3941651"/>
            <a:chOff x="2733067" y="2306276"/>
            <a:chExt cx="1513297" cy="3941651"/>
          </a:xfrm>
        </p:grpSpPr>
        <p:sp>
          <p:nvSpPr>
            <p:cNvPr id="3" name="Freeform 6"/>
            <p:cNvSpPr>
              <a:spLocks/>
            </p:cNvSpPr>
            <p:nvPr/>
          </p:nvSpPr>
          <p:spPr bwMode="auto">
            <a:xfrm>
              <a:off x="2733067" y="2987090"/>
              <a:ext cx="1513297" cy="3260837"/>
            </a:xfrm>
            <a:custGeom>
              <a:avLst/>
              <a:gdLst>
                <a:gd name="T0" fmla="*/ 0 w 898"/>
                <a:gd name="T1" fmla="*/ 76 h 1935"/>
                <a:gd name="T2" fmla="*/ 211 w 898"/>
                <a:gd name="T3" fmla="*/ 1935 h 1935"/>
                <a:gd name="T4" fmla="*/ 898 w 898"/>
                <a:gd name="T5" fmla="*/ 1857 h 1935"/>
                <a:gd name="T6" fmla="*/ 690 w 898"/>
                <a:gd name="T7" fmla="*/ 0 h 1935"/>
                <a:gd name="T8" fmla="*/ 589 w 898"/>
                <a:gd name="T9" fmla="*/ 10 h 1935"/>
                <a:gd name="T10" fmla="*/ 636 w 898"/>
                <a:gd name="T11" fmla="*/ 444 h 1935"/>
                <a:gd name="T12" fmla="*/ 402 w 898"/>
                <a:gd name="T13" fmla="*/ 470 h 1935"/>
                <a:gd name="T14" fmla="*/ 352 w 898"/>
                <a:gd name="T15" fmla="*/ 38 h 1935"/>
                <a:gd name="T16" fmla="*/ 0 w 898"/>
                <a:gd name="T17" fmla="*/ 76 h 1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8" h="1935">
                  <a:moveTo>
                    <a:pt x="0" y="76"/>
                  </a:moveTo>
                  <a:lnTo>
                    <a:pt x="211" y="1935"/>
                  </a:lnTo>
                  <a:lnTo>
                    <a:pt x="898" y="1857"/>
                  </a:lnTo>
                  <a:lnTo>
                    <a:pt x="690" y="0"/>
                  </a:lnTo>
                  <a:lnTo>
                    <a:pt x="589" y="10"/>
                  </a:lnTo>
                  <a:lnTo>
                    <a:pt x="636" y="444"/>
                  </a:lnTo>
                  <a:lnTo>
                    <a:pt x="402" y="470"/>
                  </a:lnTo>
                  <a:lnTo>
                    <a:pt x="352" y="38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>
              <a:reflection blurRad="6350" stA="52000" endA="300" endPos="16000" dist="25400" dir="5400000" sy="-100000" algn="bl" rotWithShape="0"/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gradFill>
                  <a:gsLst>
                    <a:gs pos="19000">
                      <a:srgbClr val="007382"/>
                    </a:gs>
                    <a:gs pos="49000">
                      <a:srgbClr val="F55591"/>
                    </a:gs>
                  </a:gsLst>
                  <a:lin ang="13200000" scaled="0"/>
                </a:gra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2884734" y="2306276"/>
              <a:ext cx="840908" cy="785297"/>
            </a:xfrm>
            <a:custGeom>
              <a:avLst/>
              <a:gdLst>
                <a:gd name="T0" fmla="*/ 191 w 211"/>
                <a:gd name="T1" fmla="*/ 0 h 197"/>
                <a:gd name="T2" fmla="*/ 211 w 211"/>
                <a:gd name="T3" fmla="*/ 175 h 197"/>
                <a:gd name="T4" fmla="*/ 111 w 211"/>
                <a:gd name="T5" fmla="*/ 187 h 197"/>
                <a:gd name="T6" fmla="*/ 106 w 211"/>
                <a:gd name="T7" fmla="*/ 134 h 197"/>
                <a:gd name="T8" fmla="*/ 9 w 211"/>
                <a:gd name="T9" fmla="*/ 197 h 197"/>
                <a:gd name="T10" fmla="*/ 0 w 211"/>
                <a:gd name="T11" fmla="*/ 117 h 197"/>
                <a:gd name="T12" fmla="*/ 110 w 211"/>
                <a:gd name="T13" fmla="*/ 9 h 197"/>
                <a:gd name="T14" fmla="*/ 191 w 211"/>
                <a:gd name="T1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1" h="197">
                  <a:moveTo>
                    <a:pt x="191" y="0"/>
                  </a:moveTo>
                  <a:cubicBezTo>
                    <a:pt x="211" y="175"/>
                    <a:pt x="211" y="175"/>
                    <a:pt x="211" y="175"/>
                  </a:cubicBezTo>
                  <a:cubicBezTo>
                    <a:pt x="111" y="187"/>
                    <a:pt x="111" y="187"/>
                    <a:pt x="111" y="187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78" y="163"/>
                    <a:pt x="46" y="181"/>
                    <a:pt x="9" y="19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54" y="92"/>
                    <a:pt x="90" y="65"/>
                    <a:pt x="110" y="9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bg1">
                <a:alpha val="75000"/>
              </a:schemeClr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37070" y="1564766"/>
            <a:ext cx="1577337" cy="3933228"/>
            <a:chOff x="4086270" y="1920366"/>
            <a:chExt cx="1577337" cy="3933228"/>
          </a:xfrm>
        </p:grpSpPr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4086270" y="2604553"/>
              <a:ext cx="1346464" cy="3249041"/>
            </a:xfrm>
            <a:custGeom>
              <a:avLst/>
              <a:gdLst>
                <a:gd name="T0" fmla="*/ 338 w 338"/>
                <a:gd name="T1" fmla="*/ 207 h 816"/>
                <a:gd name="T2" fmla="*/ 294 w 338"/>
                <a:gd name="T3" fmla="*/ 816 h 816"/>
                <a:gd name="T4" fmla="*/ 0 w 338"/>
                <a:gd name="T5" fmla="*/ 795 h 816"/>
                <a:gd name="T6" fmla="*/ 57 w 338"/>
                <a:gd name="T7" fmla="*/ 0 h 816"/>
                <a:gd name="T8" fmla="*/ 198 w 338"/>
                <a:gd name="T9" fmla="*/ 10 h 816"/>
                <a:gd name="T10" fmla="*/ 44 w 338"/>
                <a:gd name="T11" fmla="*/ 185 h 816"/>
                <a:gd name="T12" fmla="*/ 338 w 338"/>
                <a:gd name="T13" fmla="*/ 207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816">
                  <a:moveTo>
                    <a:pt x="338" y="207"/>
                  </a:moveTo>
                  <a:cubicBezTo>
                    <a:pt x="294" y="816"/>
                    <a:pt x="294" y="816"/>
                    <a:pt x="294" y="816"/>
                  </a:cubicBezTo>
                  <a:cubicBezTo>
                    <a:pt x="0" y="795"/>
                    <a:pt x="0" y="795"/>
                    <a:pt x="0" y="79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04" y="4"/>
                    <a:pt x="151" y="7"/>
                    <a:pt x="198" y="10"/>
                  </a:cubicBezTo>
                  <a:cubicBezTo>
                    <a:pt x="141" y="49"/>
                    <a:pt x="61" y="93"/>
                    <a:pt x="44" y="185"/>
                  </a:cubicBezTo>
                  <a:lnTo>
                    <a:pt x="338" y="207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>
              <a:reflection blurRad="127000" stA="52000" endA="300" endPos="19000" dist="304800" dir="5400000" sy="-100000" algn="bl" rotWithShape="0"/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4851347" y="2680386"/>
              <a:ext cx="637001" cy="426352"/>
            </a:xfrm>
            <a:custGeom>
              <a:avLst/>
              <a:gdLst>
                <a:gd name="T0" fmla="*/ 160 w 160"/>
                <a:gd name="T1" fmla="*/ 3 h 107"/>
                <a:gd name="T2" fmla="*/ 152 w 160"/>
                <a:gd name="T3" fmla="*/ 107 h 107"/>
                <a:gd name="T4" fmla="*/ 0 w 160"/>
                <a:gd name="T5" fmla="*/ 96 h 107"/>
                <a:gd name="T6" fmla="*/ 131 w 160"/>
                <a:gd name="T7" fmla="*/ 0 h 107"/>
                <a:gd name="T8" fmla="*/ 160 w 160"/>
                <a:gd name="T9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07">
                  <a:moveTo>
                    <a:pt x="160" y="3"/>
                  </a:moveTo>
                  <a:cubicBezTo>
                    <a:pt x="152" y="107"/>
                    <a:pt x="152" y="107"/>
                    <a:pt x="152" y="10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0" y="65"/>
                    <a:pt x="95" y="41"/>
                    <a:pt x="131" y="0"/>
                  </a:cubicBezTo>
                  <a:lnTo>
                    <a:pt x="160" y="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>
              <a:reflection blurRad="127000" stA="52000" endA="300" endPos="19000" dist="304800" dir="5400000" sy="-100000" algn="bl" rotWithShape="0"/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4357587" y="1920366"/>
              <a:ext cx="1306020" cy="760019"/>
            </a:xfrm>
            <a:custGeom>
              <a:avLst/>
              <a:gdLst>
                <a:gd name="T0" fmla="*/ 99 w 328"/>
                <a:gd name="T1" fmla="*/ 124 h 191"/>
                <a:gd name="T2" fmla="*/ 0 w 328"/>
                <a:gd name="T3" fmla="*/ 108 h 191"/>
                <a:gd name="T4" fmla="*/ 159 w 328"/>
                <a:gd name="T5" fmla="*/ 5 h 191"/>
                <a:gd name="T6" fmla="*/ 255 w 328"/>
                <a:gd name="T7" fmla="*/ 191 h 191"/>
                <a:gd name="T8" fmla="*/ 130 w 328"/>
                <a:gd name="T9" fmla="*/ 182 h 191"/>
                <a:gd name="T10" fmla="*/ 173 w 328"/>
                <a:gd name="T11" fmla="*/ 83 h 191"/>
                <a:gd name="T12" fmla="*/ 99 w 328"/>
                <a:gd name="T13" fmla="*/ 12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191">
                  <a:moveTo>
                    <a:pt x="99" y="124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24" y="0"/>
                    <a:pt x="97" y="3"/>
                    <a:pt x="159" y="5"/>
                  </a:cubicBezTo>
                  <a:cubicBezTo>
                    <a:pt x="273" y="9"/>
                    <a:pt x="328" y="110"/>
                    <a:pt x="255" y="191"/>
                  </a:cubicBezTo>
                  <a:cubicBezTo>
                    <a:pt x="130" y="182"/>
                    <a:pt x="130" y="182"/>
                    <a:pt x="130" y="182"/>
                  </a:cubicBezTo>
                  <a:cubicBezTo>
                    <a:pt x="162" y="164"/>
                    <a:pt x="215" y="119"/>
                    <a:pt x="173" y="83"/>
                  </a:cubicBezTo>
                  <a:cubicBezTo>
                    <a:pt x="153" y="65"/>
                    <a:pt x="106" y="66"/>
                    <a:pt x="99" y="124"/>
                  </a:cubicBezTo>
                  <a:close/>
                </a:path>
              </a:pathLst>
            </a:custGeom>
            <a:solidFill>
              <a:schemeClr val="bg1">
                <a:alpha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434666" y="1824285"/>
            <a:ext cx="1489705" cy="3924803"/>
            <a:chOff x="5383866" y="2179885"/>
            <a:chExt cx="1489705" cy="3924803"/>
          </a:xfrm>
        </p:grpSpPr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5383866" y="2859017"/>
              <a:ext cx="1397020" cy="3245671"/>
            </a:xfrm>
            <a:custGeom>
              <a:avLst/>
              <a:gdLst>
                <a:gd name="T0" fmla="*/ 175 w 351"/>
                <a:gd name="T1" fmla="*/ 9 h 815"/>
                <a:gd name="T2" fmla="*/ 57 w 351"/>
                <a:gd name="T3" fmla="*/ 0 h 815"/>
                <a:gd name="T4" fmla="*/ 0 w 351"/>
                <a:gd name="T5" fmla="*/ 793 h 815"/>
                <a:gd name="T6" fmla="*/ 294 w 351"/>
                <a:gd name="T7" fmla="*/ 815 h 815"/>
                <a:gd name="T8" fmla="*/ 351 w 351"/>
                <a:gd name="T9" fmla="*/ 21 h 815"/>
                <a:gd name="T10" fmla="*/ 314 w 351"/>
                <a:gd name="T11" fmla="*/ 19 h 815"/>
                <a:gd name="T12" fmla="*/ 346 w 351"/>
                <a:gd name="T13" fmla="*/ 93 h 815"/>
                <a:gd name="T14" fmla="*/ 187 w 351"/>
                <a:gd name="T15" fmla="*/ 202 h 815"/>
                <a:gd name="T16" fmla="*/ 51 w 351"/>
                <a:gd name="T17" fmla="*/ 92 h 815"/>
                <a:gd name="T18" fmla="*/ 151 w 351"/>
                <a:gd name="T19" fmla="*/ 86 h 815"/>
                <a:gd name="T20" fmla="*/ 246 w 351"/>
                <a:gd name="T21" fmla="*/ 94 h 815"/>
                <a:gd name="T22" fmla="*/ 171 w 351"/>
                <a:gd name="T23" fmla="*/ 39 h 815"/>
                <a:gd name="T24" fmla="*/ 175 w 351"/>
                <a:gd name="T25" fmla="*/ 9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1" h="815">
                  <a:moveTo>
                    <a:pt x="175" y="9"/>
                  </a:moveTo>
                  <a:cubicBezTo>
                    <a:pt x="136" y="6"/>
                    <a:pt x="97" y="3"/>
                    <a:pt x="57" y="0"/>
                  </a:cubicBezTo>
                  <a:cubicBezTo>
                    <a:pt x="38" y="265"/>
                    <a:pt x="19" y="529"/>
                    <a:pt x="0" y="793"/>
                  </a:cubicBezTo>
                  <a:cubicBezTo>
                    <a:pt x="98" y="801"/>
                    <a:pt x="196" y="808"/>
                    <a:pt x="294" y="815"/>
                  </a:cubicBezTo>
                  <a:cubicBezTo>
                    <a:pt x="313" y="550"/>
                    <a:pt x="332" y="286"/>
                    <a:pt x="351" y="21"/>
                  </a:cubicBezTo>
                  <a:cubicBezTo>
                    <a:pt x="338" y="20"/>
                    <a:pt x="326" y="20"/>
                    <a:pt x="314" y="19"/>
                  </a:cubicBezTo>
                  <a:cubicBezTo>
                    <a:pt x="338" y="37"/>
                    <a:pt x="348" y="61"/>
                    <a:pt x="346" y="93"/>
                  </a:cubicBezTo>
                  <a:cubicBezTo>
                    <a:pt x="340" y="168"/>
                    <a:pt x="274" y="213"/>
                    <a:pt x="187" y="202"/>
                  </a:cubicBezTo>
                  <a:cubicBezTo>
                    <a:pt x="113" y="193"/>
                    <a:pt x="71" y="171"/>
                    <a:pt x="51" y="92"/>
                  </a:cubicBezTo>
                  <a:cubicBezTo>
                    <a:pt x="151" y="86"/>
                    <a:pt x="151" y="86"/>
                    <a:pt x="151" y="86"/>
                  </a:cubicBezTo>
                  <a:cubicBezTo>
                    <a:pt x="159" y="170"/>
                    <a:pt x="243" y="148"/>
                    <a:pt x="246" y="94"/>
                  </a:cubicBezTo>
                  <a:cubicBezTo>
                    <a:pt x="248" y="54"/>
                    <a:pt x="227" y="25"/>
                    <a:pt x="171" y="39"/>
                  </a:cubicBezTo>
                  <a:cubicBezTo>
                    <a:pt x="172" y="29"/>
                    <a:pt x="174" y="19"/>
                    <a:pt x="175" y="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>
              <a:reflection blurRad="6350" stA="52000" endA="300" endPos="17000" dist="101600" dir="5400000" sy="-100000" algn="bl" rotWithShape="0"/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5663607" y="2179885"/>
              <a:ext cx="1209964" cy="754964"/>
            </a:xfrm>
            <a:custGeom>
              <a:avLst/>
              <a:gdLst>
                <a:gd name="T0" fmla="*/ 91 w 304"/>
                <a:gd name="T1" fmla="*/ 109 h 190"/>
                <a:gd name="T2" fmla="*/ 0 w 304"/>
                <a:gd name="T3" fmla="*/ 86 h 190"/>
                <a:gd name="T4" fmla="*/ 152 w 304"/>
                <a:gd name="T5" fmla="*/ 4 h 190"/>
                <a:gd name="T6" fmla="*/ 214 w 304"/>
                <a:gd name="T7" fmla="*/ 175 h 190"/>
                <a:gd name="T8" fmla="*/ 244 w 304"/>
                <a:gd name="T9" fmla="*/ 190 h 190"/>
                <a:gd name="T10" fmla="*/ 105 w 304"/>
                <a:gd name="T11" fmla="*/ 180 h 190"/>
                <a:gd name="T12" fmla="*/ 111 w 304"/>
                <a:gd name="T13" fmla="*/ 140 h 190"/>
                <a:gd name="T14" fmla="*/ 164 w 304"/>
                <a:gd name="T15" fmla="*/ 79 h 190"/>
                <a:gd name="T16" fmla="*/ 91 w 304"/>
                <a:gd name="T17" fmla="*/ 10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4" h="190">
                  <a:moveTo>
                    <a:pt x="91" y="109"/>
                  </a:moveTo>
                  <a:cubicBezTo>
                    <a:pt x="61" y="102"/>
                    <a:pt x="30" y="94"/>
                    <a:pt x="0" y="86"/>
                  </a:cubicBezTo>
                  <a:cubicBezTo>
                    <a:pt x="26" y="6"/>
                    <a:pt x="95" y="0"/>
                    <a:pt x="152" y="4"/>
                  </a:cubicBezTo>
                  <a:cubicBezTo>
                    <a:pt x="304" y="17"/>
                    <a:pt x="289" y="146"/>
                    <a:pt x="214" y="175"/>
                  </a:cubicBezTo>
                  <a:cubicBezTo>
                    <a:pt x="224" y="179"/>
                    <a:pt x="235" y="184"/>
                    <a:pt x="244" y="19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70" y="152"/>
                    <a:pt x="181" y="101"/>
                    <a:pt x="164" y="79"/>
                  </a:cubicBezTo>
                  <a:cubicBezTo>
                    <a:pt x="149" y="57"/>
                    <a:pt x="98" y="59"/>
                    <a:pt x="91" y="109"/>
                  </a:cubicBezTo>
                  <a:close/>
                </a:path>
              </a:pathLst>
            </a:custGeom>
            <a:solidFill>
              <a:schemeClr val="bg1">
                <a:alpha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92352" y="1468711"/>
            <a:ext cx="1257150" cy="3924801"/>
            <a:chOff x="6841552" y="1824311"/>
            <a:chExt cx="1257150" cy="3924801"/>
          </a:xfrm>
        </p:grpSpPr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6853348" y="3003943"/>
              <a:ext cx="1245352" cy="2745169"/>
            </a:xfrm>
            <a:custGeom>
              <a:avLst/>
              <a:gdLst>
                <a:gd name="T0" fmla="*/ 0 w 739"/>
                <a:gd name="T1" fmla="*/ 18 h 1629"/>
                <a:gd name="T2" fmla="*/ 428 w 739"/>
                <a:gd name="T3" fmla="*/ 7 h 1629"/>
                <a:gd name="T4" fmla="*/ 432 w 739"/>
                <a:gd name="T5" fmla="*/ 167 h 1629"/>
                <a:gd name="T6" fmla="*/ 638 w 739"/>
                <a:gd name="T7" fmla="*/ 163 h 1629"/>
                <a:gd name="T8" fmla="*/ 633 w 739"/>
                <a:gd name="T9" fmla="*/ 2 h 1629"/>
                <a:gd name="T10" fmla="*/ 699 w 739"/>
                <a:gd name="T11" fmla="*/ 0 h 1629"/>
                <a:gd name="T12" fmla="*/ 739 w 739"/>
                <a:gd name="T13" fmla="*/ 1611 h 1629"/>
                <a:gd name="T14" fmla="*/ 40 w 739"/>
                <a:gd name="T15" fmla="*/ 1629 h 1629"/>
                <a:gd name="T16" fmla="*/ 0 w 739"/>
                <a:gd name="T17" fmla="*/ 18 h 1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9" h="1629">
                  <a:moveTo>
                    <a:pt x="0" y="18"/>
                  </a:moveTo>
                  <a:lnTo>
                    <a:pt x="428" y="7"/>
                  </a:lnTo>
                  <a:lnTo>
                    <a:pt x="432" y="167"/>
                  </a:lnTo>
                  <a:lnTo>
                    <a:pt x="638" y="163"/>
                  </a:lnTo>
                  <a:lnTo>
                    <a:pt x="633" y="2"/>
                  </a:lnTo>
                  <a:lnTo>
                    <a:pt x="699" y="0"/>
                  </a:lnTo>
                  <a:lnTo>
                    <a:pt x="739" y="1611"/>
                  </a:lnTo>
                  <a:lnTo>
                    <a:pt x="40" y="1629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>
              <a:reflection blurRad="114300" stA="52000" endA="300" endPos="26000" dist="381000" dir="5400000" sy="-100000" algn="bl" rotWithShape="0"/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8022869" y="2697238"/>
              <a:ext cx="75833" cy="306704"/>
            </a:xfrm>
            <a:custGeom>
              <a:avLst/>
              <a:gdLst>
                <a:gd name="T0" fmla="*/ 41 w 45"/>
                <a:gd name="T1" fmla="*/ 0 h 182"/>
                <a:gd name="T2" fmla="*/ 45 w 45"/>
                <a:gd name="T3" fmla="*/ 182 h 182"/>
                <a:gd name="T4" fmla="*/ 5 w 45"/>
                <a:gd name="T5" fmla="*/ 182 h 182"/>
                <a:gd name="T6" fmla="*/ 0 w 45"/>
                <a:gd name="T7" fmla="*/ 0 h 182"/>
                <a:gd name="T8" fmla="*/ 41 w 45"/>
                <a:gd name="T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82">
                  <a:moveTo>
                    <a:pt x="41" y="0"/>
                  </a:moveTo>
                  <a:lnTo>
                    <a:pt x="45" y="182"/>
                  </a:lnTo>
                  <a:lnTo>
                    <a:pt x="5" y="182"/>
                  </a:lnTo>
                  <a:lnTo>
                    <a:pt x="0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>
              <a:reflection blurRad="114300" stA="52000" endA="300" endPos="26000" dist="381000" dir="5400000" sy="-100000" algn="bl" rotWithShape="0"/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7908275" y="2533775"/>
              <a:ext cx="114593" cy="166833"/>
            </a:xfrm>
            <a:custGeom>
              <a:avLst/>
              <a:gdLst>
                <a:gd name="T0" fmla="*/ 68 w 68"/>
                <a:gd name="T1" fmla="*/ 97 h 99"/>
                <a:gd name="T2" fmla="*/ 66 w 68"/>
                <a:gd name="T3" fmla="*/ 0 h 99"/>
                <a:gd name="T4" fmla="*/ 0 w 68"/>
                <a:gd name="T5" fmla="*/ 0 h 99"/>
                <a:gd name="T6" fmla="*/ 2 w 68"/>
                <a:gd name="T7" fmla="*/ 99 h 99"/>
                <a:gd name="T8" fmla="*/ 68 w 68"/>
                <a:gd name="T9" fmla="*/ 9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99">
                  <a:moveTo>
                    <a:pt x="68" y="97"/>
                  </a:moveTo>
                  <a:lnTo>
                    <a:pt x="66" y="0"/>
                  </a:lnTo>
                  <a:lnTo>
                    <a:pt x="0" y="0"/>
                  </a:lnTo>
                  <a:lnTo>
                    <a:pt x="2" y="99"/>
                  </a:lnTo>
                  <a:lnTo>
                    <a:pt x="68" y="97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>
              <a:reflection blurRad="114300" stA="52000" endA="300" endPos="26000" dist="381000" dir="5400000" sy="-100000" algn="bl" rotWithShape="0"/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7187015" y="2545572"/>
              <a:ext cx="379167" cy="175260"/>
            </a:xfrm>
            <a:custGeom>
              <a:avLst/>
              <a:gdLst>
                <a:gd name="T0" fmla="*/ 222 w 225"/>
                <a:gd name="T1" fmla="*/ 0 h 104"/>
                <a:gd name="T2" fmla="*/ 225 w 225"/>
                <a:gd name="T3" fmla="*/ 97 h 104"/>
                <a:gd name="T4" fmla="*/ 0 w 225"/>
                <a:gd name="T5" fmla="*/ 104 h 104"/>
                <a:gd name="T6" fmla="*/ 81 w 225"/>
                <a:gd name="T7" fmla="*/ 2 h 104"/>
                <a:gd name="T8" fmla="*/ 222 w 225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04">
                  <a:moveTo>
                    <a:pt x="222" y="0"/>
                  </a:moveTo>
                  <a:lnTo>
                    <a:pt x="225" y="97"/>
                  </a:lnTo>
                  <a:lnTo>
                    <a:pt x="0" y="104"/>
                  </a:lnTo>
                  <a:lnTo>
                    <a:pt x="81" y="2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>
              <a:reflection blurRad="114300" stA="52000" endA="300" endPos="26000" dist="381000" dir="5400000" sy="-100000" algn="bl" rotWithShape="0"/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841552" y="2560738"/>
              <a:ext cx="119648" cy="143240"/>
            </a:xfrm>
            <a:custGeom>
              <a:avLst/>
              <a:gdLst>
                <a:gd name="T0" fmla="*/ 2 w 71"/>
                <a:gd name="T1" fmla="*/ 85 h 85"/>
                <a:gd name="T2" fmla="*/ 0 w 71"/>
                <a:gd name="T3" fmla="*/ 0 h 85"/>
                <a:gd name="T4" fmla="*/ 71 w 71"/>
                <a:gd name="T5" fmla="*/ 0 h 85"/>
                <a:gd name="T6" fmla="*/ 2 w 71"/>
                <a:gd name="T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85">
                  <a:moveTo>
                    <a:pt x="2" y="85"/>
                  </a:moveTo>
                  <a:lnTo>
                    <a:pt x="0" y="0"/>
                  </a:lnTo>
                  <a:lnTo>
                    <a:pt x="71" y="0"/>
                  </a:lnTo>
                  <a:lnTo>
                    <a:pt x="2" y="85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>
              <a:reflection blurRad="114300" stA="52000" endA="300" endPos="26000" dist="381000" dir="5400000" sy="-100000" algn="bl" rotWithShape="0"/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6961200" y="1824311"/>
              <a:ext cx="947075" cy="736427"/>
            </a:xfrm>
            <a:custGeom>
              <a:avLst/>
              <a:gdLst>
                <a:gd name="T0" fmla="*/ 550 w 562"/>
                <a:gd name="T1" fmla="*/ 0 h 437"/>
                <a:gd name="T2" fmla="*/ 345 w 562"/>
                <a:gd name="T3" fmla="*/ 5 h 437"/>
                <a:gd name="T4" fmla="*/ 0 w 562"/>
                <a:gd name="T5" fmla="*/ 437 h 437"/>
                <a:gd name="T6" fmla="*/ 215 w 562"/>
                <a:gd name="T7" fmla="*/ 430 h 437"/>
                <a:gd name="T8" fmla="*/ 352 w 562"/>
                <a:gd name="T9" fmla="*/ 258 h 437"/>
                <a:gd name="T10" fmla="*/ 356 w 562"/>
                <a:gd name="T11" fmla="*/ 428 h 437"/>
                <a:gd name="T12" fmla="*/ 562 w 562"/>
                <a:gd name="T13" fmla="*/ 421 h 437"/>
                <a:gd name="T14" fmla="*/ 550 w 562"/>
                <a:gd name="T15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2" h="437">
                  <a:moveTo>
                    <a:pt x="550" y="0"/>
                  </a:moveTo>
                  <a:lnTo>
                    <a:pt x="345" y="5"/>
                  </a:lnTo>
                  <a:lnTo>
                    <a:pt x="0" y="437"/>
                  </a:lnTo>
                  <a:lnTo>
                    <a:pt x="215" y="430"/>
                  </a:lnTo>
                  <a:lnTo>
                    <a:pt x="352" y="258"/>
                  </a:lnTo>
                  <a:lnTo>
                    <a:pt x="356" y="428"/>
                  </a:lnTo>
                  <a:lnTo>
                    <a:pt x="562" y="421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chemeClr val="bg1">
                <a:alpha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29854" y="1935507"/>
            <a:ext cx="1425668" cy="3913006"/>
            <a:chOff x="7979054" y="2291107"/>
            <a:chExt cx="1425668" cy="3913006"/>
          </a:xfrm>
        </p:grpSpPr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7979054" y="2951701"/>
              <a:ext cx="1425668" cy="3252412"/>
            </a:xfrm>
            <a:custGeom>
              <a:avLst/>
              <a:gdLst>
                <a:gd name="T0" fmla="*/ 65 w 358"/>
                <a:gd name="T1" fmla="*/ 2 h 817"/>
                <a:gd name="T2" fmla="*/ 0 w 358"/>
                <a:gd name="T3" fmla="*/ 793 h 817"/>
                <a:gd name="T4" fmla="*/ 293 w 358"/>
                <a:gd name="T5" fmla="*/ 817 h 817"/>
                <a:gd name="T6" fmla="*/ 358 w 358"/>
                <a:gd name="T7" fmla="*/ 26 h 817"/>
                <a:gd name="T8" fmla="*/ 343 w 358"/>
                <a:gd name="T9" fmla="*/ 24 h 817"/>
                <a:gd name="T10" fmla="*/ 353 w 358"/>
                <a:gd name="T11" fmla="*/ 83 h 817"/>
                <a:gd name="T12" fmla="*/ 191 w 358"/>
                <a:gd name="T13" fmla="*/ 205 h 817"/>
                <a:gd name="T14" fmla="*/ 58 w 358"/>
                <a:gd name="T15" fmla="*/ 94 h 817"/>
                <a:gd name="T16" fmla="*/ 157 w 358"/>
                <a:gd name="T17" fmla="*/ 91 h 817"/>
                <a:gd name="T18" fmla="*/ 255 w 358"/>
                <a:gd name="T19" fmla="*/ 82 h 817"/>
                <a:gd name="T20" fmla="*/ 158 w 358"/>
                <a:gd name="T21" fmla="*/ 41 h 817"/>
                <a:gd name="T22" fmla="*/ 75 w 358"/>
                <a:gd name="T23" fmla="*/ 23 h 817"/>
                <a:gd name="T24" fmla="*/ 80 w 358"/>
                <a:gd name="T25" fmla="*/ 3 h 817"/>
                <a:gd name="T26" fmla="*/ 65 w 358"/>
                <a:gd name="T27" fmla="*/ 2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8" h="817">
                  <a:moveTo>
                    <a:pt x="65" y="2"/>
                  </a:moveTo>
                  <a:cubicBezTo>
                    <a:pt x="43" y="265"/>
                    <a:pt x="22" y="529"/>
                    <a:pt x="0" y="793"/>
                  </a:cubicBezTo>
                  <a:cubicBezTo>
                    <a:pt x="98" y="801"/>
                    <a:pt x="195" y="809"/>
                    <a:pt x="293" y="817"/>
                  </a:cubicBezTo>
                  <a:cubicBezTo>
                    <a:pt x="315" y="553"/>
                    <a:pt x="336" y="289"/>
                    <a:pt x="358" y="26"/>
                  </a:cubicBezTo>
                  <a:cubicBezTo>
                    <a:pt x="353" y="25"/>
                    <a:pt x="348" y="25"/>
                    <a:pt x="343" y="24"/>
                  </a:cubicBezTo>
                  <a:cubicBezTo>
                    <a:pt x="350" y="44"/>
                    <a:pt x="355" y="57"/>
                    <a:pt x="353" y="83"/>
                  </a:cubicBezTo>
                  <a:cubicBezTo>
                    <a:pt x="345" y="187"/>
                    <a:pt x="259" y="210"/>
                    <a:pt x="191" y="205"/>
                  </a:cubicBezTo>
                  <a:cubicBezTo>
                    <a:pt x="118" y="199"/>
                    <a:pt x="64" y="158"/>
                    <a:pt x="58" y="94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62" y="164"/>
                    <a:pt x="250" y="163"/>
                    <a:pt x="255" y="82"/>
                  </a:cubicBezTo>
                  <a:cubicBezTo>
                    <a:pt x="258" y="21"/>
                    <a:pt x="200" y="0"/>
                    <a:pt x="158" y="41"/>
                  </a:cubicBezTo>
                  <a:cubicBezTo>
                    <a:pt x="130" y="35"/>
                    <a:pt x="102" y="29"/>
                    <a:pt x="75" y="23"/>
                  </a:cubicBezTo>
                  <a:cubicBezTo>
                    <a:pt x="76" y="16"/>
                    <a:pt x="78" y="9"/>
                    <a:pt x="80" y="3"/>
                  </a:cubicBezTo>
                  <a:cubicBezTo>
                    <a:pt x="75" y="2"/>
                    <a:pt x="70" y="2"/>
                    <a:pt x="65" y="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>
              <a:reflection stA="52000" endA="300" endPos="15000" dist="38100" dir="5400000" sy="-100000" algn="bl" rotWithShape="0"/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8297555" y="2291107"/>
              <a:ext cx="1098741" cy="756648"/>
            </a:xfrm>
            <a:custGeom>
              <a:avLst/>
              <a:gdLst>
                <a:gd name="T0" fmla="*/ 276 w 276"/>
                <a:gd name="T1" fmla="*/ 20 h 190"/>
                <a:gd name="T2" fmla="*/ 269 w 276"/>
                <a:gd name="T3" fmla="*/ 98 h 190"/>
                <a:gd name="T4" fmla="*/ 111 w 276"/>
                <a:gd name="T5" fmla="*/ 85 h 190"/>
                <a:gd name="T6" fmla="*/ 97 w 276"/>
                <a:gd name="T7" fmla="*/ 138 h 190"/>
                <a:gd name="T8" fmla="*/ 263 w 276"/>
                <a:gd name="T9" fmla="*/ 190 h 190"/>
                <a:gd name="T10" fmla="*/ 0 w 276"/>
                <a:gd name="T11" fmla="*/ 169 h 190"/>
                <a:gd name="T12" fmla="*/ 42 w 276"/>
                <a:gd name="T13" fmla="*/ 0 h 190"/>
                <a:gd name="T14" fmla="*/ 276 w 276"/>
                <a:gd name="T15" fmla="*/ 2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6" h="190">
                  <a:moveTo>
                    <a:pt x="276" y="20"/>
                  </a:moveTo>
                  <a:cubicBezTo>
                    <a:pt x="269" y="98"/>
                    <a:pt x="269" y="98"/>
                    <a:pt x="269" y="98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06" y="103"/>
                    <a:pt x="102" y="121"/>
                    <a:pt x="97" y="138"/>
                  </a:cubicBezTo>
                  <a:cubicBezTo>
                    <a:pt x="165" y="112"/>
                    <a:pt x="236" y="135"/>
                    <a:pt x="263" y="190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276" y="20"/>
                  </a:lnTo>
                  <a:close/>
                </a:path>
              </a:pathLst>
            </a:custGeom>
            <a:solidFill>
              <a:schemeClr val="bg1">
                <a:alpha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22" name="矩形 1"/>
          <p:cNvSpPr>
            <a:spLocks noChangeArrowheads="1"/>
          </p:cNvSpPr>
          <p:nvPr/>
        </p:nvSpPr>
        <p:spPr bwMode="auto">
          <a:xfrm rot="21190704">
            <a:off x="3007451" y="3286749"/>
            <a:ext cx="1162647" cy="252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prstClr val="white"/>
                </a:solidFill>
                <a:latin typeface="微软雅黑" pitchFamily="34" charset="-122"/>
              </a:rPr>
              <a:t>请在此处添加详细描述文本，尽量与标题文本语言风格相符合，语言描述尽量简洁生动。</a:t>
            </a:r>
            <a:endParaRPr lang="zh-CN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</a:endParaRPr>
          </a:p>
        </p:txBody>
      </p:sp>
      <p:sp>
        <p:nvSpPr>
          <p:cNvPr id="23" name="矩形 1"/>
          <p:cNvSpPr>
            <a:spLocks noChangeArrowheads="1"/>
          </p:cNvSpPr>
          <p:nvPr/>
        </p:nvSpPr>
        <p:spPr bwMode="auto">
          <a:xfrm rot="227190">
            <a:off x="4244767" y="2936831"/>
            <a:ext cx="1162647" cy="252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prstClr val="white"/>
                </a:solidFill>
                <a:latin typeface="微软雅黑" pitchFamily="34" charset="-122"/>
              </a:rPr>
              <a:t>请在此处添加详细描述文本，尽量与标题文本语言风格相符合，语言描述尽量简洁生动。</a:t>
            </a:r>
            <a:endParaRPr lang="zh-CN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</a:endParaRPr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 rot="227190">
            <a:off x="5524622" y="3189369"/>
            <a:ext cx="1162647" cy="252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prstClr val="white"/>
                </a:solidFill>
                <a:latin typeface="微软雅黑" pitchFamily="34" charset="-122"/>
              </a:rPr>
              <a:t>请在此处添加详细描述文本，尽量与标题文本语言风格相符合，语言描述尽量简洁生动。</a:t>
            </a:r>
            <a:endParaRPr lang="zh-CN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</a:endParaRPr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 rot="227190">
            <a:off x="8137550" y="3240162"/>
            <a:ext cx="1162647" cy="252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prstClr val="white"/>
                </a:solidFill>
                <a:latin typeface="微软雅黑" pitchFamily="34" charset="-122"/>
              </a:rPr>
              <a:t>请在此处添加详细描述文本，尽量与标题文本语言风格相符合，语言描述尽量简洁生动。</a:t>
            </a:r>
            <a:endParaRPr lang="zh-CN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</a:endParaRPr>
          </a:p>
        </p:txBody>
      </p:sp>
      <p:sp>
        <p:nvSpPr>
          <p:cNvPr id="26" name="矩形 1"/>
          <p:cNvSpPr>
            <a:spLocks noChangeArrowheads="1"/>
          </p:cNvSpPr>
          <p:nvPr/>
        </p:nvSpPr>
        <p:spPr bwMode="auto">
          <a:xfrm rot="21426372">
            <a:off x="6963860" y="2839271"/>
            <a:ext cx="1162647" cy="252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prstClr val="white"/>
                </a:solidFill>
                <a:latin typeface="微软雅黑" pitchFamily="34" charset="-122"/>
              </a:rPr>
              <a:t>请在此处添加详细描述文本，尽量与标题文本语言风格相符合，语言描述尽量简洁生动。</a:t>
            </a:r>
            <a:endParaRPr lang="zh-CN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2991639" y="571232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 flipH="1">
            <a:off x="4003304" y="517307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椭圆 28"/>
          <p:cNvSpPr/>
          <p:nvPr/>
        </p:nvSpPr>
        <p:spPr>
          <a:xfrm flipH="1">
            <a:off x="5279997" y="543248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 flipH="1">
            <a:off x="6812314" y="521214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 flipH="1">
            <a:off x="7915994" y="551684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6894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1512" y="2719331"/>
            <a:ext cx="6294892" cy="3361438"/>
            <a:chOff x="1057850" y="2259898"/>
            <a:chExt cx="6042201" cy="3226502"/>
          </a:xfrm>
          <a:solidFill>
            <a:schemeClr val="bg1">
              <a:alpha val="25000"/>
            </a:schemeClr>
          </a:solidFill>
        </p:grpSpPr>
        <p:sp>
          <p:nvSpPr>
            <p:cNvPr id="3" name="Freeform 284"/>
            <p:cNvSpPr>
              <a:spLocks/>
            </p:cNvSpPr>
            <p:nvPr/>
          </p:nvSpPr>
          <p:spPr bwMode="auto">
            <a:xfrm>
              <a:off x="2569011" y="5170963"/>
              <a:ext cx="17117" cy="20785"/>
            </a:xfrm>
            <a:custGeom>
              <a:avLst/>
              <a:gdLst>
                <a:gd name="T0" fmla="*/ 3 w 6"/>
                <a:gd name="T1" fmla="*/ 0 h 7"/>
                <a:gd name="T2" fmla="*/ 0 w 6"/>
                <a:gd name="T3" fmla="*/ 3 h 7"/>
                <a:gd name="T4" fmla="*/ 3 w 6"/>
                <a:gd name="T5" fmla="*/ 7 h 7"/>
                <a:gd name="T6" fmla="*/ 6 w 6"/>
                <a:gd name="T7" fmla="*/ 7 h 7"/>
                <a:gd name="T8" fmla="*/ 6 w 6"/>
                <a:gd name="T9" fmla="*/ 2 h 7"/>
                <a:gd name="T10" fmla="*/ 3 w 6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2" y="1"/>
                    <a:pt x="0" y="2"/>
                    <a:pt x="0" y="3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4" y="7"/>
                    <a:pt x="5" y="7"/>
                    <a:pt x="6" y="7"/>
                  </a:cubicBezTo>
                  <a:cubicBezTo>
                    <a:pt x="6" y="5"/>
                    <a:pt x="6" y="3"/>
                    <a:pt x="6" y="2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85"/>
            <p:cNvSpPr>
              <a:spLocks/>
            </p:cNvSpPr>
            <p:nvPr/>
          </p:nvSpPr>
          <p:spPr bwMode="auto">
            <a:xfrm>
              <a:off x="2427187" y="2647469"/>
              <a:ext cx="34233" cy="25675"/>
            </a:xfrm>
            <a:custGeom>
              <a:avLst/>
              <a:gdLst>
                <a:gd name="T0" fmla="*/ 12 w 12"/>
                <a:gd name="T1" fmla="*/ 3 h 9"/>
                <a:gd name="T2" fmla="*/ 0 w 12"/>
                <a:gd name="T3" fmla="*/ 7 h 9"/>
                <a:gd name="T4" fmla="*/ 4 w 12"/>
                <a:gd name="T5" fmla="*/ 9 h 9"/>
                <a:gd name="T6" fmla="*/ 12 w 12"/>
                <a:gd name="T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3"/>
                  </a:moveTo>
                  <a:cubicBezTo>
                    <a:pt x="8" y="0"/>
                    <a:pt x="1" y="5"/>
                    <a:pt x="0" y="7"/>
                  </a:cubicBezTo>
                  <a:cubicBezTo>
                    <a:pt x="1" y="8"/>
                    <a:pt x="3" y="9"/>
                    <a:pt x="4" y="9"/>
                  </a:cubicBezTo>
                  <a:cubicBezTo>
                    <a:pt x="8" y="9"/>
                    <a:pt x="12" y="5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86"/>
            <p:cNvSpPr>
              <a:spLocks/>
            </p:cNvSpPr>
            <p:nvPr/>
          </p:nvSpPr>
          <p:spPr bwMode="auto">
            <a:xfrm>
              <a:off x="2297589" y="2503200"/>
              <a:ext cx="45237" cy="36679"/>
            </a:xfrm>
            <a:custGeom>
              <a:avLst/>
              <a:gdLst>
                <a:gd name="T0" fmla="*/ 16 w 16"/>
                <a:gd name="T1" fmla="*/ 10 h 13"/>
                <a:gd name="T2" fmla="*/ 0 w 16"/>
                <a:gd name="T3" fmla="*/ 10 h 13"/>
                <a:gd name="T4" fmla="*/ 16 w 16"/>
                <a:gd name="T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16" y="10"/>
                  </a:moveTo>
                  <a:cubicBezTo>
                    <a:pt x="15" y="0"/>
                    <a:pt x="3" y="7"/>
                    <a:pt x="0" y="10"/>
                  </a:cubicBezTo>
                  <a:cubicBezTo>
                    <a:pt x="7" y="13"/>
                    <a:pt x="13" y="10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87"/>
            <p:cNvSpPr>
              <a:spLocks/>
            </p:cNvSpPr>
            <p:nvPr/>
          </p:nvSpPr>
          <p:spPr bwMode="auto">
            <a:xfrm>
              <a:off x="2274359" y="2439624"/>
              <a:ext cx="23230" cy="11004"/>
            </a:xfrm>
            <a:custGeom>
              <a:avLst/>
              <a:gdLst>
                <a:gd name="T0" fmla="*/ 8 w 8"/>
                <a:gd name="T1" fmla="*/ 2 h 4"/>
                <a:gd name="T2" fmla="*/ 8 w 8"/>
                <a:gd name="T3" fmla="*/ 0 h 4"/>
                <a:gd name="T4" fmla="*/ 3 w 8"/>
                <a:gd name="T5" fmla="*/ 0 h 4"/>
                <a:gd name="T6" fmla="*/ 0 w 8"/>
                <a:gd name="T7" fmla="*/ 2 h 4"/>
                <a:gd name="T8" fmla="*/ 3 w 8"/>
                <a:gd name="T9" fmla="*/ 4 h 4"/>
                <a:gd name="T10" fmla="*/ 8 w 8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3" y="0"/>
                    <a:pt x="3" y="0"/>
                  </a:cubicBezTo>
                  <a:cubicBezTo>
                    <a:pt x="3" y="0"/>
                    <a:pt x="0" y="1"/>
                    <a:pt x="0" y="2"/>
                  </a:cubicBezTo>
                  <a:cubicBezTo>
                    <a:pt x="0" y="3"/>
                    <a:pt x="3" y="4"/>
                    <a:pt x="3" y="4"/>
                  </a:cubicBezTo>
                  <a:cubicBezTo>
                    <a:pt x="6" y="4"/>
                    <a:pt x="8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89"/>
            <p:cNvSpPr>
              <a:spLocks/>
            </p:cNvSpPr>
            <p:nvPr/>
          </p:nvSpPr>
          <p:spPr bwMode="auto">
            <a:xfrm>
              <a:off x="2626475" y="2956793"/>
              <a:ext cx="34233" cy="17117"/>
            </a:xfrm>
            <a:custGeom>
              <a:avLst/>
              <a:gdLst>
                <a:gd name="T0" fmla="*/ 12 w 12"/>
                <a:gd name="T1" fmla="*/ 4 h 6"/>
                <a:gd name="T2" fmla="*/ 9 w 12"/>
                <a:gd name="T3" fmla="*/ 2 h 6"/>
                <a:gd name="T4" fmla="*/ 4 w 12"/>
                <a:gd name="T5" fmla="*/ 0 h 6"/>
                <a:gd name="T6" fmla="*/ 0 w 12"/>
                <a:gd name="T7" fmla="*/ 0 h 6"/>
                <a:gd name="T8" fmla="*/ 8 w 12"/>
                <a:gd name="T9" fmla="*/ 6 h 6"/>
                <a:gd name="T10" fmla="*/ 12 w 12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">
                  <a:moveTo>
                    <a:pt x="12" y="4"/>
                  </a:moveTo>
                  <a:cubicBezTo>
                    <a:pt x="11" y="3"/>
                    <a:pt x="10" y="2"/>
                    <a:pt x="9" y="2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3" y="4"/>
                    <a:pt x="4" y="6"/>
                    <a:pt x="8" y="6"/>
                  </a:cubicBezTo>
                  <a:cubicBezTo>
                    <a:pt x="9" y="6"/>
                    <a:pt x="11" y="5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90"/>
            <p:cNvSpPr>
              <a:spLocks/>
            </p:cNvSpPr>
            <p:nvPr/>
          </p:nvSpPr>
          <p:spPr bwMode="auto">
            <a:xfrm>
              <a:off x="2482205" y="2667031"/>
              <a:ext cx="14671" cy="14671"/>
            </a:xfrm>
            <a:custGeom>
              <a:avLst/>
              <a:gdLst>
                <a:gd name="T0" fmla="*/ 5 w 5"/>
                <a:gd name="T1" fmla="*/ 1 h 5"/>
                <a:gd name="T2" fmla="*/ 3 w 5"/>
                <a:gd name="T3" fmla="*/ 1 h 5"/>
                <a:gd name="T4" fmla="*/ 0 w 5"/>
                <a:gd name="T5" fmla="*/ 3 h 5"/>
                <a:gd name="T6" fmla="*/ 0 w 5"/>
                <a:gd name="T7" fmla="*/ 5 h 5"/>
                <a:gd name="T8" fmla="*/ 3 w 5"/>
                <a:gd name="T9" fmla="*/ 5 h 5"/>
                <a:gd name="T10" fmla="*/ 5 w 5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5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91"/>
            <p:cNvSpPr>
              <a:spLocks/>
            </p:cNvSpPr>
            <p:nvPr/>
          </p:nvSpPr>
          <p:spPr bwMode="auto">
            <a:xfrm>
              <a:off x="2355052" y="2384606"/>
              <a:ext cx="40347" cy="23230"/>
            </a:xfrm>
            <a:custGeom>
              <a:avLst/>
              <a:gdLst>
                <a:gd name="T0" fmla="*/ 5 w 14"/>
                <a:gd name="T1" fmla="*/ 8 h 8"/>
                <a:gd name="T2" fmla="*/ 14 w 14"/>
                <a:gd name="T3" fmla="*/ 2 h 8"/>
                <a:gd name="T4" fmla="*/ 4 w 14"/>
                <a:gd name="T5" fmla="*/ 1 h 8"/>
                <a:gd name="T6" fmla="*/ 0 w 14"/>
                <a:gd name="T7" fmla="*/ 5 h 8"/>
                <a:gd name="T8" fmla="*/ 5 w 1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5" y="8"/>
                  </a:moveTo>
                  <a:cubicBezTo>
                    <a:pt x="11" y="8"/>
                    <a:pt x="13" y="5"/>
                    <a:pt x="14" y="2"/>
                  </a:cubicBezTo>
                  <a:cubicBezTo>
                    <a:pt x="8" y="0"/>
                    <a:pt x="7" y="1"/>
                    <a:pt x="4" y="1"/>
                  </a:cubicBezTo>
                  <a:cubicBezTo>
                    <a:pt x="3" y="1"/>
                    <a:pt x="0" y="2"/>
                    <a:pt x="0" y="5"/>
                  </a:cubicBezTo>
                  <a:cubicBezTo>
                    <a:pt x="2" y="7"/>
                    <a:pt x="4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92"/>
            <p:cNvSpPr>
              <a:spLocks/>
            </p:cNvSpPr>
            <p:nvPr/>
          </p:nvSpPr>
          <p:spPr bwMode="auto">
            <a:xfrm>
              <a:off x="2389286" y="2376047"/>
              <a:ext cx="55018" cy="37901"/>
            </a:xfrm>
            <a:custGeom>
              <a:avLst/>
              <a:gdLst>
                <a:gd name="T0" fmla="*/ 0 w 19"/>
                <a:gd name="T1" fmla="*/ 12 h 13"/>
                <a:gd name="T2" fmla="*/ 4 w 19"/>
                <a:gd name="T3" fmla="*/ 13 h 13"/>
                <a:gd name="T4" fmla="*/ 19 w 19"/>
                <a:gd name="T5" fmla="*/ 2 h 13"/>
                <a:gd name="T6" fmla="*/ 4 w 19"/>
                <a:gd name="T7" fmla="*/ 3 h 13"/>
                <a:gd name="T8" fmla="*/ 6 w 19"/>
                <a:gd name="T9" fmla="*/ 7 h 13"/>
                <a:gd name="T10" fmla="*/ 0 w 19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0" y="12"/>
                  </a:moveTo>
                  <a:cubicBezTo>
                    <a:pt x="1" y="13"/>
                    <a:pt x="3" y="13"/>
                    <a:pt x="4" y="13"/>
                  </a:cubicBezTo>
                  <a:cubicBezTo>
                    <a:pt x="8" y="13"/>
                    <a:pt x="17" y="8"/>
                    <a:pt x="19" y="2"/>
                  </a:cubicBezTo>
                  <a:cubicBezTo>
                    <a:pt x="13" y="2"/>
                    <a:pt x="5" y="0"/>
                    <a:pt x="4" y="3"/>
                  </a:cubicBezTo>
                  <a:cubicBezTo>
                    <a:pt x="4" y="5"/>
                    <a:pt x="5" y="7"/>
                    <a:pt x="6" y="7"/>
                  </a:cubicBezTo>
                  <a:cubicBezTo>
                    <a:pt x="4" y="8"/>
                    <a:pt x="3" y="11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93"/>
            <p:cNvSpPr>
              <a:spLocks/>
            </p:cNvSpPr>
            <p:nvPr/>
          </p:nvSpPr>
          <p:spPr bwMode="auto">
            <a:xfrm>
              <a:off x="2444304" y="2399277"/>
              <a:ext cx="29343" cy="19562"/>
            </a:xfrm>
            <a:custGeom>
              <a:avLst/>
              <a:gdLst>
                <a:gd name="T0" fmla="*/ 6 w 10"/>
                <a:gd name="T1" fmla="*/ 6 h 7"/>
                <a:gd name="T2" fmla="*/ 10 w 10"/>
                <a:gd name="T3" fmla="*/ 3 h 7"/>
                <a:gd name="T4" fmla="*/ 9 w 10"/>
                <a:gd name="T5" fmla="*/ 0 h 7"/>
                <a:gd name="T6" fmla="*/ 0 w 10"/>
                <a:gd name="T7" fmla="*/ 5 h 7"/>
                <a:gd name="T8" fmla="*/ 6 w 10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6" y="6"/>
                  </a:moveTo>
                  <a:cubicBezTo>
                    <a:pt x="10" y="6"/>
                    <a:pt x="10" y="6"/>
                    <a:pt x="10" y="3"/>
                  </a:cubicBezTo>
                  <a:cubicBezTo>
                    <a:pt x="10" y="2"/>
                    <a:pt x="10" y="0"/>
                    <a:pt x="9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7"/>
                    <a:pt x="4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94"/>
            <p:cNvSpPr>
              <a:spLocks/>
            </p:cNvSpPr>
            <p:nvPr/>
          </p:nvSpPr>
          <p:spPr bwMode="auto">
            <a:xfrm>
              <a:off x="2403957" y="2332033"/>
              <a:ext cx="61131" cy="31788"/>
            </a:xfrm>
            <a:custGeom>
              <a:avLst/>
              <a:gdLst>
                <a:gd name="T0" fmla="*/ 5 w 21"/>
                <a:gd name="T1" fmla="*/ 6 h 11"/>
                <a:gd name="T2" fmla="*/ 4 w 21"/>
                <a:gd name="T3" fmla="*/ 11 h 11"/>
                <a:gd name="T4" fmla="*/ 8 w 21"/>
                <a:gd name="T5" fmla="*/ 11 h 11"/>
                <a:gd name="T6" fmla="*/ 10 w 21"/>
                <a:gd name="T7" fmla="*/ 9 h 11"/>
                <a:gd name="T8" fmla="*/ 15 w 21"/>
                <a:gd name="T9" fmla="*/ 9 h 11"/>
                <a:gd name="T10" fmla="*/ 14 w 21"/>
                <a:gd name="T11" fmla="*/ 8 h 11"/>
                <a:gd name="T12" fmla="*/ 21 w 21"/>
                <a:gd name="T13" fmla="*/ 6 h 11"/>
                <a:gd name="T14" fmla="*/ 21 w 21"/>
                <a:gd name="T15" fmla="*/ 3 h 11"/>
                <a:gd name="T16" fmla="*/ 10 w 21"/>
                <a:gd name="T17" fmla="*/ 0 h 11"/>
                <a:gd name="T18" fmla="*/ 0 w 21"/>
                <a:gd name="T19" fmla="*/ 4 h 11"/>
                <a:gd name="T20" fmla="*/ 5 w 21"/>
                <a:gd name="T21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1">
                  <a:moveTo>
                    <a:pt x="5" y="6"/>
                  </a:moveTo>
                  <a:cubicBezTo>
                    <a:pt x="5" y="8"/>
                    <a:pt x="4" y="9"/>
                    <a:pt x="4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9"/>
                    <a:pt x="13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7" y="9"/>
                    <a:pt x="19" y="10"/>
                    <a:pt x="21" y="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7" y="3"/>
                    <a:pt x="15" y="0"/>
                    <a:pt x="10" y="0"/>
                  </a:cubicBezTo>
                  <a:cubicBezTo>
                    <a:pt x="7" y="0"/>
                    <a:pt x="0" y="0"/>
                    <a:pt x="0" y="4"/>
                  </a:cubicBezTo>
                  <a:cubicBezTo>
                    <a:pt x="0" y="6"/>
                    <a:pt x="2" y="6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95"/>
            <p:cNvSpPr>
              <a:spLocks/>
            </p:cNvSpPr>
            <p:nvPr/>
          </p:nvSpPr>
          <p:spPr bwMode="auto">
            <a:xfrm>
              <a:off x="2482205" y="2341814"/>
              <a:ext cx="40347" cy="19562"/>
            </a:xfrm>
            <a:custGeom>
              <a:avLst/>
              <a:gdLst>
                <a:gd name="T0" fmla="*/ 3 w 14"/>
                <a:gd name="T1" fmla="*/ 7 h 7"/>
                <a:gd name="T2" fmla="*/ 14 w 14"/>
                <a:gd name="T3" fmla="*/ 2 h 7"/>
                <a:gd name="T4" fmla="*/ 0 w 14"/>
                <a:gd name="T5" fmla="*/ 2 h 7"/>
                <a:gd name="T6" fmla="*/ 0 w 14"/>
                <a:gd name="T7" fmla="*/ 5 h 7"/>
                <a:gd name="T8" fmla="*/ 3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3" y="7"/>
                  </a:moveTo>
                  <a:cubicBezTo>
                    <a:pt x="10" y="7"/>
                    <a:pt x="13" y="6"/>
                    <a:pt x="14" y="2"/>
                  </a:cubicBezTo>
                  <a:cubicBezTo>
                    <a:pt x="9" y="0"/>
                    <a:pt x="2" y="0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7"/>
                    <a:pt x="2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96"/>
            <p:cNvSpPr>
              <a:spLocks/>
            </p:cNvSpPr>
            <p:nvPr/>
          </p:nvSpPr>
          <p:spPr bwMode="auto">
            <a:xfrm>
              <a:off x="2473647" y="2369934"/>
              <a:ext cx="28120" cy="23230"/>
            </a:xfrm>
            <a:custGeom>
              <a:avLst/>
              <a:gdLst>
                <a:gd name="T0" fmla="*/ 6 w 10"/>
                <a:gd name="T1" fmla="*/ 8 h 8"/>
                <a:gd name="T2" fmla="*/ 10 w 10"/>
                <a:gd name="T3" fmla="*/ 3 h 8"/>
                <a:gd name="T4" fmla="*/ 4 w 10"/>
                <a:gd name="T5" fmla="*/ 0 h 8"/>
                <a:gd name="T6" fmla="*/ 0 w 10"/>
                <a:gd name="T7" fmla="*/ 4 h 8"/>
                <a:gd name="T8" fmla="*/ 6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6" y="8"/>
                  </a:moveTo>
                  <a:cubicBezTo>
                    <a:pt x="8" y="8"/>
                    <a:pt x="10" y="5"/>
                    <a:pt x="10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4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97"/>
            <p:cNvSpPr>
              <a:spLocks/>
            </p:cNvSpPr>
            <p:nvPr/>
          </p:nvSpPr>
          <p:spPr bwMode="auto">
            <a:xfrm>
              <a:off x="2270692" y="2361376"/>
              <a:ext cx="35456" cy="8558"/>
            </a:xfrm>
            <a:custGeom>
              <a:avLst/>
              <a:gdLst>
                <a:gd name="T0" fmla="*/ 3 w 12"/>
                <a:gd name="T1" fmla="*/ 3 h 3"/>
                <a:gd name="T2" fmla="*/ 12 w 12"/>
                <a:gd name="T3" fmla="*/ 1 h 3"/>
                <a:gd name="T4" fmla="*/ 0 w 12"/>
                <a:gd name="T5" fmla="*/ 1 h 3"/>
                <a:gd name="T6" fmla="*/ 3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3" y="3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2"/>
                    <a:pt x="1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98"/>
            <p:cNvSpPr>
              <a:spLocks/>
            </p:cNvSpPr>
            <p:nvPr/>
          </p:nvSpPr>
          <p:spPr bwMode="auto">
            <a:xfrm>
              <a:off x="2285363" y="2327142"/>
              <a:ext cx="57463" cy="31788"/>
            </a:xfrm>
            <a:custGeom>
              <a:avLst/>
              <a:gdLst>
                <a:gd name="T0" fmla="*/ 12 w 20"/>
                <a:gd name="T1" fmla="*/ 11 h 11"/>
                <a:gd name="T2" fmla="*/ 20 w 20"/>
                <a:gd name="T3" fmla="*/ 8 h 11"/>
                <a:gd name="T4" fmla="*/ 0 w 20"/>
                <a:gd name="T5" fmla="*/ 8 h 11"/>
                <a:gd name="T6" fmla="*/ 12 w 20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1">
                  <a:moveTo>
                    <a:pt x="12" y="11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0" y="0"/>
                    <a:pt x="0" y="8"/>
                  </a:cubicBezTo>
                  <a:cubicBezTo>
                    <a:pt x="0" y="10"/>
                    <a:pt x="12" y="11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99"/>
            <p:cNvSpPr>
              <a:spLocks/>
            </p:cNvSpPr>
            <p:nvPr/>
          </p:nvSpPr>
          <p:spPr bwMode="auto">
            <a:xfrm>
              <a:off x="1513888" y="2766064"/>
              <a:ext cx="20785" cy="17117"/>
            </a:xfrm>
            <a:custGeom>
              <a:avLst/>
              <a:gdLst>
                <a:gd name="T0" fmla="*/ 0 w 7"/>
                <a:gd name="T1" fmla="*/ 6 h 6"/>
                <a:gd name="T2" fmla="*/ 2 w 7"/>
                <a:gd name="T3" fmla="*/ 6 h 6"/>
                <a:gd name="T4" fmla="*/ 7 w 7"/>
                <a:gd name="T5" fmla="*/ 2 h 6"/>
                <a:gd name="T6" fmla="*/ 5 w 7"/>
                <a:gd name="T7" fmla="*/ 0 h 6"/>
                <a:gd name="T8" fmla="*/ 0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5" y="4"/>
                    <a:pt x="5" y="3"/>
                    <a:pt x="7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00"/>
            <p:cNvSpPr>
              <a:spLocks/>
            </p:cNvSpPr>
            <p:nvPr/>
          </p:nvSpPr>
          <p:spPr bwMode="auto">
            <a:xfrm>
              <a:off x="1526114" y="2802743"/>
              <a:ext cx="14671" cy="29343"/>
            </a:xfrm>
            <a:custGeom>
              <a:avLst/>
              <a:gdLst>
                <a:gd name="T0" fmla="*/ 0 w 5"/>
                <a:gd name="T1" fmla="*/ 4 h 10"/>
                <a:gd name="T2" fmla="*/ 2 w 5"/>
                <a:gd name="T3" fmla="*/ 10 h 10"/>
                <a:gd name="T4" fmla="*/ 5 w 5"/>
                <a:gd name="T5" fmla="*/ 10 h 10"/>
                <a:gd name="T6" fmla="*/ 5 w 5"/>
                <a:gd name="T7" fmla="*/ 0 h 10"/>
                <a:gd name="T8" fmla="*/ 0 w 5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4"/>
                  </a:moveTo>
                  <a:cubicBezTo>
                    <a:pt x="0" y="7"/>
                    <a:pt x="1" y="8"/>
                    <a:pt x="2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01"/>
            <p:cNvSpPr>
              <a:spLocks/>
            </p:cNvSpPr>
            <p:nvPr/>
          </p:nvSpPr>
          <p:spPr bwMode="auto">
            <a:xfrm>
              <a:off x="1205787" y="2762396"/>
              <a:ext cx="55018" cy="37901"/>
            </a:xfrm>
            <a:custGeom>
              <a:avLst/>
              <a:gdLst>
                <a:gd name="T0" fmla="*/ 10 w 19"/>
                <a:gd name="T1" fmla="*/ 0 h 13"/>
                <a:gd name="T2" fmla="*/ 7 w 19"/>
                <a:gd name="T3" fmla="*/ 5 h 13"/>
                <a:gd name="T4" fmla="*/ 4 w 19"/>
                <a:gd name="T5" fmla="*/ 5 h 13"/>
                <a:gd name="T6" fmla="*/ 0 w 19"/>
                <a:gd name="T7" fmla="*/ 7 h 13"/>
                <a:gd name="T8" fmla="*/ 4 w 19"/>
                <a:gd name="T9" fmla="*/ 13 h 13"/>
                <a:gd name="T10" fmla="*/ 19 w 19"/>
                <a:gd name="T11" fmla="*/ 2 h 13"/>
                <a:gd name="T12" fmla="*/ 19 w 19"/>
                <a:gd name="T13" fmla="*/ 0 h 13"/>
                <a:gd name="T14" fmla="*/ 10 w 19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3">
                  <a:moveTo>
                    <a:pt x="10" y="0"/>
                  </a:moveTo>
                  <a:cubicBezTo>
                    <a:pt x="10" y="2"/>
                    <a:pt x="9" y="5"/>
                    <a:pt x="7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2" y="5"/>
                    <a:pt x="0" y="5"/>
                    <a:pt x="0" y="7"/>
                  </a:cubicBezTo>
                  <a:cubicBezTo>
                    <a:pt x="0" y="10"/>
                    <a:pt x="2" y="13"/>
                    <a:pt x="4" y="13"/>
                  </a:cubicBezTo>
                  <a:cubicBezTo>
                    <a:pt x="6" y="8"/>
                    <a:pt x="15" y="3"/>
                    <a:pt x="19" y="2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5" y="1"/>
                    <a:pt x="11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02"/>
            <p:cNvSpPr>
              <a:spLocks/>
            </p:cNvSpPr>
            <p:nvPr/>
          </p:nvSpPr>
          <p:spPr bwMode="auto">
            <a:xfrm>
              <a:off x="2569011" y="5471729"/>
              <a:ext cx="17117" cy="11004"/>
            </a:xfrm>
            <a:custGeom>
              <a:avLst/>
              <a:gdLst>
                <a:gd name="T0" fmla="*/ 0 w 6"/>
                <a:gd name="T1" fmla="*/ 1 h 4"/>
                <a:gd name="T2" fmla="*/ 6 w 6"/>
                <a:gd name="T3" fmla="*/ 1 h 4"/>
                <a:gd name="T4" fmla="*/ 0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1"/>
                  </a:moveTo>
                  <a:cubicBezTo>
                    <a:pt x="2" y="4"/>
                    <a:pt x="4" y="3"/>
                    <a:pt x="6" y="1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03"/>
            <p:cNvSpPr>
              <a:spLocks/>
            </p:cNvSpPr>
            <p:nvPr/>
          </p:nvSpPr>
          <p:spPr bwMode="auto">
            <a:xfrm>
              <a:off x="2518884" y="5450944"/>
              <a:ext cx="46460" cy="14671"/>
            </a:xfrm>
            <a:custGeom>
              <a:avLst/>
              <a:gdLst>
                <a:gd name="T0" fmla="*/ 16 w 16"/>
                <a:gd name="T1" fmla="*/ 2 h 5"/>
                <a:gd name="T2" fmla="*/ 8 w 16"/>
                <a:gd name="T3" fmla="*/ 2 h 5"/>
                <a:gd name="T4" fmla="*/ 5 w 16"/>
                <a:gd name="T5" fmla="*/ 0 h 5"/>
                <a:gd name="T6" fmla="*/ 0 w 16"/>
                <a:gd name="T7" fmla="*/ 2 h 5"/>
                <a:gd name="T8" fmla="*/ 7 w 16"/>
                <a:gd name="T9" fmla="*/ 3 h 5"/>
                <a:gd name="T10" fmla="*/ 9 w 16"/>
                <a:gd name="T11" fmla="*/ 5 h 5"/>
                <a:gd name="T12" fmla="*/ 16 w 16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">
                  <a:moveTo>
                    <a:pt x="16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3" y="0"/>
                    <a:pt x="1" y="2"/>
                    <a:pt x="0" y="2"/>
                  </a:cubicBezTo>
                  <a:cubicBezTo>
                    <a:pt x="3" y="2"/>
                    <a:pt x="5" y="3"/>
                    <a:pt x="7" y="3"/>
                  </a:cubicBezTo>
                  <a:cubicBezTo>
                    <a:pt x="7" y="4"/>
                    <a:pt x="8" y="4"/>
                    <a:pt x="9" y="5"/>
                  </a:cubicBezTo>
                  <a:cubicBezTo>
                    <a:pt x="10" y="2"/>
                    <a:pt x="15" y="4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4"/>
            <p:cNvSpPr>
              <a:spLocks/>
            </p:cNvSpPr>
            <p:nvPr/>
          </p:nvSpPr>
          <p:spPr bwMode="auto">
            <a:xfrm>
              <a:off x="2513993" y="5437495"/>
              <a:ext cx="17117" cy="19562"/>
            </a:xfrm>
            <a:custGeom>
              <a:avLst/>
              <a:gdLst>
                <a:gd name="T0" fmla="*/ 6 w 6"/>
                <a:gd name="T1" fmla="*/ 2 h 7"/>
                <a:gd name="T2" fmla="*/ 4 w 6"/>
                <a:gd name="T3" fmla="*/ 0 h 7"/>
                <a:gd name="T4" fmla="*/ 0 w 6"/>
                <a:gd name="T5" fmla="*/ 3 h 7"/>
                <a:gd name="T6" fmla="*/ 6 w 6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2"/>
                  </a:moveTo>
                  <a:cubicBezTo>
                    <a:pt x="6" y="2"/>
                    <a:pt x="4" y="1"/>
                    <a:pt x="4" y="0"/>
                  </a:cubicBezTo>
                  <a:cubicBezTo>
                    <a:pt x="2" y="1"/>
                    <a:pt x="0" y="1"/>
                    <a:pt x="0" y="3"/>
                  </a:cubicBezTo>
                  <a:cubicBezTo>
                    <a:pt x="0" y="7"/>
                    <a:pt x="5" y="5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05"/>
            <p:cNvSpPr>
              <a:spLocks/>
            </p:cNvSpPr>
            <p:nvPr/>
          </p:nvSpPr>
          <p:spPr bwMode="auto">
            <a:xfrm>
              <a:off x="2473647" y="5416710"/>
              <a:ext cx="25675" cy="11004"/>
            </a:xfrm>
            <a:custGeom>
              <a:avLst/>
              <a:gdLst>
                <a:gd name="T0" fmla="*/ 5 w 9"/>
                <a:gd name="T1" fmla="*/ 0 h 4"/>
                <a:gd name="T2" fmla="*/ 0 w 9"/>
                <a:gd name="T3" fmla="*/ 2 h 4"/>
                <a:gd name="T4" fmla="*/ 3 w 9"/>
                <a:gd name="T5" fmla="*/ 4 h 4"/>
                <a:gd name="T6" fmla="*/ 9 w 9"/>
                <a:gd name="T7" fmla="*/ 2 h 4"/>
                <a:gd name="T8" fmla="*/ 5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5" y="0"/>
                  </a:moveTo>
                  <a:cubicBezTo>
                    <a:pt x="4" y="0"/>
                    <a:pt x="2" y="2"/>
                    <a:pt x="0" y="2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5" y="4"/>
                    <a:pt x="7" y="3"/>
                    <a:pt x="9" y="2"/>
                  </a:cubicBezTo>
                  <a:cubicBezTo>
                    <a:pt x="8" y="1"/>
                    <a:pt x="7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06"/>
            <p:cNvSpPr>
              <a:spLocks/>
            </p:cNvSpPr>
            <p:nvPr/>
          </p:nvSpPr>
          <p:spPr bwMode="auto">
            <a:xfrm>
              <a:off x="2467534" y="5402039"/>
              <a:ext cx="25675" cy="8558"/>
            </a:xfrm>
            <a:custGeom>
              <a:avLst/>
              <a:gdLst>
                <a:gd name="T0" fmla="*/ 5 w 9"/>
                <a:gd name="T1" fmla="*/ 0 h 3"/>
                <a:gd name="T2" fmla="*/ 0 w 9"/>
                <a:gd name="T3" fmla="*/ 3 h 3"/>
                <a:gd name="T4" fmla="*/ 9 w 9"/>
                <a:gd name="T5" fmla="*/ 2 h 3"/>
                <a:gd name="T6" fmla="*/ 5 w 9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5" y="0"/>
                  </a:moveTo>
                  <a:cubicBezTo>
                    <a:pt x="2" y="0"/>
                    <a:pt x="1" y="2"/>
                    <a:pt x="0" y="3"/>
                  </a:cubicBezTo>
                  <a:cubicBezTo>
                    <a:pt x="4" y="3"/>
                    <a:pt x="7" y="3"/>
                    <a:pt x="9" y="2"/>
                  </a:cubicBezTo>
                  <a:cubicBezTo>
                    <a:pt x="7" y="1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07"/>
            <p:cNvSpPr>
              <a:spLocks/>
            </p:cNvSpPr>
            <p:nvPr/>
          </p:nvSpPr>
          <p:spPr bwMode="auto">
            <a:xfrm>
              <a:off x="2389286" y="5168518"/>
              <a:ext cx="17117" cy="31788"/>
            </a:xfrm>
            <a:custGeom>
              <a:avLst/>
              <a:gdLst>
                <a:gd name="T0" fmla="*/ 6 w 6"/>
                <a:gd name="T1" fmla="*/ 9 h 11"/>
                <a:gd name="T2" fmla="*/ 4 w 6"/>
                <a:gd name="T3" fmla="*/ 2 h 11"/>
                <a:gd name="T4" fmla="*/ 2 w 6"/>
                <a:gd name="T5" fmla="*/ 0 h 11"/>
                <a:gd name="T6" fmla="*/ 0 w 6"/>
                <a:gd name="T7" fmla="*/ 4 h 11"/>
                <a:gd name="T8" fmla="*/ 4 w 6"/>
                <a:gd name="T9" fmla="*/ 11 h 11"/>
                <a:gd name="T10" fmla="*/ 6 w 6"/>
                <a:gd name="T1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6" y="9"/>
                  </a:moveTo>
                  <a:cubicBezTo>
                    <a:pt x="6" y="6"/>
                    <a:pt x="4" y="5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6"/>
                    <a:pt x="2" y="11"/>
                    <a:pt x="4" y="11"/>
                  </a:cubicBezTo>
                  <a:cubicBezTo>
                    <a:pt x="5" y="11"/>
                    <a:pt x="6" y="10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08"/>
            <p:cNvSpPr>
              <a:spLocks/>
            </p:cNvSpPr>
            <p:nvPr/>
          </p:nvSpPr>
          <p:spPr bwMode="auto">
            <a:xfrm>
              <a:off x="2412516" y="5238208"/>
              <a:ext cx="14671" cy="17117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6 h 6"/>
                <a:gd name="T4" fmla="*/ 3 w 5"/>
                <a:gd name="T5" fmla="*/ 6 h 6"/>
                <a:gd name="T6" fmla="*/ 5 w 5"/>
                <a:gd name="T7" fmla="*/ 4 h 6"/>
                <a:gd name="T8" fmla="*/ 4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09"/>
            <p:cNvSpPr>
              <a:spLocks/>
            </p:cNvSpPr>
            <p:nvPr/>
          </p:nvSpPr>
          <p:spPr bwMode="auto">
            <a:xfrm>
              <a:off x="2412516" y="5315233"/>
              <a:ext cx="25675" cy="23230"/>
            </a:xfrm>
            <a:custGeom>
              <a:avLst/>
              <a:gdLst>
                <a:gd name="T0" fmla="*/ 5 w 9"/>
                <a:gd name="T1" fmla="*/ 3 h 8"/>
                <a:gd name="T2" fmla="*/ 3 w 9"/>
                <a:gd name="T3" fmla="*/ 0 h 8"/>
                <a:gd name="T4" fmla="*/ 9 w 9"/>
                <a:gd name="T5" fmla="*/ 8 h 8"/>
                <a:gd name="T6" fmla="*/ 5 w 9"/>
                <a:gd name="T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5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5" y="8"/>
                    <a:pt x="9" y="8"/>
                  </a:cubicBezTo>
                  <a:cubicBezTo>
                    <a:pt x="9" y="4"/>
                    <a:pt x="7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10"/>
            <p:cNvSpPr>
              <a:spLocks/>
            </p:cNvSpPr>
            <p:nvPr/>
          </p:nvSpPr>
          <p:spPr bwMode="auto">
            <a:xfrm>
              <a:off x="2438191" y="5338463"/>
              <a:ext cx="14671" cy="17117"/>
            </a:xfrm>
            <a:custGeom>
              <a:avLst/>
              <a:gdLst>
                <a:gd name="T0" fmla="*/ 4 w 5"/>
                <a:gd name="T1" fmla="*/ 2 h 6"/>
                <a:gd name="T2" fmla="*/ 1 w 5"/>
                <a:gd name="T3" fmla="*/ 0 h 6"/>
                <a:gd name="T4" fmla="*/ 0 w 5"/>
                <a:gd name="T5" fmla="*/ 3 h 6"/>
                <a:gd name="T6" fmla="*/ 2 w 5"/>
                <a:gd name="T7" fmla="*/ 6 h 6"/>
                <a:gd name="T8" fmla="*/ 4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4"/>
                    <a:pt x="0" y="6"/>
                    <a:pt x="2" y="6"/>
                  </a:cubicBezTo>
                  <a:cubicBezTo>
                    <a:pt x="5" y="6"/>
                    <a:pt x="4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11"/>
            <p:cNvSpPr>
              <a:spLocks/>
            </p:cNvSpPr>
            <p:nvPr/>
          </p:nvSpPr>
          <p:spPr bwMode="auto">
            <a:xfrm>
              <a:off x="2438191" y="5361692"/>
              <a:ext cx="17117" cy="12226"/>
            </a:xfrm>
            <a:custGeom>
              <a:avLst/>
              <a:gdLst>
                <a:gd name="T0" fmla="*/ 6 w 6"/>
                <a:gd name="T1" fmla="*/ 3 h 4"/>
                <a:gd name="T2" fmla="*/ 6 w 6"/>
                <a:gd name="T3" fmla="*/ 0 h 4"/>
                <a:gd name="T4" fmla="*/ 0 w 6"/>
                <a:gd name="T5" fmla="*/ 3 h 4"/>
                <a:gd name="T6" fmla="*/ 6 w 6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" y="0"/>
                    <a:pt x="3" y="2"/>
                    <a:pt x="0" y="3"/>
                  </a:cubicBezTo>
                  <a:cubicBezTo>
                    <a:pt x="1" y="4"/>
                    <a:pt x="4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12"/>
            <p:cNvSpPr>
              <a:spLocks/>
            </p:cNvSpPr>
            <p:nvPr/>
          </p:nvSpPr>
          <p:spPr bwMode="auto">
            <a:xfrm>
              <a:off x="2550672" y="5465615"/>
              <a:ext cx="29343" cy="8558"/>
            </a:xfrm>
            <a:custGeom>
              <a:avLst/>
              <a:gdLst>
                <a:gd name="T0" fmla="*/ 10 w 10"/>
                <a:gd name="T1" fmla="*/ 0 h 3"/>
                <a:gd name="T2" fmla="*/ 0 w 10"/>
                <a:gd name="T3" fmla="*/ 0 h 3"/>
                <a:gd name="T4" fmla="*/ 2 w 10"/>
                <a:gd name="T5" fmla="*/ 3 h 3"/>
                <a:gd name="T6" fmla="*/ 10 w 10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4" y="1"/>
                    <a:pt x="9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3"/>
            <p:cNvSpPr>
              <a:spLocks/>
            </p:cNvSpPr>
            <p:nvPr/>
          </p:nvSpPr>
          <p:spPr bwMode="auto">
            <a:xfrm>
              <a:off x="2510326" y="3894545"/>
              <a:ext cx="17117" cy="20785"/>
            </a:xfrm>
            <a:custGeom>
              <a:avLst/>
              <a:gdLst>
                <a:gd name="T0" fmla="*/ 0 w 6"/>
                <a:gd name="T1" fmla="*/ 5 h 7"/>
                <a:gd name="T2" fmla="*/ 2 w 6"/>
                <a:gd name="T3" fmla="*/ 7 h 7"/>
                <a:gd name="T4" fmla="*/ 6 w 6"/>
                <a:gd name="T5" fmla="*/ 3 h 7"/>
                <a:gd name="T6" fmla="*/ 6 w 6"/>
                <a:gd name="T7" fmla="*/ 0 h 7"/>
                <a:gd name="T8" fmla="*/ 3 w 6"/>
                <a:gd name="T9" fmla="*/ 0 h 7"/>
                <a:gd name="T10" fmla="*/ 0 w 6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0" y="5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6" y="4"/>
                    <a:pt x="6" y="3"/>
                  </a:cubicBezTo>
                  <a:cubicBezTo>
                    <a:pt x="6" y="3"/>
                    <a:pt x="6" y="1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4"/>
            <p:cNvSpPr>
              <a:spLocks/>
            </p:cNvSpPr>
            <p:nvPr/>
          </p:nvSpPr>
          <p:spPr bwMode="auto">
            <a:xfrm>
              <a:off x="2649705" y="3022815"/>
              <a:ext cx="17117" cy="25675"/>
            </a:xfrm>
            <a:custGeom>
              <a:avLst/>
              <a:gdLst>
                <a:gd name="T0" fmla="*/ 6 w 6"/>
                <a:gd name="T1" fmla="*/ 0 h 9"/>
                <a:gd name="T2" fmla="*/ 0 w 6"/>
                <a:gd name="T3" fmla="*/ 5 h 9"/>
                <a:gd name="T4" fmla="*/ 0 w 6"/>
                <a:gd name="T5" fmla="*/ 9 h 9"/>
                <a:gd name="T6" fmla="*/ 6 w 6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cubicBezTo>
                    <a:pt x="4" y="1"/>
                    <a:pt x="0" y="3"/>
                    <a:pt x="0" y="5"/>
                  </a:cubicBezTo>
                  <a:cubicBezTo>
                    <a:pt x="0" y="6"/>
                    <a:pt x="0" y="8"/>
                    <a:pt x="0" y="9"/>
                  </a:cubicBezTo>
                  <a:cubicBezTo>
                    <a:pt x="4" y="6"/>
                    <a:pt x="6" y="4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5"/>
            <p:cNvSpPr>
              <a:spLocks/>
            </p:cNvSpPr>
            <p:nvPr/>
          </p:nvSpPr>
          <p:spPr bwMode="auto">
            <a:xfrm>
              <a:off x="2594687" y="3022815"/>
              <a:ext cx="42792" cy="23230"/>
            </a:xfrm>
            <a:custGeom>
              <a:avLst/>
              <a:gdLst>
                <a:gd name="T0" fmla="*/ 6 w 15"/>
                <a:gd name="T1" fmla="*/ 0 h 8"/>
                <a:gd name="T2" fmla="*/ 0 w 15"/>
                <a:gd name="T3" fmla="*/ 4 h 8"/>
                <a:gd name="T4" fmla="*/ 11 w 15"/>
                <a:gd name="T5" fmla="*/ 8 h 8"/>
                <a:gd name="T6" fmla="*/ 15 w 15"/>
                <a:gd name="T7" fmla="*/ 6 h 8"/>
                <a:gd name="T8" fmla="*/ 6 w 1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6" y="0"/>
                  </a:moveTo>
                  <a:cubicBezTo>
                    <a:pt x="4" y="1"/>
                    <a:pt x="1" y="3"/>
                    <a:pt x="0" y="4"/>
                  </a:cubicBezTo>
                  <a:cubicBezTo>
                    <a:pt x="4" y="7"/>
                    <a:pt x="6" y="8"/>
                    <a:pt x="11" y="8"/>
                  </a:cubicBezTo>
                  <a:cubicBezTo>
                    <a:pt x="12" y="8"/>
                    <a:pt x="14" y="8"/>
                    <a:pt x="15" y="6"/>
                  </a:cubicBezTo>
                  <a:cubicBezTo>
                    <a:pt x="11" y="4"/>
                    <a:pt x="6" y="4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6"/>
            <p:cNvSpPr>
              <a:spLocks/>
            </p:cNvSpPr>
            <p:nvPr/>
          </p:nvSpPr>
          <p:spPr bwMode="auto">
            <a:xfrm>
              <a:off x="2378282" y="3160971"/>
              <a:ext cx="40347" cy="14671"/>
            </a:xfrm>
            <a:custGeom>
              <a:avLst/>
              <a:gdLst>
                <a:gd name="T0" fmla="*/ 8 w 14"/>
                <a:gd name="T1" fmla="*/ 5 h 5"/>
                <a:gd name="T2" fmla="*/ 14 w 14"/>
                <a:gd name="T3" fmla="*/ 0 h 5"/>
                <a:gd name="T4" fmla="*/ 0 w 14"/>
                <a:gd name="T5" fmla="*/ 5 h 5"/>
                <a:gd name="T6" fmla="*/ 8 w 14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2"/>
                    <a:pt x="13" y="3"/>
                    <a:pt x="14" y="0"/>
                  </a:cubicBezTo>
                  <a:cubicBezTo>
                    <a:pt x="11" y="0"/>
                    <a:pt x="1" y="1"/>
                    <a:pt x="0" y="5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17"/>
            <p:cNvSpPr>
              <a:spLocks/>
            </p:cNvSpPr>
            <p:nvPr/>
          </p:nvSpPr>
          <p:spPr bwMode="auto">
            <a:xfrm>
              <a:off x="2221787" y="3502083"/>
              <a:ext cx="23230" cy="31788"/>
            </a:xfrm>
            <a:custGeom>
              <a:avLst/>
              <a:gdLst>
                <a:gd name="T0" fmla="*/ 8 w 8"/>
                <a:gd name="T1" fmla="*/ 8 h 11"/>
                <a:gd name="T2" fmla="*/ 6 w 8"/>
                <a:gd name="T3" fmla="*/ 2 h 11"/>
                <a:gd name="T4" fmla="*/ 3 w 8"/>
                <a:gd name="T5" fmla="*/ 0 h 11"/>
                <a:gd name="T6" fmla="*/ 0 w 8"/>
                <a:gd name="T7" fmla="*/ 0 h 11"/>
                <a:gd name="T8" fmla="*/ 3 w 8"/>
                <a:gd name="T9" fmla="*/ 2 h 11"/>
                <a:gd name="T10" fmla="*/ 6 w 8"/>
                <a:gd name="T11" fmla="*/ 4 h 11"/>
                <a:gd name="T12" fmla="*/ 7 w 8"/>
                <a:gd name="T13" fmla="*/ 11 h 11"/>
                <a:gd name="T14" fmla="*/ 8 w 8"/>
                <a:gd name="T1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1">
                  <a:moveTo>
                    <a:pt x="8" y="8"/>
                  </a:moveTo>
                  <a:cubicBezTo>
                    <a:pt x="8" y="5"/>
                    <a:pt x="7" y="4"/>
                    <a:pt x="6" y="2"/>
                  </a:cubicBezTo>
                  <a:cubicBezTo>
                    <a:pt x="5" y="2"/>
                    <a:pt x="4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5" y="4"/>
                    <a:pt x="6" y="4"/>
                  </a:cubicBezTo>
                  <a:cubicBezTo>
                    <a:pt x="5" y="5"/>
                    <a:pt x="6" y="8"/>
                    <a:pt x="7" y="11"/>
                  </a:cubicBezTo>
                  <a:cubicBezTo>
                    <a:pt x="7" y="11"/>
                    <a:pt x="8" y="9"/>
                    <a:pt x="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8"/>
            <p:cNvSpPr>
              <a:spLocks/>
            </p:cNvSpPr>
            <p:nvPr/>
          </p:nvSpPr>
          <p:spPr bwMode="auto">
            <a:xfrm>
              <a:off x="2213228" y="3544875"/>
              <a:ext cx="23230" cy="37901"/>
            </a:xfrm>
            <a:custGeom>
              <a:avLst/>
              <a:gdLst>
                <a:gd name="T0" fmla="*/ 3 w 8"/>
                <a:gd name="T1" fmla="*/ 2 h 13"/>
                <a:gd name="T2" fmla="*/ 1 w 8"/>
                <a:gd name="T3" fmla="*/ 0 h 13"/>
                <a:gd name="T4" fmla="*/ 0 w 8"/>
                <a:gd name="T5" fmla="*/ 5 h 13"/>
                <a:gd name="T6" fmla="*/ 3 w 8"/>
                <a:gd name="T7" fmla="*/ 13 h 13"/>
                <a:gd name="T8" fmla="*/ 3 w 8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3" y="2"/>
                  </a:moveTo>
                  <a:cubicBezTo>
                    <a:pt x="2" y="2"/>
                    <a:pt x="1" y="1"/>
                    <a:pt x="1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7"/>
                    <a:pt x="1" y="11"/>
                    <a:pt x="3" y="13"/>
                  </a:cubicBezTo>
                  <a:cubicBezTo>
                    <a:pt x="4" y="11"/>
                    <a:pt x="8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9"/>
            <p:cNvSpPr>
              <a:spLocks/>
            </p:cNvSpPr>
            <p:nvPr/>
          </p:nvSpPr>
          <p:spPr bwMode="auto">
            <a:xfrm>
              <a:off x="2245016" y="3539984"/>
              <a:ext cx="14671" cy="19562"/>
            </a:xfrm>
            <a:custGeom>
              <a:avLst/>
              <a:gdLst>
                <a:gd name="T0" fmla="*/ 5 w 5"/>
                <a:gd name="T1" fmla="*/ 4 h 7"/>
                <a:gd name="T2" fmla="*/ 0 w 5"/>
                <a:gd name="T3" fmla="*/ 0 h 7"/>
                <a:gd name="T4" fmla="*/ 3 w 5"/>
                <a:gd name="T5" fmla="*/ 7 h 7"/>
                <a:gd name="T6" fmla="*/ 5 w 5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4"/>
                  </a:moveTo>
                  <a:cubicBezTo>
                    <a:pt x="3" y="4"/>
                    <a:pt x="1" y="2"/>
                    <a:pt x="0" y="0"/>
                  </a:cubicBezTo>
                  <a:cubicBezTo>
                    <a:pt x="0" y="3"/>
                    <a:pt x="1" y="4"/>
                    <a:pt x="3" y="7"/>
                  </a:cubicBezTo>
                  <a:cubicBezTo>
                    <a:pt x="4" y="6"/>
                    <a:pt x="5" y="5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20"/>
            <p:cNvSpPr>
              <a:spLocks/>
            </p:cNvSpPr>
            <p:nvPr/>
          </p:nvSpPr>
          <p:spPr bwMode="auto">
            <a:xfrm>
              <a:off x="2955360" y="2503200"/>
              <a:ext cx="31788" cy="25675"/>
            </a:xfrm>
            <a:custGeom>
              <a:avLst/>
              <a:gdLst>
                <a:gd name="T0" fmla="*/ 11 w 11"/>
                <a:gd name="T1" fmla="*/ 5 h 9"/>
                <a:gd name="T2" fmla="*/ 0 w 11"/>
                <a:gd name="T3" fmla="*/ 0 h 9"/>
                <a:gd name="T4" fmla="*/ 0 w 11"/>
                <a:gd name="T5" fmla="*/ 5 h 9"/>
                <a:gd name="T6" fmla="*/ 11 w 11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11" y="5"/>
                  </a:moveTo>
                  <a:cubicBezTo>
                    <a:pt x="9" y="1"/>
                    <a:pt x="5" y="0"/>
                    <a:pt x="0" y="0"/>
                  </a:cubicBezTo>
                  <a:cubicBezTo>
                    <a:pt x="0" y="3"/>
                    <a:pt x="0" y="2"/>
                    <a:pt x="0" y="5"/>
                  </a:cubicBezTo>
                  <a:cubicBezTo>
                    <a:pt x="0" y="9"/>
                    <a:pt x="9" y="7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1"/>
            <p:cNvSpPr>
              <a:spLocks/>
            </p:cNvSpPr>
            <p:nvPr/>
          </p:nvSpPr>
          <p:spPr bwMode="auto">
            <a:xfrm>
              <a:off x="2961473" y="2454295"/>
              <a:ext cx="19562" cy="17117"/>
            </a:xfrm>
            <a:custGeom>
              <a:avLst/>
              <a:gdLst>
                <a:gd name="T0" fmla="*/ 3 w 7"/>
                <a:gd name="T1" fmla="*/ 0 h 6"/>
                <a:gd name="T2" fmla="*/ 3 w 7"/>
                <a:gd name="T3" fmla="*/ 2 h 6"/>
                <a:gd name="T4" fmla="*/ 0 w 7"/>
                <a:gd name="T5" fmla="*/ 5 h 6"/>
                <a:gd name="T6" fmla="*/ 7 w 7"/>
                <a:gd name="T7" fmla="*/ 6 h 6"/>
                <a:gd name="T8" fmla="*/ 3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4"/>
                    <a:pt x="7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2"/>
            <p:cNvSpPr>
              <a:spLocks/>
            </p:cNvSpPr>
            <p:nvPr/>
          </p:nvSpPr>
          <p:spPr bwMode="auto">
            <a:xfrm>
              <a:off x="2802532" y="2361376"/>
              <a:ext cx="34233" cy="20785"/>
            </a:xfrm>
            <a:custGeom>
              <a:avLst/>
              <a:gdLst>
                <a:gd name="T0" fmla="*/ 4 w 12"/>
                <a:gd name="T1" fmla="*/ 7 h 7"/>
                <a:gd name="T2" fmla="*/ 12 w 12"/>
                <a:gd name="T3" fmla="*/ 5 h 7"/>
                <a:gd name="T4" fmla="*/ 0 w 12"/>
                <a:gd name="T5" fmla="*/ 0 h 7"/>
                <a:gd name="T6" fmla="*/ 0 w 12"/>
                <a:gd name="T7" fmla="*/ 2 h 7"/>
                <a:gd name="T8" fmla="*/ 4 w 12"/>
                <a:gd name="T9" fmla="*/ 2 h 7"/>
                <a:gd name="T10" fmla="*/ 4 w 12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7">
                  <a:moveTo>
                    <a:pt x="4" y="7"/>
                  </a:moveTo>
                  <a:cubicBezTo>
                    <a:pt x="6" y="7"/>
                    <a:pt x="7" y="5"/>
                    <a:pt x="12" y="5"/>
                  </a:cubicBezTo>
                  <a:cubicBezTo>
                    <a:pt x="11" y="1"/>
                    <a:pt x="5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4"/>
                    <a:pt x="3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23"/>
            <p:cNvSpPr>
              <a:spLocks/>
            </p:cNvSpPr>
            <p:nvPr/>
          </p:nvSpPr>
          <p:spPr bwMode="auto">
            <a:xfrm>
              <a:off x="3292804" y="2263566"/>
              <a:ext cx="3668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24"/>
            <p:cNvSpPr>
              <a:spLocks/>
            </p:cNvSpPr>
            <p:nvPr/>
          </p:nvSpPr>
          <p:spPr bwMode="auto">
            <a:xfrm>
              <a:off x="2565344" y="2259898"/>
              <a:ext cx="1028226" cy="465819"/>
            </a:xfrm>
            <a:custGeom>
              <a:avLst/>
              <a:gdLst>
                <a:gd name="T0" fmla="*/ 283 w 356"/>
                <a:gd name="T1" fmla="*/ 84 h 161"/>
                <a:gd name="T2" fmla="*/ 281 w 356"/>
                <a:gd name="T3" fmla="*/ 82 h 161"/>
                <a:gd name="T4" fmla="*/ 279 w 356"/>
                <a:gd name="T5" fmla="*/ 74 h 161"/>
                <a:gd name="T6" fmla="*/ 289 w 356"/>
                <a:gd name="T7" fmla="*/ 76 h 161"/>
                <a:gd name="T8" fmla="*/ 299 w 356"/>
                <a:gd name="T9" fmla="*/ 78 h 161"/>
                <a:gd name="T10" fmla="*/ 302 w 356"/>
                <a:gd name="T11" fmla="*/ 74 h 161"/>
                <a:gd name="T12" fmla="*/ 298 w 356"/>
                <a:gd name="T13" fmla="*/ 69 h 161"/>
                <a:gd name="T14" fmla="*/ 304 w 356"/>
                <a:gd name="T15" fmla="*/ 62 h 161"/>
                <a:gd name="T16" fmla="*/ 317 w 356"/>
                <a:gd name="T17" fmla="*/ 54 h 161"/>
                <a:gd name="T18" fmla="*/ 316 w 356"/>
                <a:gd name="T19" fmla="*/ 45 h 161"/>
                <a:gd name="T20" fmla="*/ 311 w 356"/>
                <a:gd name="T21" fmla="*/ 37 h 161"/>
                <a:gd name="T22" fmla="*/ 329 w 356"/>
                <a:gd name="T23" fmla="*/ 30 h 161"/>
                <a:gd name="T24" fmla="*/ 316 w 356"/>
                <a:gd name="T25" fmla="*/ 30 h 161"/>
                <a:gd name="T26" fmla="*/ 323 w 356"/>
                <a:gd name="T27" fmla="*/ 22 h 161"/>
                <a:gd name="T28" fmla="*/ 356 w 356"/>
                <a:gd name="T29" fmla="*/ 12 h 161"/>
                <a:gd name="T30" fmla="*/ 309 w 356"/>
                <a:gd name="T31" fmla="*/ 15 h 161"/>
                <a:gd name="T32" fmla="*/ 294 w 356"/>
                <a:gd name="T33" fmla="*/ 3 h 161"/>
                <a:gd name="T34" fmla="*/ 253 w 356"/>
                <a:gd name="T35" fmla="*/ 1 h 161"/>
                <a:gd name="T36" fmla="*/ 236 w 356"/>
                <a:gd name="T37" fmla="*/ 2 h 161"/>
                <a:gd name="T38" fmla="*/ 219 w 356"/>
                <a:gd name="T39" fmla="*/ 13 h 161"/>
                <a:gd name="T40" fmla="*/ 209 w 356"/>
                <a:gd name="T41" fmla="*/ 7 h 161"/>
                <a:gd name="T42" fmla="*/ 192 w 356"/>
                <a:gd name="T43" fmla="*/ 11 h 161"/>
                <a:gd name="T44" fmla="*/ 161 w 356"/>
                <a:gd name="T45" fmla="*/ 6 h 161"/>
                <a:gd name="T46" fmla="*/ 154 w 356"/>
                <a:gd name="T47" fmla="*/ 7 h 161"/>
                <a:gd name="T48" fmla="*/ 123 w 356"/>
                <a:gd name="T49" fmla="*/ 3 h 161"/>
                <a:gd name="T50" fmla="*/ 97 w 356"/>
                <a:gd name="T51" fmla="*/ 8 h 161"/>
                <a:gd name="T52" fmla="*/ 84 w 356"/>
                <a:gd name="T53" fmla="*/ 5 h 161"/>
                <a:gd name="T54" fmla="*/ 57 w 356"/>
                <a:gd name="T55" fmla="*/ 9 h 161"/>
                <a:gd name="T56" fmla="*/ 74 w 356"/>
                <a:gd name="T57" fmla="*/ 18 h 161"/>
                <a:gd name="T58" fmla="*/ 58 w 356"/>
                <a:gd name="T59" fmla="*/ 19 h 161"/>
                <a:gd name="T60" fmla="*/ 52 w 356"/>
                <a:gd name="T61" fmla="*/ 22 h 161"/>
                <a:gd name="T62" fmla="*/ 41 w 356"/>
                <a:gd name="T63" fmla="*/ 28 h 161"/>
                <a:gd name="T64" fmla="*/ 31 w 356"/>
                <a:gd name="T65" fmla="*/ 31 h 161"/>
                <a:gd name="T66" fmla="*/ 20 w 356"/>
                <a:gd name="T67" fmla="*/ 35 h 161"/>
                <a:gd name="T68" fmla="*/ 31 w 356"/>
                <a:gd name="T69" fmla="*/ 42 h 161"/>
                <a:gd name="T70" fmla="*/ 51 w 356"/>
                <a:gd name="T71" fmla="*/ 37 h 161"/>
                <a:gd name="T72" fmla="*/ 65 w 356"/>
                <a:gd name="T73" fmla="*/ 36 h 161"/>
                <a:gd name="T74" fmla="*/ 74 w 356"/>
                <a:gd name="T75" fmla="*/ 26 h 161"/>
                <a:gd name="T76" fmla="*/ 113 w 356"/>
                <a:gd name="T77" fmla="*/ 19 h 161"/>
                <a:gd name="T78" fmla="*/ 121 w 356"/>
                <a:gd name="T79" fmla="*/ 18 h 161"/>
                <a:gd name="T80" fmla="*/ 105 w 356"/>
                <a:gd name="T81" fmla="*/ 26 h 161"/>
                <a:gd name="T82" fmla="*/ 93 w 356"/>
                <a:gd name="T83" fmla="*/ 33 h 161"/>
                <a:gd name="T84" fmla="*/ 91 w 356"/>
                <a:gd name="T85" fmla="*/ 42 h 161"/>
                <a:gd name="T86" fmla="*/ 115 w 356"/>
                <a:gd name="T87" fmla="*/ 42 h 161"/>
                <a:gd name="T88" fmla="*/ 141 w 356"/>
                <a:gd name="T89" fmla="*/ 59 h 161"/>
                <a:gd name="T90" fmla="*/ 154 w 356"/>
                <a:gd name="T91" fmla="*/ 77 h 161"/>
                <a:gd name="T92" fmla="*/ 137 w 356"/>
                <a:gd name="T93" fmla="*/ 79 h 161"/>
                <a:gd name="T94" fmla="*/ 140 w 356"/>
                <a:gd name="T95" fmla="*/ 95 h 161"/>
                <a:gd name="T96" fmla="*/ 131 w 356"/>
                <a:gd name="T97" fmla="*/ 109 h 161"/>
                <a:gd name="T98" fmla="*/ 134 w 356"/>
                <a:gd name="T99" fmla="*/ 120 h 161"/>
                <a:gd name="T100" fmla="*/ 140 w 356"/>
                <a:gd name="T101" fmla="*/ 140 h 161"/>
                <a:gd name="T102" fmla="*/ 164 w 356"/>
                <a:gd name="T103" fmla="*/ 161 h 161"/>
                <a:gd name="T104" fmla="*/ 187 w 356"/>
                <a:gd name="T105" fmla="*/ 133 h 161"/>
                <a:gd name="T106" fmla="*/ 197 w 356"/>
                <a:gd name="T107" fmla="*/ 118 h 161"/>
                <a:gd name="T108" fmla="*/ 240 w 356"/>
                <a:gd name="T109" fmla="*/ 100 h 161"/>
                <a:gd name="T110" fmla="*/ 271 w 356"/>
                <a:gd name="T111" fmla="*/ 9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6" h="161">
                  <a:moveTo>
                    <a:pt x="297" y="84"/>
                  </a:moveTo>
                  <a:cubicBezTo>
                    <a:pt x="295" y="84"/>
                    <a:pt x="291" y="85"/>
                    <a:pt x="290" y="82"/>
                  </a:cubicBezTo>
                  <a:cubicBezTo>
                    <a:pt x="286" y="83"/>
                    <a:pt x="287" y="84"/>
                    <a:pt x="283" y="84"/>
                  </a:cubicBezTo>
                  <a:cubicBezTo>
                    <a:pt x="278" y="84"/>
                    <a:pt x="274" y="83"/>
                    <a:pt x="269" y="84"/>
                  </a:cubicBezTo>
                  <a:cubicBezTo>
                    <a:pt x="270" y="84"/>
                    <a:pt x="266" y="78"/>
                    <a:pt x="268" y="78"/>
                  </a:cubicBezTo>
                  <a:cubicBezTo>
                    <a:pt x="268" y="78"/>
                    <a:pt x="281" y="86"/>
                    <a:pt x="281" y="82"/>
                  </a:cubicBezTo>
                  <a:cubicBezTo>
                    <a:pt x="281" y="81"/>
                    <a:pt x="281" y="81"/>
                    <a:pt x="281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77"/>
                    <a:pt x="281" y="74"/>
                    <a:pt x="279" y="74"/>
                  </a:cubicBezTo>
                  <a:cubicBezTo>
                    <a:pt x="275" y="73"/>
                    <a:pt x="270" y="75"/>
                    <a:pt x="270" y="71"/>
                  </a:cubicBezTo>
                  <a:cubicBezTo>
                    <a:pt x="273" y="72"/>
                    <a:pt x="273" y="72"/>
                    <a:pt x="276" y="72"/>
                  </a:cubicBezTo>
                  <a:cubicBezTo>
                    <a:pt x="281" y="72"/>
                    <a:pt x="283" y="74"/>
                    <a:pt x="289" y="76"/>
                  </a:cubicBezTo>
                  <a:cubicBezTo>
                    <a:pt x="289" y="77"/>
                    <a:pt x="289" y="81"/>
                    <a:pt x="291" y="83"/>
                  </a:cubicBezTo>
                  <a:cubicBezTo>
                    <a:pt x="291" y="80"/>
                    <a:pt x="294" y="80"/>
                    <a:pt x="295" y="78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98" y="80"/>
                    <a:pt x="298" y="83"/>
                    <a:pt x="299" y="83"/>
                  </a:cubicBezTo>
                  <a:cubicBezTo>
                    <a:pt x="299" y="82"/>
                    <a:pt x="300" y="78"/>
                    <a:pt x="302" y="77"/>
                  </a:cubicBezTo>
                  <a:cubicBezTo>
                    <a:pt x="302" y="74"/>
                    <a:pt x="302" y="74"/>
                    <a:pt x="302" y="74"/>
                  </a:cubicBezTo>
                  <a:cubicBezTo>
                    <a:pt x="295" y="74"/>
                    <a:pt x="294" y="69"/>
                    <a:pt x="291" y="65"/>
                  </a:cubicBezTo>
                  <a:cubicBezTo>
                    <a:pt x="292" y="65"/>
                    <a:pt x="293" y="65"/>
                    <a:pt x="295" y="65"/>
                  </a:cubicBezTo>
                  <a:cubicBezTo>
                    <a:pt x="295" y="65"/>
                    <a:pt x="295" y="69"/>
                    <a:pt x="298" y="69"/>
                  </a:cubicBezTo>
                  <a:cubicBezTo>
                    <a:pt x="300" y="69"/>
                    <a:pt x="302" y="65"/>
                    <a:pt x="302" y="64"/>
                  </a:cubicBezTo>
                  <a:cubicBezTo>
                    <a:pt x="302" y="62"/>
                    <a:pt x="300" y="60"/>
                    <a:pt x="300" y="59"/>
                  </a:cubicBezTo>
                  <a:cubicBezTo>
                    <a:pt x="301" y="60"/>
                    <a:pt x="303" y="62"/>
                    <a:pt x="304" y="62"/>
                  </a:cubicBezTo>
                  <a:cubicBezTo>
                    <a:pt x="307" y="62"/>
                    <a:pt x="310" y="60"/>
                    <a:pt x="310" y="59"/>
                  </a:cubicBezTo>
                  <a:cubicBezTo>
                    <a:pt x="310" y="57"/>
                    <a:pt x="309" y="56"/>
                    <a:pt x="310" y="55"/>
                  </a:cubicBezTo>
                  <a:cubicBezTo>
                    <a:pt x="312" y="55"/>
                    <a:pt x="315" y="55"/>
                    <a:pt x="317" y="54"/>
                  </a:cubicBezTo>
                  <a:cubicBezTo>
                    <a:pt x="315" y="54"/>
                    <a:pt x="311" y="53"/>
                    <a:pt x="311" y="48"/>
                  </a:cubicBezTo>
                  <a:cubicBezTo>
                    <a:pt x="316" y="48"/>
                    <a:pt x="316" y="48"/>
                    <a:pt x="316" y="48"/>
                  </a:cubicBezTo>
                  <a:cubicBezTo>
                    <a:pt x="316" y="48"/>
                    <a:pt x="316" y="46"/>
                    <a:pt x="316" y="45"/>
                  </a:cubicBezTo>
                  <a:cubicBezTo>
                    <a:pt x="316" y="42"/>
                    <a:pt x="312" y="42"/>
                    <a:pt x="310" y="40"/>
                  </a:cubicBezTo>
                  <a:cubicBezTo>
                    <a:pt x="311" y="40"/>
                    <a:pt x="311" y="40"/>
                    <a:pt x="312" y="40"/>
                  </a:cubicBezTo>
                  <a:cubicBezTo>
                    <a:pt x="312" y="39"/>
                    <a:pt x="311" y="38"/>
                    <a:pt x="311" y="37"/>
                  </a:cubicBezTo>
                  <a:cubicBezTo>
                    <a:pt x="319" y="37"/>
                    <a:pt x="319" y="37"/>
                    <a:pt x="319" y="37"/>
                  </a:cubicBezTo>
                  <a:cubicBezTo>
                    <a:pt x="319" y="41"/>
                    <a:pt x="319" y="43"/>
                    <a:pt x="321" y="46"/>
                  </a:cubicBezTo>
                  <a:cubicBezTo>
                    <a:pt x="323" y="40"/>
                    <a:pt x="328" y="37"/>
                    <a:pt x="329" y="30"/>
                  </a:cubicBezTo>
                  <a:cubicBezTo>
                    <a:pt x="328" y="31"/>
                    <a:pt x="323" y="36"/>
                    <a:pt x="321" y="36"/>
                  </a:cubicBezTo>
                  <a:cubicBezTo>
                    <a:pt x="320" y="34"/>
                    <a:pt x="321" y="32"/>
                    <a:pt x="321" y="30"/>
                  </a:cubicBezTo>
                  <a:cubicBezTo>
                    <a:pt x="316" y="30"/>
                    <a:pt x="316" y="30"/>
                    <a:pt x="316" y="30"/>
                  </a:cubicBezTo>
                  <a:cubicBezTo>
                    <a:pt x="315" y="30"/>
                    <a:pt x="313" y="31"/>
                    <a:pt x="312" y="32"/>
                  </a:cubicBezTo>
                  <a:cubicBezTo>
                    <a:pt x="311" y="30"/>
                    <a:pt x="311" y="30"/>
                    <a:pt x="311" y="30"/>
                  </a:cubicBezTo>
                  <a:cubicBezTo>
                    <a:pt x="314" y="27"/>
                    <a:pt x="323" y="29"/>
                    <a:pt x="323" y="22"/>
                  </a:cubicBezTo>
                  <a:cubicBezTo>
                    <a:pt x="323" y="22"/>
                    <a:pt x="324" y="22"/>
                    <a:pt x="325" y="21"/>
                  </a:cubicBezTo>
                  <a:cubicBezTo>
                    <a:pt x="323" y="20"/>
                    <a:pt x="328" y="18"/>
                    <a:pt x="336" y="18"/>
                  </a:cubicBezTo>
                  <a:cubicBezTo>
                    <a:pt x="329" y="18"/>
                    <a:pt x="346" y="17"/>
                    <a:pt x="356" y="12"/>
                  </a:cubicBezTo>
                  <a:cubicBezTo>
                    <a:pt x="354" y="11"/>
                    <a:pt x="352" y="10"/>
                    <a:pt x="348" y="9"/>
                  </a:cubicBezTo>
                  <a:cubicBezTo>
                    <a:pt x="348" y="9"/>
                    <a:pt x="339" y="9"/>
                    <a:pt x="333" y="9"/>
                  </a:cubicBezTo>
                  <a:cubicBezTo>
                    <a:pt x="326" y="13"/>
                    <a:pt x="317" y="12"/>
                    <a:pt x="309" y="15"/>
                  </a:cubicBezTo>
                  <a:cubicBezTo>
                    <a:pt x="311" y="14"/>
                    <a:pt x="314" y="4"/>
                    <a:pt x="314" y="4"/>
                  </a:cubicBezTo>
                  <a:cubicBezTo>
                    <a:pt x="311" y="6"/>
                    <a:pt x="306" y="4"/>
                    <a:pt x="300" y="4"/>
                  </a:cubicBezTo>
                  <a:cubicBezTo>
                    <a:pt x="299" y="4"/>
                    <a:pt x="297" y="3"/>
                    <a:pt x="294" y="3"/>
                  </a:cubicBezTo>
                  <a:cubicBezTo>
                    <a:pt x="295" y="3"/>
                    <a:pt x="296" y="3"/>
                    <a:pt x="297" y="2"/>
                  </a:cubicBezTo>
                  <a:cubicBezTo>
                    <a:pt x="292" y="0"/>
                    <a:pt x="293" y="2"/>
                    <a:pt x="286" y="2"/>
                  </a:cubicBezTo>
                  <a:cubicBezTo>
                    <a:pt x="280" y="2"/>
                    <a:pt x="263" y="1"/>
                    <a:pt x="253" y="1"/>
                  </a:cubicBezTo>
                  <a:cubicBezTo>
                    <a:pt x="253" y="2"/>
                    <a:pt x="254" y="3"/>
                    <a:pt x="254" y="3"/>
                  </a:cubicBezTo>
                  <a:cubicBezTo>
                    <a:pt x="248" y="3"/>
                    <a:pt x="242" y="5"/>
                    <a:pt x="234" y="5"/>
                  </a:cubicBezTo>
                  <a:cubicBezTo>
                    <a:pt x="234" y="5"/>
                    <a:pt x="236" y="3"/>
                    <a:pt x="236" y="2"/>
                  </a:cubicBezTo>
                  <a:cubicBezTo>
                    <a:pt x="221" y="2"/>
                    <a:pt x="221" y="2"/>
                    <a:pt x="221" y="2"/>
                  </a:cubicBezTo>
                  <a:cubicBezTo>
                    <a:pt x="222" y="2"/>
                    <a:pt x="225" y="7"/>
                    <a:pt x="226" y="7"/>
                  </a:cubicBezTo>
                  <a:cubicBezTo>
                    <a:pt x="225" y="11"/>
                    <a:pt x="222" y="11"/>
                    <a:pt x="219" y="13"/>
                  </a:cubicBezTo>
                  <a:cubicBezTo>
                    <a:pt x="217" y="9"/>
                    <a:pt x="217" y="9"/>
                    <a:pt x="217" y="9"/>
                  </a:cubicBezTo>
                  <a:cubicBezTo>
                    <a:pt x="213" y="10"/>
                    <a:pt x="211" y="9"/>
                    <a:pt x="208" y="9"/>
                  </a:cubicBezTo>
                  <a:cubicBezTo>
                    <a:pt x="208" y="8"/>
                    <a:pt x="209" y="7"/>
                    <a:pt x="209" y="7"/>
                  </a:cubicBezTo>
                  <a:cubicBezTo>
                    <a:pt x="206" y="7"/>
                    <a:pt x="205" y="7"/>
                    <a:pt x="202" y="7"/>
                  </a:cubicBezTo>
                  <a:cubicBezTo>
                    <a:pt x="199" y="7"/>
                    <a:pt x="197" y="7"/>
                    <a:pt x="197" y="11"/>
                  </a:cubicBezTo>
                  <a:cubicBezTo>
                    <a:pt x="196" y="11"/>
                    <a:pt x="194" y="11"/>
                    <a:pt x="192" y="11"/>
                  </a:cubicBezTo>
                  <a:cubicBezTo>
                    <a:pt x="190" y="11"/>
                    <a:pt x="189" y="9"/>
                    <a:pt x="189" y="8"/>
                  </a:cubicBezTo>
                  <a:cubicBezTo>
                    <a:pt x="188" y="9"/>
                    <a:pt x="183" y="11"/>
                    <a:pt x="183" y="9"/>
                  </a:cubicBezTo>
                  <a:cubicBezTo>
                    <a:pt x="183" y="7"/>
                    <a:pt x="163" y="9"/>
                    <a:pt x="161" y="6"/>
                  </a:cubicBezTo>
                  <a:cubicBezTo>
                    <a:pt x="164" y="11"/>
                    <a:pt x="164" y="11"/>
                    <a:pt x="164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48" y="12"/>
                    <a:pt x="151" y="13"/>
                    <a:pt x="154" y="7"/>
                  </a:cubicBezTo>
                  <a:cubicBezTo>
                    <a:pt x="148" y="6"/>
                    <a:pt x="145" y="5"/>
                    <a:pt x="140" y="5"/>
                  </a:cubicBezTo>
                  <a:cubicBezTo>
                    <a:pt x="136" y="5"/>
                    <a:pt x="136" y="5"/>
                    <a:pt x="134" y="5"/>
                  </a:cubicBezTo>
                  <a:cubicBezTo>
                    <a:pt x="131" y="5"/>
                    <a:pt x="126" y="3"/>
                    <a:pt x="123" y="3"/>
                  </a:cubicBezTo>
                  <a:cubicBezTo>
                    <a:pt x="115" y="3"/>
                    <a:pt x="112" y="7"/>
                    <a:pt x="106" y="7"/>
                  </a:cubicBezTo>
                  <a:cubicBezTo>
                    <a:pt x="104" y="7"/>
                    <a:pt x="103" y="4"/>
                    <a:pt x="102" y="4"/>
                  </a:cubicBezTo>
                  <a:cubicBezTo>
                    <a:pt x="99" y="4"/>
                    <a:pt x="97" y="7"/>
                    <a:pt x="97" y="8"/>
                  </a:cubicBezTo>
                  <a:cubicBezTo>
                    <a:pt x="95" y="7"/>
                    <a:pt x="94" y="7"/>
                    <a:pt x="93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88" y="7"/>
                    <a:pt x="88" y="5"/>
                    <a:pt x="84" y="5"/>
                  </a:cubicBezTo>
                  <a:cubicBezTo>
                    <a:pt x="80" y="5"/>
                    <a:pt x="77" y="7"/>
                    <a:pt x="72" y="7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5" y="9"/>
                    <a:pt x="26" y="13"/>
                    <a:pt x="27" y="13"/>
                  </a:cubicBezTo>
                  <a:cubicBezTo>
                    <a:pt x="36" y="23"/>
                    <a:pt x="57" y="18"/>
                    <a:pt x="60" y="18"/>
                  </a:cubicBezTo>
                  <a:cubicBezTo>
                    <a:pt x="63" y="18"/>
                    <a:pt x="72" y="18"/>
                    <a:pt x="74" y="18"/>
                  </a:cubicBezTo>
                  <a:cubicBezTo>
                    <a:pt x="75" y="18"/>
                    <a:pt x="80" y="14"/>
                    <a:pt x="81" y="14"/>
                  </a:cubicBezTo>
                  <a:cubicBezTo>
                    <a:pt x="79" y="16"/>
                    <a:pt x="79" y="16"/>
                    <a:pt x="7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21"/>
                    <a:pt x="59" y="23"/>
                    <a:pt x="59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3" y="24"/>
                    <a:pt x="52" y="23"/>
                    <a:pt x="52" y="22"/>
                  </a:cubicBezTo>
                  <a:cubicBezTo>
                    <a:pt x="43" y="22"/>
                    <a:pt x="40" y="22"/>
                    <a:pt x="36" y="23"/>
                  </a:cubicBezTo>
                  <a:cubicBezTo>
                    <a:pt x="39" y="28"/>
                    <a:pt x="45" y="25"/>
                    <a:pt x="51" y="26"/>
                  </a:cubicBezTo>
                  <a:cubicBezTo>
                    <a:pt x="49" y="28"/>
                    <a:pt x="46" y="28"/>
                    <a:pt x="41" y="28"/>
                  </a:cubicBezTo>
                  <a:cubicBezTo>
                    <a:pt x="38" y="28"/>
                    <a:pt x="33" y="26"/>
                    <a:pt x="30" y="26"/>
                  </a:cubicBezTo>
                  <a:cubicBezTo>
                    <a:pt x="29" y="26"/>
                    <a:pt x="24" y="26"/>
                    <a:pt x="24" y="30"/>
                  </a:cubicBezTo>
                  <a:cubicBezTo>
                    <a:pt x="24" y="32"/>
                    <a:pt x="28" y="31"/>
                    <a:pt x="31" y="31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8" y="37"/>
                    <a:pt x="26" y="33"/>
                    <a:pt x="23" y="33"/>
                  </a:cubicBezTo>
                  <a:cubicBezTo>
                    <a:pt x="21" y="33"/>
                    <a:pt x="21" y="35"/>
                    <a:pt x="20" y="35"/>
                  </a:cubicBezTo>
                  <a:cubicBezTo>
                    <a:pt x="18" y="35"/>
                    <a:pt x="17" y="35"/>
                    <a:pt x="17" y="35"/>
                  </a:cubicBezTo>
                  <a:cubicBezTo>
                    <a:pt x="13" y="35"/>
                    <a:pt x="0" y="37"/>
                    <a:pt x="0" y="42"/>
                  </a:cubicBezTo>
                  <a:cubicBezTo>
                    <a:pt x="13" y="39"/>
                    <a:pt x="18" y="42"/>
                    <a:pt x="31" y="42"/>
                  </a:cubicBezTo>
                  <a:cubicBezTo>
                    <a:pt x="36" y="42"/>
                    <a:pt x="38" y="47"/>
                    <a:pt x="42" y="47"/>
                  </a:cubicBezTo>
                  <a:cubicBezTo>
                    <a:pt x="42" y="47"/>
                    <a:pt x="50" y="42"/>
                    <a:pt x="51" y="40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49" y="38"/>
                    <a:pt x="48" y="38"/>
                    <a:pt x="45" y="37"/>
                  </a:cubicBezTo>
                  <a:cubicBezTo>
                    <a:pt x="48" y="36"/>
                    <a:pt x="50" y="36"/>
                    <a:pt x="56" y="36"/>
                  </a:cubicBezTo>
                  <a:cubicBezTo>
                    <a:pt x="61" y="36"/>
                    <a:pt x="62" y="36"/>
                    <a:pt x="65" y="36"/>
                  </a:cubicBezTo>
                  <a:cubicBezTo>
                    <a:pt x="66" y="36"/>
                    <a:pt x="70" y="31"/>
                    <a:pt x="73" y="31"/>
                  </a:cubicBezTo>
                  <a:cubicBezTo>
                    <a:pt x="70" y="28"/>
                    <a:pt x="69" y="27"/>
                    <a:pt x="66" y="25"/>
                  </a:cubicBezTo>
                  <a:cubicBezTo>
                    <a:pt x="70" y="25"/>
                    <a:pt x="71" y="26"/>
                    <a:pt x="74" y="26"/>
                  </a:cubicBezTo>
                  <a:cubicBezTo>
                    <a:pt x="74" y="27"/>
                    <a:pt x="74" y="28"/>
                    <a:pt x="74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81" y="19"/>
                    <a:pt x="106" y="19"/>
                    <a:pt x="113" y="19"/>
                  </a:cubicBezTo>
                  <a:cubicBezTo>
                    <a:pt x="114" y="19"/>
                    <a:pt x="115" y="17"/>
                    <a:pt x="115" y="16"/>
                  </a:cubicBezTo>
                  <a:cubicBezTo>
                    <a:pt x="115" y="16"/>
                    <a:pt x="121" y="17"/>
                    <a:pt x="122" y="18"/>
                  </a:cubicBezTo>
                  <a:cubicBezTo>
                    <a:pt x="122" y="18"/>
                    <a:pt x="121" y="18"/>
                    <a:pt x="121" y="18"/>
                  </a:cubicBezTo>
                  <a:cubicBezTo>
                    <a:pt x="123" y="20"/>
                    <a:pt x="128" y="19"/>
                    <a:pt x="132" y="20"/>
                  </a:cubicBezTo>
                  <a:cubicBezTo>
                    <a:pt x="127" y="20"/>
                    <a:pt x="119" y="24"/>
                    <a:pt x="117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8"/>
                    <a:pt x="96" y="26"/>
                    <a:pt x="90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32"/>
                    <a:pt x="90" y="33"/>
                    <a:pt x="93" y="33"/>
                  </a:cubicBezTo>
                  <a:cubicBezTo>
                    <a:pt x="95" y="37"/>
                    <a:pt x="104" y="34"/>
                    <a:pt x="111" y="36"/>
                  </a:cubicBezTo>
                  <a:cubicBezTo>
                    <a:pt x="105" y="39"/>
                    <a:pt x="101" y="38"/>
                    <a:pt x="95" y="40"/>
                  </a:cubicBezTo>
                  <a:cubicBezTo>
                    <a:pt x="97" y="40"/>
                    <a:pt x="94" y="42"/>
                    <a:pt x="91" y="42"/>
                  </a:cubicBezTo>
                  <a:cubicBezTo>
                    <a:pt x="91" y="44"/>
                    <a:pt x="94" y="47"/>
                    <a:pt x="96" y="47"/>
                  </a:cubicBezTo>
                  <a:cubicBezTo>
                    <a:pt x="100" y="47"/>
                    <a:pt x="103" y="46"/>
                    <a:pt x="106" y="43"/>
                  </a:cubicBezTo>
                  <a:cubicBezTo>
                    <a:pt x="107" y="47"/>
                    <a:pt x="111" y="43"/>
                    <a:pt x="115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7" y="48"/>
                    <a:pt x="140" y="54"/>
                    <a:pt x="140" y="55"/>
                  </a:cubicBezTo>
                  <a:cubicBezTo>
                    <a:pt x="140" y="56"/>
                    <a:pt x="141" y="59"/>
                    <a:pt x="141" y="59"/>
                  </a:cubicBezTo>
                  <a:cubicBezTo>
                    <a:pt x="143" y="60"/>
                    <a:pt x="144" y="61"/>
                    <a:pt x="144" y="62"/>
                  </a:cubicBezTo>
                  <a:cubicBezTo>
                    <a:pt x="144" y="65"/>
                    <a:pt x="144" y="65"/>
                    <a:pt x="144" y="65"/>
                  </a:cubicBezTo>
                  <a:cubicBezTo>
                    <a:pt x="147" y="71"/>
                    <a:pt x="147" y="77"/>
                    <a:pt x="154" y="77"/>
                  </a:cubicBezTo>
                  <a:cubicBezTo>
                    <a:pt x="154" y="80"/>
                    <a:pt x="156" y="82"/>
                    <a:pt x="154" y="84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37" y="79"/>
                    <a:pt x="153" y="88"/>
                    <a:pt x="154" y="89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49" y="93"/>
                    <a:pt x="147" y="95"/>
                    <a:pt x="140" y="95"/>
                  </a:cubicBezTo>
                  <a:cubicBezTo>
                    <a:pt x="140" y="99"/>
                    <a:pt x="138" y="103"/>
                    <a:pt x="133" y="103"/>
                  </a:cubicBezTo>
                  <a:cubicBezTo>
                    <a:pt x="133" y="105"/>
                    <a:pt x="132" y="106"/>
                    <a:pt x="129" y="106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30" y="112"/>
                    <a:pt x="129" y="115"/>
                    <a:pt x="129" y="115"/>
                  </a:cubicBezTo>
                  <a:cubicBezTo>
                    <a:pt x="129" y="117"/>
                    <a:pt x="130" y="120"/>
                    <a:pt x="134" y="120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30"/>
                    <a:pt x="136" y="140"/>
                    <a:pt x="140" y="140"/>
                  </a:cubicBezTo>
                  <a:cubicBezTo>
                    <a:pt x="140" y="143"/>
                    <a:pt x="144" y="153"/>
                    <a:pt x="149" y="153"/>
                  </a:cubicBezTo>
                  <a:cubicBezTo>
                    <a:pt x="152" y="153"/>
                    <a:pt x="156" y="151"/>
                    <a:pt x="159" y="153"/>
                  </a:cubicBezTo>
                  <a:cubicBezTo>
                    <a:pt x="161" y="155"/>
                    <a:pt x="158" y="161"/>
                    <a:pt x="164" y="161"/>
                  </a:cubicBezTo>
                  <a:cubicBezTo>
                    <a:pt x="170" y="161"/>
                    <a:pt x="169" y="143"/>
                    <a:pt x="179" y="143"/>
                  </a:cubicBezTo>
                  <a:cubicBezTo>
                    <a:pt x="179" y="138"/>
                    <a:pt x="179" y="138"/>
                    <a:pt x="179" y="138"/>
                  </a:cubicBezTo>
                  <a:cubicBezTo>
                    <a:pt x="179" y="138"/>
                    <a:pt x="184" y="134"/>
                    <a:pt x="187" y="133"/>
                  </a:cubicBezTo>
                  <a:cubicBezTo>
                    <a:pt x="187" y="131"/>
                    <a:pt x="191" y="130"/>
                    <a:pt x="191" y="129"/>
                  </a:cubicBezTo>
                  <a:cubicBezTo>
                    <a:pt x="191" y="125"/>
                    <a:pt x="194" y="129"/>
                    <a:pt x="195" y="123"/>
                  </a:cubicBezTo>
                  <a:cubicBezTo>
                    <a:pt x="194" y="122"/>
                    <a:pt x="197" y="118"/>
                    <a:pt x="197" y="118"/>
                  </a:cubicBezTo>
                  <a:cubicBezTo>
                    <a:pt x="198" y="117"/>
                    <a:pt x="207" y="118"/>
                    <a:pt x="211" y="117"/>
                  </a:cubicBezTo>
                  <a:cubicBezTo>
                    <a:pt x="217" y="115"/>
                    <a:pt x="224" y="114"/>
                    <a:pt x="231" y="111"/>
                  </a:cubicBezTo>
                  <a:cubicBezTo>
                    <a:pt x="233" y="110"/>
                    <a:pt x="238" y="103"/>
                    <a:pt x="240" y="100"/>
                  </a:cubicBezTo>
                  <a:cubicBezTo>
                    <a:pt x="242" y="101"/>
                    <a:pt x="248" y="98"/>
                    <a:pt x="250" y="98"/>
                  </a:cubicBezTo>
                  <a:cubicBezTo>
                    <a:pt x="254" y="98"/>
                    <a:pt x="257" y="99"/>
                    <a:pt x="260" y="97"/>
                  </a:cubicBezTo>
                  <a:cubicBezTo>
                    <a:pt x="271" y="95"/>
                    <a:pt x="271" y="95"/>
                    <a:pt x="271" y="95"/>
                  </a:cubicBezTo>
                  <a:cubicBezTo>
                    <a:pt x="277" y="93"/>
                    <a:pt x="279" y="92"/>
                    <a:pt x="286" y="90"/>
                  </a:cubicBezTo>
                  <a:cubicBezTo>
                    <a:pt x="289" y="90"/>
                    <a:pt x="295" y="87"/>
                    <a:pt x="297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25"/>
            <p:cNvSpPr>
              <a:spLocks/>
            </p:cNvSpPr>
            <p:nvPr/>
          </p:nvSpPr>
          <p:spPr bwMode="auto">
            <a:xfrm>
              <a:off x="3177877" y="2268456"/>
              <a:ext cx="29343" cy="14671"/>
            </a:xfrm>
            <a:custGeom>
              <a:avLst/>
              <a:gdLst>
                <a:gd name="T0" fmla="*/ 9 w 10"/>
                <a:gd name="T1" fmla="*/ 5 h 5"/>
                <a:gd name="T2" fmla="*/ 9 w 10"/>
                <a:gd name="T3" fmla="*/ 2 h 5"/>
                <a:gd name="T4" fmla="*/ 5 w 10"/>
                <a:gd name="T5" fmla="*/ 0 h 5"/>
                <a:gd name="T6" fmla="*/ 2 w 10"/>
                <a:gd name="T7" fmla="*/ 2 h 5"/>
                <a:gd name="T8" fmla="*/ 0 w 10"/>
                <a:gd name="T9" fmla="*/ 2 h 5"/>
                <a:gd name="T10" fmla="*/ 9 w 10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9" y="5"/>
                  </a:moveTo>
                  <a:cubicBezTo>
                    <a:pt x="10" y="5"/>
                    <a:pt x="9" y="3"/>
                    <a:pt x="9" y="2"/>
                  </a:cubicBezTo>
                  <a:cubicBezTo>
                    <a:pt x="8" y="1"/>
                    <a:pt x="6" y="0"/>
                    <a:pt x="5" y="0"/>
                  </a:cubicBezTo>
                  <a:cubicBezTo>
                    <a:pt x="5" y="1"/>
                    <a:pt x="3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7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26"/>
            <p:cNvSpPr>
              <a:spLocks/>
            </p:cNvSpPr>
            <p:nvPr/>
          </p:nvSpPr>
          <p:spPr bwMode="auto">
            <a:xfrm>
              <a:off x="6409269" y="5124504"/>
              <a:ext cx="78248" cy="67244"/>
            </a:xfrm>
            <a:custGeom>
              <a:avLst/>
              <a:gdLst>
                <a:gd name="T0" fmla="*/ 14 w 27"/>
                <a:gd name="T1" fmla="*/ 4 h 23"/>
                <a:gd name="T2" fmla="*/ 7 w 27"/>
                <a:gd name="T3" fmla="*/ 0 h 23"/>
                <a:gd name="T4" fmla="*/ 0 w 27"/>
                <a:gd name="T5" fmla="*/ 18 h 23"/>
                <a:gd name="T6" fmla="*/ 3 w 27"/>
                <a:gd name="T7" fmla="*/ 23 h 23"/>
                <a:gd name="T8" fmla="*/ 14 w 27"/>
                <a:gd name="T9" fmla="*/ 17 h 23"/>
                <a:gd name="T10" fmla="*/ 15 w 27"/>
                <a:gd name="T11" fmla="*/ 19 h 23"/>
                <a:gd name="T12" fmla="*/ 27 w 27"/>
                <a:gd name="T13" fmla="*/ 0 h 23"/>
                <a:gd name="T14" fmla="*/ 22 w 27"/>
                <a:gd name="T15" fmla="*/ 0 h 23"/>
                <a:gd name="T16" fmla="*/ 14 w 27"/>
                <a:gd name="T1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3">
                  <a:moveTo>
                    <a:pt x="14" y="4"/>
                  </a:moveTo>
                  <a:cubicBezTo>
                    <a:pt x="12" y="4"/>
                    <a:pt x="11" y="0"/>
                    <a:pt x="7" y="0"/>
                  </a:cubicBezTo>
                  <a:cubicBezTo>
                    <a:pt x="3" y="0"/>
                    <a:pt x="0" y="13"/>
                    <a:pt x="0" y="18"/>
                  </a:cubicBezTo>
                  <a:cubicBezTo>
                    <a:pt x="0" y="21"/>
                    <a:pt x="2" y="22"/>
                    <a:pt x="3" y="23"/>
                  </a:cubicBezTo>
                  <a:cubicBezTo>
                    <a:pt x="10" y="23"/>
                    <a:pt x="10" y="18"/>
                    <a:pt x="14" y="17"/>
                  </a:cubicBezTo>
                  <a:cubicBezTo>
                    <a:pt x="14" y="18"/>
                    <a:pt x="14" y="19"/>
                    <a:pt x="15" y="19"/>
                  </a:cubicBezTo>
                  <a:cubicBezTo>
                    <a:pt x="15" y="12"/>
                    <a:pt x="24" y="9"/>
                    <a:pt x="2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2"/>
                    <a:pt x="18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27"/>
            <p:cNvSpPr>
              <a:spLocks/>
            </p:cNvSpPr>
            <p:nvPr/>
          </p:nvSpPr>
          <p:spPr bwMode="auto">
            <a:xfrm>
              <a:off x="6351806" y="4405601"/>
              <a:ext cx="29343" cy="20785"/>
            </a:xfrm>
            <a:custGeom>
              <a:avLst/>
              <a:gdLst>
                <a:gd name="T0" fmla="*/ 0 w 10"/>
                <a:gd name="T1" fmla="*/ 4 h 7"/>
                <a:gd name="T2" fmla="*/ 6 w 10"/>
                <a:gd name="T3" fmla="*/ 7 h 7"/>
                <a:gd name="T4" fmla="*/ 10 w 10"/>
                <a:gd name="T5" fmla="*/ 1 h 7"/>
                <a:gd name="T6" fmla="*/ 6 w 10"/>
                <a:gd name="T7" fmla="*/ 0 h 7"/>
                <a:gd name="T8" fmla="*/ 0 w 10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0" y="4"/>
                  </a:moveTo>
                  <a:cubicBezTo>
                    <a:pt x="1" y="4"/>
                    <a:pt x="6" y="7"/>
                    <a:pt x="6" y="7"/>
                  </a:cubicBezTo>
                  <a:cubicBezTo>
                    <a:pt x="10" y="7"/>
                    <a:pt x="9" y="3"/>
                    <a:pt x="10" y="1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3" y="0"/>
                    <a:pt x="1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28"/>
            <p:cNvSpPr>
              <a:spLocks/>
            </p:cNvSpPr>
            <p:nvPr/>
          </p:nvSpPr>
          <p:spPr bwMode="auto">
            <a:xfrm>
              <a:off x="6739377" y="5119613"/>
              <a:ext cx="218849" cy="141824"/>
            </a:xfrm>
            <a:custGeom>
              <a:avLst/>
              <a:gdLst>
                <a:gd name="T0" fmla="*/ 72 w 76"/>
                <a:gd name="T1" fmla="*/ 0 h 49"/>
                <a:gd name="T2" fmla="*/ 58 w 76"/>
                <a:gd name="T3" fmla="*/ 8 h 49"/>
                <a:gd name="T4" fmla="*/ 47 w 76"/>
                <a:gd name="T5" fmla="*/ 17 h 49"/>
                <a:gd name="T6" fmla="*/ 45 w 76"/>
                <a:gd name="T7" fmla="*/ 17 h 49"/>
                <a:gd name="T8" fmla="*/ 22 w 76"/>
                <a:gd name="T9" fmla="*/ 27 h 49"/>
                <a:gd name="T10" fmla="*/ 15 w 76"/>
                <a:gd name="T11" fmla="*/ 35 h 49"/>
                <a:gd name="T12" fmla="*/ 10 w 76"/>
                <a:gd name="T13" fmla="*/ 35 h 49"/>
                <a:gd name="T14" fmla="*/ 1 w 76"/>
                <a:gd name="T15" fmla="*/ 41 h 49"/>
                <a:gd name="T16" fmla="*/ 0 w 76"/>
                <a:gd name="T17" fmla="*/ 45 h 49"/>
                <a:gd name="T18" fmla="*/ 4 w 76"/>
                <a:gd name="T19" fmla="*/ 47 h 49"/>
                <a:gd name="T20" fmla="*/ 11 w 76"/>
                <a:gd name="T21" fmla="*/ 49 h 49"/>
                <a:gd name="T22" fmla="*/ 41 w 76"/>
                <a:gd name="T23" fmla="*/ 28 h 49"/>
                <a:gd name="T24" fmla="*/ 49 w 76"/>
                <a:gd name="T25" fmla="*/ 27 h 49"/>
                <a:gd name="T26" fmla="*/ 54 w 76"/>
                <a:gd name="T27" fmla="*/ 24 h 49"/>
                <a:gd name="T28" fmla="*/ 76 w 76"/>
                <a:gd name="T29" fmla="*/ 3 h 49"/>
                <a:gd name="T30" fmla="*/ 72 w 76"/>
                <a:gd name="T3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49">
                  <a:moveTo>
                    <a:pt x="72" y="0"/>
                  </a:moveTo>
                  <a:cubicBezTo>
                    <a:pt x="65" y="1"/>
                    <a:pt x="64" y="8"/>
                    <a:pt x="58" y="8"/>
                  </a:cubicBezTo>
                  <a:cubicBezTo>
                    <a:pt x="57" y="12"/>
                    <a:pt x="50" y="17"/>
                    <a:pt x="47" y="17"/>
                  </a:cubicBezTo>
                  <a:cubicBezTo>
                    <a:pt x="47" y="17"/>
                    <a:pt x="45" y="17"/>
                    <a:pt x="45" y="17"/>
                  </a:cubicBezTo>
                  <a:cubicBezTo>
                    <a:pt x="39" y="23"/>
                    <a:pt x="31" y="23"/>
                    <a:pt x="22" y="27"/>
                  </a:cubicBezTo>
                  <a:cubicBezTo>
                    <a:pt x="20" y="28"/>
                    <a:pt x="19" y="34"/>
                    <a:pt x="15" y="35"/>
                  </a:cubicBezTo>
                  <a:cubicBezTo>
                    <a:pt x="13" y="35"/>
                    <a:pt x="12" y="36"/>
                    <a:pt x="10" y="35"/>
                  </a:cubicBezTo>
                  <a:cubicBezTo>
                    <a:pt x="8" y="38"/>
                    <a:pt x="7" y="41"/>
                    <a:pt x="1" y="4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8" y="47"/>
                    <a:pt x="6" y="49"/>
                    <a:pt x="11" y="49"/>
                  </a:cubicBezTo>
                  <a:cubicBezTo>
                    <a:pt x="22" y="49"/>
                    <a:pt x="38" y="36"/>
                    <a:pt x="41" y="28"/>
                  </a:cubicBezTo>
                  <a:cubicBezTo>
                    <a:pt x="43" y="31"/>
                    <a:pt x="46" y="27"/>
                    <a:pt x="49" y="27"/>
                  </a:cubicBezTo>
                  <a:cubicBezTo>
                    <a:pt x="52" y="27"/>
                    <a:pt x="53" y="28"/>
                    <a:pt x="54" y="24"/>
                  </a:cubicBezTo>
                  <a:cubicBezTo>
                    <a:pt x="63" y="24"/>
                    <a:pt x="73" y="14"/>
                    <a:pt x="76" y="3"/>
                  </a:cubicBezTo>
                  <a:cubicBezTo>
                    <a:pt x="74" y="3"/>
                    <a:pt x="72" y="3"/>
                    <a:pt x="7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29"/>
            <p:cNvSpPr>
              <a:spLocks/>
            </p:cNvSpPr>
            <p:nvPr/>
          </p:nvSpPr>
          <p:spPr bwMode="auto">
            <a:xfrm>
              <a:off x="7036474" y="4969230"/>
              <a:ext cx="19562" cy="51350"/>
            </a:xfrm>
            <a:custGeom>
              <a:avLst/>
              <a:gdLst>
                <a:gd name="T0" fmla="*/ 2 w 7"/>
                <a:gd name="T1" fmla="*/ 0 h 18"/>
                <a:gd name="T2" fmla="*/ 0 w 7"/>
                <a:gd name="T3" fmla="*/ 0 h 18"/>
                <a:gd name="T4" fmla="*/ 3 w 7"/>
                <a:gd name="T5" fmla="*/ 18 h 18"/>
                <a:gd name="T6" fmla="*/ 7 w 7"/>
                <a:gd name="T7" fmla="*/ 10 h 18"/>
                <a:gd name="T8" fmla="*/ 2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5"/>
                    <a:pt x="0" y="16"/>
                    <a:pt x="3" y="18"/>
                  </a:cubicBezTo>
                  <a:cubicBezTo>
                    <a:pt x="3" y="15"/>
                    <a:pt x="7" y="14"/>
                    <a:pt x="7" y="10"/>
                  </a:cubicBezTo>
                  <a:cubicBezTo>
                    <a:pt x="7" y="5"/>
                    <a:pt x="2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30"/>
            <p:cNvSpPr>
              <a:spLocks/>
            </p:cNvSpPr>
            <p:nvPr/>
          </p:nvSpPr>
          <p:spPr bwMode="auto">
            <a:xfrm>
              <a:off x="6975343" y="5020581"/>
              <a:ext cx="124708" cy="118594"/>
            </a:xfrm>
            <a:custGeom>
              <a:avLst/>
              <a:gdLst>
                <a:gd name="T0" fmla="*/ 35 w 43"/>
                <a:gd name="T1" fmla="*/ 12 h 41"/>
                <a:gd name="T2" fmla="*/ 27 w 43"/>
                <a:gd name="T3" fmla="*/ 0 h 41"/>
                <a:gd name="T4" fmla="*/ 27 w 43"/>
                <a:gd name="T5" fmla="*/ 4 h 41"/>
                <a:gd name="T6" fmla="*/ 24 w 43"/>
                <a:gd name="T7" fmla="*/ 0 h 41"/>
                <a:gd name="T8" fmla="*/ 20 w 43"/>
                <a:gd name="T9" fmla="*/ 11 h 41"/>
                <a:gd name="T10" fmla="*/ 5 w 43"/>
                <a:gd name="T11" fmla="*/ 23 h 41"/>
                <a:gd name="T12" fmla="*/ 2 w 43"/>
                <a:gd name="T13" fmla="*/ 25 h 41"/>
                <a:gd name="T14" fmla="*/ 9 w 43"/>
                <a:gd name="T15" fmla="*/ 30 h 41"/>
                <a:gd name="T16" fmla="*/ 9 w 43"/>
                <a:gd name="T17" fmla="*/ 33 h 41"/>
                <a:gd name="T18" fmla="*/ 0 w 43"/>
                <a:gd name="T19" fmla="*/ 38 h 41"/>
                <a:gd name="T20" fmla="*/ 2 w 43"/>
                <a:gd name="T21" fmla="*/ 41 h 41"/>
                <a:gd name="T22" fmla="*/ 22 w 43"/>
                <a:gd name="T23" fmla="*/ 29 h 41"/>
                <a:gd name="T24" fmla="*/ 26 w 43"/>
                <a:gd name="T25" fmla="*/ 23 h 41"/>
                <a:gd name="T26" fmla="*/ 43 w 43"/>
                <a:gd name="T27" fmla="*/ 8 h 41"/>
                <a:gd name="T28" fmla="*/ 35 w 43"/>
                <a:gd name="T2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1">
                  <a:moveTo>
                    <a:pt x="35" y="12"/>
                  </a:moveTo>
                  <a:cubicBezTo>
                    <a:pt x="31" y="11"/>
                    <a:pt x="31" y="5"/>
                    <a:pt x="27" y="0"/>
                  </a:cubicBezTo>
                  <a:cubicBezTo>
                    <a:pt x="27" y="1"/>
                    <a:pt x="28" y="4"/>
                    <a:pt x="27" y="4"/>
                  </a:cubicBezTo>
                  <a:cubicBezTo>
                    <a:pt x="24" y="4"/>
                    <a:pt x="24" y="4"/>
                    <a:pt x="24" y="0"/>
                  </a:cubicBezTo>
                  <a:cubicBezTo>
                    <a:pt x="20" y="1"/>
                    <a:pt x="20" y="11"/>
                    <a:pt x="20" y="11"/>
                  </a:cubicBezTo>
                  <a:cubicBezTo>
                    <a:pt x="15" y="15"/>
                    <a:pt x="12" y="20"/>
                    <a:pt x="5" y="23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6" y="25"/>
                    <a:pt x="9" y="25"/>
                    <a:pt x="9" y="30"/>
                  </a:cubicBezTo>
                  <a:cubicBezTo>
                    <a:pt x="9" y="31"/>
                    <a:pt x="9" y="32"/>
                    <a:pt x="9" y="33"/>
                  </a:cubicBezTo>
                  <a:cubicBezTo>
                    <a:pt x="6" y="33"/>
                    <a:pt x="0" y="35"/>
                    <a:pt x="0" y="38"/>
                  </a:cubicBezTo>
                  <a:cubicBezTo>
                    <a:pt x="0" y="39"/>
                    <a:pt x="1" y="41"/>
                    <a:pt x="2" y="41"/>
                  </a:cubicBezTo>
                  <a:cubicBezTo>
                    <a:pt x="7" y="41"/>
                    <a:pt x="20" y="32"/>
                    <a:pt x="22" y="29"/>
                  </a:cubicBezTo>
                  <a:cubicBezTo>
                    <a:pt x="23" y="26"/>
                    <a:pt x="23" y="23"/>
                    <a:pt x="26" y="23"/>
                  </a:cubicBezTo>
                  <a:cubicBezTo>
                    <a:pt x="35" y="19"/>
                    <a:pt x="42" y="19"/>
                    <a:pt x="43" y="8"/>
                  </a:cubicBezTo>
                  <a:cubicBezTo>
                    <a:pt x="41" y="8"/>
                    <a:pt x="36" y="1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31"/>
            <p:cNvSpPr>
              <a:spLocks/>
            </p:cNvSpPr>
            <p:nvPr/>
          </p:nvSpPr>
          <p:spPr bwMode="auto">
            <a:xfrm>
              <a:off x="6438612" y="4267445"/>
              <a:ext cx="19562" cy="34233"/>
            </a:xfrm>
            <a:custGeom>
              <a:avLst/>
              <a:gdLst>
                <a:gd name="T0" fmla="*/ 4 w 7"/>
                <a:gd name="T1" fmla="*/ 12 h 12"/>
                <a:gd name="T2" fmla="*/ 4 w 7"/>
                <a:gd name="T3" fmla="*/ 8 h 12"/>
                <a:gd name="T4" fmla="*/ 7 w 7"/>
                <a:gd name="T5" fmla="*/ 1 h 12"/>
                <a:gd name="T6" fmla="*/ 5 w 7"/>
                <a:gd name="T7" fmla="*/ 0 h 12"/>
                <a:gd name="T8" fmla="*/ 0 w 7"/>
                <a:gd name="T9" fmla="*/ 7 h 12"/>
                <a:gd name="T10" fmla="*/ 4 w 7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2">
                  <a:moveTo>
                    <a:pt x="4" y="12"/>
                  </a:moveTo>
                  <a:cubicBezTo>
                    <a:pt x="4" y="11"/>
                    <a:pt x="4" y="10"/>
                    <a:pt x="4" y="8"/>
                  </a:cubicBezTo>
                  <a:cubicBezTo>
                    <a:pt x="4" y="7"/>
                    <a:pt x="7" y="5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0" y="5"/>
                    <a:pt x="0" y="7"/>
                  </a:cubicBezTo>
                  <a:cubicBezTo>
                    <a:pt x="0" y="10"/>
                    <a:pt x="2" y="11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32"/>
            <p:cNvSpPr>
              <a:spLocks/>
            </p:cNvSpPr>
            <p:nvPr/>
          </p:nvSpPr>
          <p:spPr bwMode="auto">
            <a:xfrm>
              <a:off x="6756494" y="4339580"/>
              <a:ext cx="25675" cy="31788"/>
            </a:xfrm>
            <a:custGeom>
              <a:avLst/>
              <a:gdLst>
                <a:gd name="T0" fmla="*/ 5 w 9"/>
                <a:gd name="T1" fmla="*/ 11 h 11"/>
                <a:gd name="T2" fmla="*/ 9 w 9"/>
                <a:gd name="T3" fmla="*/ 5 h 11"/>
                <a:gd name="T4" fmla="*/ 9 w 9"/>
                <a:gd name="T5" fmla="*/ 0 h 11"/>
                <a:gd name="T6" fmla="*/ 0 w 9"/>
                <a:gd name="T7" fmla="*/ 0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6" y="9"/>
                    <a:pt x="9" y="8"/>
                    <a:pt x="9" y="5"/>
                  </a:cubicBezTo>
                  <a:cubicBezTo>
                    <a:pt x="9" y="4"/>
                    <a:pt x="9" y="2"/>
                    <a:pt x="9" y="0"/>
                  </a:cubicBezTo>
                  <a:cubicBezTo>
                    <a:pt x="5" y="0"/>
                    <a:pt x="4" y="0"/>
                    <a:pt x="0" y="0"/>
                  </a:cubicBezTo>
                  <a:cubicBezTo>
                    <a:pt x="0" y="8"/>
                    <a:pt x="2" y="9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33"/>
            <p:cNvSpPr>
              <a:spLocks/>
            </p:cNvSpPr>
            <p:nvPr/>
          </p:nvSpPr>
          <p:spPr bwMode="auto">
            <a:xfrm>
              <a:off x="6198978" y="3868870"/>
              <a:ext cx="23230" cy="48905"/>
            </a:xfrm>
            <a:custGeom>
              <a:avLst/>
              <a:gdLst>
                <a:gd name="T0" fmla="*/ 0 w 8"/>
                <a:gd name="T1" fmla="*/ 11 h 17"/>
                <a:gd name="T2" fmla="*/ 5 w 8"/>
                <a:gd name="T3" fmla="*/ 17 h 17"/>
                <a:gd name="T4" fmla="*/ 8 w 8"/>
                <a:gd name="T5" fmla="*/ 11 h 17"/>
                <a:gd name="T6" fmla="*/ 5 w 8"/>
                <a:gd name="T7" fmla="*/ 0 h 17"/>
                <a:gd name="T8" fmla="*/ 0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0" y="11"/>
                  </a:moveTo>
                  <a:cubicBezTo>
                    <a:pt x="1" y="12"/>
                    <a:pt x="3" y="17"/>
                    <a:pt x="5" y="17"/>
                  </a:cubicBezTo>
                  <a:cubicBezTo>
                    <a:pt x="6" y="17"/>
                    <a:pt x="8" y="12"/>
                    <a:pt x="8" y="11"/>
                  </a:cubicBezTo>
                  <a:cubicBezTo>
                    <a:pt x="8" y="6"/>
                    <a:pt x="6" y="3"/>
                    <a:pt x="5" y="0"/>
                  </a:cubicBezTo>
                  <a:cubicBezTo>
                    <a:pt x="2" y="3"/>
                    <a:pt x="2" y="10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34"/>
            <p:cNvSpPr>
              <a:spLocks/>
            </p:cNvSpPr>
            <p:nvPr/>
          </p:nvSpPr>
          <p:spPr bwMode="auto">
            <a:xfrm>
              <a:off x="6236879" y="3834636"/>
              <a:ext cx="25675" cy="34233"/>
            </a:xfrm>
            <a:custGeom>
              <a:avLst/>
              <a:gdLst>
                <a:gd name="T0" fmla="*/ 0 w 9"/>
                <a:gd name="T1" fmla="*/ 2 h 12"/>
                <a:gd name="T2" fmla="*/ 6 w 9"/>
                <a:gd name="T3" fmla="*/ 12 h 12"/>
                <a:gd name="T4" fmla="*/ 9 w 9"/>
                <a:gd name="T5" fmla="*/ 12 h 12"/>
                <a:gd name="T6" fmla="*/ 9 w 9"/>
                <a:gd name="T7" fmla="*/ 1 h 12"/>
                <a:gd name="T8" fmla="*/ 0 w 9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0" y="2"/>
                  </a:moveTo>
                  <a:cubicBezTo>
                    <a:pt x="2" y="6"/>
                    <a:pt x="6" y="8"/>
                    <a:pt x="6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6"/>
                    <a:pt x="7" y="6"/>
                    <a:pt x="9" y="1"/>
                  </a:cubicBezTo>
                  <a:cubicBezTo>
                    <a:pt x="6" y="1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35"/>
            <p:cNvSpPr>
              <a:spLocks/>
            </p:cNvSpPr>
            <p:nvPr/>
          </p:nvSpPr>
          <p:spPr bwMode="auto">
            <a:xfrm>
              <a:off x="6227098" y="3828523"/>
              <a:ext cx="3668" cy="244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36"/>
            <p:cNvSpPr>
              <a:spLocks/>
            </p:cNvSpPr>
            <p:nvPr/>
          </p:nvSpPr>
          <p:spPr bwMode="auto">
            <a:xfrm>
              <a:off x="6288229" y="4209982"/>
              <a:ext cx="25675" cy="23230"/>
            </a:xfrm>
            <a:custGeom>
              <a:avLst/>
              <a:gdLst>
                <a:gd name="T0" fmla="*/ 9 w 9"/>
                <a:gd name="T1" fmla="*/ 4 h 8"/>
                <a:gd name="T2" fmla="*/ 0 w 9"/>
                <a:gd name="T3" fmla="*/ 0 h 8"/>
                <a:gd name="T4" fmla="*/ 0 w 9"/>
                <a:gd name="T5" fmla="*/ 2 h 8"/>
                <a:gd name="T6" fmla="*/ 3 w 9"/>
                <a:gd name="T7" fmla="*/ 8 h 8"/>
                <a:gd name="T8" fmla="*/ 9 w 9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6" y="0"/>
                    <a:pt x="3" y="3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5"/>
                    <a:pt x="2" y="8"/>
                    <a:pt x="3" y="8"/>
                  </a:cubicBezTo>
                  <a:cubicBezTo>
                    <a:pt x="6" y="8"/>
                    <a:pt x="7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37"/>
            <p:cNvSpPr>
              <a:spLocks/>
            </p:cNvSpPr>
            <p:nvPr/>
          </p:nvSpPr>
          <p:spPr bwMode="auto">
            <a:xfrm>
              <a:off x="6131734" y="4368923"/>
              <a:ext cx="37901" cy="11004"/>
            </a:xfrm>
            <a:custGeom>
              <a:avLst/>
              <a:gdLst>
                <a:gd name="T0" fmla="*/ 13 w 13"/>
                <a:gd name="T1" fmla="*/ 3 h 4"/>
                <a:gd name="T2" fmla="*/ 5 w 13"/>
                <a:gd name="T3" fmla="*/ 0 h 4"/>
                <a:gd name="T4" fmla="*/ 0 w 13"/>
                <a:gd name="T5" fmla="*/ 1 h 4"/>
                <a:gd name="T6" fmla="*/ 9 w 13"/>
                <a:gd name="T7" fmla="*/ 4 h 4"/>
                <a:gd name="T8" fmla="*/ 13 w 13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3"/>
                  </a:moveTo>
                  <a:cubicBezTo>
                    <a:pt x="11" y="1"/>
                    <a:pt x="8" y="0"/>
                    <a:pt x="5" y="0"/>
                  </a:cubicBezTo>
                  <a:cubicBezTo>
                    <a:pt x="4" y="0"/>
                    <a:pt x="1" y="0"/>
                    <a:pt x="0" y="1"/>
                  </a:cubicBezTo>
                  <a:cubicBezTo>
                    <a:pt x="1" y="1"/>
                    <a:pt x="8" y="4"/>
                    <a:pt x="9" y="4"/>
                  </a:cubicBezTo>
                  <a:cubicBezTo>
                    <a:pt x="10" y="4"/>
                    <a:pt x="12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38"/>
            <p:cNvSpPr>
              <a:spLocks/>
            </p:cNvSpPr>
            <p:nvPr/>
          </p:nvSpPr>
          <p:spPr bwMode="auto">
            <a:xfrm>
              <a:off x="6074270" y="4337134"/>
              <a:ext cx="29343" cy="17117"/>
            </a:xfrm>
            <a:custGeom>
              <a:avLst/>
              <a:gdLst>
                <a:gd name="T0" fmla="*/ 0 w 10"/>
                <a:gd name="T1" fmla="*/ 4 h 6"/>
                <a:gd name="T2" fmla="*/ 0 w 10"/>
                <a:gd name="T3" fmla="*/ 6 h 6"/>
                <a:gd name="T4" fmla="*/ 4 w 10"/>
                <a:gd name="T5" fmla="*/ 6 h 6"/>
                <a:gd name="T6" fmla="*/ 10 w 10"/>
                <a:gd name="T7" fmla="*/ 1 h 6"/>
                <a:gd name="T8" fmla="*/ 4 w 10"/>
                <a:gd name="T9" fmla="*/ 1 h 6"/>
                <a:gd name="T10" fmla="*/ 0 w 10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0" y="4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9" y="6"/>
                    <a:pt x="6" y="4"/>
                    <a:pt x="10" y="1"/>
                  </a:cubicBezTo>
                  <a:cubicBezTo>
                    <a:pt x="8" y="1"/>
                    <a:pt x="8" y="1"/>
                    <a:pt x="4" y="1"/>
                  </a:cubicBezTo>
                  <a:cubicBezTo>
                    <a:pt x="3" y="1"/>
                    <a:pt x="0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9"/>
            <p:cNvSpPr>
              <a:spLocks/>
            </p:cNvSpPr>
            <p:nvPr/>
          </p:nvSpPr>
          <p:spPr bwMode="auto">
            <a:xfrm>
              <a:off x="6109726" y="4331021"/>
              <a:ext cx="31788" cy="19562"/>
            </a:xfrm>
            <a:custGeom>
              <a:avLst/>
              <a:gdLst>
                <a:gd name="T0" fmla="*/ 11 w 11"/>
                <a:gd name="T1" fmla="*/ 7 h 7"/>
                <a:gd name="T2" fmla="*/ 1 w 11"/>
                <a:gd name="T3" fmla="*/ 0 h 7"/>
                <a:gd name="T4" fmla="*/ 1 w 11"/>
                <a:gd name="T5" fmla="*/ 7 h 7"/>
                <a:gd name="T6" fmla="*/ 11 w 11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8" y="3"/>
                    <a:pt x="4" y="3"/>
                    <a:pt x="1" y="0"/>
                  </a:cubicBezTo>
                  <a:cubicBezTo>
                    <a:pt x="1" y="2"/>
                    <a:pt x="0" y="5"/>
                    <a:pt x="1" y="7"/>
                  </a:cubicBezTo>
                  <a:lnTo>
                    <a:pt x="11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40"/>
            <p:cNvSpPr>
              <a:spLocks/>
            </p:cNvSpPr>
            <p:nvPr/>
          </p:nvSpPr>
          <p:spPr bwMode="auto">
            <a:xfrm>
              <a:off x="6152518" y="4333467"/>
              <a:ext cx="31788" cy="26898"/>
            </a:xfrm>
            <a:custGeom>
              <a:avLst/>
              <a:gdLst>
                <a:gd name="T0" fmla="*/ 11 w 11"/>
                <a:gd name="T1" fmla="*/ 8 h 9"/>
                <a:gd name="T2" fmla="*/ 0 w 11"/>
                <a:gd name="T3" fmla="*/ 6 h 9"/>
                <a:gd name="T4" fmla="*/ 6 w 11"/>
                <a:gd name="T5" fmla="*/ 6 h 9"/>
                <a:gd name="T6" fmla="*/ 6 w 11"/>
                <a:gd name="T7" fmla="*/ 9 h 9"/>
                <a:gd name="T8" fmla="*/ 11 w 11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8"/>
                  </a:moveTo>
                  <a:cubicBezTo>
                    <a:pt x="9" y="1"/>
                    <a:pt x="3" y="0"/>
                    <a:pt x="0" y="6"/>
                  </a:cubicBezTo>
                  <a:cubicBezTo>
                    <a:pt x="3" y="7"/>
                    <a:pt x="5" y="7"/>
                    <a:pt x="6" y="6"/>
                  </a:cubicBezTo>
                  <a:cubicBezTo>
                    <a:pt x="6" y="7"/>
                    <a:pt x="6" y="8"/>
                    <a:pt x="6" y="9"/>
                  </a:cubicBezTo>
                  <a:cubicBezTo>
                    <a:pt x="8" y="8"/>
                    <a:pt x="9" y="8"/>
                    <a:pt x="1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41"/>
            <p:cNvSpPr>
              <a:spLocks/>
            </p:cNvSpPr>
            <p:nvPr/>
          </p:nvSpPr>
          <p:spPr bwMode="auto">
            <a:xfrm>
              <a:off x="3928568" y="2808856"/>
              <a:ext cx="23230" cy="25675"/>
            </a:xfrm>
            <a:custGeom>
              <a:avLst/>
              <a:gdLst>
                <a:gd name="T0" fmla="*/ 8 w 8"/>
                <a:gd name="T1" fmla="*/ 3 h 9"/>
                <a:gd name="T2" fmla="*/ 6 w 8"/>
                <a:gd name="T3" fmla="*/ 0 h 9"/>
                <a:gd name="T4" fmla="*/ 0 w 8"/>
                <a:gd name="T5" fmla="*/ 0 h 9"/>
                <a:gd name="T6" fmla="*/ 0 w 8"/>
                <a:gd name="T7" fmla="*/ 2 h 9"/>
                <a:gd name="T8" fmla="*/ 3 w 8"/>
                <a:gd name="T9" fmla="*/ 9 h 9"/>
                <a:gd name="T10" fmla="*/ 8 w 8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8" y="3"/>
                  </a:moveTo>
                  <a:cubicBezTo>
                    <a:pt x="8" y="2"/>
                    <a:pt x="7" y="1"/>
                    <a:pt x="6" y="0"/>
                  </a:cubicBezTo>
                  <a:cubicBezTo>
                    <a:pt x="3" y="0"/>
                    <a:pt x="3" y="1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5"/>
                    <a:pt x="2" y="7"/>
                    <a:pt x="3" y="9"/>
                  </a:cubicBezTo>
                  <a:cubicBezTo>
                    <a:pt x="6" y="8"/>
                    <a:pt x="8" y="6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42"/>
            <p:cNvSpPr>
              <a:spLocks/>
            </p:cNvSpPr>
            <p:nvPr/>
          </p:nvSpPr>
          <p:spPr bwMode="auto">
            <a:xfrm>
              <a:off x="4774623" y="2427397"/>
              <a:ext cx="35456" cy="18339"/>
            </a:xfrm>
            <a:custGeom>
              <a:avLst/>
              <a:gdLst>
                <a:gd name="T0" fmla="*/ 12 w 12"/>
                <a:gd name="T1" fmla="*/ 3 h 6"/>
                <a:gd name="T2" fmla="*/ 12 w 12"/>
                <a:gd name="T3" fmla="*/ 0 h 6"/>
                <a:gd name="T4" fmla="*/ 0 w 12"/>
                <a:gd name="T5" fmla="*/ 5 h 6"/>
                <a:gd name="T6" fmla="*/ 5 w 12"/>
                <a:gd name="T7" fmla="*/ 6 h 6"/>
                <a:gd name="T8" fmla="*/ 12 w 12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3"/>
                  </a:moveTo>
                  <a:cubicBezTo>
                    <a:pt x="12" y="2"/>
                    <a:pt x="12" y="0"/>
                    <a:pt x="12" y="0"/>
                  </a:cubicBezTo>
                  <a:cubicBezTo>
                    <a:pt x="7" y="0"/>
                    <a:pt x="4" y="5"/>
                    <a:pt x="0" y="5"/>
                  </a:cubicBezTo>
                  <a:cubicBezTo>
                    <a:pt x="0" y="5"/>
                    <a:pt x="4" y="6"/>
                    <a:pt x="5" y="6"/>
                  </a:cubicBezTo>
                  <a:cubicBezTo>
                    <a:pt x="8" y="6"/>
                    <a:pt x="10" y="6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43"/>
            <p:cNvSpPr>
              <a:spLocks/>
            </p:cNvSpPr>
            <p:nvPr/>
          </p:nvSpPr>
          <p:spPr bwMode="auto">
            <a:xfrm>
              <a:off x="4882213" y="2291686"/>
              <a:ext cx="129598" cy="40347"/>
            </a:xfrm>
            <a:custGeom>
              <a:avLst/>
              <a:gdLst>
                <a:gd name="T0" fmla="*/ 11 w 45"/>
                <a:gd name="T1" fmla="*/ 8 h 14"/>
                <a:gd name="T2" fmla="*/ 16 w 45"/>
                <a:gd name="T3" fmla="*/ 8 h 14"/>
                <a:gd name="T4" fmla="*/ 24 w 45"/>
                <a:gd name="T5" fmla="*/ 12 h 14"/>
                <a:gd name="T6" fmla="*/ 41 w 45"/>
                <a:gd name="T7" fmla="*/ 14 h 14"/>
                <a:gd name="T8" fmla="*/ 45 w 45"/>
                <a:gd name="T9" fmla="*/ 12 h 14"/>
                <a:gd name="T10" fmla="*/ 33 w 45"/>
                <a:gd name="T11" fmla="*/ 7 h 14"/>
                <a:gd name="T12" fmla="*/ 31 w 45"/>
                <a:gd name="T13" fmla="*/ 8 h 14"/>
                <a:gd name="T14" fmla="*/ 26 w 45"/>
                <a:gd name="T15" fmla="*/ 3 h 14"/>
                <a:gd name="T16" fmla="*/ 8 w 45"/>
                <a:gd name="T17" fmla="*/ 0 h 14"/>
                <a:gd name="T18" fmla="*/ 0 w 45"/>
                <a:gd name="T19" fmla="*/ 8 h 14"/>
                <a:gd name="T20" fmla="*/ 11 w 45"/>
                <a:gd name="T2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14">
                  <a:moveTo>
                    <a:pt x="11" y="8"/>
                  </a:moveTo>
                  <a:cubicBezTo>
                    <a:pt x="12" y="8"/>
                    <a:pt x="18" y="8"/>
                    <a:pt x="16" y="8"/>
                  </a:cubicBezTo>
                  <a:cubicBezTo>
                    <a:pt x="17" y="13"/>
                    <a:pt x="21" y="12"/>
                    <a:pt x="24" y="12"/>
                  </a:cubicBezTo>
                  <a:cubicBezTo>
                    <a:pt x="24" y="12"/>
                    <a:pt x="39" y="14"/>
                    <a:pt x="41" y="14"/>
                  </a:cubicBezTo>
                  <a:cubicBezTo>
                    <a:pt x="42" y="14"/>
                    <a:pt x="45" y="13"/>
                    <a:pt x="45" y="12"/>
                  </a:cubicBezTo>
                  <a:cubicBezTo>
                    <a:pt x="41" y="11"/>
                    <a:pt x="38" y="7"/>
                    <a:pt x="33" y="7"/>
                  </a:cubicBezTo>
                  <a:cubicBezTo>
                    <a:pt x="32" y="7"/>
                    <a:pt x="31" y="8"/>
                    <a:pt x="31" y="8"/>
                  </a:cubicBezTo>
                  <a:cubicBezTo>
                    <a:pt x="28" y="8"/>
                    <a:pt x="26" y="5"/>
                    <a:pt x="26" y="3"/>
                  </a:cubicBezTo>
                  <a:cubicBezTo>
                    <a:pt x="22" y="1"/>
                    <a:pt x="15" y="0"/>
                    <a:pt x="8" y="0"/>
                  </a:cubicBezTo>
                  <a:cubicBezTo>
                    <a:pt x="4" y="0"/>
                    <a:pt x="2" y="4"/>
                    <a:pt x="0" y="8"/>
                  </a:cubicBezTo>
                  <a:cubicBezTo>
                    <a:pt x="4" y="7"/>
                    <a:pt x="7" y="8"/>
                    <a:pt x="1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44"/>
            <p:cNvSpPr>
              <a:spLocks/>
            </p:cNvSpPr>
            <p:nvPr/>
          </p:nvSpPr>
          <p:spPr bwMode="auto">
            <a:xfrm>
              <a:off x="5022815" y="2314916"/>
              <a:ext cx="67244" cy="31788"/>
            </a:xfrm>
            <a:custGeom>
              <a:avLst/>
              <a:gdLst>
                <a:gd name="T0" fmla="*/ 4 w 23"/>
                <a:gd name="T1" fmla="*/ 11 h 11"/>
                <a:gd name="T2" fmla="*/ 8 w 23"/>
                <a:gd name="T3" fmla="*/ 10 h 11"/>
                <a:gd name="T4" fmla="*/ 23 w 23"/>
                <a:gd name="T5" fmla="*/ 10 h 11"/>
                <a:gd name="T6" fmla="*/ 23 w 23"/>
                <a:gd name="T7" fmla="*/ 7 h 11"/>
                <a:gd name="T8" fmla="*/ 5 w 23"/>
                <a:gd name="T9" fmla="*/ 0 h 11"/>
                <a:gd name="T10" fmla="*/ 2 w 23"/>
                <a:gd name="T11" fmla="*/ 3 h 11"/>
                <a:gd name="T12" fmla="*/ 0 w 23"/>
                <a:gd name="T13" fmla="*/ 8 h 11"/>
                <a:gd name="T14" fmla="*/ 4 w 23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1">
                  <a:moveTo>
                    <a:pt x="4" y="11"/>
                  </a:moveTo>
                  <a:cubicBezTo>
                    <a:pt x="5" y="11"/>
                    <a:pt x="6" y="10"/>
                    <a:pt x="8" y="10"/>
                  </a:cubicBezTo>
                  <a:cubicBezTo>
                    <a:pt x="11" y="10"/>
                    <a:pt x="17" y="11"/>
                    <a:pt x="23" y="10"/>
                  </a:cubicBezTo>
                  <a:cubicBezTo>
                    <a:pt x="23" y="9"/>
                    <a:pt x="23" y="8"/>
                    <a:pt x="23" y="7"/>
                  </a:cubicBezTo>
                  <a:cubicBezTo>
                    <a:pt x="21" y="6"/>
                    <a:pt x="7" y="3"/>
                    <a:pt x="5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5"/>
                    <a:pt x="0" y="6"/>
                    <a:pt x="0" y="8"/>
                  </a:cubicBezTo>
                  <a:cubicBezTo>
                    <a:pt x="0" y="9"/>
                    <a:pt x="2" y="11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5"/>
            <p:cNvSpPr>
              <a:spLocks/>
            </p:cNvSpPr>
            <p:nvPr/>
          </p:nvSpPr>
          <p:spPr bwMode="auto">
            <a:xfrm>
              <a:off x="5340697" y="2418839"/>
              <a:ext cx="6113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46"/>
            <p:cNvSpPr>
              <a:spLocks/>
            </p:cNvSpPr>
            <p:nvPr/>
          </p:nvSpPr>
          <p:spPr bwMode="auto">
            <a:xfrm>
              <a:off x="5580331" y="2363821"/>
              <a:ext cx="116149" cy="40347"/>
            </a:xfrm>
            <a:custGeom>
              <a:avLst/>
              <a:gdLst>
                <a:gd name="T0" fmla="*/ 8 w 40"/>
                <a:gd name="T1" fmla="*/ 11 h 14"/>
                <a:gd name="T2" fmla="*/ 19 w 40"/>
                <a:gd name="T3" fmla="*/ 12 h 14"/>
                <a:gd name="T4" fmla="*/ 40 w 40"/>
                <a:gd name="T5" fmla="*/ 11 h 14"/>
                <a:gd name="T6" fmla="*/ 18 w 40"/>
                <a:gd name="T7" fmla="*/ 4 h 14"/>
                <a:gd name="T8" fmla="*/ 16 w 40"/>
                <a:gd name="T9" fmla="*/ 8 h 14"/>
                <a:gd name="T10" fmla="*/ 0 w 40"/>
                <a:gd name="T11" fmla="*/ 4 h 14"/>
                <a:gd name="T12" fmla="*/ 0 w 40"/>
                <a:gd name="T13" fmla="*/ 7 h 14"/>
                <a:gd name="T14" fmla="*/ 8 w 40"/>
                <a:gd name="T15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4">
                  <a:moveTo>
                    <a:pt x="8" y="11"/>
                  </a:moveTo>
                  <a:cubicBezTo>
                    <a:pt x="8" y="13"/>
                    <a:pt x="17" y="12"/>
                    <a:pt x="19" y="12"/>
                  </a:cubicBezTo>
                  <a:cubicBezTo>
                    <a:pt x="23" y="12"/>
                    <a:pt x="34" y="14"/>
                    <a:pt x="40" y="11"/>
                  </a:cubicBezTo>
                  <a:cubicBezTo>
                    <a:pt x="38" y="6"/>
                    <a:pt x="23" y="4"/>
                    <a:pt x="18" y="4"/>
                  </a:cubicBezTo>
                  <a:cubicBezTo>
                    <a:pt x="18" y="5"/>
                    <a:pt x="18" y="7"/>
                    <a:pt x="16" y="8"/>
                  </a:cubicBezTo>
                  <a:cubicBezTo>
                    <a:pt x="15" y="5"/>
                    <a:pt x="7" y="0"/>
                    <a:pt x="0" y="4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5" y="7"/>
                    <a:pt x="3" y="11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47"/>
            <p:cNvSpPr>
              <a:spLocks/>
            </p:cNvSpPr>
            <p:nvPr/>
          </p:nvSpPr>
          <p:spPr bwMode="auto">
            <a:xfrm>
              <a:off x="5711151" y="2378492"/>
              <a:ext cx="77025" cy="35456"/>
            </a:xfrm>
            <a:custGeom>
              <a:avLst/>
              <a:gdLst>
                <a:gd name="T0" fmla="*/ 9 w 27"/>
                <a:gd name="T1" fmla="*/ 7 h 12"/>
                <a:gd name="T2" fmla="*/ 27 w 27"/>
                <a:gd name="T3" fmla="*/ 7 h 12"/>
                <a:gd name="T4" fmla="*/ 15 w 27"/>
                <a:gd name="T5" fmla="*/ 0 h 12"/>
                <a:gd name="T6" fmla="*/ 14 w 27"/>
                <a:gd name="T7" fmla="*/ 2 h 12"/>
                <a:gd name="T8" fmla="*/ 11 w 27"/>
                <a:gd name="T9" fmla="*/ 2 h 12"/>
                <a:gd name="T10" fmla="*/ 0 w 27"/>
                <a:gd name="T11" fmla="*/ 1 h 12"/>
                <a:gd name="T12" fmla="*/ 9 w 27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2">
                  <a:moveTo>
                    <a:pt x="9" y="7"/>
                  </a:moveTo>
                  <a:cubicBezTo>
                    <a:pt x="14" y="12"/>
                    <a:pt x="18" y="7"/>
                    <a:pt x="27" y="7"/>
                  </a:cubicBezTo>
                  <a:cubicBezTo>
                    <a:pt x="23" y="3"/>
                    <a:pt x="19" y="4"/>
                    <a:pt x="15" y="0"/>
                  </a:cubicBezTo>
                  <a:cubicBezTo>
                    <a:pt x="15" y="1"/>
                    <a:pt x="15" y="4"/>
                    <a:pt x="14" y="2"/>
                  </a:cubicBezTo>
                  <a:cubicBezTo>
                    <a:pt x="13" y="3"/>
                    <a:pt x="11" y="2"/>
                    <a:pt x="11" y="2"/>
                  </a:cubicBezTo>
                  <a:cubicBezTo>
                    <a:pt x="7" y="2"/>
                    <a:pt x="4" y="2"/>
                    <a:pt x="0" y="1"/>
                  </a:cubicBezTo>
                  <a:cubicBezTo>
                    <a:pt x="0" y="6"/>
                    <a:pt x="5" y="7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48"/>
            <p:cNvSpPr>
              <a:spLocks/>
            </p:cNvSpPr>
            <p:nvPr/>
          </p:nvSpPr>
          <p:spPr bwMode="auto">
            <a:xfrm>
              <a:off x="5679363" y="2410281"/>
              <a:ext cx="51350" cy="20785"/>
            </a:xfrm>
            <a:custGeom>
              <a:avLst/>
              <a:gdLst>
                <a:gd name="T0" fmla="*/ 0 w 18"/>
                <a:gd name="T1" fmla="*/ 5 h 7"/>
                <a:gd name="T2" fmla="*/ 12 w 18"/>
                <a:gd name="T3" fmla="*/ 5 h 7"/>
                <a:gd name="T4" fmla="*/ 18 w 18"/>
                <a:gd name="T5" fmla="*/ 5 h 7"/>
                <a:gd name="T6" fmla="*/ 13 w 18"/>
                <a:gd name="T7" fmla="*/ 3 h 7"/>
                <a:gd name="T8" fmla="*/ 9 w 18"/>
                <a:gd name="T9" fmla="*/ 3 h 7"/>
                <a:gd name="T10" fmla="*/ 2 w 18"/>
                <a:gd name="T11" fmla="*/ 2 h 7"/>
                <a:gd name="T12" fmla="*/ 0 w 18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">
                  <a:moveTo>
                    <a:pt x="0" y="5"/>
                  </a:moveTo>
                  <a:cubicBezTo>
                    <a:pt x="7" y="5"/>
                    <a:pt x="9" y="5"/>
                    <a:pt x="12" y="5"/>
                  </a:cubicBezTo>
                  <a:cubicBezTo>
                    <a:pt x="14" y="5"/>
                    <a:pt x="17" y="7"/>
                    <a:pt x="18" y="5"/>
                  </a:cubicBezTo>
                  <a:cubicBezTo>
                    <a:pt x="16" y="2"/>
                    <a:pt x="15" y="0"/>
                    <a:pt x="1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3"/>
                    <a:pt x="5" y="2"/>
                    <a:pt x="2" y="2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49"/>
            <p:cNvSpPr>
              <a:spLocks/>
            </p:cNvSpPr>
            <p:nvPr/>
          </p:nvSpPr>
          <p:spPr bwMode="auto">
            <a:xfrm>
              <a:off x="1057850" y="2477525"/>
              <a:ext cx="1992875" cy="2973419"/>
            </a:xfrm>
            <a:custGeom>
              <a:avLst/>
              <a:gdLst>
                <a:gd name="T0" fmla="*/ 602 w 690"/>
                <a:gd name="T1" fmla="*/ 585 h 1030"/>
                <a:gd name="T2" fmla="*/ 576 w 690"/>
                <a:gd name="T3" fmla="*/ 546 h 1030"/>
                <a:gd name="T4" fmla="*/ 509 w 690"/>
                <a:gd name="T5" fmla="*/ 500 h 1030"/>
                <a:gd name="T6" fmla="*/ 473 w 690"/>
                <a:gd name="T7" fmla="*/ 492 h 1030"/>
                <a:gd name="T8" fmla="*/ 433 w 690"/>
                <a:gd name="T9" fmla="*/ 499 h 1030"/>
                <a:gd name="T10" fmla="*/ 403 w 690"/>
                <a:gd name="T11" fmla="*/ 506 h 1030"/>
                <a:gd name="T12" fmla="*/ 357 w 690"/>
                <a:gd name="T13" fmla="*/ 450 h 1030"/>
                <a:gd name="T14" fmla="*/ 311 w 690"/>
                <a:gd name="T15" fmla="*/ 408 h 1030"/>
                <a:gd name="T16" fmla="*/ 272 w 690"/>
                <a:gd name="T17" fmla="*/ 364 h 1030"/>
                <a:gd name="T18" fmla="*/ 340 w 690"/>
                <a:gd name="T19" fmla="*/ 328 h 1030"/>
                <a:gd name="T20" fmla="*/ 388 w 690"/>
                <a:gd name="T21" fmla="*/ 337 h 1030"/>
                <a:gd name="T22" fmla="*/ 437 w 690"/>
                <a:gd name="T23" fmla="*/ 266 h 1030"/>
                <a:gd name="T24" fmla="*/ 449 w 690"/>
                <a:gd name="T25" fmla="*/ 252 h 1030"/>
                <a:gd name="T26" fmla="*/ 514 w 690"/>
                <a:gd name="T27" fmla="*/ 205 h 1030"/>
                <a:gd name="T28" fmla="*/ 540 w 690"/>
                <a:gd name="T29" fmla="*/ 204 h 1030"/>
                <a:gd name="T30" fmla="*/ 534 w 690"/>
                <a:gd name="T31" fmla="*/ 180 h 1030"/>
                <a:gd name="T32" fmla="*/ 553 w 690"/>
                <a:gd name="T33" fmla="*/ 160 h 1030"/>
                <a:gd name="T34" fmla="*/ 601 w 690"/>
                <a:gd name="T35" fmla="*/ 132 h 1030"/>
                <a:gd name="T36" fmla="*/ 574 w 690"/>
                <a:gd name="T37" fmla="*/ 99 h 1030"/>
                <a:gd name="T38" fmla="*/ 548 w 690"/>
                <a:gd name="T39" fmla="*/ 78 h 1030"/>
                <a:gd name="T40" fmla="*/ 494 w 690"/>
                <a:gd name="T41" fmla="*/ 106 h 1030"/>
                <a:gd name="T42" fmla="*/ 450 w 690"/>
                <a:gd name="T43" fmla="*/ 124 h 1030"/>
                <a:gd name="T44" fmla="*/ 404 w 690"/>
                <a:gd name="T45" fmla="*/ 95 h 1030"/>
                <a:gd name="T46" fmla="*/ 433 w 690"/>
                <a:gd name="T47" fmla="*/ 55 h 1030"/>
                <a:gd name="T48" fmla="*/ 482 w 690"/>
                <a:gd name="T49" fmla="*/ 36 h 1030"/>
                <a:gd name="T50" fmla="*/ 517 w 690"/>
                <a:gd name="T51" fmla="*/ 13 h 1030"/>
                <a:gd name="T52" fmla="*/ 472 w 690"/>
                <a:gd name="T53" fmla="*/ 20 h 1030"/>
                <a:gd name="T54" fmla="*/ 465 w 690"/>
                <a:gd name="T55" fmla="*/ 0 h 1030"/>
                <a:gd name="T56" fmla="*/ 436 w 690"/>
                <a:gd name="T57" fmla="*/ 28 h 1030"/>
                <a:gd name="T58" fmla="*/ 392 w 690"/>
                <a:gd name="T59" fmla="*/ 24 h 1030"/>
                <a:gd name="T60" fmla="*/ 320 w 690"/>
                <a:gd name="T61" fmla="*/ 15 h 1030"/>
                <a:gd name="T62" fmla="*/ 240 w 690"/>
                <a:gd name="T63" fmla="*/ 22 h 1030"/>
                <a:gd name="T64" fmla="*/ 148 w 690"/>
                <a:gd name="T65" fmla="*/ 8 h 1030"/>
                <a:gd name="T66" fmla="*/ 53 w 690"/>
                <a:gd name="T67" fmla="*/ 52 h 1030"/>
                <a:gd name="T68" fmla="*/ 14 w 690"/>
                <a:gd name="T69" fmla="*/ 86 h 1030"/>
                <a:gd name="T70" fmla="*/ 17 w 690"/>
                <a:gd name="T71" fmla="*/ 113 h 1030"/>
                <a:gd name="T72" fmla="*/ 66 w 690"/>
                <a:gd name="T73" fmla="*/ 97 h 1030"/>
                <a:gd name="T74" fmla="*/ 114 w 690"/>
                <a:gd name="T75" fmla="*/ 77 h 1030"/>
                <a:gd name="T76" fmla="*/ 171 w 690"/>
                <a:gd name="T77" fmla="*/ 113 h 1030"/>
                <a:gd name="T78" fmla="*/ 164 w 690"/>
                <a:gd name="T79" fmla="*/ 139 h 1030"/>
                <a:gd name="T80" fmla="*/ 175 w 690"/>
                <a:gd name="T81" fmla="*/ 181 h 1030"/>
                <a:gd name="T82" fmla="*/ 137 w 690"/>
                <a:gd name="T83" fmla="*/ 290 h 1030"/>
                <a:gd name="T84" fmla="*/ 168 w 690"/>
                <a:gd name="T85" fmla="*/ 375 h 1030"/>
                <a:gd name="T86" fmla="*/ 171 w 690"/>
                <a:gd name="T87" fmla="*/ 352 h 1030"/>
                <a:gd name="T88" fmla="*/ 196 w 690"/>
                <a:gd name="T89" fmla="*/ 374 h 1030"/>
                <a:gd name="T90" fmla="*/ 266 w 690"/>
                <a:gd name="T91" fmla="*/ 453 h 1030"/>
                <a:gd name="T92" fmla="*/ 347 w 690"/>
                <a:gd name="T93" fmla="*/ 506 h 1030"/>
                <a:gd name="T94" fmla="*/ 392 w 690"/>
                <a:gd name="T95" fmla="*/ 524 h 1030"/>
                <a:gd name="T96" fmla="*/ 375 w 690"/>
                <a:gd name="T97" fmla="*/ 601 h 1030"/>
                <a:gd name="T98" fmla="*/ 404 w 690"/>
                <a:gd name="T99" fmla="*/ 690 h 1030"/>
                <a:gd name="T100" fmla="*/ 455 w 690"/>
                <a:gd name="T101" fmla="*/ 800 h 1030"/>
                <a:gd name="T102" fmla="*/ 460 w 690"/>
                <a:gd name="T103" fmla="*/ 922 h 1030"/>
                <a:gd name="T104" fmla="*/ 475 w 690"/>
                <a:gd name="T105" fmla="*/ 980 h 1030"/>
                <a:gd name="T106" fmla="*/ 514 w 690"/>
                <a:gd name="T107" fmla="*/ 1026 h 1030"/>
                <a:gd name="T108" fmla="*/ 527 w 690"/>
                <a:gd name="T109" fmla="*/ 974 h 1030"/>
                <a:gd name="T110" fmla="*/ 531 w 690"/>
                <a:gd name="T111" fmla="*/ 911 h 1030"/>
                <a:gd name="T112" fmla="*/ 571 w 690"/>
                <a:gd name="T113" fmla="*/ 874 h 1030"/>
                <a:gd name="T114" fmla="*/ 626 w 690"/>
                <a:gd name="T115" fmla="*/ 778 h 1030"/>
                <a:gd name="T116" fmla="*/ 690 w 690"/>
                <a:gd name="T117" fmla="*/ 64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0" h="1030">
                  <a:moveTo>
                    <a:pt x="676" y="622"/>
                  </a:moveTo>
                  <a:cubicBezTo>
                    <a:pt x="668" y="617"/>
                    <a:pt x="663" y="604"/>
                    <a:pt x="653" y="604"/>
                  </a:cubicBezTo>
                  <a:cubicBezTo>
                    <a:pt x="649" y="604"/>
                    <a:pt x="637" y="601"/>
                    <a:pt x="633" y="601"/>
                  </a:cubicBezTo>
                  <a:cubicBezTo>
                    <a:pt x="626" y="601"/>
                    <a:pt x="625" y="603"/>
                    <a:pt x="624" y="605"/>
                  </a:cubicBezTo>
                  <a:cubicBezTo>
                    <a:pt x="623" y="603"/>
                    <a:pt x="622" y="596"/>
                    <a:pt x="622" y="594"/>
                  </a:cubicBezTo>
                  <a:cubicBezTo>
                    <a:pt x="618" y="594"/>
                    <a:pt x="613" y="588"/>
                    <a:pt x="613" y="588"/>
                  </a:cubicBezTo>
                  <a:cubicBezTo>
                    <a:pt x="608" y="590"/>
                    <a:pt x="604" y="588"/>
                    <a:pt x="602" y="585"/>
                  </a:cubicBezTo>
                  <a:cubicBezTo>
                    <a:pt x="602" y="585"/>
                    <a:pt x="591" y="600"/>
                    <a:pt x="588" y="596"/>
                  </a:cubicBezTo>
                  <a:cubicBezTo>
                    <a:pt x="584" y="596"/>
                    <a:pt x="578" y="595"/>
                    <a:pt x="578" y="591"/>
                  </a:cubicBezTo>
                  <a:cubicBezTo>
                    <a:pt x="578" y="591"/>
                    <a:pt x="571" y="592"/>
                    <a:pt x="569" y="592"/>
                  </a:cubicBezTo>
                  <a:cubicBezTo>
                    <a:pt x="576" y="585"/>
                    <a:pt x="576" y="585"/>
                    <a:pt x="576" y="585"/>
                  </a:cubicBezTo>
                  <a:cubicBezTo>
                    <a:pt x="577" y="575"/>
                    <a:pt x="584" y="574"/>
                    <a:pt x="587" y="569"/>
                  </a:cubicBezTo>
                  <a:cubicBezTo>
                    <a:pt x="584" y="568"/>
                    <a:pt x="584" y="567"/>
                    <a:pt x="584" y="564"/>
                  </a:cubicBezTo>
                  <a:cubicBezTo>
                    <a:pt x="577" y="564"/>
                    <a:pt x="580" y="548"/>
                    <a:pt x="576" y="546"/>
                  </a:cubicBezTo>
                  <a:cubicBezTo>
                    <a:pt x="568" y="543"/>
                    <a:pt x="563" y="540"/>
                    <a:pt x="563" y="534"/>
                  </a:cubicBezTo>
                  <a:cubicBezTo>
                    <a:pt x="559" y="534"/>
                    <a:pt x="561" y="531"/>
                    <a:pt x="559" y="534"/>
                  </a:cubicBezTo>
                  <a:cubicBezTo>
                    <a:pt x="557" y="532"/>
                    <a:pt x="551" y="530"/>
                    <a:pt x="548" y="530"/>
                  </a:cubicBezTo>
                  <a:cubicBezTo>
                    <a:pt x="535" y="531"/>
                    <a:pt x="535" y="531"/>
                    <a:pt x="535" y="531"/>
                  </a:cubicBezTo>
                  <a:cubicBezTo>
                    <a:pt x="530" y="529"/>
                    <a:pt x="530" y="524"/>
                    <a:pt x="527" y="524"/>
                  </a:cubicBezTo>
                  <a:cubicBezTo>
                    <a:pt x="527" y="524"/>
                    <a:pt x="523" y="514"/>
                    <a:pt x="517" y="511"/>
                  </a:cubicBezTo>
                  <a:cubicBezTo>
                    <a:pt x="511" y="510"/>
                    <a:pt x="509" y="505"/>
                    <a:pt x="509" y="500"/>
                  </a:cubicBezTo>
                  <a:cubicBezTo>
                    <a:pt x="508" y="500"/>
                    <a:pt x="507" y="501"/>
                    <a:pt x="506" y="502"/>
                  </a:cubicBezTo>
                  <a:cubicBezTo>
                    <a:pt x="502" y="502"/>
                    <a:pt x="498" y="492"/>
                    <a:pt x="498" y="490"/>
                  </a:cubicBezTo>
                  <a:cubicBezTo>
                    <a:pt x="493" y="490"/>
                    <a:pt x="493" y="490"/>
                    <a:pt x="493" y="490"/>
                  </a:cubicBezTo>
                  <a:cubicBezTo>
                    <a:pt x="490" y="493"/>
                    <a:pt x="489" y="493"/>
                    <a:pt x="486" y="493"/>
                  </a:cubicBezTo>
                  <a:cubicBezTo>
                    <a:pt x="486" y="493"/>
                    <a:pt x="484" y="494"/>
                    <a:pt x="484" y="495"/>
                  </a:cubicBezTo>
                  <a:cubicBezTo>
                    <a:pt x="483" y="495"/>
                    <a:pt x="482" y="497"/>
                    <a:pt x="481" y="497"/>
                  </a:cubicBezTo>
                  <a:cubicBezTo>
                    <a:pt x="479" y="497"/>
                    <a:pt x="474" y="494"/>
                    <a:pt x="473" y="492"/>
                  </a:cubicBezTo>
                  <a:cubicBezTo>
                    <a:pt x="469" y="492"/>
                    <a:pt x="458" y="494"/>
                    <a:pt x="457" y="494"/>
                  </a:cubicBezTo>
                  <a:cubicBezTo>
                    <a:pt x="457" y="484"/>
                    <a:pt x="449" y="486"/>
                    <a:pt x="445" y="481"/>
                  </a:cubicBezTo>
                  <a:cubicBezTo>
                    <a:pt x="445" y="482"/>
                    <a:pt x="444" y="484"/>
                    <a:pt x="445" y="487"/>
                  </a:cubicBezTo>
                  <a:cubicBezTo>
                    <a:pt x="443" y="487"/>
                    <a:pt x="441" y="488"/>
                    <a:pt x="441" y="491"/>
                  </a:cubicBezTo>
                  <a:cubicBezTo>
                    <a:pt x="441" y="496"/>
                    <a:pt x="441" y="495"/>
                    <a:pt x="441" y="500"/>
                  </a:cubicBezTo>
                  <a:cubicBezTo>
                    <a:pt x="441" y="501"/>
                    <a:pt x="437" y="507"/>
                    <a:pt x="437" y="506"/>
                  </a:cubicBezTo>
                  <a:cubicBezTo>
                    <a:pt x="433" y="506"/>
                    <a:pt x="433" y="503"/>
                    <a:pt x="433" y="499"/>
                  </a:cubicBezTo>
                  <a:cubicBezTo>
                    <a:pt x="433" y="490"/>
                    <a:pt x="438" y="488"/>
                    <a:pt x="439" y="482"/>
                  </a:cubicBezTo>
                  <a:cubicBezTo>
                    <a:pt x="439" y="480"/>
                    <a:pt x="439" y="480"/>
                    <a:pt x="439" y="480"/>
                  </a:cubicBezTo>
                  <a:cubicBezTo>
                    <a:pt x="437" y="478"/>
                    <a:pt x="437" y="478"/>
                    <a:pt x="435" y="477"/>
                  </a:cubicBezTo>
                  <a:cubicBezTo>
                    <a:pt x="431" y="481"/>
                    <a:pt x="427" y="485"/>
                    <a:pt x="424" y="487"/>
                  </a:cubicBezTo>
                  <a:cubicBezTo>
                    <a:pt x="422" y="487"/>
                    <a:pt x="420" y="487"/>
                    <a:pt x="420" y="487"/>
                  </a:cubicBezTo>
                  <a:cubicBezTo>
                    <a:pt x="417" y="492"/>
                    <a:pt x="412" y="487"/>
                    <a:pt x="410" y="489"/>
                  </a:cubicBezTo>
                  <a:cubicBezTo>
                    <a:pt x="405" y="494"/>
                    <a:pt x="408" y="499"/>
                    <a:pt x="403" y="506"/>
                  </a:cubicBezTo>
                  <a:cubicBezTo>
                    <a:pt x="402" y="508"/>
                    <a:pt x="400" y="510"/>
                    <a:pt x="399" y="511"/>
                  </a:cubicBezTo>
                  <a:cubicBezTo>
                    <a:pt x="392" y="511"/>
                    <a:pt x="390" y="502"/>
                    <a:pt x="382" y="502"/>
                  </a:cubicBezTo>
                  <a:cubicBezTo>
                    <a:pt x="375" y="502"/>
                    <a:pt x="373" y="508"/>
                    <a:pt x="366" y="508"/>
                  </a:cubicBezTo>
                  <a:cubicBezTo>
                    <a:pt x="363" y="508"/>
                    <a:pt x="361" y="507"/>
                    <a:pt x="359" y="505"/>
                  </a:cubicBezTo>
                  <a:cubicBezTo>
                    <a:pt x="355" y="501"/>
                    <a:pt x="351" y="494"/>
                    <a:pt x="351" y="488"/>
                  </a:cubicBezTo>
                  <a:cubicBezTo>
                    <a:pt x="351" y="476"/>
                    <a:pt x="356" y="464"/>
                    <a:pt x="356" y="459"/>
                  </a:cubicBezTo>
                  <a:cubicBezTo>
                    <a:pt x="356" y="456"/>
                    <a:pt x="357" y="455"/>
                    <a:pt x="357" y="450"/>
                  </a:cubicBezTo>
                  <a:cubicBezTo>
                    <a:pt x="353" y="450"/>
                    <a:pt x="344" y="449"/>
                    <a:pt x="335" y="451"/>
                  </a:cubicBezTo>
                  <a:cubicBezTo>
                    <a:pt x="328" y="451"/>
                    <a:pt x="322" y="454"/>
                    <a:pt x="321" y="453"/>
                  </a:cubicBezTo>
                  <a:cubicBezTo>
                    <a:pt x="323" y="451"/>
                    <a:pt x="328" y="442"/>
                    <a:pt x="326" y="437"/>
                  </a:cubicBezTo>
                  <a:cubicBezTo>
                    <a:pt x="326" y="436"/>
                    <a:pt x="329" y="429"/>
                    <a:pt x="330" y="425"/>
                  </a:cubicBezTo>
                  <a:cubicBezTo>
                    <a:pt x="330" y="411"/>
                    <a:pt x="337" y="409"/>
                    <a:pt x="339" y="407"/>
                  </a:cubicBezTo>
                  <a:cubicBezTo>
                    <a:pt x="339" y="407"/>
                    <a:pt x="338" y="404"/>
                    <a:pt x="338" y="402"/>
                  </a:cubicBezTo>
                  <a:cubicBezTo>
                    <a:pt x="336" y="402"/>
                    <a:pt x="314" y="403"/>
                    <a:pt x="311" y="408"/>
                  </a:cubicBezTo>
                  <a:cubicBezTo>
                    <a:pt x="308" y="415"/>
                    <a:pt x="310" y="421"/>
                    <a:pt x="304" y="427"/>
                  </a:cubicBezTo>
                  <a:cubicBezTo>
                    <a:pt x="303" y="428"/>
                    <a:pt x="296" y="426"/>
                    <a:pt x="294" y="427"/>
                  </a:cubicBezTo>
                  <a:cubicBezTo>
                    <a:pt x="292" y="427"/>
                    <a:pt x="285" y="431"/>
                    <a:pt x="283" y="431"/>
                  </a:cubicBezTo>
                  <a:cubicBezTo>
                    <a:pt x="277" y="431"/>
                    <a:pt x="267" y="418"/>
                    <a:pt x="265" y="412"/>
                  </a:cubicBezTo>
                  <a:cubicBezTo>
                    <a:pt x="265" y="409"/>
                    <a:pt x="265" y="399"/>
                    <a:pt x="265" y="397"/>
                  </a:cubicBezTo>
                  <a:cubicBezTo>
                    <a:pt x="265" y="392"/>
                    <a:pt x="262" y="373"/>
                    <a:pt x="272" y="372"/>
                  </a:cubicBezTo>
                  <a:cubicBezTo>
                    <a:pt x="271" y="369"/>
                    <a:pt x="272" y="367"/>
                    <a:pt x="272" y="364"/>
                  </a:cubicBezTo>
                  <a:cubicBezTo>
                    <a:pt x="274" y="360"/>
                    <a:pt x="271" y="355"/>
                    <a:pt x="273" y="353"/>
                  </a:cubicBezTo>
                  <a:cubicBezTo>
                    <a:pt x="280" y="346"/>
                    <a:pt x="295" y="334"/>
                    <a:pt x="305" y="334"/>
                  </a:cubicBezTo>
                  <a:cubicBezTo>
                    <a:pt x="307" y="334"/>
                    <a:pt x="309" y="337"/>
                    <a:pt x="311" y="337"/>
                  </a:cubicBezTo>
                  <a:cubicBezTo>
                    <a:pt x="311" y="337"/>
                    <a:pt x="319" y="341"/>
                    <a:pt x="320" y="341"/>
                  </a:cubicBezTo>
                  <a:cubicBezTo>
                    <a:pt x="322" y="341"/>
                    <a:pt x="327" y="338"/>
                    <a:pt x="331" y="338"/>
                  </a:cubicBezTo>
                  <a:cubicBezTo>
                    <a:pt x="330" y="335"/>
                    <a:pt x="326" y="334"/>
                    <a:pt x="326" y="331"/>
                  </a:cubicBezTo>
                  <a:cubicBezTo>
                    <a:pt x="326" y="326"/>
                    <a:pt x="337" y="328"/>
                    <a:pt x="340" y="328"/>
                  </a:cubicBezTo>
                  <a:cubicBezTo>
                    <a:pt x="343" y="328"/>
                    <a:pt x="358" y="332"/>
                    <a:pt x="362" y="332"/>
                  </a:cubicBezTo>
                  <a:cubicBezTo>
                    <a:pt x="362" y="332"/>
                    <a:pt x="364" y="332"/>
                    <a:pt x="367" y="332"/>
                  </a:cubicBezTo>
                  <a:cubicBezTo>
                    <a:pt x="371" y="332"/>
                    <a:pt x="374" y="338"/>
                    <a:pt x="374" y="342"/>
                  </a:cubicBezTo>
                  <a:cubicBezTo>
                    <a:pt x="374" y="363"/>
                    <a:pt x="381" y="366"/>
                    <a:pt x="381" y="373"/>
                  </a:cubicBezTo>
                  <a:cubicBezTo>
                    <a:pt x="386" y="373"/>
                    <a:pt x="386" y="373"/>
                    <a:pt x="386" y="373"/>
                  </a:cubicBezTo>
                  <a:cubicBezTo>
                    <a:pt x="388" y="370"/>
                    <a:pt x="389" y="361"/>
                    <a:pt x="390" y="355"/>
                  </a:cubicBezTo>
                  <a:cubicBezTo>
                    <a:pt x="390" y="355"/>
                    <a:pt x="388" y="339"/>
                    <a:pt x="388" y="337"/>
                  </a:cubicBezTo>
                  <a:cubicBezTo>
                    <a:pt x="388" y="336"/>
                    <a:pt x="388" y="328"/>
                    <a:pt x="388" y="327"/>
                  </a:cubicBezTo>
                  <a:cubicBezTo>
                    <a:pt x="388" y="316"/>
                    <a:pt x="395" y="314"/>
                    <a:pt x="403" y="309"/>
                  </a:cubicBezTo>
                  <a:cubicBezTo>
                    <a:pt x="405" y="308"/>
                    <a:pt x="414" y="297"/>
                    <a:pt x="417" y="296"/>
                  </a:cubicBezTo>
                  <a:cubicBezTo>
                    <a:pt x="429" y="292"/>
                    <a:pt x="429" y="285"/>
                    <a:pt x="436" y="277"/>
                  </a:cubicBezTo>
                  <a:cubicBezTo>
                    <a:pt x="435" y="276"/>
                    <a:pt x="434" y="274"/>
                    <a:pt x="434" y="274"/>
                  </a:cubicBezTo>
                  <a:cubicBezTo>
                    <a:pt x="433" y="274"/>
                    <a:pt x="433" y="271"/>
                    <a:pt x="437" y="270"/>
                  </a:cubicBezTo>
                  <a:cubicBezTo>
                    <a:pt x="437" y="266"/>
                    <a:pt x="437" y="266"/>
                    <a:pt x="437" y="266"/>
                  </a:cubicBezTo>
                  <a:cubicBezTo>
                    <a:pt x="435" y="266"/>
                    <a:pt x="433" y="262"/>
                    <a:pt x="433" y="260"/>
                  </a:cubicBezTo>
                  <a:cubicBezTo>
                    <a:pt x="433" y="260"/>
                    <a:pt x="437" y="254"/>
                    <a:pt x="441" y="252"/>
                  </a:cubicBezTo>
                  <a:cubicBezTo>
                    <a:pt x="440" y="258"/>
                    <a:pt x="440" y="262"/>
                    <a:pt x="440" y="268"/>
                  </a:cubicBezTo>
                  <a:cubicBezTo>
                    <a:pt x="442" y="265"/>
                    <a:pt x="445" y="262"/>
                    <a:pt x="445" y="259"/>
                  </a:cubicBezTo>
                  <a:cubicBezTo>
                    <a:pt x="445" y="256"/>
                    <a:pt x="444" y="254"/>
                    <a:pt x="445" y="249"/>
                  </a:cubicBezTo>
                  <a:cubicBezTo>
                    <a:pt x="446" y="249"/>
                    <a:pt x="446" y="249"/>
                    <a:pt x="446" y="249"/>
                  </a:cubicBezTo>
                  <a:cubicBezTo>
                    <a:pt x="446" y="250"/>
                    <a:pt x="447" y="252"/>
                    <a:pt x="449" y="252"/>
                  </a:cubicBezTo>
                  <a:cubicBezTo>
                    <a:pt x="449" y="253"/>
                    <a:pt x="449" y="254"/>
                    <a:pt x="449" y="255"/>
                  </a:cubicBezTo>
                  <a:cubicBezTo>
                    <a:pt x="451" y="251"/>
                    <a:pt x="456" y="250"/>
                    <a:pt x="456" y="244"/>
                  </a:cubicBezTo>
                  <a:cubicBezTo>
                    <a:pt x="456" y="239"/>
                    <a:pt x="456" y="239"/>
                    <a:pt x="456" y="239"/>
                  </a:cubicBezTo>
                  <a:cubicBezTo>
                    <a:pt x="461" y="237"/>
                    <a:pt x="470" y="233"/>
                    <a:pt x="477" y="233"/>
                  </a:cubicBezTo>
                  <a:cubicBezTo>
                    <a:pt x="482" y="233"/>
                    <a:pt x="486" y="234"/>
                    <a:pt x="485" y="228"/>
                  </a:cubicBezTo>
                  <a:cubicBezTo>
                    <a:pt x="484" y="229"/>
                    <a:pt x="485" y="217"/>
                    <a:pt x="490" y="216"/>
                  </a:cubicBezTo>
                  <a:cubicBezTo>
                    <a:pt x="499" y="213"/>
                    <a:pt x="506" y="209"/>
                    <a:pt x="514" y="205"/>
                  </a:cubicBezTo>
                  <a:cubicBezTo>
                    <a:pt x="516" y="204"/>
                    <a:pt x="518" y="204"/>
                    <a:pt x="518" y="204"/>
                  </a:cubicBezTo>
                  <a:cubicBezTo>
                    <a:pt x="520" y="204"/>
                    <a:pt x="524" y="199"/>
                    <a:pt x="527" y="199"/>
                  </a:cubicBezTo>
                  <a:cubicBezTo>
                    <a:pt x="531" y="199"/>
                    <a:pt x="531" y="202"/>
                    <a:pt x="535" y="203"/>
                  </a:cubicBezTo>
                  <a:cubicBezTo>
                    <a:pt x="531" y="206"/>
                    <a:pt x="514" y="204"/>
                    <a:pt x="514" y="215"/>
                  </a:cubicBezTo>
                  <a:cubicBezTo>
                    <a:pt x="514" y="216"/>
                    <a:pt x="515" y="216"/>
                    <a:pt x="517" y="216"/>
                  </a:cubicBezTo>
                  <a:cubicBezTo>
                    <a:pt x="518" y="215"/>
                    <a:pt x="522" y="216"/>
                    <a:pt x="526" y="214"/>
                  </a:cubicBezTo>
                  <a:cubicBezTo>
                    <a:pt x="531" y="210"/>
                    <a:pt x="535" y="207"/>
                    <a:pt x="540" y="204"/>
                  </a:cubicBezTo>
                  <a:cubicBezTo>
                    <a:pt x="543" y="202"/>
                    <a:pt x="546" y="204"/>
                    <a:pt x="549" y="202"/>
                  </a:cubicBezTo>
                  <a:cubicBezTo>
                    <a:pt x="549" y="199"/>
                    <a:pt x="549" y="199"/>
                    <a:pt x="549" y="199"/>
                  </a:cubicBezTo>
                  <a:cubicBezTo>
                    <a:pt x="542" y="200"/>
                    <a:pt x="529" y="199"/>
                    <a:pt x="529" y="190"/>
                  </a:cubicBezTo>
                  <a:cubicBezTo>
                    <a:pt x="529" y="187"/>
                    <a:pt x="532" y="186"/>
                    <a:pt x="534" y="183"/>
                  </a:cubicBezTo>
                  <a:cubicBezTo>
                    <a:pt x="531" y="182"/>
                    <a:pt x="530" y="183"/>
                    <a:pt x="528" y="183"/>
                  </a:cubicBezTo>
                  <a:cubicBezTo>
                    <a:pt x="528" y="183"/>
                    <a:pt x="522" y="178"/>
                    <a:pt x="524" y="178"/>
                  </a:cubicBezTo>
                  <a:cubicBezTo>
                    <a:pt x="527" y="178"/>
                    <a:pt x="531" y="180"/>
                    <a:pt x="534" y="180"/>
                  </a:cubicBezTo>
                  <a:cubicBezTo>
                    <a:pt x="536" y="180"/>
                    <a:pt x="539" y="177"/>
                    <a:pt x="539" y="173"/>
                  </a:cubicBezTo>
                  <a:cubicBezTo>
                    <a:pt x="539" y="170"/>
                    <a:pt x="535" y="169"/>
                    <a:pt x="532" y="169"/>
                  </a:cubicBezTo>
                  <a:cubicBezTo>
                    <a:pt x="519" y="169"/>
                    <a:pt x="508" y="181"/>
                    <a:pt x="497" y="187"/>
                  </a:cubicBezTo>
                  <a:cubicBezTo>
                    <a:pt x="494" y="188"/>
                    <a:pt x="495" y="193"/>
                    <a:pt x="490" y="193"/>
                  </a:cubicBezTo>
                  <a:cubicBezTo>
                    <a:pt x="491" y="186"/>
                    <a:pt x="502" y="177"/>
                    <a:pt x="509" y="175"/>
                  </a:cubicBezTo>
                  <a:cubicBezTo>
                    <a:pt x="519" y="171"/>
                    <a:pt x="522" y="160"/>
                    <a:pt x="535" y="160"/>
                  </a:cubicBezTo>
                  <a:cubicBezTo>
                    <a:pt x="542" y="160"/>
                    <a:pt x="547" y="160"/>
                    <a:pt x="553" y="160"/>
                  </a:cubicBezTo>
                  <a:cubicBezTo>
                    <a:pt x="567" y="163"/>
                    <a:pt x="567" y="163"/>
                    <a:pt x="567" y="163"/>
                  </a:cubicBezTo>
                  <a:cubicBezTo>
                    <a:pt x="571" y="163"/>
                    <a:pt x="574" y="158"/>
                    <a:pt x="574" y="158"/>
                  </a:cubicBezTo>
                  <a:cubicBezTo>
                    <a:pt x="574" y="152"/>
                    <a:pt x="584" y="154"/>
                    <a:pt x="589" y="149"/>
                  </a:cubicBezTo>
                  <a:cubicBezTo>
                    <a:pt x="592" y="152"/>
                    <a:pt x="596" y="150"/>
                    <a:pt x="599" y="146"/>
                  </a:cubicBezTo>
                  <a:cubicBezTo>
                    <a:pt x="598" y="145"/>
                    <a:pt x="597" y="144"/>
                    <a:pt x="596" y="142"/>
                  </a:cubicBezTo>
                  <a:cubicBezTo>
                    <a:pt x="601" y="141"/>
                    <a:pt x="601" y="141"/>
                    <a:pt x="601" y="136"/>
                  </a:cubicBezTo>
                  <a:cubicBezTo>
                    <a:pt x="601" y="135"/>
                    <a:pt x="601" y="133"/>
                    <a:pt x="601" y="132"/>
                  </a:cubicBezTo>
                  <a:cubicBezTo>
                    <a:pt x="596" y="134"/>
                    <a:pt x="598" y="132"/>
                    <a:pt x="592" y="132"/>
                  </a:cubicBezTo>
                  <a:cubicBezTo>
                    <a:pt x="589" y="132"/>
                    <a:pt x="584" y="134"/>
                    <a:pt x="584" y="134"/>
                  </a:cubicBezTo>
                  <a:cubicBezTo>
                    <a:pt x="581" y="134"/>
                    <a:pt x="592" y="131"/>
                    <a:pt x="594" y="125"/>
                  </a:cubicBezTo>
                  <a:cubicBezTo>
                    <a:pt x="586" y="123"/>
                    <a:pt x="580" y="120"/>
                    <a:pt x="575" y="112"/>
                  </a:cubicBezTo>
                  <a:cubicBezTo>
                    <a:pt x="576" y="112"/>
                    <a:pt x="579" y="112"/>
                    <a:pt x="580" y="107"/>
                  </a:cubicBezTo>
                  <a:cubicBezTo>
                    <a:pt x="578" y="106"/>
                    <a:pt x="577" y="102"/>
                    <a:pt x="577" y="100"/>
                  </a:cubicBezTo>
                  <a:cubicBezTo>
                    <a:pt x="576" y="100"/>
                    <a:pt x="575" y="100"/>
                    <a:pt x="574" y="99"/>
                  </a:cubicBezTo>
                  <a:cubicBezTo>
                    <a:pt x="575" y="97"/>
                    <a:pt x="576" y="96"/>
                    <a:pt x="576" y="93"/>
                  </a:cubicBezTo>
                  <a:cubicBezTo>
                    <a:pt x="576" y="93"/>
                    <a:pt x="573" y="87"/>
                    <a:pt x="572" y="83"/>
                  </a:cubicBezTo>
                  <a:cubicBezTo>
                    <a:pt x="568" y="86"/>
                    <a:pt x="551" y="102"/>
                    <a:pt x="546" y="99"/>
                  </a:cubicBezTo>
                  <a:cubicBezTo>
                    <a:pt x="544" y="100"/>
                    <a:pt x="542" y="102"/>
                    <a:pt x="539" y="102"/>
                  </a:cubicBezTo>
                  <a:cubicBezTo>
                    <a:pt x="540" y="99"/>
                    <a:pt x="544" y="98"/>
                    <a:pt x="544" y="93"/>
                  </a:cubicBezTo>
                  <a:cubicBezTo>
                    <a:pt x="543" y="93"/>
                    <a:pt x="542" y="93"/>
                    <a:pt x="540" y="93"/>
                  </a:cubicBezTo>
                  <a:cubicBezTo>
                    <a:pt x="543" y="91"/>
                    <a:pt x="543" y="83"/>
                    <a:pt x="548" y="78"/>
                  </a:cubicBezTo>
                  <a:cubicBezTo>
                    <a:pt x="548" y="78"/>
                    <a:pt x="540" y="77"/>
                    <a:pt x="539" y="76"/>
                  </a:cubicBezTo>
                  <a:cubicBezTo>
                    <a:pt x="539" y="76"/>
                    <a:pt x="538" y="70"/>
                    <a:pt x="536" y="70"/>
                  </a:cubicBezTo>
                  <a:cubicBezTo>
                    <a:pt x="533" y="69"/>
                    <a:pt x="531" y="71"/>
                    <a:pt x="531" y="66"/>
                  </a:cubicBezTo>
                  <a:cubicBezTo>
                    <a:pt x="510" y="66"/>
                    <a:pt x="510" y="66"/>
                    <a:pt x="510" y="66"/>
                  </a:cubicBezTo>
                  <a:cubicBezTo>
                    <a:pt x="507" y="71"/>
                    <a:pt x="496" y="77"/>
                    <a:pt x="500" y="83"/>
                  </a:cubicBezTo>
                  <a:cubicBezTo>
                    <a:pt x="500" y="83"/>
                    <a:pt x="488" y="94"/>
                    <a:pt x="488" y="97"/>
                  </a:cubicBezTo>
                  <a:cubicBezTo>
                    <a:pt x="488" y="100"/>
                    <a:pt x="494" y="100"/>
                    <a:pt x="494" y="106"/>
                  </a:cubicBezTo>
                  <a:cubicBezTo>
                    <a:pt x="494" y="117"/>
                    <a:pt x="476" y="126"/>
                    <a:pt x="467" y="126"/>
                  </a:cubicBezTo>
                  <a:cubicBezTo>
                    <a:pt x="467" y="141"/>
                    <a:pt x="460" y="149"/>
                    <a:pt x="453" y="157"/>
                  </a:cubicBezTo>
                  <a:cubicBezTo>
                    <a:pt x="452" y="156"/>
                    <a:pt x="450" y="154"/>
                    <a:pt x="450" y="152"/>
                  </a:cubicBezTo>
                  <a:cubicBezTo>
                    <a:pt x="447" y="152"/>
                    <a:pt x="444" y="146"/>
                    <a:pt x="444" y="144"/>
                  </a:cubicBezTo>
                  <a:cubicBezTo>
                    <a:pt x="444" y="140"/>
                    <a:pt x="446" y="135"/>
                    <a:pt x="449" y="131"/>
                  </a:cubicBezTo>
                  <a:cubicBezTo>
                    <a:pt x="446" y="129"/>
                    <a:pt x="446" y="129"/>
                    <a:pt x="446" y="129"/>
                  </a:cubicBezTo>
                  <a:cubicBezTo>
                    <a:pt x="449" y="128"/>
                    <a:pt x="449" y="127"/>
                    <a:pt x="450" y="124"/>
                  </a:cubicBezTo>
                  <a:cubicBezTo>
                    <a:pt x="445" y="123"/>
                    <a:pt x="445" y="123"/>
                    <a:pt x="445" y="123"/>
                  </a:cubicBezTo>
                  <a:cubicBezTo>
                    <a:pt x="444" y="123"/>
                    <a:pt x="433" y="129"/>
                    <a:pt x="433" y="123"/>
                  </a:cubicBezTo>
                  <a:cubicBezTo>
                    <a:pt x="425" y="120"/>
                    <a:pt x="422" y="111"/>
                    <a:pt x="414" y="106"/>
                  </a:cubicBezTo>
                  <a:cubicBezTo>
                    <a:pt x="405" y="110"/>
                    <a:pt x="405" y="110"/>
                    <a:pt x="405" y="110"/>
                  </a:cubicBezTo>
                  <a:cubicBezTo>
                    <a:pt x="404" y="110"/>
                    <a:pt x="402" y="109"/>
                    <a:pt x="402" y="107"/>
                  </a:cubicBezTo>
                  <a:cubicBezTo>
                    <a:pt x="404" y="105"/>
                    <a:pt x="404" y="105"/>
                    <a:pt x="404" y="105"/>
                  </a:cubicBezTo>
                  <a:cubicBezTo>
                    <a:pt x="403" y="104"/>
                    <a:pt x="404" y="99"/>
                    <a:pt x="404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86"/>
                    <a:pt x="412" y="74"/>
                    <a:pt x="420" y="73"/>
                  </a:cubicBezTo>
                  <a:cubicBezTo>
                    <a:pt x="420" y="71"/>
                    <a:pt x="420" y="71"/>
                    <a:pt x="420" y="70"/>
                  </a:cubicBezTo>
                  <a:cubicBezTo>
                    <a:pt x="423" y="70"/>
                    <a:pt x="424" y="66"/>
                    <a:pt x="429" y="66"/>
                  </a:cubicBezTo>
                  <a:cubicBezTo>
                    <a:pt x="433" y="64"/>
                    <a:pt x="437" y="65"/>
                    <a:pt x="440" y="60"/>
                  </a:cubicBezTo>
                  <a:cubicBezTo>
                    <a:pt x="437" y="57"/>
                    <a:pt x="433" y="57"/>
                    <a:pt x="430" y="55"/>
                  </a:cubicBezTo>
                  <a:cubicBezTo>
                    <a:pt x="433" y="55"/>
                    <a:pt x="433" y="55"/>
                    <a:pt x="433" y="55"/>
                  </a:cubicBezTo>
                  <a:cubicBezTo>
                    <a:pt x="442" y="58"/>
                    <a:pt x="442" y="58"/>
                    <a:pt x="442" y="58"/>
                  </a:cubicBezTo>
                  <a:cubicBezTo>
                    <a:pt x="450" y="58"/>
                    <a:pt x="461" y="50"/>
                    <a:pt x="469" y="48"/>
                  </a:cubicBezTo>
                  <a:cubicBezTo>
                    <a:pt x="469" y="48"/>
                    <a:pt x="469" y="46"/>
                    <a:pt x="469" y="45"/>
                  </a:cubicBezTo>
                  <a:cubicBezTo>
                    <a:pt x="463" y="45"/>
                    <a:pt x="455" y="47"/>
                    <a:pt x="454" y="41"/>
                  </a:cubicBezTo>
                  <a:cubicBezTo>
                    <a:pt x="459" y="41"/>
                    <a:pt x="459" y="41"/>
                    <a:pt x="459" y="41"/>
                  </a:cubicBezTo>
                  <a:cubicBezTo>
                    <a:pt x="460" y="42"/>
                    <a:pt x="465" y="44"/>
                    <a:pt x="469" y="44"/>
                  </a:cubicBezTo>
                  <a:cubicBezTo>
                    <a:pt x="475" y="44"/>
                    <a:pt x="477" y="39"/>
                    <a:pt x="482" y="36"/>
                  </a:cubicBezTo>
                  <a:cubicBezTo>
                    <a:pt x="483" y="36"/>
                    <a:pt x="485" y="40"/>
                    <a:pt x="487" y="40"/>
                  </a:cubicBezTo>
                  <a:cubicBezTo>
                    <a:pt x="489" y="40"/>
                    <a:pt x="490" y="38"/>
                    <a:pt x="493" y="37"/>
                  </a:cubicBezTo>
                  <a:cubicBezTo>
                    <a:pt x="492" y="36"/>
                    <a:pt x="493" y="36"/>
                    <a:pt x="494" y="34"/>
                  </a:cubicBezTo>
                  <a:cubicBezTo>
                    <a:pt x="494" y="36"/>
                    <a:pt x="497" y="37"/>
                    <a:pt x="498" y="37"/>
                  </a:cubicBezTo>
                  <a:cubicBezTo>
                    <a:pt x="506" y="37"/>
                    <a:pt x="509" y="31"/>
                    <a:pt x="511" y="25"/>
                  </a:cubicBezTo>
                  <a:cubicBezTo>
                    <a:pt x="512" y="22"/>
                    <a:pt x="517" y="21"/>
                    <a:pt x="517" y="19"/>
                  </a:cubicBezTo>
                  <a:cubicBezTo>
                    <a:pt x="517" y="17"/>
                    <a:pt x="517" y="15"/>
                    <a:pt x="517" y="13"/>
                  </a:cubicBezTo>
                  <a:cubicBezTo>
                    <a:pt x="514" y="13"/>
                    <a:pt x="511" y="12"/>
                    <a:pt x="509" y="12"/>
                  </a:cubicBezTo>
                  <a:cubicBezTo>
                    <a:pt x="504" y="12"/>
                    <a:pt x="498" y="13"/>
                    <a:pt x="498" y="19"/>
                  </a:cubicBezTo>
                  <a:cubicBezTo>
                    <a:pt x="491" y="19"/>
                    <a:pt x="487" y="25"/>
                    <a:pt x="482" y="30"/>
                  </a:cubicBezTo>
                  <a:cubicBezTo>
                    <a:pt x="482" y="30"/>
                    <a:pt x="478" y="30"/>
                    <a:pt x="477" y="30"/>
                  </a:cubicBezTo>
                  <a:cubicBezTo>
                    <a:pt x="478" y="25"/>
                    <a:pt x="482" y="25"/>
                    <a:pt x="483" y="19"/>
                  </a:cubicBezTo>
                  <a:cubicBezTo>
                    <a:pt x="483" y="19"/>
                    <a:pt x="478" y="19"/>
                    <a:pt x="477" y="18"/>
                  </a:cubicBezTo>
                  <a:cubicBezTo>
                    <a:pt x="475" y="19"/>
                    <a:pt x="475" y="19"/>
                    <a:pt x="472" y="20"/>
                  </a:cubicBezTo>
                  <a:cubicBezTo>
                    <a:pt x="472" y="21"/>
                    <a:pt x="472" y="22"/>
                    <a:pt x="472" y="22"/>
                  </a:cubicBezTo>
                  <a:cubicBezTo>
                    <a:pt x="471" y="22"/>
                    <a:pt x="469" y="23"/>
                    <a:pt x="469" y="22"/>
                  </a:cubicBezTo>
                  <a:cubicBezTo>
                    <a:pt x="469" y="20"/>
                    <a:pt x="470" y="19"/>
                    <a:pt x="471" y="16"/>
                  </a:cubicBezTo>
                  <a:cubicBezTo>
                    <a:pt x="470" y="16"/>
                    <a:pt x="468" y="16"/>
                    <a:pt x="466" y="16"/>
                  </a:cubicBezTo>
                  <a:cubicBezTo>
                    <a:pt x="467" y="13"/>
                    <a:pt x="472" y="14"/>
                    <a:pt x="472" y="12"/>
                  </a:cubicBezTo>
                  <a:cubicBezTo>
                    <a:pt x="472" y="8"/>
                    <a:pt x="469" y="6"/>
                    <a:pt x="469" y="0"/>
                  </a:cubicBezTo>
                  <a:cubicBezTo>
                    <a:pt x="467" y="0"/>
                    <a:pt x="465" y="0"/>
                    <a:pt x="465" y="0"/>
                  </a:cubicBezTo>
                  <a:cubicBezTo>
                    <a:pt x="460" y="0"/>
                    <a:pt x="449" y="8"/>
                    <a:pt x="449" y="11"/>
                  </a:cubicBezTo>
                  <a:cubicBezTo>
                    <a:pt x="449" y="13"/>
                    <a:pt x="449" y="16"/>
                    <a:pt x="451" y="16"/>
                  </a:cubicBezTo>
                  <a:cubicBezTo>
                    <a:pt x="452" y="16"/>
                    <a:pt x="457" y="16"/>
                    <a:pt x="457" y="17"/>
                  </a:cubicBezTo>
                  <a:cubicBezTo>
                    <a:pt x="457" y="24"/>
                    <a:pt x="449" y="25"/>
                    <a:pt x="441" y="25"/>
                  </a:cubicBezTo>
                  <a:cubicBezTo>
                    <a:pt x="440" y="28"/>
                    <a:pt x="440" y="28"/>
                    <a:pt x="441" y="31"/>
                  </a:cubicBezTo>
                  <a:cubicBezTo>
                    <a:pt x="436" y="31"/>
                    <a:pt x="436" y="31"/>
                    <a:pt x="436" y="31"/>
                  </a:cubicBezTo>
                  <a:cubicBezTo>
                    <a:pt x="436" y="30"/>
                    <a:pt x="436" y="29"/>
                    <a:pt x="436" y="28"/>
                  </a:cubicBezTo>
                  <a:cubicBezTo>
                    <a:pt x="436" y="26"/>
                    <a:pt x="437" y="25"/>
                    <a:pt x="437" y="23"/>
                  </a:cubicBezTo>
                  <a:cubicBezTo>
                    <a:pt x="433" y="23"/>
                    <a:pt x="433" y="23"/>
                    <a:pt x="433" y="23"/>
                  </a:cubicBezTo>
                  <a:cubicBezTo>
                    <a:pt x="433" y="24"/>
                    <a:pt x="431" y="25"/>
                    <a:pt x="430" y="25"/>
                  </a:cubicBezTo>
                  <a:cubicBezTo>
                    <a:pt x="429" y="28"/>
                    <a:pt x="428" y="30"/>
                    <a:pt x="425" y="30"/>
                  </a:cubicBezTo>
                  <a:cubicBezTo>
                    <a:pt x="424" y="30"/>
                    <a:pt x="422" y="27"/>
                    <a:pt x="419" y="27"/>
                  </a:cubicBezTo>
                  <a:cubicBezTo>
                    <a:pt x="415" y="27"/>
                    <a:pt x="414" y="29"/>
                    <a:pt x="409" y="29"/>
                  </a:cubicBezTo>
                  <a:cubicBezTo>
                    <a:pt x="403" y="29"/>
                    <a:pt x="399" y="24"/>
                    <a:pt x="392" y="24"/>
                  </a:cubicBezTo>
                  <a:cubicBezTo>
                    <a:pt x="377" y="28"/>
                    <a:pt x="377" y="28"/>
                    <a:pt x="377" y="28"/>
                  </a:cubicBezTo>
                  <a:cubicBezTo>
                    <a:pt x="375" y="33"/>
                    <a:pt x="375" y="33"/>
                    <a:pt x="375" y="33"/>
                  </a:cubicBezTo>
                  <a:cubicBezTo>
                    <a:pt x="371" y="33"/>
                    <a:pt x="370" y="28"/>
                    <a:pt x="367" y="28"/>
                  </a:cubicBezTo>
                  <a:cubicBezTo>
                    <a:pt x="363" y="28"/>
                    <a:pt x="359" y="31"/>
                    <a:pt x="355" y="31"/>
                  </a:cubicBezTo>
                  <a:cubicBezTo>
                    <a:pt x="349" y="31"/>
                    <a:pt x="345" y="31"/>
                    <a:pt x="340" y="28"/>
                  </a:cubicBezTo>
                  <a:cubicBezTo>
                    <a:pt x="343" y="25"/>
                    <a:pt x="345" y="25"/>
                    <a:pt x="347" y="23"/>
                  </a:cubicBezTo>
                  <a:cubicBezTo>
                    <a:pt x="343" y="20"/>
                    <a:pt x="323" y="15"/>
                    <a:pt x="320" y="15"/>
                  </a:cubicBezTo>
                  <a:cubicBezTo>
                    <a:pt x="320" y="15"/>
                    <a:pt x="317" y="16"/>
                    <a:pt x="315" y="16"/>
                  </a:cubicBezTo>
                  <a:cubicBezTo>
                    <a:pt x="313" y="17"/>
                    <a:pt x="306" y="18"/>
                    <a:pt x="306" y="16"/>
                  </a:cubicBezTo>
                  <a:cubicBezTo>
                    <a:pt x="303" y="17"/>
                    <a:pt x="302" y="19"/>
                    <a:pt x="298" y="19"/>
                  </a:cubicBezTo>
                  <a:cubicBezTo>
                    <a:pt x="295" y="19"/>
                    <a:pt x="293" y="14"/>
                    <a:pt x="294" y="12"/>
                  </a:cubicBezTo>
                  <a:cubicBezTo>
                    <a:pt x="290" y="13"/>
                    <a:pt x="287" y="16"/>
                    <a:pt x="282" y="15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40" y="22"/>
                    <a:pt x="240" y="22"/>
                    <a:pt x="240" y="22"/>
                  </a:cubicBezTo>
                  <a:cubicBezTo>
                    <a:pt x="234" y="22"/>
                    <a:pt x="231" y="15"/>
                    <a:pt x="225" y="15"/>
                  </a:cubicBezTo>
                  <a:cubicBezTo>
                    <a:pt x="223" y="15"/>
                    <a:pt x="222" y="16"/>
                    <a:pt x="220" y="15"/>
                  </a:cubicBezTo>
                  <a:cubicBezTo>
                    <a:pt x="219" y="15"/>
                    <a:pt x="216" y="14"/>
                    <a:pt x="214" y="13"/>
                  </a:cubicBezTo>
                  <a:cubicBezTo>
                    <a:pt x="204" y="16"/>
                    <a:pt x="204" y="16"/>
                    <a:pt x="204" y="16"/>
                  </a:cubicBezTo>
                  <a:cubicBezTo>
                    <a:pt x="192" y="16"/>
                    <a:pt x="178" y="8"/>
                    <a:pt x="167" y="8"/>
                  </a:cubicBezTo>
                  <a:cubicBezTo>
                    <a:pt x="167" y="8"/>
                    <a:pt x="160" y="8"/>
                    <a:pt x="156" y="8"/>
                  </a:cubicBezTo>
                  <a:cubicBezTo>
                    <a:pt x="157" y="7"/>
                    <a:pt x="153" y="8"/>
                    <a:pt x="148" y="8"/>
                  </a:cubicBezTo>
                  <a:cubicBezTo>
                    <a:pt x="143" y="8"/>
                    <a:pt x="143" y="9"/>
                    <a:pt x="138" y="9"/>
                  </a:cubicBezTo>
                  <a:cubicBezTo>
                    <a:pt x="121" y="9"/>
                    <a:pt x="110" y="16"/>
                    <a:pt x="94" y="20"/>
                  </a:cubicBezTo>
                  <a:cubicBezTo>
                    <a:pt x="89" y="24"/>
                    <a:pt x="85" y="26"/>
                    <a:pt x="81" y="30"/>
                  </a:cubicBezTo>
                  <a:cubicBezTo>
                    <a:pt x="84" y="34"/>
                    <a:pt x="92" y="33"/>
                    <a:pt x="93" y="40"/>
                  </a:cubicBezTo>
                  <a:cubicBezTo>
                    <a:pt x="92" y="41"/>
                    <a:pt x="88" y="39"/>
                    <a:pt x="8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2" y="45"/>
                    <a:pt x="55" y="50"/>
                    <a:pt x="53" y="52"/>
                  </a:cubicBezTo>
                  <a:cubicBezTo>
                    <a:pt x="55" y="50"/>
                    <a:pt x="60" y="54"/>
                    <a:pt x="63" y="54"/>
                  </a:cubicBezTo>
                  <a:cubicBezTo>
                    <a:pt x="65" y="54"/>
                    <a:pt x="68" y="51"/>
                    <a:pt x="69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1" y="63"/>
                    <a:pt x="56" y="55"/>
                    <a:pt x="48" y="65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0" y="63"/>
                    <a:pt x="37" y="66"/>
                    <a:pt x="33" y="69"/>
                  </a:cubicBezTo>
                  <a:cubicBezTo>
                    <a:pt x="26" y="75"/>
                    <a:pt x="20" y="81"/>
                    <a:pt x="14" y="86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20" y="89"/>
                    <a:pt x="24" y="84"/>
                    <a:pt x="31" y="83"/>
                  </a:cubicBezTo>
                  <a:cubicBezTo>
                    <a:pt x="29" y="87"/>
                    <a:pt x="19" y="93"/>
                    <a:pt x="19" y="96"/>
                  </a:cubicBezTo>
                  <a:cubicBezTo>
                    <a:pt x="19" y="98"/>
                    <a:pt x="30" y="99"/>
                    <a:pt x="31" y="99"/>
                  </a:cubicBezTo>
                  <a:cubicBezTo>
                    <a:pt x="33" y="99"/>
                    <a:pt x="36" y="95"/>
                    <a:pt x="38" y="94"/>
                  </a:cubicBezTo>
                  <a:cubicBezTo>
                    <a:pt x="39" y="95"/>
                    <a:pt x="40" y="96"/>
                    <a:pt x="43" y="98"/>
                  </a:cubicBezTo>
                  <a:cubicBezTo>
                    <a:pt x="35" y="103"/>
                    <a:pt x="27" y="110"/>
                    <a:pt x="17" y="113"/>
                  </a:cubicBezTo>
                  <a:cubicBezTo>
                    <a:pt x="14" y="114"/>
                    <a:pt x="6" y="114"/>
                    <a:pt x="3" y="117"/>
                  </a:cubicBezTo>
                  <a:cubicBezTo>
                    <a:pt x="0" y="120"/>
                    <a:pt x="3" y="118"/>
                    <a:pt x="2" y="122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12" y="119"/>
                    <a:pt x="16" y="120"/>
                    <a:pt x="24" y="115"/>
                  </a:cubicBezTo>
                  <a:cubicBezTo>
                    <a:pt x="33" y="112"/>
                    <a:pt x="35" y="110"/>
                    <a:pt x="45" y="106"/>
                  </a:cubicBezTo>
                  <a:cubicBezTo>
                    <a:pt x="48" y="105"/>
                    <a:pt x="52" y="100"/>
                    <a:pt x="57" y="98"/>
                  </a:cubicBezTo>
                  <a:cubicBezTo>
                    <a:pt x="58" y="98"/>
                    <a:pt x="64" y="100"/>
                    <a:pt x="66" y="97"/>
                  </a:cubicBezTo>
                  <a:cubicBezTo>
                    <a:pt x="68" y="94"/>
                    <a:pt x="67" y="90"/>
                    <a:pt x="72" y="89"/>
                  </a:cubicBezTo>
                  <a:cubicBezTo>
                    <a:pt x="79" y="87"/>
                    <a:pt x="85" y="83"/>
                    <a:pt x="92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7" y="88"/>
                    <a:pt x="90" y="79"/>
                    <a:pt x="83" y="87"/>
                  </a:cubicBezTo>
                  <a:cubicBezTo>
                    <a:pt x="84" y="88"/>
                    <a:pt x="80" y="94"/>
                    <a:pt x="81" y="94"/>
                  </a:cubicBezTo>
                  <a:cubicBezTo>
                    <a:pt x="86" y="94"/>
                    <a:pt x="104" y="89"/>
                    <a:pt x="108" y="83"/>
                  </a:cubicBezTo>
                  <a:cubicBezTo>
                    <a:pt x="110" y="82"/>
                    <a:pt x="110" y="77"/>
                    <a:pt x="114" y="77"/>
                  </a:cubicBezTo>
                  <a:cubicBezTo>
                    <a:pt x="118" y="77"/>
                    <a:pt x="118" y="81"/>
                    <a:pt x="120" y="83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34" y="88"/>
                    <a:pt x="143" y="89"/>
                    <a:pt x="154" y="92"/>
                  </a:cubicBezTo>
                  <a:cubicBezTo>
                    <a:pt x="154" y="98"/>
                    <a:pt x="156" y="96"/>
                    <a:pt x="158" y="102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2" y="98"/>
                    <a:pt x="167" y="98"/>
                    <a:pt x="170" y="97"/>
                  </a:cubicBezTo>
                  <a:cubicBezTo>
                    <a:pt x="170" y="99"/>
                    <a:pt x="169" y="112"/>
                    <a:pt x="171" y="113"/>
                  </a:cubicBezTo>
                  <a:cubicBezTo>
                    <a:pt x="171" y="116"/>
                    <a:pt x="169" y="123"/>
                    <a:pt x="171" y="124"/>
                  </a:cubicBezTo>
                  <a:cubicBezTo>
                    <a:pt x="171" y="124"/>
                    <a:pt x="171" y="124"/>
                    <a:pt x="171" y="124"/>
                  </a:cubicBezTo>
                  <a:cubicBezTo>
                    <a:pt x="171" y="124"/>
                    <a:pt x="171" y="124"/>
                    <a:pt x="171" y="124"/>
                  </a:cubicBezTo>
                  <a:cubicBezTo>
                    <a:pt x="170" y="126"/>
                    <a:pt x="165" y="127"/>
                    <a:pt x="167" y="129"/>
                  </a:cubicBezTo>
                  <a:cubicBezTo>
                    <a:pt x="166" y="132"/>
                    <a:pt x="163" y="131"/>
                    <a:pt x="163" y="135"/>
                  </a:cubicBezTo>
                  <a:cubicBezTo>
                    <a:pt x="163" y="135"/>
                    <a:pt x="164" y="136"/>
                    <a:pt x="165" y="137"/>
                  </a:cubicBezTo>
                  <a:cubicBezTo>
                    <a:pt x="164" y="139"/>
                    <a:pt x="164" y="139"/>
                    <a:pt x="164" y="139"/>
                  </a:cubicBezTo>
                  <a:cubicBezTo>
                    <a:pt x="164" y="139"/>
                    <a:pt x="167" y="143"/>
                    <a:pt x="167" y="145"/>
                  </a:cubicBezTo>
                  <a:cubicBezTo>
                    <a:pt x="167" y="146"/>
                    <a:pt x="171" y="146"/>
                    <a:pt x="173" y="146"/>
                  </a:cubicBezTo>
                  <a:cubicBezTo>
                    <a:pt x="171" y="149"/>
                    <a:pt x="164" y="151"/>
                    <a:pt x="164" y="155"/>
                  </a:cubicBezTo>
                  <a:cubicBezTo>
                    <a:pt x="164" y="158"/>
                    <a:pt x="171" y="162"/>
                    <a:pt x="175" y="163"/>
                  </a:cubicBezTo>
                  <a:cubicBezTo>
                    <a:pt x="175" y="164"/>
                    <a:pt x="183" y="169"/>
                    <a:pt x="181" y="174"/>
                  </a:cubicBezTo>
                  <a:cubicBezTo>
                    <a:pt x="181" y="174"/>
                    <a:pt x="179" y="189"/>
                    <a:pt x="173" y="191"/>
                  </a:cubicBezTo>
                  <a:cubicBezTo>
                    <a:pt x="173" y="188"/>
                    <a:pt x="175" y="184"/>
                    <a:pt x="175" y="181"/>
                  </a:cubicBezTo>
                  <a:cubicBezTo>
                    <a:pt x="175" y="181"/>
                    <a:pt x="169" y="180"/>
                    <a:pt x="167" y="180"/>
                  </a:cubicBezTo>
                  <a:cubicBezTo>
                    <a:pt x="166" y="182"/>
                    <a:pt x="165" y="186"/>
                    <a:pt x="165" y="191"/>
                  </a:cubicBezTo>
                  <a:cubicBezTo>
                    <a:pt x="159" y="195"/>
                    <a:pt x="160" y="204"/>
                    <a:pt x="155" y="208"/>
                  </a:cubicBezTo>
                  <a:cubicBezTo>
                    <a:pt x="147" y="218"/>
                    <a:pt x="142" y="232"/>
                    <a:pt x="134" y="243"/>
                  </a:cubicBezTo>
                  <a:cubicBezTo>
                    <a:pt x="132" y="248"/>
                    <a:pt x="132" y="251"/>
                    <a:pt x="132" y="256"/>
                  </a:cubicBezTo>
                  <a:cubicBezTo>
                    <a:pt x="132" y="257"/>
                    <a:pt x="133" y="262"/>
                    <a:pt x="133" y="263"/>
                  </a:cubicBezTo>
                  <a:cubicBezTo>
                    <a:pt x="134" y="262"/>
                    <a:pt x="137" y="283"/>
                    <a:pt x="137" y="290"/>
                  </a:cubicBezTo>
                  <a:cubicBezTo>
                    <a:pt x="137" y="290"/>
                    <a:pt x="136" y="292"/>
                    <a:pt x="136" y="295"/>
                  </a:cubicBezTo>
                  <a:cubicBezTo>
                    <a:pt x="143" y="295"/>
                    <a:pt x="149" y="301"/>
                    <a:pt x="154" y="304"/>
                  </a:cubicBezTo>
                  <a:cubicBezTo>
                    <a:pt x="154" y="305"/>
                    <a:pt x="154" y="321"/>
                    <a:pt x="154" y="321"/>
                  </a:cubicBezTo>
                  <a:cubicBezTo>
                    <a:pt x="155" y="327"/>
                    <a:pt x="163" y="340"/>
                    <a:pt x="163" y="344"/>
                  </a:cubicBezTo>
                  <a:cubicBezTo>
                    <a:pt x="163" y="349"/>
                    <a:pt x="161" y="351"/>
                    <a:pt x="156" y="351"/>
                  </a:cubicBezTo>
                  <a:cubicBezTo>
                    <a:pt x="158" y="359"/>
                    <a:pt x="171" y="360"/>
                    <a:pt x="171" y="368"/>
                  </a:cubicBezTo>
                  <a:cubicBezTo>
                    <a:pt x="171" y="371"/>
                    <a:pt x="168" y="372"/>
                    <a:pt x="168" y="375"/>
                  </a:cubicBezTo>
                  <a:cubicBezTo>
                    <a:pt x="168" y="379"/>
                    <a:pt x="176" y="383"/>
                    <a:pt x="179" y="386"/>
                  </a:cubicBezTo>
                  <a:cubicBezTo>
                    <a:pt x="179" y="388"/>
                    <a:pt x="179" y="391"/>
                    <a:pt x="180" y="394"/>
                  </a:cubicBezTo>
                  <a:cubicBezTo>
                    <a:pt x="182" y="393"/>
                    <a:pt x="185" y="391"/>
                    <a:pt x="185" y="388"/>
                  </a:cubicBezTo>
                  <a:cubicBezTo>
                    <a:pt x="185" y="385"/>
                    <a:pt x="182" y="381"/>
                    <a:pt x="179" y="381"/>
                  </a:cubicBezTo>
                  <a:cubicBezTo>
                    <a:pt x="179" y="378"/>
                    <a:pt x="179" y="378"/>
                    <a:pt x="179" y="375"/>
                  </a:cubicBezTo>
                  <a:cubicBezTo>
                    <a:pt x="175" y="373"/>
                    <a:pt x="179" y="367"/>
                    <a:pt x="177" y="363"/>
                  </a:cubicBezTo>
                  <a:cubicBezTo>
                    <a:pt x="176" y="361"/>
                    <a:pt x="171" y="355"/>
                    <a:pt x="171" y="352"/>
                  </a:cubicBezTo>
                  <a:cubicBezTo>
                    <a:pt x="171" y="343"/>
                    <a:pt x="163" y="337"/>
                    <a:pt x="163" y="328"/>
                  </a:cubicBezTo>
                  <a:cubicBezTo>
                    <a:pt x="163" y="324"/>
                    <a:pt x="164" y="320"/>
                    <a:pt x="166" y="317"/>
                  </a:cubicBezTo>
                  <a:cubicBezTo>
                    <a:pt x="169" y="319"/>
                    <a:pt x="169" y="320"/>
                    <a:pt x="173" y="320"/>
                  </a:cubicBezTo>
                  <a:cubicBezTo>
                    <a:pt x="175" y="326"/>
                    <a:pt x="175" y="332"/>
                    <a:pt x="178" y="339"/>
                  </a:cubicBezTo>
                  <a:cubicBezTo>
                    <a:pt x="179" y="344"/>
                    <a:pt x="182" y="345"/>
                    <a:pt x="184" y="352"/>
                  </a:cubicBezTo>
                  <a:cubicBezTo>
                    <a:pt x="184" y="353"/>
                    <a:pt x="190" y="366"/>
                    <a:pt x="190" y="366"/>
                  </a:cubicBezTo>
                  <a:cubicBezTo>
                    <a:pt x="190" y="370"/>
                    <a:pt x="195" y="371"/>
                    <a:pt x="196" y="374"/>
                  </a:cubicBezTo>
                  <a:cubicBezTo>
                    <a:pt x="200" y="385"/>
                    <a:pt x="211" y="389"/>
                    <a:pt x="211" y="404"/>
                  </a:cubicBezTo>
                  <a:cubicBezTo>
                    <a:pt x="211" y="408"/>
                    <a:pt x="207" y="410"/>
                    <a:pt x="207" y="413"/>
                  </a:cubicBezTo>
                  <a:cubicBezTo>
                    <a:pt x="207" y="416"/>
                    <a:pt x="211" y="423"/>
                    <a:pt x="212" y="424"/>
                  </a:cubicBezTo>
                  <a:cubicBezTo>
                    <a:pt x="214" y="424"/>
                    <a:pt x="221" y="430"/>
                    <a:pt x="230" y="433"/>
                  </a:cubicBezTo>
                  <a:cubicBezTo>
                    <a:pt x="231" y="433"/>
                    <a:pt x="231" y="437"/>
                    <a:pt x="233" y="438"/>
                  </a:cubicBezTo>
                  <a:cubicBezTo>
                    <a:pt x="236" y="441"/>
                    <a:pt x="238" y="442"/>
                    <a:pt x="241" y="444"/>
                  </a:cubicBezTo>
                  <a:cubicBezTo>
                    <a:pt x="241" y="444"/>
                    <a:pt x="261" y="453"/>
                    <a:pt x="266" y="453"/>
                  </a:cubicBezTo>
                  <a:cubicBezTo>
                    <a:pt x="272" y="453"/>
                    <a:pt x="273" y="447"/>
                    <a:pt x="278" y="447"/>
                  </a:cubicBezTo>
                  <a:cubicBezTo>
                    <a:pt x="284" y="447"/>
                    <a:pt x="288" y="454"/>
                    <a:pt x="290" y="458"/>
                  </a:cubicBezTo>
                  <a:cubicBezTo>
                    <a:pt x="291" y="459"/>
                    <a:pt x="294" y="463"/>
                    <a:pt x="294" y="463"/>
                  </a:cubicBezTo>
                  <a:cubicBezTo>
                    <a:pt x="298" y="464"/>
                    <a:pt x="317" y="469"/>
                    <a:pt x="322" y="471"/>
                  </a:cubicBezTo>
                  <a:cubicBezTo>
                    <a:pt x="330" y="475"/>
                    <a:pt x="331" y="484"/>
                    <a:pt x="337" y="490"/>
                  </a:cubicBezTo>
                  <a:cubicBezTo>
                    <a:pt x="336" y="491"/>
                    <a:pt x="336" y="500"/>
                    <a:pt x="339" y="502"/>
                  </a:cubicBezTo>
                  <a:cubicBezTo>
                    <a:pt x="339" y="502"/>
                    <a:pt x="345" y="506"/>
                    <a:pt x="347" y="506"/>
                  </a:cubicBezTo>
                  <a:cubicBezTo>
                    <a:pt x="347" y="505"/>
                    <a:pt x="351" y="513"/>
                    <a:pt x="356" y="513"/>
                  </a:cubicBezTo>
                  <a:cubicBezTo>
                    <a:pt x="357" y="513"/>
                    <a:pt x="367" y="522"/>
                    <a:pt x="371" y="522"/>
                  </a:cubicBezTo>
                  <a:cubicBezTo>
                    <a:pt x="372" y="522"/>
                    <a:pt x="374" y="521"/>
                    <a:pt x="374" y="519"/>
                  </a:cubicBezTo>
                  <a:cubicBezTo>
                    <a:pt x="374" y="514"/>
                    <a:pt x="375" y="508"/>
                    <a:pt x="381" y="506"/>
                  </a:cubicBezTo>
                  <a:cubicBezTo>
                    <a:pt x="384" y="511"/>
                    <a:pt x="386" y="511"/>
                    <a:pt x="390" y="513"/>
                  </a:cubicBezTo>
                  <a:cubicBezTo>
                    <a:pt x="388" y="515"/>
                    <a:pt x="387" y="516"/>
                    <a:pt x="387" y="519"/>
                  </a:cubicBezTo>
                  <a:cubicBezTo>
                    <a:pt x="387" y="520"/>
                    <a:pt x="391" y="524"/>
                    <a:pt x="392" y="524"/>
                  </a:cubicBezTo>
                  <a:cubicBezTo>
                    <a:pt x="392" y="524"/>
                    <a:pt x="392" y="524"/>
                    <a:pt x="392" y="524"/>
                  </a:cubicBezTo>
                  <a:cubicBezTo>
                    <a:pt x="392" y="526"/>
                    <a:pt x="393" y="546"/>
                    <a:pt x="393" y="549"/>
                  </a:cubicBezTo>
                  <a:cubicBezTo>
                    <a:pt x="393" y="552"/>
                    <a:pt x="388" y="562"/>
                    <a:pt x="384" y="562"/>
                  </a:cubicBezTo>
                  <a:cubicBezTo>
                    <a:pt x="383" y="563"/>
                    <a:pt x="380" y="573"/>
                    <a:pt x="378" y="573"/>
                  </a:cubicBezTo>
                  <a:cubicBezTo>
                    <a:pt x="374" y="580"/>
                    <a:pt x="366" y="590"/>
                    <a:pt x="366" y="597"/>
                  </a:cubicBezTo>
                  <a:cubicBezTo>
                    <a:pt x="366" y="600"/>
                    <a:pt x="368" y="602"/>
                    <a:pt x="371" y="602"/>
                  </a:cubicBezTo>
                  <a:cubicBezTo>
                    <a:pt x="373" y="602"/>
                    <a:pt x="375" y="599"/>
                    <a:pt x="375" y="601"/>
                  </a:cubicBezTo>
                  <a:cubicBezTo>
                    <a:pt x="375" y="604"/>
                    <a:pt x="374" y="609"/>
                    <a:pt x="373" y="609"/>
                  </a:cubicBezTo>
                  <a:cubicBezTo>
                    <a:pt x="370" y="612"/>
                    <a:pt x="367" y="612"/>
                    <a:pt x="367" y="619"/>
                  </a:cubicBezTo>
                  <a:cubicBezTo>
                    <a:pt x="367" y="621"/>
                    <a:pt x="365" y="630"/>
                    <a:pt x="365" y="630"/>
                  </a:cubicBezTo>
                  <a:cubicBezTo>
                    <a:pt x="367" y="635"/>
                    <a:pt x="371" y="635"/>
                    <a:pt x="374" y="638"/>
                  </a:cubicBezTo>
                  <a:cubicBezTo>
                    <a:pt x="377" y="639"/>
                    <a:pt x="379" y="643"/>
                    <a:pt x="380" y="646"/>
                  </a:cubicBezTo>
                  <a:cubicBezTo>
                    <a:pt x="380" y="650"/>
                    <a:pt x="395" y="678"/>
                    <a:pt x="396" y="682"/>
                  </a:cubicBezTo>
                  <a:cubicBezTo>
                    <a:pt x="397" y="686"/>
                    <a:pt x="403" y="687"/>
                    <a:pt x="404" y="690"/>
                  </a:cubicBezTo>
                  <a:cubicBezTo>
                    <a:pt x="406" y="695"/>
                    <a:pt x="401" y="700"/>
                    <a:pt x="405" y="702"/>
                  </a:cubicBezTo>
                  <a:cubicBezTo>
                    <a:pt x="411" y="707"/>
                    <a:pt x="416" y="713"/>
                    <a:pt x="419" y="714"/>
                  </a:cubicBezTo>
                  <a:cubicBezTo>
                    <a:pt x="419" y="717"/>
                    <a:pt x="433" y="724"/>
                    <a:pt x="436" y="724"/>
                  </a:cubicBezTo>
                  <a:cubicBezTo>
                    <a:pt x="442" y="726"/>
                    <a:pt x="442" y="735"/>
                    <a:pt x="449" y="735"/>
                  </a:cubicBezTo>
                  <a:cubicBezTo>
                    <a:pt x="449" y="748"/>
                    <a:pt x="454" y="756"/>
                    <a:pt x="454" y="767"/>
                  </a:cubicBezTo>
                  <a:cubicBezTo>
                    <a:pt x="454" y="771"/>
                    <a:pt x="452" y="773"/>
                    <a:pt x="452" y="777"/>
                  </a:cubicBezTo>
                  <a:cubicBezTo>
                    <a:pt x="452" y="786"/>
                    <a:pt x="455" y="791"/>
                    <a:pt x="455" y="800"/>
                  </a:cubicBezTo>
                  <a:cubicBezTo>
                    <a:pt x="455" y="808"/>
                    <a:pt x="453" y="823"/>
                    <a:pt x="453" y="825"/>
                  </a:cubicBezTo>
                  <a:cubicBezTo>
                    <a:pt x="453" y="829"/>
                    <a:pt x="455" y="829"/>
                    <a:pt x="455" y="832"/>
                  </a:cubicBezTo>
                  <a:cubicBezTo>
                    <a:pt x="455" y="835"/>
                    <a:pt x="456" y="851"/>
                    <a:pt x="457" y="851"/>
                  </a:cubicBezTo>
                  <a:cubicBezTo>
                    <a:pt x="459" y="855"/>
                    <a:pt x="457" y="876"/>
                    <a:pt x="457" y="886"/>
                  </a:cubicBezTo>
                  <a:cubicBezTo>
                    <a:pt x="457" y="890"/>
                    <a:pt x="453" y="891"/>
                    <a:pt x="453" y="894"/>
                  </a:cubicBezTo>
                  <a:cubicBezTo>
                    <a:pt x="453" y="901"/>
                    <a:pt x="461" y="910"/>
                    <a:pt x="461" y="914"/>
                  </a:cubicBezTo>
                  <a:cubicBezTo>
                    <a:pt x="461" y="917"/>
                    <a:pt x="460" y="919"/>
                    <a:pt x="460" y="922"/>
                  </a:cubicBezTo>
                  <a:cubicBezTo>
                    <a:pt x="460" y="931"/>
                    <a:pt x="464" y="932"/>
                    <a:pt x="471" y="932"/>
                  </a:cubicBezTo>
                  <a:cubicBezTo>
                    <a:pt x="472" y="939"/>
                    <a:pt x="473" y="943"/>
                    <a:pt x="473" y="948"/>
                  </a:cubicBezTo>
                  <a:cubicBezTo>
                    <a:pt x="473" y="950"/>
                    <a:pt x="475" y="956"/>
                    <a:pt x="475" y="958"/>
                  </a:cubicBezTo>
                  <a:cubicBezTo>
                    <a:pt x="475" y="962"/>
                    <a:pt x="476" y="963"/>
                    <a:pt x="477" y="967"/>
                  </a:cubicBezTo>
                  <a:cubicBezTo>
                    <a:pt x="472" y="969"/>
                    <a:pt x="466" y="968"/>
                    <a:pt x="465" y="974"/>
                  </a:cubicBezTo>
                  <a:cubicBezTo>
                    <a:pt x="469" y="974"/>
                    <a:pt x="476" y="974"/>
                    <a:pt x="477" y="976"/>
                  </a:cubicBezTo>
                  <a:cubicBezTo>
                    <a:pt x="477" y="978"/>
                    <a:pt x="477" y="980"/>
                    <a:pt x="475" y="980"/>
                  </a:cubicBezTo>
                  <a:cubicBezTo>
                    <a:pt x="474" y="981"/>
                    <a:pt x="474" y="981"/>
                    <a:pt x="474" y="981"/>
                  </a:cubicBezTo>
                  <a:cubicBezTo>
                    <a:pt x="475" y="983"/>
                    <a:pt x="478" y="985"/>
                    <a:pt x="479" y="985"/>
                  </a:cubicBezTo>
                  <a:cubicBezTo>
                    <a:pt x="479" y="984"/>
                    <a:pt x="486" y="1004"/>
                    <a:pt x="492" y="1005"/>
                  </a:cubicBezTo>
                  <a:cubicBezTo>
                    <a:pt x="492" y="1013"/>
                    <a:pt x="500" y="1011"/>
                    <a:pt x="501" y="1015"/>
                  </a:cubicBezTo>
                  <a:cubicBezTo>
                    <a:pt x="500" y="1015"/>
                    <a:pt x="499" y="1016"/>
                    <a:pt x="498" y="1016"/>
                  </a:cubicBezTo>
                  <a:cubicBezTo>
                    <a:pt x="499" y="1019"/>
                    <a:pt x="503" y="1021"/>
                    <a:pt x="509" y="1021"/>
                  </a:cubicBezTo>
                  <a:cubicBezTo>
                    <a:pt x="512" y="1024"/>
                    <a:pt x="512" y="1030"/>
                    <a:pt x="514" y="1026"/>
                  </a:cubicBezTo>
                  <a:cubicBezTo>
                    <a:pt x="515" y="1020"/>
                    <a:pt x="517" y="1020"/>
                    <a:pt x="521" y="1019"/>
                  </a:cubicBezTo>
                  <a:cubicBezTo>
                    <a:pt x="520" y="1017"/>
                    <a:pt x="519" y="1016"/>
                    <a:pt x="520" y="1015"/>
                  </a:cubicBezTo>
                  <a:cubicBezTo>
                    <a:pt x="520" y="1015"/>
                    <a:pt x="518" y="1005"/>
                    <a:pt x="518" y="1004"/>
                  </a:cubicBezTo>
                  <a:cubicBezTo>
                    <a:pt x="518" y="1002"/>
                    <a:pt x="521" y="999"/>
                    <a:pt x="523" y="999"/>
                  </a:cubicBezTo>
                  <a:cubicBezTo>
                    <a:pt x="520" y="991"/>
                    <a:pt x="520" y="991"/>
                    <a:pt x="520" y="991"/>
                  </a:cubicBezTo>
                  <a:cubicBezTo>
                    <a:pt x="520" y="991"/>
                    <a:pt x="525" y="986"/>
                    <a:pt x="527" y="985"/>
                  </a:cubicBezTo>
                  <a:cubicBezTo>
                    <a:pt x="527" y="974"/>
                    <a:pt x="527" y="974"/>
                    <a:pt x="527" y="974"/>
                  </a:cubicBezTo>
                  <a:cubicBezTo>
                    <a:pt x="519" y="974"/>
                    <a:pt x="512" y="971"/>
                    <a:pt x="512" y="964"/>
                  </a:cubicBezTo>
                  <a:cubicBezTo>
                    <a:pt x="512" y="960"/>
                    <a:pt x="519" y="958"/>
                    <a:pt x="522" y="958"/>
                  </a:cubicBezTo>
                  <a:cubicBezTo>
                    <a:pt x="522" y="954"/>
                    <a:pt x="520" y="951"/>
                    <a:pt x="520" y="947"/>
                  </a:cubicBezTo>
                  <a:cubicBezTo>
                    <a:pt x="520" y="939"/>
                    <a:pt x="516" y="923"/>
                    <a:pt x="516" y="923"/>
                  </a:cubicBezTo>
                  <a:cubicBezTo>
                    <a:pt x="521" y="923"/>
                    <a:pt x="527" y="927"/>
                    <a:pt x="531" y="927"/>
                  </a:cubicBezTo>
                  <a:cubicBezTo>
                    <a:pt x="534" y="927"/>
                    <a:pt x="534" y="922"/>
                    <a:pt x="534" y="920"/>
                  </a:cubicBezTo>
                  <a:cubicBezTo>
                    <a:pt x="534" y="920"/>
                    <a:pt x="531" y="912"/>
                    <a:pt x="531" y="911"/>
                  </a:cubicBezTo>
                  <a:cubicBezTo>
                    <a:pt x="531" y="906"/>
                    <a:pt x="538" y="906"/>
                    <a:pt x="540" y="906"/>
                  </a:cubicBezTo>
                  <a:cubicBezTo>
                    <a:pt x="558" y="908"/>
                    <a:pt x="563" y="900"/>
                    <a:pt x="563" y="888"/>
                  </a:cubicBezTo>
                  <a:cubicBezTo>
                    <a:pt x="563" y="886"/>
                    <a:pt x="559" y="880"/>
                    <a:pt x="559" y="878"/>
                  </a:cubicBezTo>
                  <a:cubicBezTo>
                    <a:pt x="556" y="878"/>
                    <a:pt x="547" y="872"/>
                    <a:pt x="548" y="868"/>
                  </a:cubicBezTo>
                  <a:cubicBezTo>
                    <a:pt x="549" y="867"/>
                    <a:pt x="549" y="867"/>
                    <a:pt x="549" y="867"/>
                  </a:cubicBezTo>
                  <a:cubicBezTo>
                    <a:pt x="557" y="870"/>
                    <a:pt x="557" y="870"/>
                    <a:pt x="557" y="870"/>
                  </a:cubicBezTo>
                  <a:cubicBezTo>
                    <a:pt x="559" y="875"/>
                    <a:pt x="566" y="875"/>
                    <a:pt x="571" y="874"/>
                  </a:cubicBezTo>
                  <a:cubicBezTo>
                    <a:pt x="578" y="872"/>
                    <a:pt x="579" y="870"/>
                    <a:pt x="580" y="864"/>
                  </a:cubicBezTo>
                  <a:cubicBezTo>
                    <a:pt x="581" y="861"/>
                    <a:pt x="585" y="856"/>
                    <a:pt x="586" y="856"/>
                  </a:cubicBezTo>
                  <a:cubicBezTo>
                    <a:pt x="586" y="856"/>
                    <a:pt x="591" y="846"/>
                    <a:pt x="594" y="842"/>
                  </a:cubicBezTo>
                  <a:cubicBezTo>
                    <a:pt x="596" y="836"/>
                    <a:pt x="597" y="835"/>
                    <a:pt x="599" y="828"/>
                  </a:cubicBezTo>
                  <a:cubicBezTo>
                    <a:pt x="600" y="823"/>
                    <a:pt x="607" y="822"/>
                    <a:pt x="607" y="816"/>
                  </a:cubicBezTo>
                  <a:cubicBezTo>
                    <a:pt x="607" y="810"/>
                    <a:pt x="603" y="803"/>
                    <a:pt x="603" y="800"/>
                  </a:cubicBezTo>
                  <a:cubicBezTo>
                    <a:pt x="603" y="791"/>
                    <a:pt x="619" y="778"/>
                    <a:pt x="626" y="778"/>
                  </a:cubicBezTo>
                  <a:cubicBezTo>
                    <a:pt x="629" y="778"/>
                    <a:pt x="641" y="771"/>
                    <a:pt x="643" y="771"/>
                  </a:cubicBezTo>
                  <a:cubicBezTo>
                    <a:pt x="650" y="771"/>
                    <a:pt x="654" y="756"/>
                    <a:pt x="654" y="756"/>
                  </a:cubicBezTo>
                  <a:cubicBezTo>
                    <a:pt x="658" y="750"/>
                    <a:pt x="661" y="745"/>
                    <a:pt x="661" y="735"/>
                  </a:cubicBezTo>
                  <a:cubicBezTo>
                    <a:pt x="661" y="730"/>
                    <a:pt x="665" y="729"/>
                    <a:pt x="665" y="724"/>
                  </a:cubicBezTo>
                  <a:cubicBezTo>
                    <a:pt x="665" y="719"/>
                    <a:pt x="662" y="698"/>
                    <a:pt x="662" y="693"/>
                  </a:cubicBezTo>
                  <a:cubicBezTo>
                    <a:pt x="662" y="689"/>
                    <a:pt x="669" y="686"/>
                    <a:pt x="671" y="685"/>
                  </a:cubicBezTo>
                  <a:cubicBezTo>
                    <a:pt x="671" y="665"/>
                    <a:pt x="690" y="668"/>
                    <a:pt x="690" y="645"/>
                  </a:cubicBezTo>
                  <a:cubicBezTo>
                    <a:pt x="690" y="639"/>
                    <a:pt x="687" y="629"/>
                    <a:pt x="686" y="626"/>
                  </a:cubicBezTo>
                  <a:cubicBezTo>
                    <a:pt x="683" y="618"/>
                    <a:pt x="678" y="625"/>
                    <a:pt x="676" y="6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50"/>
            <p:cNvSpPr>
              <a:spLocks/>
            </p:cNvSpPr>
            <p:nvPr/>
          </p:nvSpPr>
          <p:spPr bwMode="auto">
            <a:xfrm>
              <a:off x="2467534" y="2431065"/>
              <a:ext cx="358228" cy="242079"/>
            </a:xfrm>
            <a:custGeom>
              <a:avLst/>
              <a:gdLst>
                <a:gd name="T0" fmla="*/ 77 w 124"/>
                <a:gd name="T1" fmla="*/ 12 h 84"/>
                <a:gd name="T2" fmla="*/ 52 w 124"/>
                <a:gd name="T3" fmla="*/ 12 h 84"/>
                <a:gd name="T4" fmla="*/ 51 w 124"/>
                <a:gd name="T5" fmla="*/ 3 h 84"/>
                <a:gd name="T6" fmla="*/ 30 w 124"/>
                <a:gd name="T7" fmla="*/ 14 h 84"/>
                <a:gd name="T8" fmla="*/ 22 w 124"/>
                <a:gd name="T9" fmla="*/ 12 h 84"/>
                <a:gd name="T10" fmla="*/ 26 w 124"/>
                <a:gd name="T11" fmla="*/ 0 h 84"/>
                <a:gd name="T12" fmla="*/ 4 w 124"/>
                <a:gd name="T13" fmla="*/ 19 h 84"/>
                <a:gd name="T14" fmla="*/ 10 w 124"/>
                <a:gd name="T15" fmla="*/ 18 h 84"/>
                <a:gd name="T16" fmla="*/ 0 w 124"/>
                <a:gd name="T17" fmla="*/ 24 h 84"/>
                <a:gd name="T18" fmla="*/ 11 w 124"/>
                <a:gd name="T19" fmla="*/ 28 h 84"/>
                <a:gd name="T20" fmla="*/ 41 w 124"/>
                <a:gd name="T21" fmla="*/ 29 h 84"/>
                <a:gd name="T22" fmla="*/ 51 w 124"/>
                <a:gd name="T23" fmla="*/ 24 h 84"/>
                <a:gd name="T24" fmla="*/ 70 w 124"/>
                <a:gd name="T25" fmla="*/ 38 h 84"/>
                <a:gd name="T26" fmla="*/ 64 w 124"/>
                <a:gd name="T27" fmla="*/ 51 h 84"/>
                <a:gd name="T28" fmla="*/ 73 w 124"/>
                <a:gd name="T29" fmla="*/ 49 h 84"/>
                <a:gd name="T30" fmla="*/ 84 w 124"/>
                <a:gd name="T31" fmla="*/ 53 h 84"/>
                <a:gd name="T32" fmla="*/ 69 w 124"/>
                <a:gd name="T33" fmla="*/ 52 h 84"/>
                <a:gd name="T34" fmla="*/ 56 w 124"/>
                <a:gd name="T35" fmla="*/ 54 h 84"/>
                <a:gd name="T36" fmla="*/ 43 w 124"/>
                <a:gd name="T37" fmla="*/ 63 h 84"/>
                <a:gd name="T38" fmla="*/ 58 w 124"/>
                <a:gd name="T39" fmla="*/ 76 h 84"/>
                <a:gd name="T40" fmla="*/ 84 w 124"/>
                <a:gd name="T41" fmla="*/ 83 h 84"/>
                <a:gd name="T42" fmla="*/ 78 w 124"/>
                <a:gd name="T43" fmla="*/ 72 h 84"/>
                <a:gd name="T44" fmla="*/ 96 w 124"/>
                <a:gd name="T45" fmla="*/ 76 h 84"/>
                <a:gd name="T46" fmla="*/ 86 w 124"/>
                <a:gd name="T47" fmla="*/ 58 h 84"/>
                <a:gd name="T48" fmla="*/ 90 w 124"/>
                <a:gd name="T49" fmla="*/ 56 h 84"/>
                <a:gd name="T50" fmla="*/ 97 w 124"/>
                <a:gd name="T51" fmla="*/ 53 h 84"/>
                <a:gd name="T52" fmla="*/ 103 w 124"/>
                <a:gd name="T53" fmla="*/ 57 h 84"/>
                <a:gd name="T54" fmla="*/ 105 w 124"/>
                <a:gd name="T55" fmla="*/ 63 h 84"/>
                <a:gd name="T56" fmla="*/ 124 w 124"/>
                <a:gd name="T57" fmla="*/ 49 h 84"/>
                <a:gd name="T58" fmla="*/ 109 w 124"/>
                <a:gd name="T59" fmla="*/ 46 h 84"/>
                <a:gd name="T60" fmla="*/ 95 w 124"/>
                <a:gd name="T61" fmla="*/ 35 h 84"/>
                <a:gd name="T62" fmla="*/ 105 w 124"/>
                <a:gd name="T63" fmla="*/ 28 h 84"/>
                <a:gd name="T64" fmla="*/ 94 w 124"/>
                <a:gd name="T65" fmla="*/ 24 h 84"/>
                <a:gd name="T66" fmla="*/ 91 w 124"/>
                <a:gd name="T67" fmla="*/ 2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84">
                  <a:moveTo>
                    <a:pt x="92" y="17"/>
                  </a:moveTo>
                  <a:cubicBezTo>
                    <a:pt x="86" y="17"/>
                    <a:pt x="84" y="12"/>
                    <a:pt x="77" y="12"/>
                  </a:cubicBezTo>
                  <a:cubicBezTo>
                    <a:pt x="75" y="12"/>
                    <a:pt x="71" y="12"/>
                    <a:pt x="68" y="12"/>
                  </a:cubicBezTo>
                  <a:cubicBezTo>
                    <a:pt x="64" y="12"/>
                    <a:pt x="59" y="12"/>
                    <a:pt x="52" y="12"/>
                  </a:cubicBezTo>
                  <a:cubicBezTo>
                    <a:pt x="52" y="10"/>
                    <a:pt x="53" y="10"/>
                    <a:pt x="55" y="7"/>
                  </a:cubicBezTo>
                  <a:cubicBezTo>
                    <a:pt x="55" y="7"/>
                    <a:pt x="53" y="3"/>
                    <a:pt x="51" y="3"/>
                  </a:cubicBezTo>
                  <a:cubicBezTo>
                    <a:pt x="43" y="3"/>
                    <a:pt x="38" y="8"/>
                    <a:pt x="30" y="11"/>
                  </a:cubicBezTo>
                  <a:cubicBezTo>
                    <a:pt x="30" y="12"/>
                    <a:pt x="30" y="12"/>
                    <a:pt x="30" y="14"/>
                  </a:cubicBezTo>
                  <a:cubicBezTo>
                    <a:pt x="27" y="15"/>
                    <a:pt x="25" y="16"/>
                    <a:pt x="22" y="16"/>
                  </a:cubicBezTo>
                  <a:cubicBezTo>
                    <a:pt x="22" y="14"/>
                    <a:pt x="22" y="13"/>
                    <a:pt x="22" y="12"/>
                  </a:cubicBezTo>
                  <a:cubicBezTo>
                    <a:pt x="22" y="6"/>
                    <a:pt x="31" y="6"/>
                    <a:pt x="3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9" y="4"/>
                    <a:pt x="2" y="9"/>
                    <a:pt x="2" y="17"/>
                  </a:cubicBezTo>
                  <a:cubicBezTo>
                    <a:pt x="2" y="18"/>
                    <a:pt x="3" y="18"/>
                    <a:pt x="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20"/>
                    <a:pt x="10" y="21"/>
                    <a:pt x="10" y="23"/>
                  </a:cubicBezTo>
                  <a:cubicBezTo>
                    <a:pt x="9" y="21"/>
                    <a:pt x="2" y="21"/>
                    <a:pt x="0" y="24"/>
                  </a:cubicBezTo>
                  <a:cubicBezTo>
                    <a:pt x="2" y="27"/>
                    <a:pt x="5" y="25"/>
                    <a:pt x="9" y="24"/>
                  </a:cubicBezTo>
                  <a:cubicBezTo>
                    <a:pt x="9" y="26"/>
                    <a:pt x="10" y="28"/>
                    <a:pt x="11" y="28"/>
                  </a:cubicBezTo>
                  <a:cubicBezTo>
                    <a:pt x="14" y="28"/>
                    <a:pt x="15" y="24"/>
                    <a:pt x="19" y="24"/>
                  </a:cubicBezTo>
                  <a:cubicBezTo>
                    <a:pt x="27" y="24"/>
                    <a:pt x="34" y="26"/>
                    <a:pt x="41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7"/>
                    <a:pt x="48" y="24"/>
                    <a:pt x="51" y="24"/>
                  </a:cubicBezTo>
                  <a:cubicBezTo>
                    <a:pt x="54" y="24"/>
                    <a:pt x="54" y="30"/>
                    <a:pt x="58" y="28"/>
                  </a:cubicBezTo>
                  <a:cubicBezTo>
                    <a:pt x="59" y="32"/>
                    <a:pt x="63" y="38"/>
                    <a:pt x="70" y="38"/>
                  </a:cubicBezTo>
                  <a:cubicBezTo>
                    <a:pt x="69" y="39"/>
                    <a:pt x="70" y="41"/>
                    <a:pt x="70" y="42"/>
                  </a:cubicBezTo>
                  <a:cubicBezTo>
                    <a:pt x="70" y="46"/>
                    <a:pt x="65" y="47"/>
                    <a:pt x="64" y="51"/>
                  </a:cubicBezTo>
                  <a:cubicBezTo>
                    <a:pt x="65" y="51"/>
                    <a:pt x="66" y="51"/>
                    <a:pt x="67" y="51"/>
                  </a:cubicBezTo>
                  <a:cubicBezTo>
                    <a:pt x="69" y="51"/>
                    <a:pt x="70" y="50"/>
                    <a:pt x="73" y="49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3" y="55"/>
                    <a:pt x="81" y="56"/>
                    <a:pt x="77" y="56"/>
                  </a:cubicBezTo>
                  <a:cubicBezTo>
                    <a:pt x="73" y="56"/>
                    <a:pt x="70" y="57"/>
                    <a:pt x="69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52"/>
                    <a:pt x="61" y="54"/>
                    <a:pt x="56" y="54"/>
                  </a:cubicBezTo>
                  <a:cubicBezTo>
                    <a:pt x="56" y="56"/>
                    <a:pt x="55" y="57"/>
                    <a:pt x="55" y="60"/>
                  </a:cubicBezTo>
                  <a:cubicBezTo>
                    <a:pt x="54" y="60"/>
                    <a:pt x="43" y="61"/>
                    <a:pt x="43" y="63"/>
                  </a:cubicBezTo>
                  <a:cubicBezTo>
                    <a:pt x="43" y="66"/>
                    <a:pt x="49" y="66"/>
                    <a:pt x="52" y="68"/>
                  </a:cubicBezTo>
                  <a:cubicBezTo>
                    <a:pt x="54" y="69"/>
                    <a:pt x="57" y="72"/>
                    <a:pt x="58" y="76"/>
                  </a:cubicBezTo>
                  <a:cubicBezTo>
                    <a:pt x="59" y="80"/>
                    <a:pt x="75" y="84"/>
                    <a:pt x="80" y="84"/>
                  </a:cubicBezTo>
                  <a:cubicBezTo>
                    <a:pt x="81" y="84"/>
                    <a:pt x="83" y="84"/>
                    <a:pt x="84" y="83"/>
                  </a:cubicBezTo>
                  <a:cubicBezTo>
                    <a:pt x="83" y="78"/>
                    <a:pt x="76" y="79"/>
                    <a:pt x="75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80" y="76"/>
                    <a:pt x="84" y="78"/>
                    <a:pt x="89" y="78"/>
                  </a:cubicBezTo>
                  <a:cubicBezTo>
                    <a:pt x="92" y="78"/>
                    <a:pt x="93" y="76"/>
                    <a:pt x="96" y="76"/>
                  </a:cubicBezTo>
                  <a:cubicBezTo>
                    <a:pt x="96" y="74"/>
                    <a:pt x="96" y="73"/>
                    <a:pt x="96" y="71"/>
                  </a:cubicBezTo>
                  <a:cubicBezTo>
                    <a:pt x="96" y="70"/>
                    <a:pt x="88" y="58"/>
                    <a:pt x="86" y="58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0" y="53"/>
                    <a:pt x="91" y="51"/>
                    <a:pt x="92" y="51"/>
                  </a:cubicBezTo>
                  <a:cubicBezTo>
                    <a:pt x="95" y="51"/>
                    <a:pt x="95" y="53"/>
                    <a:pt x="97" y="53"/>
                  </a:cubicBezTo>
                  <a:cubicBezTo>
                    <a:pt x="99" y="53"/>
                    <a:pt x="100" y="53"/>
                    <a:pt x="103" y="53"/>
                  </a:cubicBezTo>
                  <a:cubicBezTo>
                    <a:pt x="103" y="55"/>
                    <a:pt x="103" y="56"/>
                    <a:pt x="103" y="57"/>
                  </a:cubicBezTo>
                  <a:cubicBezTo>
                    <a:pt x="102" y="57"/>
                    <a:pt x="101" y="57"/>
                    <a:pt x="100" y="57"/>
                  </a:cubicBezTo>
                  <a:cubicBezTo>
                    <a:pt x="100" y="58"/>
                    <a:pt x="104" y="63"/>
                    <a:pt x="105" y="63"/>
                  </a:cubicBezTo>
                  <a:cubicBezTo>
                    <a:pt x="108" y="63"/>
                    <a:pt x="107" y="58"/>
                    <a:pt x="110" y="58"/>
                  </a:cubicBezTo>
                  <a:cubicBezTo>
                    <a:pt x="116" y="58"/>
                    <a:pt x="118" y="52"/>
                    <a:pt x="124" y="49"/>
                  </a:cubicBezTo>
                  <a:cubicBezTo>
                    <a:pt x="122" y="49"/>
                    <a:pt x="120" y="48"/>
                    <a:pt x="119" y="46"/>
                  </a:cubicBezTo>
                  <a:cubicBezTo>
                    <a:pt x="117" y="47"/>
                    <a:pt x="112" y="47"/>
                    <a:pt x="109" y="46"/>
                  </a:cubicBezTo>
                  <a:cubicBezTo>
                    <a:pt x="110" y="45"/>
                    <a:pt x="111" y="43"/>
                    <a:pt x="111" y="41"/>
                  </a:cubicBezTo>
                  <a:cubicBezTo>
                    <a:pt x="104" y="41"/>
                    <a:pt x="100" y="39"/>
                    <a:pt x="95" y="35"/>
                  </a:cubicBezTo>
                  <a:cubicBezTo>
                    <a:pt x="95" y="35"/>
                    <a:pt x="104" y="35"/>
                    <a:pt x="104" y="34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6" y="26"/>
                    <a:pt x="96" y="27"/>
                    <a:pt x="96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2" y="24"/>
                    <a:pt x="88" y="25"/>
                    <a:pt x="86" y="27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2" y="19"/>
                    <a:pt x="88" y="20"/>
                    <a:pt x="9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51"/>
            <p:cNvSpPr>
              <a:spLocks/>
            </p:cNvSpPr>
            <p:nvPr/>
          </p:nvSpPr>
          <p:spPr bwMode="auto">
            <a:xfrm>
              <a:off x="6368922" y="4994906"/>
              <a:ext cx="6113" cy="6113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1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52"/>
            <p:cNvSpPr>
              <a:spLocks/>
            </p:cNvSpPr>
            <p:nvPr/>
          </p:nvSpPr>
          <p:spPr bwMode="auto">
            <a:xfrm>
              <a:off x="5936114" y="4386039"/>
              <a:ext cx="808154" cy="693227"/>
            </a:xfrm>
            <a:custGeom>
              <a:avLst/>
              <a:gdLst>
                <a:gd name="T0" fmla="*/ 268 w 280"/>
                <a:gd name="T1" fmla="*/ 107 h 240"/>
                <a:gd name="T2" fmla="*/ 264 w 280"/>
                <a:gd name="T3" fmla="*/ 102 h 240"/>
                <a:gd name="T4" fmla="*/ 248 w 280"/>
                <a:gd name="T5" fmla="*/ 73 h 240"/>
                <a:gd name="T6" fmla="*/ 240 w 280"/>
                <a:gd name="T7" fmla="*/ 34 h 240"/>
                <a:gd name="T8" fmla="*/ 234 w 280"/>
                <a:gd name="T9" fmla="*/ 11 h 240"/>
                <a:gd name="T10" fmla="*/ 221 w 280"/>
                <a:gd name="T11" fmla="*/ 33 h 240"/>
                <a:gd name="T12" fmla="*/ 196 w 280"/>
                <a:gd name="T13" fmla="*/ 53 h 240"/>
                <a:gd name="T14" fmla="*/ 182 w 280"/>
                <a:gd name="T15" fmla="*/ 47 h 240"/>
                <a:gd name="T16" fmla="*/ 188 w 280"/>
                <a:gd name="T17" fmla="*/ 18 h 240"/>
                <a:gd name="T18" fmla="*/ 182 w 280"/>
                <a:gd name="T19" fmla="*/ 15 h 240"/>
                <a:gd name="T20" fmla="*/ 162 w 280"/>
                <a:gd name="T21" fmla="*/ 5 h 240"/>
                <a:gd name="T22" fmla="*/ 160 w 280"/>
                <a:gd name="T23" fmla="*/ 14 h 240"/>
                <a:gd name="T24" fmla="*/ 137 w 280"/>
                <a:gd name="T25" fmla="*/ 34 h 240"/>
                <a:gd name="T26" fmla="*/ 131 w 280"/>
                <a:gd name="T27" fmla="*/ 39 h 240"/>
                <a:gd name="T28" fmla="*/ 122 w 280"/>
                <a:gd name="T29" fmla="*/ 29 h 240"/>
                <a:gd name="T30" fmla="*/ 110 w 280"/>
                <a:gd name="T31" fmla="*/ 35 h 240"/>
                <a:gd name="T32" fmla="*/ 101 w 280"/>
                <a:gd name="T33" fmla="*/ 43 h 240"/>
                <a:gd name="T34" fmla="*/ 95 w 280"/>
                <a:gd name="T35" fmla="*/ 52 h 240"/>
                <a:gd name="T36" fmla="*/ 92 w 280"/>
                <a:gd name="T37" fmla="*/ 62 h 240"/>
                <a:gd name="T38" fmla="*/ 82 w 280"/>
                <a:gd name="T39" fmla="*/ 61 h 240"/>
                <a:gd name="T40" fmla="*/ 71 w 280"/>
                <a:gd name="T41" fmla="*/ 80 h 240"/>
                <a:gd name="T42" fmla="*/ 41 w 280"/>
                <a:gd name="T43" fmla="*/ 87 h 240"/>
                <a:gd name="T44" fmla="*/ 21 w 280"/>
                <a:gd name="T45" fmla="*/ 104 h 240"/>
                <a:gd name="T46" fmla="*/ 17 w 280"/>
                <a:gd name="T47" fmla="*/ 113 h 240"/>
                <a:gd name="T48" fmla="*/ 16 w 280"/>
                <a:gd name="T49" fmla="*/ 129 h 240"/>
                <a:gd name="T50" fmla="*/ 6 w 280"/>
                <a:gd name="T51" fmla="*/ 128 h 240"/>
                <a:gd name="T52" fmla="*/ 13 w 280"/>
                <a:gd name="T53" fmla="*/ 162 h 240"/>
                <a:gd name="T54" fmla="*/ 13 w 280"/>
                <a:gd name="T55" fmla="*/ 179 h 240"/>
                <a:gd name="T56" fmla="*/ 0 w 280"/>
                <a:gd name="T57" fmla="*/ 198 h 240"/>
                <a:gd name="T58" fmla="*/ 37 w 280"/>
                <a:gd name="T59" fmla="*/ 199 h 240"/>
                <a:gd name="T60" fmla="*/ 64 w 280"/>
                <a:gd name="T61" fmla="*/ 191 h 240"/>
                <a:gd name="T62" fmla="*/ 101 w 280"/>
                <a:gd name="T63" fmla="*/ 180 h 240"/>
                <a:gd name="T64" fmla="*/ 115 w 280"/>
                <a:gd name="T65" fmla="*/ 177 h 240"/>
                <a:gd name="T66" fmla="*/ 135 w 280"/>
                <a:gd name="T67" fmla="*/ 191 h 240"/>
                <a:gd name="T68" fmla="*/ 152 w 280"/>
                <a:gd name="T69" fmla="*/ 194 h 240"/>
                <a:gd name="T70" fmla="*/ 146 w 280"/>
                <a:gd name="T71" fmla="*/ 209 h 240"/>
                <a:gd name="T72" fmla="*/ 154 w 280"/>
                <a:gd name="T73" fmla="*/ 208 h 240"/>
                <a:gd name="T74" fmla="*/ 156 w 280"/>
                <a:gd name="T75" fmla="*/ 214 h 240"/>
                <a:gd name="T76" fmla="*/ 153 w 280"/>
                <a:gd name="T77" fmla="*/ 228 h 240"/>
                <a:gd name="T78" fmla="*/ 171 w 280"/>
                <a:gd name="T79" fmla="*/ 240 h 240"/>
                <a:gd name="T80" fmla="*/ 188 w 280"/>
                <a:gd name="T81" fmla="*/ 238 h 240"/>
                <a:gd name="T82" fmla="*/ 207 w 280"/>
                <a:gd name="T83" fmla="*/ 232 h 240"/>
                <a:gd name="T84" fmla="*/ 219 w 280"/>
                <a:gd name="T85" fmla="*/ 225 h 240"/>
                <a:gd name="T86" fmla="*/ 244 w 280"/>
                <a:gd name="T87" fmla="*/ 191 h 240"/>
                <a:gd name="T88" fmla="*/ 277 w 280"/>
                <a:gd name="T89" fmla="*/ 1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0" h="240">
                  <a:moveTo>
                    <a:pt x="280" y="127"/>
                  </a:moveTo>
                  <a:cubicBezTo>
                    <a:pt x="276" y="120"/>
                    <a:pt x="270" y="114"/>
                    <a:pt x="268" y="107"/>
                  </a:cubicBezTo>
                  <a:cubicBezTo>
                    <a:pt x="270" y="106"/>
                    <a:pt x="271" y="106"/>
                    <a:pt x="272" y="103"/>
                  </a:cubicBezTo>
                  <a:cubicBezTo>
                    <a:pt x="270" y="103"/>
                    <a:pt x="264" y="102"/>
                    <a:pt x="264" y="102"/>
                  </a:cubicBezTo>
                  <a:cubicBezTo>
                    <a:pt x="263" y="99"/>
                    <a:pt x="258" y="84"/>
                    <a:pt x="258" y="81"/>
                  </a:cubicBezTo>
                  <a:cubicBezTo>
                    <a:pt x="256" y="81"/>
                    <a:pt x="248" y="75"/>
                    <a:pt x="248" y="73"/>
                  </a:cubicBezTo>
                  <a:cubicBezTo>
                    <a:pt x="248" y="60"/>
                    <a:pt x="244" y="50"/>
                    <a:pt x="244" y="36"/>
                  </a:cubicBezTo>
                  <a:cubicBezTo>
                    <a:pt x="243" y="36"/>
                    <a:pt x="240" y="35"/>
                    <a:pt x="240" y="34"/>
                  </a:cubicBezTo>
                  <a:cubicBezTo>
                    <a:pt x="238" y="34"/>
                    <a:pt x="234" y="30"/>
                    <a:pt x="234" y="27"/>
                  </a:cubicBezTo>
                  <a:cubicBezTo>
                    <a:pt x="234" y="24"/>
                    <a:pt x="234" y="15"/>
                    <a:pt x="234" y="11"/>
                  </a:cubicBezTo>
                  <a:cubicBezTo>
                    <a:pt x="234" y="11"/>
                    <a:pt x="231" y="4"/>
                    <a:pt x="230" y="0"/>
                  </a:cubicBezTo>
                  <a:cubicBezTo>
                    <a:pt x="230" y="13"/>
                    <a:pt x="221" y="19"/>
                    <a:pt x="221" y="33"/>
                  </a:cubicBezTo>
                  <a:cubicBezTo>
                    <a:pt x="221" y="42"/>
                    <a:pt x="214" y="63"/>
                    <a:pt x="207" y="63"/>
                  </a:cubicBezTo>
                  <a:cubicBezTo>
                    <a:pt x="202" y="63"/>
                    <a:pt x="201" y="56"/>
                    <a:pt x="196" y="53"/>
                  </a:cubicBezTo>
                  <a:cubicBezTo>
                    <a:pt x="192" y="52"/>
                    <a:pt x="191" y="48"/>
                    <a:pt x="187" y="47"/>
                  </a:cubicBezTo>
                  <a:cubicBezTo>
                    <a:pt x="186" y="47"/>
                    <a:pt x="183" y="48"/>
                    <a:pt x="182" y="47"/>
                  </a:cubicBezTo>
                  <a:cubicBezTo>
                    <a:pt x="179" y="43"/>
                    <a:pt x="181" y="41"/>
                    <a:pt x="176" y="38"/>
                  </a:cubicBezTo>
                  <a:cubicBezTo>
                    <a:pt x="178" y="36"/>
                    <a:pt x="188" y="22"/>
                    <a:pt x="188" y="18"/>
                  </a:cubicBezTo>
                  <a:cubicBezTo>
                    <a:pt x="188" y="18"/>
                    <a:pt x="187" y="16"/>
                    <a:pt x="186" y="16"/>
                  </a:cubicBezTo>
                  <a:cubicBezTo>
                    <a:pt x="184" y="16"/>
                    <a:pt x="183" y="15"/>
                    <a:pt x="182" y="15"/>
                  </a:cubicBezTo>
                  <a:cubicBezTo>
                    <a:pt x="181" y="15"/>
                    <a:pt x="179" y="15"/>
                    <a:pt x="178" y="15"/>
                  </a:cubicBezTo>
                  <a:cubicBezTo>
                    <a:pt x="170" y="15"/>
                    <a:pt x="165" y="12"/>
                    <a:pt x="162" y="5"/>
                  </a:cubicBezTo>
                  <a:cubicBezTo>
                    <a:pt x="161" y="6"/>
                    <a:pt x="158" y="6"/>
                    <a:pt x="156" y="6"/>
                  </a:cubicBezTo>
                  <a:cubicBezTo>
                    <a:pt x="155" y="10"/>
                    <a:pt x="158" y="10"/>
                    <a:pt x="160" y="14"/>
                  </a:cubicBezTo>
                  <a:cubicBezTo>
                    <a:pt x="158" y="20"/>
                    <a:pt x="150" y="14"/>
                    <a:pt x="142" y="23"/>
                  </a:cubicBezTo>
                  <a:cubicBezTo>
                    <a:pt x="142" y="27"/>
                    <a:pt x="137" y="29"/>
                    <a:pt x="137" y="34"/>
                  </a:cubicBezTo>
                  <a:cubicBezTo>
                    <a:pt x="137" y="38"/>
                    <a:pt x="137" y="39"/>
                    <a:pt x="134" y="39"/>
                  </a:cubicBezTo>
                  <a:cubicBezTo>
                    <a:pt x="133" y="39"/>
                    <a:pt x="132" y="40"/>
                    <a:pt x="131" y="39"/>
                  </a:cubicBezTo>
                  <a:cubicBezTo>
                    <a:pt x="130" y="39"/>
                    <a:pt x="129" y="41"/>
                    <a:pt x="129" y="41"/>
                  </a:cubicBezTo>
                  <a:cubicBezTo>
                    <a:pt x="125" y="41"/>
                    <a:pt x="126" y="31"/>
                    <a:pt x="122" y="29"/>
                  </a:cubicBezTo>
                  <a:cubicBezTo>
                    <a:pt x="119" y="29"/>
                    <a:pt x="117" y="30"/>
                    <a:pt x="114" y="29"/>
                  </a:cubicBezTo>
                  <a:cubicBezTo>
                    <a:pt x="113" y="30"/>
                    <a:pt x="114" y="37"/>
                    <a:pt x="110" y="35"/>
                  </a:cubicBezTo>
                  <a:cubicBezTo>
                    <a:pt x="108" y="39"/>
                    <a:pt x="108" y="39"/>
                    <a:pt x="105" y="44"/>
                  </a:cubicBezTo>
                  <a:cubicBezTo>
                    <a:pt x="104" y="44"/>
                    <a:pt x="105" y="44"/>
                    <a:pt x="101" y="43"/>
                  </a:cubicBezTo>
                  <a:cubicBezTo>
                    <a:pt x="101" y="46"/>
                    <a:pt x="100" y="47"/>
                    <a:pt x="101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93" y="52"/>
                    <a:pt x="93" y="59"/>
                    <a:pt x="92" y="62"/>
                  </a:cubicBezTo>
                  <a:cubicBezTo>
                    <a:pt x="92" y="60"/>
                    <a:pt x="89" y="58"/>
                    <a:pt x="89" y="53"/>
                  </a:cubicBezTo>
                  <a:cubicBezTo>
                    <a:pt x="85" y="56"/>
                    <a:pt x="86" y="58"/>
                    <a:pt x="82" y="61"/>
                  </a:cubicBezTo>
                  <a:cubicBezTo>
                    <a:pt x="82" y="62"/>
                    <a:pt x="83" y="64"/>
                    <a:pt x="84" y="64"/>
                  </a:cubicBezTo>
                  <a:cubicBezTo>
                    <a:pt x="82" y="68"/>
                    <a:pt x="75" y="78"/>
                    <a:pt x="71" y="80"/>
                  </a:cubicBezTo>
                  <a:cubicBezTo>
                    <a:pt x="68" y="81"/>
                    <a:pt x="63" y="81"/>
                    <a:pt x="60" y="81"/>
                  </a:cubicBezTo>
                  <a:cubicBezTo>
                    <a:pt x="53" y="81"/>
                    <a:pt x="45" y="88"/>
                    <a:pt x="41" y="87"/>
                  </a:cubicBezTo>
                  <a:cubicBezTo>
                    <a:pt x="38" y="93"/>
                    <a:pt x="31" y="91"/>
                    <a:pt x="27" y="96"/>
                  </a:cubicBezTo>
                  <a:cubicBezTo>
                    <a:pt x="25" y="99"/>
                    <a:pt x="25" y="102"/>
                    <a:pt x="21" y="104"/>
                  </a:cubicBezTo>
                  <a:cubicBezTo>
                    <a:pt x="20" y="103"/>
                    <a:pt x="19" y="103"/>
                    <a:pt x="18" y="99"/>
                  </a:cubicBezTo>
                  <a:cubicBezTo>
                    <a:pt x="18" y="104"/>
                    <a:pt x="17" y="111"/>
                    <a:pt x="17" y="113"/>
                  </a:cubicBezTo>
                  <a:cubicBezTo>
                    <a:pt x="15" y="113"/>
                    <a:pt x="12" y="116"/>
                    <a:pt x="12" y="120"/>
                  </a:cubicBezTo>
                  <a:cubicBezTo>
                    <a:pt x="12" y="123"/>
                    <a:pt x="16" y="125"/>
                    <a:pt x="16" y="129"/>
                  </a:cubicBezTo>
                  <a:cubicBezTo>
                    <a:pt x="16" y="132"/>
                    <a:pt x="14" y="133"/>
                    <a:pt x="13" y="135"/>
                  </a:cubicBezTo>
                  <a:cubicBezTo>
                    <a:pt x="11" y="135"/>
                    <a:pt x="7" y="131"/>
                    <a:pt x="6" y="128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7" y="140"/>
                    <a:pt x="13" y="151"/>
                    <a:pt x="13" y="162"/>
                  </a:cubicBezTo>
                  <a:cubicBezTo>
                    <a:pt x="13" y="166"/>
                    <a:pt x="9" y="165"/>
                    <a:pt x="9" y="170"/>
                  </a:cubicBezTo>
                  <a:cubicBezTo>
                    <a:pt x="9" y="174"/>
                    <a:pt x="13" y="174"/>
                    <a:pt x="13" y="179"/>
                  </a:cubicBezTo>
                  <a:cubicBezTo>
                    <a:pt x="13" y="185"/>
                    <a:pt x="10" y="194"/>
                    <a:pt x="6" y="195"/>
                  </a:cubicBezTo>
                  <a:cubicBezTo>
                    <a:pt x="4" y="196"/>
                    <a:pt x="0" y="195"/>
                    <a:pt x="0" y="198"/>
                  </a:cubicBezTo>
                  <a:cubicBezTo>
                    <a:pt x="0" y="204"/>
                    <a:pt x="6" y="207"/>
                    <a:pt x="13" y="207"/>
                  </a:cubicBezTo>
                  <a:cubicBezTo>
                    <a:pt x="26" y="207"/>
                    <a:pt x="26" y="202"/>
                    <a:pt x="37" y="199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60" y="199"/>
                    <a:pt x="61" y="195"/>
                    <a:pt x="64" y="191"/>
                  </a:cubicBezTo>
                  <a:cubicBezTo>
                    <a:pt x="67" y="190"/>
                    <a:pt x="77" y="185"/>
                    <a:pt x="80" y="185"/>
                  </a:cubicBezTo>
                  <a:cubicBezTo>
                    <a:pt x="88" y="182"/>
                    <a:pt x="92" y="185"/>
                    <a:pt x="101" y="180"/>
                  </a:cubicBezTo>
                  <a:cubicBezTo>
                    <a:pt x="111" y="180"/>
                    <a:pt x="111" y="180"/>
                    <a:pt x="111" y="180"/>
                  </a:cubicBezTo>
                  <a:cubicBezTo>
                    <a:pt x="112" y="179"/>
                    <a:pt x="113" y="177"/>
                    <a:pt x="115" y="177"/>
                  </a:cubicBezTo>
                  <a:cubicBezTo>
                    <a:pt x="121" y="177"/>
                    <a:pt x="129" y="182"/>
                    <a:pt x="132" y="186"/>
                  </a:cubicBezTo>
                  <a:cubicBezTo>
                    <a:pt x="131" y="190"/>
                    <a:pt x="132" y="191"/>
                    <a:pt x="135" y="191"/>
                  </a:cubicBezTo>
                  <a:cubicBezTo>
                    <a:pt x="135" y="207"/>
                    <a:pt x="135" y="207"/>
                    <a:pt x="135" y="207"/>
                  </a:cubicBezTo>
                  <a:cubicBezTo>
                    <a:pt x="136" y="207"/>
                    <a:pt x="150" y="196"/>
                    <a:pt x="152" y="194"/>
                  </a:cubicBezTo>
                  <a:cubicBezTo>
                    <a:pt x="154" y="192"/>
                    <a:pt x="150" y="202"/>
                    <a:pt x="144" y="209"/>
                  </a:cubicBezTo>
                  <a:cubicBezTo>
                    <a:pt x="146" y="209"/>
                    <a:pt x="146" y="209"/>
                    <a:pt x="146" y="209"/>
                  </a:cubicBezTo>
                  <a:cubicBezTo>
                    <a:pt x="150" y="208"/>
                    <a:pt x="150" y="203"/>
                    <a:pt x="154" y="202"/>
                  </a:cubicBezTo>
                  <a:cubicBezTo>
                    <a:pt x="154" y="208"/>
                    <a:pt x="154" y="208"/>
                    <a:pt x="154" y="208"/>
                  </a:cubicBezTo>
                  <a:cubicBezTo>
                    <a:pt x="154" y="209"/>
                    <a:pt x="153" y="210"/>
                    <a:pt x="152" y="211"/>
                  </a:cubicBezTo>
                  <a:cubicBezTo>
                    <a:pt x="156" y="214"/>
                    <a:pt x="156" y="214"/>
                    <a:pt x="156" y="214"/>
                  </a:cubicBezTo>
                  <a:cubicBezTo>
                    <a:pt x="156" y="220"/>
                    <a:pt x="156" y="220"/>
                    <a:pt x="156" y="220"/>
                  </a:cubicBezTo>
                  <a:cubicBezTo>
                    <a:pt x="156" y="223"/>
                    <a:pt x="153" y="224"/>
                    <a:pt x="153" y="228"/>
                  </a:cubicBezTo>
                  <a:cubicBezTo>
                    <a:pt x="153" y="234"/>
                    <a:pt x="162" y="237"/>
                    <a:pt x="169" y="237"/>
                  </a:cubicBezTo>
                  <a:cubicBezTo>
                    <a:pt x="169" y="238"/>
                    <a:pt x="170" y="240"/>
                    <a:pt x="171" y="240"/>
                  </a:cubicBezTo>
                  <a:cubicBezTo>
                    <a:pt x="174" y="240"/>
                    <a:pt x="179" y="234"/>
                    <a:pt x="183" y="232"/>
                  </a:cubicBezTo>
                  <a:cubicBezTo>
                    <a:pt x="183" y="233"/>
                    <a:pt x="183" y="238"/>
                    <a:pt x="188" y="238"/>
                  </a:cubicBezTo>
                  <a:cubicBezTo>
                    <a:pt x="188" y="240"/>
                    <a:pt x="188" y="240"/>
                    <a:pt x="188" y="240"/>
                  </a:cubicBezTo>
                  <a:cubicBezTo>
                    <a:pt x="198" y="238"/>
                    <a:pt x="203" y="232"/>
                    <a:pt x="207" y="232"/>
                  </a:cubicBezTo>
                  <a:cubicBezTo>
                    <a:pt x="208" y="232"/>
                    <a:pt x="210" y="232"/>
                    <a:pt x="213" y="232"/>
                  </a:cubicBezTo>
                  <a:cubicBezTo>
                    <a:pt x="216" y="232"/>
                    <a:pt x="215" y="228"/>
                    <a:pt x="219" y="225"/>
                  </a:cubicBezTo>
                  <a:cubicBezTo>
                    <a:pt x="224" y="218"/>
                    <a:pt x="224" y="215"/>
                    <a:pt x="230" y="209"/>
                  </a:cubicBezTo>
                  <a:cubicBezTo>
                    <a:pt x="235" y="204"/>
                    <a:pt x="244" y="201"/>
                    <a:pt x="244" y="191"/>
                  </a:cubicBezTo>
                  <a:cubicBezTo>
                    <a:pt x="256" y="191"/>
                    <a:pt x="261" y="175"/>
                    <a:pt x="266" y="167"/>
                  </a:cubicBezTo>
                  <a:cubicBezTo>
                    <a:pt x="270" y="160"/>
                    <a:pt x="279" y="151"/>
                    <a:pt x="277" y="140"/>
                  </a:cubicBezTo>
                  <a:cubicBezTo>
                    <a:pt x="277" y="140"/>
                    <a:pt x="280" y="126"/>
                    <a:pt x="280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53"/>
            <p:cNvSpPr>
              <a:spLocks/>
            </p:cNvSpPr>
            <p:nvPr/>
          </p:nvSpPr>
          <p:spPr bwMode="auto">
            <a:xfrm>
              <a:off x="5661024" y="4002136"/>
              <a:ext cx="220072" cy="276313"/>
            </a:xfrm>
            <a:custGeom>
              <a:avLst/>
              <a:gdLst>
                <a:gd name="T0" fmla="*/ 76 w 76"/>
                <a:gd name="T1" fmla="*/ 72 h 96"/>
                <a:gd name="T2" fmla="*/ 76 w 76"/>
                <a:gd name="T3" fmla="*/ 68 h 96"/>
                <a:gd name="T4" fmla="*/ 65 w 76"/>
                <a:gd name="T5" fmla="*/ 56 h 96"/>
                <a:gd name="T6" fmla="*/ 58 w 76"/>
                <a:gd name="T7" fmla="*/ 53 h 96"/>
                <a:gd name="T8" fmla="*/ 58 w 76"/>
                <a:gd name="T9" fmla="*/ 47 h 96"/>
                <a:gd name="T10" fmla="*/ 61 w 76"/>
                <a:gd name="T11" fmla="*/ 46 h 96"/>
                <a:gd name="T12" fmla="*/ 52 w 76"/>
                <a:gd name="T13" fmla="*/ 36 h 96"/>
                <a:gd name="T14" fmla="*/ 45 w 76"/>
                <a:gd name="T15" fmla="*/ 32 h 96"/>
                <a:gd name="T16" fmla="*/ 27 w 76"/>
                <a:gd name="T17" fmla="*/ 18 h 96"/>
                <a:gd name="T18" fmla="*/ 16 w 76"/>
                <a:gd name="T19" fmla="*/ 3 h 96"/>
                <a:gd name="T20" fmla="*/ 0 w 76"/>
                <a:gd name="T21" fmla="*/ 0 h 96"/>
                <a:gd name="T22" fmla="*/ 16 w 76"/>
                <a:gd name="T23" fmla="*/ 19 h 96"/>
                <a:gd name="T24" fmla="*/ 27 w 76"/>
                <a:gd name="T25" fmla="*/ 35 h 96"/>
                <a:gd name="T26" fmla="*/ 34 w 76"/>
                <a:gd name="T27" fmla="*/ 48 h 96"/>
                <a:gd name="T28" fmla="*/ 36 w 76"/>
                <a:gd name="T29" fmla="*/ 61 h 96"/>
                <a:gd name="T30" fmla="*/ 47 w 76"/>
                <a:gd name="T31" fmla="*/ 74 h 96"/>
                <a:gd name="T32" fmla="*/ 48 w 76"/>
                <a:gd name="T33" fmla="*/ 78 h 96"/>
                <a:gd name="T34" fmla="*/ 65 w 76"/>
                <a:gd name="T35" fmla="*/ 95 h 96"/>
                <a:gd name="T36" fmla="*/ 73 w 76"/>
                <a:gd name="T37" fmla="*/ 95 h 96"/>
                <a:gd name="T38" fmla="*/ 76 w 76"/>
                <a:gd name="T3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" h="96">
                  <a:moveTo>
                    <a:pt x="76" y="72"/>
                  </a:moveTo>
                  <a:cubicBezTo>
                    <a:pt x="76" y="70"/>
                    <a:pt x="76" y="69"/>
                    <a:pt x="76" y="68"/>
                  </a:cubicBezTo>
                  <a:cubicBezTo>
                    <a:pt x="69" y="68"/>
                    <a:pt x="67" y="64"/>
                    <a:pt x="65" y="56"/>
                  </a:cubicBezTo>
                  <a:cubicBezTo>
                    <a:pt x="62" y="57"/>
                    <a:pt x="61" y="55"/>
                    <a:pt x="58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9" y="47"/>
                    <a:pt x="61" y="47"/>
                    <a:pt x="61" y="4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49" y="36"/>
                    <a:pt x="48" y="32"/>
                    <a:pt x="45" y="32"/>
                  </a:cubicBezTo>
                  <a:cubicBezTo>
                    <a:pt x="36" y="32"/>
                    <a:pt x="32" y="23"/>
                    <a:pt x="27" y="18"/>
                  </a:cubicBezTo>
                  <a:cubicBezTo>
                    <a:pt x="24" y="16"/>
                    <a:pt x="19" y="4"/>
                    <a:pt x="16" y="3"/>
                  </a:cubicBezTo>
                  <a:cubicBezTo>
                    <a:pt x="10" y="0"/>
                    <a:pt x="6" y="3"/>
                    <a:pt x="0" y="0"/>
                  </a:cubicBezTo>
                  <a:cubicBezTo>
                    <a:pt x="1" y="6"/>
                    <a:pt x="10" y="19"/>
                    <a:pt x="16" y="19"/>
                  </a:cubicBezTo>
                  <a:cubicBezTo>
                    <a:pt x="17" y="27"/>
                    <a:pt x="25" y="29"/>
                    <a:pt x="27" y="35"/>
                  </a:cubicBezTo>
                  <a:cubicBezTo>
                    <a:pt x="28" y="41"/>
                    <a:pt x="30" y="45"/>
                    <a:pt x="34" y="48"/>
                  </a:cubicBezTo>
                  <a:cubicBezTo>
                    <a:pt x="36" y="52"/>
                    <a:pt x="34" y="57"/>
                    <a:pt x="36" y="61"/>
                  </a:cubicBezTo>
                  <a:cubicBezTo>
                    <a:pt x="38" y="64"/>
                    <a:pt x="44" y="70"/>
                    <a:pt x="47" y="74"/>
                  </a:cubicBezTo>
                  <a:cubicBezTo>
                    <a:pt x="48" y="75"/>
                    <a:pt x="48" y="77"/>
                    <a:pt x="48" y="78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6"/>
                    <a:pt x="68" y="95"/>
                    <a:pt x="73" y="95"/>
                  </a:cubicBezTo>
                  <a:cubicBezTo>
                    <a:pt x="73" y="89"/>
                    <a:pt x="76" y="76"/>
                    <a:pt x="7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54"/>
            <p:cNvSpPr>
              <a:spLocks/>
            </p:cNvSpPr>
            <p:nvPr/>
          </p:nvSpPr>
          <p:spPr bwMode="auto">
            <a:xfrm>
              <a:off x="5932446" y="3955676"/>
              <a:ext cx="209068" cy="277535"/>
            </a:xfrm>
            <a:custGeom>
              <a:avLst/>
              <a:gdLst>
                <a:gd name="T0" fmla="*/ 61 w 72"/>
                <a:gd name="T1" fmla="*/ 62 h 96"/>
                <a:gd name="T2" fmla="*/ 65 w 72"/>
                <a:gd name="T3" fmla="*/ 57 h 96"/>
                <a:gd name="T4" fmla="*/ 72 w 72"/>
                <a:gd name="T5" fmla="*/ 57 h 96"/>
                <a:gd name="T6" fmla="*/ 62 w 72"/>
                <a:gd name="T7" fmla="*/ 36 h 96"/>
                <a:gd name="T8" fmla="*/ 64 w 72"/>
                <a:gd name="T9" fmla="*/ 29 h 96"/>
                <a:gd name="T10" fmla="*/ 65 w 72"/>
                <a:gd name="T11" fmla="*/ 29 h 96"/>
                <a:gd name="T12" fmla="*/ 65 w 72"/>
                <a:gd name="T13" fmla="*/ 23 h 96"/>
                <a:gd name="T14" fmla="*/ 71 w 72"/>
                <a:gd name="T15" fmla="*/ 22 h 96"/>
                <a:gd name="T16" fmla="*/ 58 w 72"/>
                <a:gd name="T17" fmla="*/ 0 h 96"/>
                <a:gd name="T18" fmla="*/ 45 w 72"/>
                <a:gd name="T19" fmla="*/ 20 h 96"/>
                <a:gd name="T20" fmla="*/ 39 w 72"/>
                <a:gd name="T21" fmla="*/ 22 h 96"/>
                <a:gd name="T22" fmla="*/ 38 w 72"/>
                <a:gd name="T23" fmla="*/ 22 h 96"/>
                <a:gd name="T24" fmla="*/ 36 w 72"/>
                <a:gd name="T25" fmla="*/ 27 h 96"/>
                <a:gd name="T26" fmla="*/ 19 w 72"/>
                <a:gd name="T27" fmla="*/ 43 h 96"/>
                <a:gd name="T28" fmla="*/ 16 w 72"/>
                <a:gd name="T29" fmla="*/ 50 h 96"/>
                <a:gd name="T30" fmla="*/ 9 w 72"/>
                <a:gd name="T31" fmla="*/ 47 h 96"/>
                <a:gd name="T32" fmla="*/ 5 w 72"/>
                <a:gd name="T33" fmla="*/ 47 h 96"/>
                <a:gd name="T34" fmla="*/ 1 w 72"/>
                <a:gd name="T35" fmla="*/ 58 h 96"/>
                <a:gd name="T36" fmla="*/ 12 w 72"/>
                <a:gd name="T37" fmla="*/ 87 h 96"/>
                <a:gd name="T38" fmla="*/ 20 w 72"/>
                <a:gd name="T39" fmla="*/ 89 h 96"/>
                <a:gd name="T40" fmla="*/ 28 w 72"/>
                <a:gd name="T41" fmla="*/ 92 h 96"/>
                <a:gd name="T42" fmla="*/ 41 w 72"/>
                <a:gd name="T43" fmla="*/ 91 h 96"/>
                <a:gd name="T44" fmla="*/ 42 w 72"/>
                <a:gd name="T45" fmla="*/ 96 h 96"/>
                <a:gd name="T46" fmla="*/ 44 w 72"/>
                <a:gd name="T47" fmla="*/ 96 h 96"/>
                <a:gd name="T48" fmla="*/ 54 w 72"/>
                <a:gd name="T49" fmla="*/ 84 h 96"/>
                <a:gd name="T50" fmla="*/ 64 w 72"/>
                <a:gd name="T51" fmla="*/ 68 h 96"/>
                <a:gd name="T52" fmla="*/ 61 w 72"/>
                <a:gd name="T53" fmla="*/ 6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2" h="96">
                  <a:moveTo>
                    <a:pt x="61" y="62"/>
                  </a:moveTo>
                  <a:cubicBezTo>
                    <a:pt x="63" y="61"/>
                    <a:pt x="63" y="58"/>
                    <a:pt x="65" y="57"/>
                  </a:cubicBezTo>
                  <a:cubicBezTo>
                    <a:pt x="68" y="57"/>
                    <a:pt x="69" y="57"/>
                    <a:pt x="72" y="57"/>
                  </a:cubicBezTo>
                  <a:cubicBezTo>
                    <a:pt x="69" y="49"/>
                    <a:pt x="62" y="45"/>
                    <a:pt x="62" y="36"/>
                  </a:cubicBezTo>
                  <a:cubicBezTo>
                    <a:pt x="61" y="36"/>
                    <a:pt x="64" y="31"/>
                    <a:pt x="64" y="29"/>
                  </a:cubicBezTo>
                  <a:cubicBezTo>
                    <a:pt x="64" y="29"/>
                    <a:pt x="64" y="29"/>
                    <a:pt x="65" y="29"/>
                  </a:cubicBezTo>
                  <a:cubicBezTo>
                    <a:pt x="65" y="28"/>
                    <a:pt x="65" y="24"/>
                    <a:pt x="65" y="23"/>
                  </a:cubicBezTo>
                  <a:cubicBezTo>
                    <a:pt x="68" y="22"/>
                    <a:pt x="69" y="22"/>
                    <a:pt x="71" y="22"/>
                  </a:cubicBezTo>
                  <a:cubicBezTo>
                    <a:pt x="69" y="13"/>
                    <a:pt x="58" y="13"/>
                    <a:pt x="58" y="0"/>
                  </a:cubicBezTo>
                  <a:cubicBezTo>
                    <a:pt x="51" y="5"/>
                    <a:pt x="51" y="16"/>
                    <a:pt x="45" y="20"/>
                  </a:cubicBezTo>
                  <a:cubicBezTo>
                    <a:pt x="43" y="21"/>
                    <a:pt x="39" y="22"/>
                    <a:pt x="39" y="22"/>
                  </a:cubicBezTo>
                  <a:cubicBezTo>
                    <a:pt x="39" y="22"/>
                    <a:pt x="37" y="22"/>
                    <a:pt x="38" y="22"/>
                  </a:cubicBezTo>
                  <a:cubicBezTo>
                    <a:pt x="38" y="22"/>
                    <a:pt x="36" y="26"/>
                    <a:pt x="36" y="27"/>
                  </a:cubicBezTo>
                  <a:cubicBezTo>
                    <a:pt x="36" y="36"/>
                    <a:pt x="19" y="34"/>
                    <a:pt x="19" y="43"/>
                  </a:cubicBezTo>
                  <a:cubicBezTo>
                    <a:pt x="16" y="43"/>
                    <a:pt x="16" y="46"/>
                    <a:pt x="16" y="50"/>
                  </a:cubicBezTo>
                  <a:cubicBezTo>
                    <a:pt x="13" y="50"/>
                    <a:pt x="11" y="47"/>
                    <a:pt x="9" y="47"/>
                  </a:cubicBezTo>
                  <a:cubicBezTo>
                    <a:pt x="8" y="47"/>
                    <a:pt x="7" y="47"/>
                    <a:pt x="5" y="47"/>
                  </a:cubicBezTo>
                  <a:cubicBezTo>
                    <a:pt x="4" y="47"/>
                    <a:pt x="0" y="57"/>
                    <a:pt x="1" y="58"/>
                  </a:cubicBezTo>
                  <a:cubicBezTo>
                    <a:pt x="5" y="77"/>
                    <a:pt x="8" y="61"/>
                    <a:pt x="12" y="87"/>
                  </a:cubicBezTo>
                  <a:cubicBezTo>
                    <a:pt x="12" y="88"/>
                    <a:pt x="19" y="89"/>
                    <a:pt x="20" y="89"/>
                  </a:cubicBezTo>
                  <a:cubicBezTo>
                    <a:pt x="22" y="89"/>
                    <a:pt x="25" y="91"/>
                    <a:pt x="28" y="92"/>
                  </a:cubicBezTo>
                  <a:cubicBezTo>
                    <a:pt x="28" y="92"/>
                    <a:pt x="36" y="91"/>
                    <a:pt x="41" y="91"/>
                  </a:cubicBezTo>
                  <a:cubicBezTo>
                    <a:pt x="40" y="93"/>
                    <a:pt x="40" y="96"/>
                    <a:pt x="42" y="96"/>
                  </a:cubicBezTo>
                  <a:cubicBezTo>
                    <a:pt x="43" y="96"/>
                    <a:pt x="44" y="96"/>
                    <a:pt x="44" y="96"/>
                  </a:cubicBezTo>
                  <a:cubicBezTo>
                    <a:pt x="48" y="92"/>
                    <a:pt x="54" y="96"/>
                    <a:pt x="54" y="84"/>
                  </a:cubicBezTo>
                  <a:cubicBezTo>
                    <a:pt x="54" y="81"/>
                    <a:pt x="64" y="72"/>
                    <a:pt x="64" y="68"/>
                  </a:cubicBezTo>
                  <a:cubicBezTo>
                    <a:pt x="64" y="65"/>
                    <a:pt x="62" y="63"/>
                    <a:pt x="6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55"/>
            <p:cNvSpPr>
              <a:spLocks/>
            </p:cNvSpPr>
            <p:nvPr/>
          </p:nvSpPr>
          <p:spPr bwMode="auto">
            <a:xfrm>
              <a:off x="6040037" y="4019252"/>
              <a:ext cx="2445" cy="6113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56"/>
            <p:cNvSpPr>
              <a:spLocks/>
            </p:cNvSpPr>
            <p:nvPr/>
          </p:nvSpPr>
          <p:spPr bwMode="auto">
            <a:xfrm>
              <a:off x="2548227" y="5405707"/>
              <a:ext cx="97810" cy="80693"/>
            </a:xfrm>
            <a:custGeom>
              <a:avLst/>
              <a:gdLst>
                <a:gd name="T0" fmla="*/ 11 w 34"/>
                <a:gd name="T1" fmla="*/ 2 h 28"/>
                <a:gd name="T2" fmla="*/ 7 w 34"/>
                <a:gd name="T3" fmla="*/ 0 h 28"/>
                <a:gd name="T4" fmla="*/ 5 w 34"/>
                <a:gd name="T5" fmla="*/ 7 h 28"/>
                <a:gd name="T6" fmla="*/ 2 w 34"/>
                <a:gd name="T7" fmla="*/ 10 h 28"/>
                <a:gd name="T8" fmla="*/ 7 w 34"/>
                <a:gd name="T9" fmla="*/ 17 h 28"/>
                <a:gd name="T10" fmla="*/ 14 w 34"/>
                <a:gd name="T11" fmla="*/ 23 h 28"/>
                <a:gd name="T12" fmla="*/ 19 w 34"/>
                <a:gd name="T13" fmla="*/ 26 h 28"/>
                <a:gd name="T14" fmla="*/ 29 w 34"/>
                <a:gd name="T15" fmla="*/ 26 h 28"/>
                <a:gd name="T16" fmla="*/ 34 w 34"/>
                <a:gd name="T17" fmla="*/ 23 h 28"/>
                <a:gd name="T18" fmla="*/ 11 w 34"/>
                <a:gd name="T1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28">
                  <a:moveTo>
                    <a:pt x="11" y="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0" y="10"/>
                    <a:pt x="2" y="10"/>
                  </a:cubicBezTo>
                  <a:cubicBezTo>
                    <a:pt x="2" y="11"/>
                    <a:pt x="7" y="16"/>
                    <a:pt x="7" y="17"/>
                  </a:cubicBezTo>
                  <a:cubicBezTo>
                    <a:pt x="7" y="18"/>
                    <a:pt x="14" y="20"/>
                    <a:pt x="14" y="23"/>
                  </a:cubicBezTo>
                  <a:cubicBezTo>
                    <a:pt x="14" y="28"/>
                    <a:pt x="15" y="26"/>
                    <a:pt x="19" y="26"/>
                  </a:cubicBezTo>
                  <a:cubicBezTo>
                    <a:pt x="25" y="26"/>
                    <a:pt x="23" y="24"/>
                    <a:pt x="29" y="26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11" y="2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57"/>
            <p:cNvSpPr>
              <a:spLocks/>
            </p:cNvSpPr>
            <p:nvPr/>
          </p:nvSpPr>
          <p:spPr bwMode="auto">
            <a:xfrm>
              <a:off x="2721839" y="4140292"/>
              <a:ext cx="63576" cy="52573"/>
            </a:xfrm>
            <a:custGeom>
              <a:avLst/>
              <a:gdLst>
                <a:gd name="T0" fmla="*/ 4 w 22"/>
                <a:gd name="T1" fmla="*/ 4 h 18"/>
                <a:gd name="T2" fmla="*/ 0 w 22"/>
                <a:gd name="T3" fmla="*/ 13 h 18"/>
                <a:gd name="T4" fmla="*/ 8 w 22"/>
                <a:gd name="T5" fmla="*/ 17 h 18"/>
                <a:gd name="T6" fmla="*/ 18 w 22"/>
                <a:gd name="T7" fmla="*/ 13 h 18"/>
                <a:gd name="T8" fmla="*/ 22 w 22"/>
                <a:gd name="T9" fmla="*/ 6 h 18"/>
                <a:gd name="T10" fmla="*/ 18 w 22"/>
                <a:gd name="T11" fmla="*/ 6 h 18"/>
                <a:gd name="T12" fmla="*/ 13 w 22"/>
                <a:gd name="T13" fmla="*/ 4 h 18"/>
                <a:gd name="T14" fmla="*/ 4 w 22"/>
                <a:gd name="T15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8">
                  <a:moveTo>
                    <a:pt x="4" y="4"/>
                  </a:moveTo>
                  <a:cubicBezTo>
                    <a:pt x="4" y="5"/>
                    <a:pt x="0" y="12"/>
                    <a:pt x="0" y="13"/>
                  </a:cubicBezTo>
                  <a:cubicBezTo>
                    <a:pt x="5" y="13"/>
                    <a:pt x="4" y="17"/>
                    <a:pt x="8" y="17"/>
                  </a:cubicBezTo>
                  <a:cubicBezTo>
                    <a:pt x="15" y="17"/>
                    <a:pt x="17" y="18"/>
                    <a:pt x="18" y="13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5"/>
                    <a:pt x="16" y="4"/>
                    <a:pt x="13" y="4"/>
                  </a:cubicBezTo>
                  <a:cubicBezTo>
                    <a:pt x="9" y="4"/>
                    <a:pt x="4" y="0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58"/>
            <p:cNvSpPr>
              <a:spLocks/>
            </p:cNvSpPr>
            <p:nvPr/>
          </p:nvSpPr>
          <p:spPr bwMode="auto">
            <a:xfrm>
              <a:off x="1511443" y="2936008"/>
              <a:ext cx="55018" cy="46460"/>
            </a:xfrm>
            <a:custGeom>
              <a:avLst/>
              <a:gdLst>
                <a:gd name="T0" fmla="*/ 0 w 19"/>
                <a:gd name="T1" fmla="*/ 0 h 16"/>
                <a:gd name="T2" fmla="*/ 15 w 19"/>
                <a:gd name="T3" fmla="*/ 16 h 16"/>
                <a:gd name="T4" fmla="*/ 19 w 19"/>
                <a:gd name="T5" fmla="*/ 16 h 16"/>
                <a:gd name="T6" fmla="*/ 15 w 19"/>
                <a:gd name="T7" fmla="*/ 8 h 16"/>
                <a:gd name="T8" fmla="*/ 8 w 19"/>
                <a:gd name="T9" fmla="*/ 1 h 16"/>
                <a:gd name="T10" fmla="*/ 4 w 19"/>
                <a:gd name="T11" fmla="*/ 0 h 16"/>
                <a:gd name="T12" fmla="*/ 0 w 19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6">
                  <a:moveTo>
                    <a:pt x="0" y="0"/>
                  </a:moveTo>
                  <a:cubicBezTo>
                    <a:pt x="0" y="8"/>
                    <a:pt x="10" y="16"/>
                    <a:pt x="15" y="16"/>
                  </a:cubicBezTo>
                  <a:cubicBezTo>
                    <a:pt x="17" y="16"/>
                    <a:pt x="18" y="16"/>
                    <a:pt x="19" y="16"/>
                  </a:cubicBezTo>
                  <a:cubicBezTo>
                    <a:pt x="18" y="13"/>
                    <a:pt x="15" y="11"/>
                    <a:pt x="15" y="8"/>
                  </a:cubicBezTo>
                  <a:cubicBezTo>
                    <a:pt x="14" y="8"/>
                    <a:pt x="8" y="4"/>
                    <a:pt x="8" y="1"/>
                  </a:cubicBezTo>
                  <a:cubicBezTo>
                    <a:pt x="6" y="1"/>
                    <a:pt x="5" y="2"/>
                    <a:pt x="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59"/>
            <p:cNvSpPr>
              <a:spLocks/>
            </p:cNvSpPr>
            <p:nvPr/>
          </p:nvSpPr>
          <p:spPr bwMode="auto">
            <a:xfrm>
              <a:off x="1482100" y="2855315"/>
              <a:ext cx="26898" cy="55018"/>
            </a:xfrm>
            <a:custGeom>
              <a:avLst/>
              <a:gdLst>
                <a:gd name="T0" fmla="*/ 0 w 9"/>
                <a:gd name="T1" fmla="*/ 0 h 19"/>
                <a:gd name="T2" fmla="*/ 0 w 9"/>
                <a:gd name="T3" fmla="*/ 9 h 19"/>
                <a:gd name="T4" fmla="*/ 4 w 9"/>
                <a:gd name="T5" fmla="*/ 19 h 19"/>
                <a:gd name="T6" fmla="*/ 5 w 9"/>
                <a:gd name="T7" fmla="*/ 17 h 19"/>
                <a:gd name="T8" fmla="*/ 9 w 9"/>
                <a:gd name="T9" fmla="*/ 4 h 19"/>
                <a:gd name="T10" fmla="*/ 9 w 9"/>
                <a:gd name="T11" fmla="*/ 2 h 19"/>
                <a:gd name="T12" fmla="*/ 4 w 9"/>
                <a:gd name="T13" fmla="*/ 0 h 19"/>
                <a:gd name="T14" fmla="*/ 0 w 9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9">
                  <a:moveTo>
                    <a:pt x="0" y="0"/>
                  </a:moveTo>
                  <a:cubicBezTo>
                    <a:pt x="0" y="4"/>
                    <a:pt x="0" y="7"/>
                    <a:pt x="0" y="9"/>
                  </a:cubicBezTo>
                  <a:cubicBezTo>
                    <a:pt x="0" y="11"/>
                    <a:pt x="2" y="16"/>
                    <a:pt x="4" y="19"/>
                  </a:cubicBezTo>
                  <a:cubicBezTo>
                    <a:pt x="4" y="19"/>
                    <a:pt x="4" y="17"/>
                    <a:pt x="5" y="17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5" y="1"/>
                    <a:pt x="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60"/>
            <p:cNvSpPr>
              <a:spLocks/>
            </p:cNvSpPr>
            <p:nvPr/>
          </p:nvSpPr>
          <p:spPr bwMode="auto">
            <a:xfrm>
              <a:off x="2403957" y="2598565"/>
              <a:ext cx="92919" cy="51350"/>
            </a:xfrm>
            <a:custGeom>
              <a:avLst/>
              <a:gdLst>
                <a:gd name="T0" fmla="*/ 32 w 32"/>
                <a:gd name="T1" fmla="*/ 18 h 18"/>
                <a:gd name="T2" fmla="*/ 32 w 32"/>
                <a:gd name="T3" fmla="*/ 14 h 18"/>
                <a:gd name="T4" fmla="*/ 28 w 32"/>
                <a:gd name="T5" fmla="*/ 13 h 18"/>
                <a:gd name="T6" fmla="*/ 30 w 32"/>
                <a:gd name="T7" fmla="*/ 11 h 18"/>
                <a:gd name="T8" fmla="*/ 16 w 32"/>
                <a:gd name="T9" fmla="*/ 0 h 18"/>
                <a:gd name="T10" fmla="*/ 0 w 32"/>
                <a:gd name="T11" fmla="*/ 14 h 18"/>
                <a:gd name="T12" fmla="*/ 8 w 32"/>
                <a:gd name="T13" fmla="*/ 18 h 18"/>
                <a:gd name="T14" fmla="*/ 19 w 32"/>
                <a:gd name="T15" fmla="*/ 13 h 18"/>
                <a:gd name="T16" fmla="*/ 27 w 32"/>
                <a:gd name="T17" fmla="*/ 18 h 18"/>
                <a:gd name="T18" fmla="*/ 32 w 32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18">
                  <a:moveTo>
                    <a:pt x="32" y="18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1" y="14"/>
                    <a:pt x="29" y="14"/>
                    <a:pt x="28" y="13"/>
                  </a:cubicBezTo>
                  <a:cubicBezTo>
                    <a:pt x="28" y="12"/>
                    <a:pt x="29" y="11"/>
                    <a:pt x="30" y="11"/>
                  </a:cubicBezTo>
                  <a:cubicBezTo>
                    <a:pt x="25" y="6"/>
                    <a:pt x="19" y="5"/>
                    <a:pt x="16" y="0"/>
                  </a:cubicBezTo>
                  <a:cubicBezTo>
                    <a:pt x="11" y="2"/>
                    <a:pt x="3" y="11"/>
                    <a:pt x="0" y="14"/>
                  </a:cubicBezTo>
                  <a:cubicBezTo>
                    <a:pt x="0" y="16"/>
                    <a:pt x="5" y="18"/>
                    <a:pt x="8" y="18"/>
                  </a:cubicBezTo>
                  <a:cubicBezTo>
                    <a:pt x="13" y="18"/>
                    <a:pt x="13" y="13"/>
                    <a:pt x="19" y="13"/>
                  </a:cubicBezTo>
                  <a:cubicBezTo>
                    <a:pt x="22" y="13"/>
                    <a:pt x="24" y="17"/>
                    <a:pt x="27" y="18"/>
                  </a:cubicBezTo>
                  <a:lnTo>
                    <a:pt x="3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61"/>
            <p:cNvSpPr>
              <a:spLocks/>
            </p:cNvSpPr>
            <p:nvPr/>
          </p:nvSpPr>
          <p:spPr bwMode="auto">
            <a:xfrm>
              <a:off x="2545782" y="2607123"/>
              <a:ext cx="42792" cy="23230"/>
            </a:xfrm>
            <a:custGeom>
              <a:avLst/>
              <a:gdLst>
                <a:gd name="T0" fmla="*/ 0 w 15"/>
                <a:gd name="T1" fmla="*/ 5 h 8"/>
                <a:gd name="T2" fmla="*/ 6 w 15"/>
                <a:gd name="T3" fmla="*/ 8 h 8"/>
                <a:gd name="T4" fmla="*/ 15 w 15"/>
                <a:gd name="T5" fmla="*/ 0 h 8"/>
                <a:gd name="T6" fmla="*/ 0 w 15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8">
                  <a:moveTo>
                    <a:pt x="0" y="5"/>
                  </a:moveTo>
                  <a:cubicBezTo>
                    <a:pt x="3" y="6"/>
                    <a:pt x="4" y="8"/>
                    <a:pt x="6" y="8"/>
                  </a:cubicBezTo>
                  <a:cubicBezTo>
                    <a:pt x="12" y="8"/>
                    <a:pt x="14" y="5"/>
                    <a:pt x="15" y="0"/>
                  </a:cubicBezTo>
                  <a:cubicBezTo>
                    <a:pt x="9" y="0"/>
                    <a:pt x="1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62"/>
            <p:cNvSpPr>
              <a:spLocks/>
            </p:cNvSpPr>
            <p:nvPr/>
          </p:nvSpPr>
          <p:spPr bwMode="auto">
            <a:xfrm>
              <a:off x="2594687" y="2543547"/>
              <a:ext cx="37901" cy="23230"/>
            </a:xfrm>
            <a:custGeom>
              <a:avLst/>
              <a:gdLst>
                <a:gd name="T0" fmla="*/ 13 w 13"/>
                <a:gd name="T1" fmla="*/ 3 h 8"/>
                <a:gd name="T2" fmla="*/ 13 w 13"/>
                <a:gd name="T3" fmla="*/ 0 h 8"/>
                <a:gd name="T4" fmla="*/ 0 w 13"/>
                <a:gd name="T5" fmla="*/ 7 h 8"/>
                <a:gd name="T6" fmla="*/ 4 w 13"/>
                <a:gd name="T7" fmla="*/ 7 h 8"/>
                <a:gd name="T8" fmla="*/ 13 w 13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13" y="3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3" y="2"/>
                    <a:pt x="0" y="7"/>
                  </a:cubicBezTo>
                  <a:cubicBezTo>
                    <a:pt x="2" y="8"/>
                    <a:pt x="3" y="7"/>
                    <a:pt x="4" y="7"/>
                  </a:cubicBezTo>
                  <a:cubicBezTo>
                    <a:pt x="7" y="7"/>
                    <a:pt x="10" y="6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63"/>
            <p:cNvSpPr>
              <a:spLocks/>
            </p:cNvSpPr>
            <p:nvPr/>
          </p:nvSpPr>
          <p:spPr bwMode="auto">
            <a:xfrm>
              <a:off x="2406403" y="2431065"/>
              <a:ext cx="86806" cy="36679"/>
            </a:xfrm>
            <a:custGeom>
              <a:avLst/>
              <a:gdLst>
                <a:gd name="T0" fmla="*/ 30 w 30"/>
                <a:gd name="T1" fmla="*/ 0 h 13"/>
                <a:gd name="T2" fmla="*/ 17 w 30"/>
                <a:gd name="T3" fmla="*/ 0 h 13"/>
                <a:gd name="T4" fmla="*/ 0 w 30"/>
                <a:gd name="T5" fmla="*/ 11 h 13"/>
                <a:gd name="T6" fmla="*/ 3 w 30"/>
                <a:gd name="T7" fmla="*/ 13 h 13"/>
                <a:gd name="T8" fmla="*/ 11 w 30"/>
                <a:gd name="T9" fmla="*/ 9 h 13"/>
                <a:gd name="T10" fmla="*/ 15 w 30"/>
                <a:gd name="T11" fmla="*/ 9 h 13"/>
                <a:gd name="T12" fmla="*/ 30 w 30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3">
                  <a:moveTo>
                    <a:pt x="30" y="0"/>
                  </a:moveTo>
                  <a:cubicBezTo>
                    <a:pt x="25" y="0"/>
                    <a:pt x="22" y="0"/>
                    <a:pt x="17" y="0"/>
                  </a:cubicBezTo>
                  <a:cubicBezTo>
                    <a:pt x="13" y="0"/>
                    <a:pt x="0" y="4"/>
                    <a:pt x="0" y="11"/>
                  </a:cubicBezTo>
                  <a:cubicBezTo>
                    <a:pt x="0" y="12"/>
                    <a:pt x="2" y="13"/>
                    <a:pt x="3" y="13"/>
                  </a:cubicBezTo>
                  <a:cubicBezTo>
                    <a:pt x="6" y="13"/>
                    <a:pt x="10" y="9"/>
                    <a:pt x="11" y="9"/>
                  </a:cubicBezTo>
                  <a:cubicBezTo>
                    <a:pt x="12" y="9"/>
                    <a:pt x="15" y="9"/>
                    <a:pt x="15" y="9"/>
                  </a:cubicBezTo>
                  <a:cubicBezTo>
                    <a:pt x="20" y="9"/>
                    <a:pt x="29" y="4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64"/>
            <p:cNvSpPr>
              <a:spLocks/>
            </p:cNvSpPr>
            <p:nvPr/>
          </p:nvSpPr>
          <p:spPr bwMode="auto">
            <a:xfrm>
              <a:off x="2311038" y="2433510"/>
              <a:ext cx="84361" cy="48905"/>
            </a:xfrm>
            <a:custGeom>
              <a:avLst/>
              <a:gdLst>
                <a:gd name="T0" fmla="*/ 29 w 29"/>
                <a:gd name="T1" fmla="*/ 0 h 17"/>
                <a:gd name="T2" fmla="*/ 27 w 29"/>
                <a:gd name="T3" fmla="*/ 0 h 17"/>
                <a:gd name="T4" fmla="*/ 22 w 29"/>
                <a:gd name="T5" fmla="*/ 3 h 17"/>
                <a:gd name="T6" fmla="*/ 19 w 29"/>
                <a:gd name="T7" fmla="*/ 0 h 17"/>
                <a:gd name="T8" fmla="*/ 8 w 29"/>
                <a:gd name="T9" fmla="*/ 5 h 17"/>
                <a:gd name="T10" fmla="*/ 3 w 29"/>
                <a:gd name="T11" fmla="*/ 5 h 17"/>
                <a:gd name="T12" fmla="*/ 0 w 29"/>
                <a:gd name="T13" fmla="*/ 9 h 17"/>
                <a:gd name="T14" fmla="*/ 0 w 29"/>
                <a:gd name="T15" fmla="*/ 11 h 17"/>
                <a:gd name="T16" fmla="*/ 7 w 29"/>
                <a:gd name="T17" fmla="*/ 13 h 17"/>
                <a:gd name="T18" fmla="*/ 8 w 29"/>
                <a:gd name="T19" fmla="*/ 17 h 17"/>
                <a:gd name="T20" fmla="*/ 16 w 29"/>
                <a:gd name="T21" fmla="*/ 15 h 17"/>
                <a:gd name="T22" fmla="*/ 26 w 29"/>
                <a:gd name="T23" fmla="*/ 11 h 17"/>
                <a:gd name="T24" fmla="*/ 25 w 29"/>
                <a:gd name="T25" fmla="*/ 5 h 17"/>
                <a:gd name="T26" fmla="*/ 29 w 29"/>
                <a:gd name="T2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17">
                  <a:moveTo>
                    <a:pt x="29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3" y="3"/>
                    <a:pt x="22" y="3"/>
                  </a:cubicBezTo>
                  <a:cubicBezTo>
                    <a:pt x="21" y="3"/>
                    <a:pt x="19" y="2"/>
                    <a:pt x="19" y="0"/>
                  </a:cubicBezTo>
                  <a:cubicBezTo>
                    <a:pt x="15" y="3"/>
                    <a:pt x="12" y="5"/>
                    <a:pt x="8" y="5"/>
                  </a:cubicBezTo>
                  <a:cubicBezTo>
                    <a:pt x="7" y="5"/>
                    <a:pt x="5" y="5"/>
                    <a:pt x="3" y="5"/>
                  </a:cubicBezTo>
                  <a:cubicBezTo>
                    <a:pt x="2" y="5"/>
                    <a:pt x="2" y="8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2"/>
                    <a:pt x="4" y="12"/>
                    <a:pt x="7" y="13"/>
                  </a:cubicBezTo>
                  <a:cubicBezTo>
                    <a:pt x="7" y="15"/>
                    <a:pt x="7" y="17"/>
                    <a:pt x="8" y="17"/>
                  </a:cubicBezTo>
                  <a:cubicBezTo>
                    <a:pt x="11" y="17"/>
                    <a:pt x="12" y="15"/>
                    <a:pt x="16" y="15"/>
                  </a:cubicBezTo>
                  <a:cubicBezTo>
                    <a:pt x="19" y="15"/>
                    <a:pt x="22" y="13"/>
                    <a:pt x="26" y="11"/>
                  </a:cubicBezTo>
                  <a:cubicBezTo>
                    <a:pt x="26" y="9"/>
                    <a:pt x="25" y="8"/>
                    <a:pt x="25" y="5"/>
                  </a:cubicBezTo>
                  <a:cubicBezTo>
                    <a:pt x="27" y="5"/>
                    <a:pt x="29" y="3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65"/>
            <p:cNvSpPr>
              <a:spLocks/>
            </p:cNvSpPr>
            <p:nvPr/>
          </p:nvSpPr>
          <p:spPr bwMode="auto">
            <a:xfrm>
              <a:off x="1976040" y="2418839"/>
              <a:ext cx="171167" cy="72135"/>
            </a:xfrm>
            <a:custGeom>
              <a:avLst/>
              <a:gdLst>
                <a:gd name="T0" fmla="*/ 8 w 59"/>
                <a:gd name="T1" fmla="*/ 25 h 25"/>
                <a:gd name="T2" fmla="*/ 33 w 59"/>
                <a:gd name="T3" fmla="*/ 16 h 25"/>
                <a:gd name="T4" fmla="*/ 59 w 59"/>
                <a:gd name="T5" fmla="*/ 5 h 25"/>
                <a:gd name="T6" fmla="*/ 29 w 59"/>
                <a:gd name="T7" fmla="*/ 0 h 25"/>
                <a:gd name="T8" fmla="*/ 20 w 59"/>
                <a:gd name="T9" fmla="*/ 0 h 25"/>
                <a:gd name="T10" fmla="*/ 0 w 59"/>
                <a:gd name="T11" fmla="*/ 20 h 25"/>
                <a:gd name="T12" fmla="*/ 8 w 59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5">
                  <a:moveTo>
                    <a:pt x="8" y="25"/>
                  </a:moveTo>
                  <a:cubicBezTo>
                    <a:pt x="17" y="25"/>
                    <a:pt x="25" y="18"/>
                    <a:pt x="33" y="16"/>
                  </a:cubicBezTo>
                  <a:cubicBezTo>
                    <a:pt x="38" y="14"/>
                    <a:pt x="57" y="10"/>
                    <a:pt x="59" y="5"/>
                  </a:cubicBezTo>
                  <a:cubicBezTo>
                    <a:pt x="47" y="3"/>
                    <a:pt x="41" y="0"/>
                    <a:pt x="29" y="0"/>
                  </a:cubicBezTo>
                  <a:cubicBezTo>
                    <a:pt x="25" y="0"/>
                    <a:pt x="23" y="4"/>
                    <a:pt x="20" y="0"/>
                  </a:cubicBezTo>
                  <a:cubicBezTo>
                    <a:pt x="20" y="14"/>
                    <a:pt x="0" y="8"/>
                    <a:pt x="0" y="20"/>
                  </a:cubicBezTo>
                  <a:cubicBezTo>
                    <a:pt x="0" y="25"/>
                    <a:pt x="5" y="25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66"/>
            <p:cNvSpPr>
              <a:spLocks/>
            </p:cNvSpPr>
            <p:nvPr/>
          </p:nvSpPr>
          <p:spPr bwMode="auto">
            <a:xfrm>
              <a:off x="2043284" y="2445737"/>
              <a:ext cx="239634" cy="103923"/>
            </a:xfrm>
            <a:custGeom>
              <a:avLst/>
              <a:gdLst>
                <a:gd name="T0" fmla="*/ 30 w 83"/>
                <a:gd name="T1" fmla="*/ 32 h 36"/>
                <a:gd name="T2" fmla="*/ 50 w 83"/>
                <a:gd name="T3" fmla="*/ 27 h 36"/>
                <a:gd name="T4" fmla="*/ 61 w 83"/>
                <a:gd name="T5" fmla="*/ 30 h 36"/>
                <a:gd name="T6" fmla="*/ 70 w 83"/>
                <a:gd name="T7" fmla="*/ 24 h 36"/>
                <a:gd name="T8" fmla="*/ 83 w 83"/>
                <a:gd name="T9" fmla="*/ 24 h 36"/>
                <a:gd name="T10" fmla="*/ 83 w 83"/>
                <a:gd name="T11" fmla="*/ 22 h 36"/>
                <a:gd name="T12" fmla="*/ 75 w 83"/>
                <a:gd name="T13" fmla="*/ 18 h 36"/>
                <a:gd name="T14" fmla="*/ 79 w 83"/>
                <a:gd name="T15" fmla="*/ 7 h 36"/>
                <a:gd name="T16" fmla="*/ 78 w 83"/>
                <a:gd name="T17" fmla="*/ 0 h 36"/>
                <a:gd name="T18" fmla="*/ 70 w 83"/>
                <a:gd name="T19" fmla="*/ 0 h 36"/>
                <a:gd name="T20" fmla="*/ 67 w 83"/>
                <a:gd name="T21" fmla="*/ 2 h 36"/>
                <a:gd name="T22" fmla="*/ 63 w 83"/>
                <a:gd name="T23" fmla="*/ 11 h 36"/>
                <a:gd name="T24" fmla="*/ 61 w 83"/>
                <a:gd name="T25" fmla="*/ 3 h 36"/>
                <a:gd name="T26" fmla="*/ 49 w 83"/>
                <a:gd name="T27" fmla="*/ 9 h 36"/>
                <a:gd name="T28" fmla="*/ 46 w 83"/>
                <a:gd name="T29" fmla="*/ 9 h 36"/>
                <a:gd name="T30" fmla="*/ 45 w 83"/>
                <a:gd name="T31" fmla="*/ 2 h 36"/>
                <a:gd name="T32" fmla="*/ 36 w 83"/>
                <a:gd name="T33" fmla="*/ 7 h 36"/>
                <a:gd name="T34" fmla="*/ 38 w 83"/>
                <a:gd name="T35" fmla="*/ 0 h 36"/>
                <a:gd name="T36" fmla="*/ 6 w 83"/>
                <a:gd name="T37" fmla="*/ 11 h 36"/>
                <a:gd name="T38" fmla="*/ 6 w 83"/>
                <a:gd name="T39" fmla="*/ 12 h 36"/>
                <a:gd name="T40" fmla="*/ 6 w 83"/>
                <a:gd name="T41" fmla="*/ 16 h 36"/>
                <a:gd name="T42" fmla="*/ 22 w 83"/>
                <a:gd name="T43" fmla="*/ 13 h 36"/>
                <a:gd name="T44" fmla="*/ 3 w 83"/>
                <a:gd name="T45" fmla="*/ 19 h 36"/>
                <a:gd name="T46" fmla="*/ 15 w 83"/>
                <a:gd name="T47" fmla="*/ 20 h 36"/>
                <a:gd name="T48" fmla="*/ 28 w 83"/>
                <a:gd name="T49" fmla="*/ 22 h 36"/>
                <a:gd name="T50" fmla="*/ 12 w 83"/>
                <a:gd name="T51" fmla="*/ 22 h 36"/>
                <a:gd name="T52" fmla="*/ 0 w 83"/>
                <a:gd name="T53" fmla="*/ 24 h 36"/>
                <a:gd name="T54" fmla="*/ 12 w 83"/>
                <a:gd name="T55" fmla="*/ 29 h 36"/>
                <a:gd name="T56" fmla="*/ 12 w 83"/>
                <a:gd name="T57" fmla="*/ 32 h 36"/>
                <a:gd name="T58" fmla="*/ 30 w 83"/>
                <a:gd name="T59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3" h="36">
                  <a:moveTo>
                    <a:pt x="30" y="32"/>
                  </a:moveTo>
                  <a:cubicBezTo>
                    <a:pt x="32" y="31"/>
                    <a:pt x="49" y="27"/>
                    <a:pt x="50" y="27"/>
                  </a:cubicBezTo>
                  <a:cubicBezTo>
                    <a:pt x="53" y="27"/>
                    <a:pt x="55" y="30"/>
                    <a:pt x="61" y="30"/>
                  </a:cubicBezTo>
                  <a:cubicBezTo>
                    <a:pt x="66" y="30"/>
                    <a:pt x="67" y="24"/>
                    <a:pt x="70" y="24"/>
                  </a:cubicBezTo>
                  <a:cubicBezTo>
                    <a:pt x="76" y="24"/>
                    <a:pt x="75" y="27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0" y="19"/>
                    <a:pt x="78" y="19"/>
                    <a:pt x="75" y="18"/>
                  </a:cubicBezTo>
                  <a:cubicBezTo>
                    <a:pt x="76" y="16"/>
                    <a:pt x="79" y="10"/>
                    <a:pt x="79" y="7"/>
                  </a:cubicBezTo>
                  <a:cubicBezTo>
                    <a:pt x="79" y="5"/>
                    <a:pt x="79" y="3"/>
                    <a:pt x="78" y="0"/>
                  </a:cubicBezTo>
                  <a:cubicBezTo>
                    <a:pt x="75" y="1"/>
                    <a:pt x="73" y="0"/>
                    <a:pt x="70" y="0"/>
                  </a:cubicBezTo>
                  <a:cubicBezTo>
                    <a:pt x="69" y="0"/>
                    <a:pt x="67" y="1"/>
                    <a:pt x="67" y="2"/>
                  </a:cubicBezTo>
                  <a:cubicBezTo>
                    <a:pt x="67" y="7"/>
                    <a:pt x="67" y="8"/>
                    <a:pt x="63" y="11"/>
                  </a:cubicBezTo>
                  <a:cubicBezTo>
                    <a:pt x="61" y="9"/>
                    <a:pt x="61" y="7"/>
                    <a:pt x="61" y="3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7"/>
                    <a:pt x="47" y="5"/>
                    <a:pt x="45" y="2"/>
                  </a:cubicBezTo>
                  <a:cubicBezTo>
                    <a:pt x="43" y="4"/>
                    <a:pt x="42" y="7"/>
                    <a:pt x="36" y="7"/>
                  </a:cubicBezTo>
                  <a:cubicBezTo>
                    <a:pt x="34" y="7"/>
                    <a:pt x="38" y="1"/>
                    <a:pt x="38" y="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6"/>
                    <a:pt x="6" y="16"/>
                  </a:cubicBezTo>
                  <a:cubicBezTo>
                    <a:pt x="11" y="16"/>
                    <a:pt x="18" y="11"/>
                    <a:pt x="22" y="13"/>
                  </a:cubicBezTo>
                  <a:cubicBezTo>
                    <a:pt x="18" y="17"/>
                    <a:pt x="7" y="17"/>
                    <a:pt x="3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2" y="24"/>
                    <a:pt x="19" y="22"/>
                    <a:pt x="12" y="22"/>
                  </a:cubicBezTo>
                  <a:cubicBezTo>
                    <a:pt x="7" y="22"/>
                    <a:pt x="4" y="23"/>
                    <a:pt x="0" y="24"/>
                  </a:cubicBezTo>
                  <a:cubicBezTo>
                    <a:pt x="2" y="27"/>
                    <a:pt x="6" y="29"/>
                    <a:pt x="12" y="29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7" y="36"/>
                    <a:pt x="23" y="32"/>
                    <a:pt x="3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67"/>
            <p:cNvSpPr>
              <a:spLocks/>
            </p:cNvSpPr>
            <p:nvPr/>
          </p:nvSpPr>
          <p:spPr bwMode="auto">
            <a:xfrm>
              <a:off x="2698609" y="2910333"/>
              <a:ext cx="112481" cy="121040"/>
            </a:xfrm>
            <a:custGeom>
              <a:avLst/>
              <a:gdLst>
                <a:gd name="T0" fmla="*/ 35 w 39"/>
                <a:gd name="T1" fmla="*/ 24 h 42"/>
                <a:gd name="T2" fmla="*/ 38 w 39"/>
                <a:gd name="T3" fmla="*/ 20 h 42"/>
                <a:gd name="T4" fmla="*/ 24 w 39"/>
                <a:gd name="T5" fmla="*/ 17 h 42"/>
                <a:gd name="T6" fmla="*/ 26 w 39"/>
                <a:gd name="T7" fmla="*/ 12 h 42"/>
                <a:gd name="T8" fmla="*/ 21 w 39"/>
                <a:gd name="T9" fmla="*/ 12 h 42"/>
                <a:gd name="T10" fmla="*/ 28 w 39"/>
                <a:gd name="T11" fmla="*/ 2 h 42"/>
                <a:gd name="T12" fmla="*/ 20 w 39"/>
                <a:gd name="T13" fmla="*/ 8 h 42"/>
                <a:gd name="T14" fmla="*/ 11 w 39"/>
                <a:gd name="T15" fmla="*/ 22 h 42"/>
                <a:gd name="T16" fmla="*/ 0 w 39"/>
                <a:gd name="T17" fmla="*/ 32 h 42"/>
                <a:gd name="T18" fmla="*/ 2 w 39"/>
                <a:gd name="T19" fmla="*/ 35 h 42"/>
                <a:gd name="T20" fmla="*/ 23 w 39"/>
                <a:gd name="T21" fmla="*/ 35 h 42"/>
                <a:gd name="T22" fmla="*/ 20 w 39"/>
                <a:gd name="T23" fmla="*/ 37 h 42"/>
                <a:gd name="T24" fmla="*/ 21 w 39"/>
                <a:gd name="T25" fmla="*/ 42 h 42"/>
                <a:gd name="T26" fmla="*/ 39 w 39"/>
                <a:gd name="T27" fmla="*/ 29 h 42"/>
                <a:gd name="T28" fmla="*/ 35 w 39"/>
                <a:gd name="T2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2">
                  <a:moveTo>
                    <a:pt x="35" y="24"/>
                  </a:moveTo>
                  <a:cubicBezTo>
                    <a:pt x="35" y="24"/>
                    <a:pt x="37" y="21"/>
                    <a:pt x="38" y="20"/>
                  </a:cubicBezTo>
                  <a:cubicBezTo>
                    <a:pt x="38" y="20"/>
                    <a:pt x="24" y="18"/>
                    <a:pt x="24" y="17"/>
                  </a:cubicBezTo>
                  <a:cubicBezTo>
                    <a:pt x="24" y="15"/>
                    <a:pt x="26" y="14"/>
                    <a:pt x="26" y="12"/>
                  </a:cubicBezTo>
                  <a:cubicBezTo>
                    <a:pt x="24" y="13"/>
                    <a:pt x="23" y="14"/>
                    <a:pt x="21" y="12"/>
                  </a:cubicBezTo>
                  <a:cubicBezTo>
                    <a:pt x="24" y="12"/>
                    <a:pt x="28" y="6"/>
                    <a:pt x="28" y="2"/>
                  </a:cubicBezTo>
                  <a:cubicBezTo>
                    <a:pt x="28" y="0"/>
                    <a:pt x="21" y="8"/>
                    <a:pt x="20" y="8"/>
                  </a:cubicBezTo>
                  <a:cubicBezTo>
                    <a:pt x="14" y="8"/>
                    <a:pt x="15" y="18"/>
                    <a:pt x="11" y="22"/>
                  </a:cubicBezTo>
                  <a:cubicBezTo>
                    <a:pt x="8" y="25"/>
                    <a:pt x="0" y="30"/>
                    <a:pt x="0" y="32"/>
                  </a:cubicBezTo>
                  <a:cubicBezTo>
                    <a:pt x="0" y="33"/>
                    <a:pt x="1" y="35"/>
                    <a:pt x="2" y="35"/>
                  </a:cubicBezTo>
                  <a:cubicBezTo>
                    <a:pt x="6" y="35"/>
                    <a:pt x="15" y="35"/>
                    <a:pt x="23" y="35"/>
                  </a:cubicBezTo>
                  <a:cubicBezTo>
                    <a:pt x="22" y="36"/>
                    <a:pt x="21" y="37"/>
                    <a:pt x="20" y="37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8" y="35"/>
                    <a:pt x="31" y="33"/>
                    <a:pt x="39" y="29"/>
                  </a:cubicBezTo>
                  <a:cubicBezTo>
                    <a:pt x="38" y="27"/>
                    <a:pt x="35" y="26"/>
                    <a:pt x="3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68"/>
            <p:cNvSpPr>
              <a:spLocks/>
            </p:cNvSpPr>
            <p:nvPr/>
          </p:nvSpPr>
          <p:spPr bwMode="auto">
            <a:xfrm>
              <a:off x="2106860" y="2363821"/>
              <a:ext cx="117372" cy="35456"/>
            </a:xfrm>
            <a:custGeom>
              <a:avLst/>
              <a:gdLst>
                <a:gd name="T0" fmla="*/ 41 w 41"/>
                <a:gd name="T1" fmla="*/ 2 h 12"/>
                <a:gd name="T2" fmla="*/ 33 w 41"/>
                <a:gd name="T3" fmla="*/ 0 h 12"/>
                <a:gd name="T4" fmla="*/ 0 w 41"/>
                <a:gd name="T5" fmla="*/ 12 h 12"/>
                <a:gd name="T6" fmla="*/ 12 w 41"/>
                <a:gd name="T7" fmla="*/ 12 h 12"/>
                <a:gd name="T8" fmla="*/ 41 w 41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2">
                  <a:moveTo>
                    <a:pt x="41" y="2"/>
                  </a:moveTo>
                  <a:cubicBezTo>
                    <a:pt x="38" y="1"/>
                    <a:pt x="36" y="0"/>
                    <a:pt x="33" y="0"/>
                  </a:cubicBezTo>
                  <a:cubicBezTo>
                    <a:pt x="25" y="0"/>
                    <a:pt x="3" y="7"/>
                    <a:pt x="0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1" y="7"/>
                    <a:pt x="35" y="9"/>
                    <a:pt x="4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69"/>
            <p:cNvSpPr>
              <a:spLocks/>
            </p:cNvSpPr>
            <p:nvPr/>
          </p:nvSpPr>
          <p:spPr bwMode="auto">
            <a:xfrm>
              <a:off x="2166769" y="2378492"/>
              <a:ext cx="162609" cy="48905"/>
            </a:xfrm>
            <a:custGeom>
              <a:avLst/>
              <a:gdLst>
                <a:gd name="T0" fmla="*/ 0 w 56"/>
                <a:gd name="T1" fmla="*/ 12 h 17"/>
                <a:gd name="T2" fmla="*/ 12 w 56"/>
                <a:gd name="T3" fmla="*/ 10 h 17"/>
                <a:gd name="T4" fmla="*/ 8 w 56"/>
                <a:gd name="T5" fmla="*/ 15 h 17"/>
                <a:gd name="T6" fmla="*/ 12 w 56"/>
                <a:gd name="T7" fmla="*/ 17 h 17"/>
                <a:gd name="T8" fmla="*/ 30 w 56"/>
                <a:gd name="T9" fmla="*/ 13 h 17"/>
                <a:gd name="T10" fmla="*/ 37 w 56"/>
                <a:gd name="T11" fmla="*/ 13 h 17"/>
                <a:gd name="T12" fmla="*/ 56 w 56"/>
                <a:gd name="T13" fmla="*/ 7 h 17"/>
                <a:gd name="T14" fmla="*/ 47 w 56"/>
                <a:gd name="T15" fmla="*/ 7 h 17"/>
                <a:gd name="T16" fmla="*/ 50 w 56"/>
                <a:gd name="T17" fmla="*/ 0 h 17"/>
                <a:gd name="T18" fmla="*/ 45 w 56"/>
                <a:gd name="T19" fmla="*/ 0 h 17"/>
                <a:gd name="T20" fmla="*/ 36 w 56"/>
                <a:gd name="T21" fmla="*/ 8 h 17"/>
                <a:gd name="T22" fmla="*/ 24 w 56"/>
                <a:gd name="T23" fmla="*/ 4 h 17"/>
                <a:gd name="T24" fmla="*/ 0 w 56"/>
                <a:gd name="T2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17">
                  <a:moveTo>
                    <a:pt x="0" y="12"/>
                  </a:moveTo>
                  <a:cubicBezTo>
                    <a:pt x="2" y="12"/>
                    <a:pt x="8" y="11"/>
                    <a:pt x="12" y="10"/>
                  </a:cubicBezTo>
                  <a:cubicBezTo>
                    <a:pt x="12" y="11"/>
                    <a:pt x="8" y="13"/>
                    <a:pt x="8" y="15"/>
                  </a:cubicBezTo>
                  <a:cubicBezTo>
                    <a:pt x="8" y="17"/>
                    <a:pt x="11" y="17"/>
                    <a:pt x="12" y="17"/>
                  </a:cubicBezTo>
                  <a:cubicBezTo>
                    <a:pt x="18" y="17"/>
                    <a:pt x="24" y="13"/>
                    <a:pt x="30" y="13"/>
                  </a:cubicBezTo>
                  <a:cubicBezTo>
                    <a:pt x="31" y="13"/>
                    <a:pt x="37" y="13"/>
                    <a:pt x="37" y="13"/>
                  </a:cubicBezTo>
                  <a:cubicBezTo>
                    <a:pt x="45" y="13"/>
                    <a:pt x="51" y="11"/>
                    <a:pt x="56" y="7"/>
                  </a:cubicBezTo>
                  <a:cubicBezTo>
                    <a:pt x="53" y="6"/>
                    <a:pt x="50" y="7"/>
                    <a:pt x="47" y="7"/>
                  </a:cubicBezTo>
                  <a:cubicBezTo>
                    <a:pt x="49" y="5"/>
                    <a:pt x="50" y="1"/>
                    <a:pt x="5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1" y="2"/>
                    <a:pt x="40" y="8"/>
                    <a:pt x="36" y="8"/>
                  </a:cubicBezTo>
                  <a:cubicBezTo>
                    <a:pt x="28" y="8"/>
                    <a:pt x="28" y="5"/>
                    <a:pt x="24" y="4"/>
                  </a:cubicBezTo>
                  <a:cubicBezTo>
                    <a:pt x="17" y="1"/>
                    <a:pt x="1" y="8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70"/>
            <p:cNvSpPr>
              <a:spLocks/>
            </p:cNvSpPr>
            <p:nvPr/>
          </p:nvSpPr>
          <p:spPr bwMode="auto">
            <a:xfrm>
              <a:off x="2505435" y="2382160"/>
              <a:ext cx="167499" cy="36679"/>
            </a:xfrm>
            <a:custGeom>
              <a:avLst/>
              <a:gdLst>
                <a:gd name="T0" fmla="*/ 9 w 58"/>
                <a:gd name="T1" fmla="*/ 0 h 13"/>
                <a:gd name="T2" fmla="*/ 5 w 58"/>
                <a:gd name="T3" fmla="*/ 0 h 13"/>
                <a:gd name="T4" fmla="*/ 1 w 58"/>
                <a:gd name="T5" fmla="*/ 3 h 13"/>
                <a:gd name="T6" fmla="*/ 3 w 58"/>
                <a:gd name="T7" fmla="*/ 6 h 13"/>
                <a:gd name="T8" fmla="*/ 0 w 58"/>
                <a:gd name="T9" fmla="*/ 9 h 13"/>
                <a:gd name="T10" fmla="*/ 23 w 58"/>
                <a:gd name="T11" fmla="*/ 13 h 13"/>
                <a:gd name="T12" fmla="*/ 45 w 58"/>
                <a:gd name="T13" fmla="*/ 13 h 13"/>
                <a:gd name="T14" fmla="*/ 58 w 58"/>
                <a:gd name="T15" fmla="*/ 11 h 13"/>
                <a:gd name="T16" fmla="*/ 58 w 58"/>
                <a:gd name="T17" fmla="*/ 6 h 13"/>
                <a:gd name="T18" fmla="*/ 52 w 58"/>
                <a:gd name="T19" fmla="*/ 3 h 13"/>
                <a:gd name="T20" fmla="*/ 32 w 58"/>
                <a:gd name="T21" fmla="*/ 6 h 13"/>
                <a:gd name="T22" fmla="*/ 13 w 58"/>
                <a:gd name="T23" fmla="*/ 6 h 13"/>
                <a:gd name="T24" fmla="*/ 8 w 58"/>
                <a:gd name="T25" fmla="*/ 2 h 13"/>
                <a:gd name="T26" fmla="*/ 9 w 58"/>
                <a:gd name="T2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" h="13">
                  <a:moveTo>
                    <a:pt x="9" y="0"/>
                  </a:moveTo>
                  <a:cubicBezTo>
                    <a:pt x="8" y="0"/>
                    <a:pt x="6" y="0"/>
                    <a:pt x="5" y="0"/>
                  </a:cubicBezTo>
                  <a:cubicBezTo>
                    <a:pt x="3" y="0"/>
                    <a:pt x="1" y="1"/>
                    <a:pt x="1" y="3"/>
                  </a:cubicBezTo>
                  <a:cubicBezTo>
                    <a:pt x="1" y="4"/>
                    <a:pt x="2" y="6"/>
                    <a:pt x="3" y="6"/>
                  </a:cubicBezTo>
                  <a:cubicBezTo>
                    <a:pt x="2" y="6"/>
                    <a:pt x="0" y="8"/>
                    <a:pt x="0" y="9"/>
                  </a:cubicBezTo>
                  <a:cubicBezTo>
                    <a:pt x="0" y="11"/>
                    <a:pt x="18" y="13"/>
                    <a:pt x="23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7" y="8"/>
                    <a:pt x="53" y="12"/>
                    <a:pt x="58" y="11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5" y="5"/>
                    <a:pt x="54" y="3"/>
                    <a:pt x="52" y="3"/>
                  </a:cubicBezTo>
                  <a:cubicBezTo>
                    <a:pt x="46" y="3"/>
                    <a:pt x="40" y="6"/>
                    <a:pt x="32" y="6"/>
                  </a:cubicBezTo>
                  <a:cubicBezTo>
                    <a:pt x="22" y="6"/>
                    <a:pt x="20" y="6"/>
                    <a:pt x="13" y="6"/>
                  </a:cubicBezTo>
                  <a:cubicBezTo>
                    <a:pt x="9" y="6"/>
                    <a:pt x="8" y="4"/>
                    <a:pt x="8" y="2"/>
                  </a:cubicBezTo>
                  <a:cubicBezTo>
                    <a:pt x="8" y="1"/>
                    <a:pt x="9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71"/>
            <p:cNvSpPr>
              <a:spLocks/>
            </p:cNvSpPr>
            <p:nvPr/>
          </p:nvSpPr>
          <p:spPr bwMode="auto">
            <a:xfrm>
              <a:off x="2550672" y="2300245"/>
              <a:ext cx="113704" cy="55018"/>
            </a:xfrm>
            <a:custGeom>
              <a:avLst/>
              <a:gdLst>
                <a:gd name="T0" fmla="*/ 9 w 39"/>
                <a:gd name="T1" fmla="*/ 10 h 19"/>
                <a:gd name="T2" fmla="*/ 5 w 39"/>
                <a:gd name="T3" fmla="*/ 15 h 19"/>
                <a:gd name="T4" fmla="*/ 5 w 39"/>
                <a:gd name="T5" fmla="*/ 16 h 19"/>
                <a:gd name="T6" fmla="*/ 7 w 39"/>
                <a:gd name="T7" fmla="*/ 19 h 19"/>
                <a:gd name="T8" fmla="*/ 15 w 39"/>
                <a:gd name="T9" fmla="*/ 16 h 19"/>
                <a:gd name="T10" fmla="*/ 14 w 39"/>
                <a:gd name="T11" fmla="*/ 15 h 19"/>
                <a:gd name="T12" fmla="*/ 39 w 39"/>
                <a:gd name="T13" fmla="*/ 8 h 19"/>
                <a:gd name="T14" fmla="*/ 26 w 39"/>
                <a:gd name="T15" fmla="*/ 5 h 19"/>
                <a:gd name="T16" fmla="*/ 22 w 39"/>
                <a:gd name="T17" fmla="*/ 1 h 19"/>
                <a:gd name="T18" fmla="*/ 18 w 39"/>
                <a:gd name="T19" fmla="*/ 0 h 19"/>
                <a:gd name="T20" fmla="*/ 0 w 39"/>
                <a:gd name="T21" fmla="*/ 8 h 19"/>
                <a:gd name="T22" fmla="*/ 4 w 39"/>
                <a:gd name="T23" fmla="*/ 10 h 19"/>
                <a:gd name="T24" fmla="*/ 9 w 39"/>
                <a:gd name="T2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19">
                  <a:moveTo>
                    <a:pt x="9" y="10"/>
                  </a:moveTo>
                  <a:cubicBezTo>
                    <a:pt x="5" y="11"/>
                    <a:pt x="4" y="11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6" y="19"/>
                    <a:pt x="7" y="19"/>
                  </a:cubicBezTo>
                  <a:cubicBezTo>
                    <a:pt x="10" y="19"/>
                    <a:pt x="12" y="17"/>
                    <a:pt x="15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22" y="14"/>
                    <a:pt x="35" y="12"/>
                    <a:pt x="39" y="8"/>
                  </a:cubicBezTo>
                  <a:cubicBezTo>
                    <a:pt x="37" y="4"/>
                    <a:pt x="31" y="5"/>
                    <a:pt x="26" y="5"/>
                  </a:cubicBezTo>
                  <a:cubicBezTo>
                    <a:pt x="24" y="5"/>
                    <a:pt x="24" y="1"/>
                    <a:pt x="22" y="1"/>
                  </a:cubicBezTo>
                  <a:cubicBezTo>
                    <a:pt x="22" y="1"/>
                    <a:pt x="20" y="0"/>
                    <a:pt x="18" y="0"/>
                  </a:cubicBezTo>
                  <a:cubicBezTo>
                    <a:pt x="14" y="0"/>
                    <a:pt x="0" y="3"/>
                    <a:pt x="0" y="8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72"/>
            <p:cNvSpPr>
              <a:spLocks/>
            </p:cNvSpPr>
            <p:nvPr/>
          </p:nvSpPr>
          <p:spPr bwMode="auto">
            <a:xfrm>
              <a:off x="2626475" y="2424952"/>
              <a:ext cx="57463" cy="37901"/>
            </a:xfrm>
            <a:custGeom>
              <a:avLst/>
              <a:gdLst>
                <a:gd name="T0" fmla="*/ 8 w 20"/>
                <a:gd name="T1" fmla="*/ 3 h 13"/>
                <a:gd name="T2" fmla="*/ 0 w 20"/>
                <a:gd name="T3" fmla="*/ 3 h 13"/>
                <a:gd name="T4" fmla="*/ 6 w 20"/>
                <a:gd name="T5" fmla="*/ 9 h 13"/>
                <a:gd name="T6" fmla="*/ 20 w 20"/>
                <a:gd name="T7" fmla="*/ 6 h 13"/>
                <a:gd name="T8" fmla="*/ 8 w 20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8" y="3"/>
                  </a:moveTo>
                  <a:cubicBezTo>
                    <a:pt x="7" y="3"/>
                    <a:pt x="4" y="3"/>
                    <a:pt x="0" y="3"/>
                  </a:cubicBezTo>
                  <a:cubicBezTo>
                    <a:pt x="0" y="6"/>
                    <a:pt x="4" y="9"/>
                    <a:pt x="6" y="9"/>
                  </a:cubicBezTo>
                  <a:cubicBezTo>
                    <a:pt x="10" y="9"/>
                    <a:pt x="20" y="13"/>
                    <a:pt x="20" y="6"/>
                  </a:cubicBezTo>
                  <a:cubicBezTo>
                    <a:pt x="20" y="0"/>
                    <a:pt x="10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73"/>
            <p:cNvSpPr>
              <a:spLocks/>
            </p:cNvSpPr>
            <p:nvPr/>
          </p:nvSpPr>
          <p:spPr bwMode="auto">
            <a:xfrm>
              <a:off x="4235446" y="3132851"/>
              <a:ext cx="36679" cy="31788"/>
            </a:xfrm>
            <a:custGeom>
              <a:avLst/>
              <a:gdLst>
                <a:gd name="T0" fmla="*/ 13 w 13"/>
                <a:gd name="T1" fmla="*/ 7 h 11"/>
                <a:gd name="T2" fmla="*/ 8 w 13"/>
                <a:gd name="T3" fmla="*/ 0 h 11"/>
                <a:gd name="T4" fmla="*/ 0 w 13"/>
                <a:gd name="T5" fmla="*/ 3 h 11"/>
                <a:gd name="T6" fmla="*/ 1 w 13"/>
                <a:gd name="T7" fmla="*/ 11 h 11"/>
                <a:gd name="T8" fmla="*/ 13 w 13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2" y="4"/>
                    <a:pt x="8" y="5"/>
                    <a:pt x="8" y="0"/>
                  </a:cubicBezTo>
                  <a:cubicBezTo>
                    <a:pt x="8" y="0"/>
                    <a:pt x="3" y="2"/>
                    <a:pt x="0" y="3"/>
                  </a:cubicBezTo>
                  <a:cubicBezTo>
                    <a:pt x="1" y="5"/>
                    <a:pt x="1" y="11"/>
                    <a:pt x="1" y="11"/>
                  </a:cubicBezTo>
                  <a:cubicBezTo>
                    <a:pt x="1" y="11"/>
                    <a:pt x="11" y="8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74"/>
            <p:cNvSpPr>
              <a:spLocks/>
            </p:cNvSpPr>
            <p:nvPr/>
          </p:nvSpPr>
          <p:spPr bwMode="auto">
            <a:xfrm>
              <a:off x="3570339" y="2800297"/>
              <a:ext cx="75803" cy="116149"/>
            </a:xfrm>
            <a:custGeom>
              <a:avLst/>
              <a:gdLst>
                <a:gd name="T0" fmla="*/ 0 w 26"/>
                <a:gd name="T1" fmla="*/ 18 h 40"/>
                <a:gd name="T2" fmla="*/ 5 w 26"/>
                <a:gd name="T3" fmla="*/ 23 h 40"/>
                <a:gd name="T4" fmla="*/ 4 w 26"/>
                <a:gd name="T5" fmla="*/ 29 h 40"/>
                <a:gd name="T6" fmla="*/ 8 w 26"/>
                <a:gd name="T7" fmla="*/ 29 h 40"/>
                <a:gd name="T8" fmla="*/ 3 w 26"/>
                <a:gd name="T9" fmla="*/ 30 h 40"/>
                <a:gd name="T10" fmla="*/ 0 w 26"/>
                <a:gd name="T11" fmla="*/ 32 h 40"/>
                <a:gd name="T12" fmla="*/ 0 w 26"/>
                <a:gd name="T13" fmla="*/ 37 h 40"/>
                <a:gd name="T14" fmla="*/ 2 w 26"/>
                <a:gd name="T15" fmla="*/ 37 h 40"/>
                <a:gd name="T16" fmla="*/ 0 w 26"/>
                <a:gd name="T17" fmla="*/ 40 h 40"/>
                <a:gd name="T18" fmla="*/ 13 w 26"/>
                <a:gd name="T19" fmla="*/ 36 h 40"/>
                <a:gd name="T20" fmla="*/ 18 w 26"/>
                <a:gd name="T21" fmla="*/ 34 h 40"/>
                <a:gd name="T22" fmla="*/ 23 w 26"/>
                <a:gd name="T23" fmla="*/ 32 h 40"/>
                <a:gd name="T24" fmla="*/ 26 w 26"/>
                <a:gd name="T25" fmla="*/ 25 h 40"/>
                <a:gd name="T26" fmla="*/ 26 w 26"/>
                <a:gd name="T27" fmla="*/ 17 h 40"/>
                <a:gd name="T28" fmla="*/ 22 w 26"/>
                <a:gd name="T29" fmla="*/ 16 h 40"/>
                <a:gd name="T30" fmla="*/ 25 w 26"/>
                <a:gd name="T31" fmla="*/ 16 h 40"/>
                <a:gd name="T32" fmla="*/ 26 w 26"/>
                <a:gd name="T33" fmla="*/ 10 h 40"/>
                <a:gd name="T34" fmla="*/ 23 w 26"/>
                <a:gd name="T35" fmla="*/ 9 h 40"/>
                <a:gd name="T36" fmla="*/ 19 w 26"/>
                <a:gd name="T37" fmla="*/ 14 h 40"/>
                <a:gd name="T38" fmla="*/ 18 w 26"/>
                <a:gd name="T39" fmla="*/ 12 h 40"/>
                <a:gd name="T40" fmla="*/ 22 w 26"/>
                <a:gd name="T41" fmla="*/ 10 h 40"/>
                <a:gd name="T42" fmla="*/ 21 w 26"/>
                <a:gd name="T43" fmla="*/ 10 h 40"/>
                <a:gd name="T44" fmla="*/ 21 w 26"/>
                <a:gd name="T45" fmla="*/ 1 h 40"/>
                <a:gd name="T46" fmla="*/ 12 w 26"/>
                <a:gd name="T47" fmla="*/ 6 h 40"/>
                <a:gd name="T48" fmla="*/ 9 w 26"/>
                <a:gd name="T49" fmla="*/ 14 h 40"/>
                <a:gd name="T50" fmla="*/ 4 w 26"/>
                <a:gd name="T51" fmla="*/ 14 h 40"/>
                <a:gd name="T52" fmla="*/ 0 w 26"/>
                <a:gd name="T53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" h="40">
                  <a:moveTo>
                    <a:pt x="0" y="18"/>
                  </a:moveTo>
                  <a:cubicBezTo>
                    <a:pt x="0" y="22"/>
                    <a:pt x="1" y="23"/>
                    <a:pt x="5" y="23"/>
                  </a:cubicBezTo>
                  <a:cubicBezTo>
                    <a:pt x="5" y="23"/>
                    <a:pt x="4" y="27"/>
                    <a:pt x="4" y="29"/>
                  </a:cubicBezTo>
                  <a:cubicBezTo>
                    <a:pt x="4" y="30"/>
                    <a:pt x="7" y="29"/>
                    <a:pt x="8" y="29"/>
                  </a:cubicBezTo>
                  <a:cubicBezTo>
                    <a:pt x="7" y="30"/>
                    <a:pt x="4" y="30"/>
                    <a:pt x="3" y="30"/>
                  </a:cubicBezTo>
                  <a:cubicBezTo>
                    <a:pt x="2" y="31"/>
                    <a:pt x="0" y="32"/>
                    <a:pt x="0" y="3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1" y="37"/>
                    <a:pt x="2" y="3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38"/>
                    <a:pt x="7" y="36"/>
                    <a:pt x="13" y="36"/>
                  </a:cubicBezTo>
                  <a:cubicBezTo>
                    <a:pt x="15" y="36"/>
                    <a:pt x="16" y="34"/>
                    <a:pt x="18" y="34"/>
                  </a:cubicBezTo>
                  <a:cubicBezTo>
                    <a:pt x="18" y="33"/>
                    <a:pt x="20" y="32"/>
                    <a:pt x="23" y="32"/>
                  </a:cubicBezTo>
                  <a:cubicBezTo>
                    <a:pt x="23" y="29"/>
                    <a:pt x="26" y="28"/>
                    <a:pt x="26" y="25"/>
                  </a:cubicBezTo>
                  <a:cubicBezTo>
                    <a:pt x="26" y="22"/>
                    <a:pt x="26" y="19"/>
                    <a:pt x="26" y="17"/>
                  </a:cubicBezTo>
                  <a:cubicBezTo>
                    <a:pt x="25" y="17"/>
                    <a:pt x="23" y="17"/>
                    <a:pt x="22" y="16"/>
                  </a:cubicBezTo>
                  <a:cubicBezTo>
                    <a:pt x="23" y="16"/>
                    <a:pt x="24" y="16"/>
                    <a:pt x="25" y="16"/>
                  </a:cubicBezTo>
                  <a:cubicBezTo>
                    <a:pt x="25" y="14"/>
                    <a:pt x="26" y="12"/>
                    <a:pt x="26" y="10"/>
                  </a:cubicBezTo>
                  <a:cubicBezTo>
                    <a:pt x="25" y="11"/>
                    <a:pt x="25" y="10"/>
                    <a:pt x="23" y="9"/>
                  </a:cubicBezTo>
                  <a:cubicBezTo>
                    <a:pt x="22" y="10"/>
                    <a:pt x="20" y="13"/>
                    <a:pt x="19" y="14"/>
                  </a:cubicBezTo>
                  <a:cubicBezTo>
                    <a:pt x="18" y="13"/>
                    <a:pt x="18" y="13"/>
                    <a:pt x="18" y="12"/>
                  </a:cubicBezTo>
                  <a:cubicBezTo>
                    <a:pt x="20" y="12"/>
                    <a:pt x="21" y="11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5" y="8"/>
                    <a:pt x="22" y="5"/>
                    <a:pt x="21" y="1"/>
                  </a:cubicBezTo>
                  <a:cubicBezTo>
                    <a:pt x="14" y="0"/>
                    <a:pt x="16" y="6"/>
                    <a:pt x="12" y="6"/>
                  </a:cubicBezTo>
                  <a:cubicBezTo>
                    <a:pt x="12" y="10"/>
                    <a:pt x="12" y="14"/>
                    <a:pt x="9" y="14"/>
                  </a:cubicBezTo>
                  <a:cubicBezTo>
                    <a:pt x="8" y="14"/>
                    <a:pt x="7" y="14"/>
                    <a:pt x="4" y="14"/>
                  </a:cubicBezTo>
                  <a:cubicBezTo>
                    <a:pt x="4" y="17"/>
                    <a:pt x="3" y="17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75"/>
            <p:cNvSpPr>
              <a:spLocks/>
            </p:cNvSpPr>
            <p:nvPr/>
          </p:nvSpPr>
          <p:spPr bwMode="auto">
            <a:xfrm>
              <a:off x="3377165" y="2575335"/>
              <a:ext cx="156496" cy="72135"/>
            </a:xfrm>
            <a:custGeom>
              <a:avLst/>
              <a:gdLst>
                <a:gd name="T0" fmla="*/ 17 w 54"/>
                <a:gd name="T1" fmla="*/ 22 h 25"/>
                <a:gd name="T2" fmla="*/ 22 w 54"/>
                <a:gd name="T3" fmla="*/ 25 h 25"/>
                <a:gd name="T4" fmla="*/ 44 w 54"/>
                <a:gd name="T5" fmla="*/ 17 h 25"/>
                <a:gd name="T6" fmla="*/ 51 w 54"/>
                <a:gd name="T7" fmla="*/ 14 h 25"/>
                <a:gd name="T8" fmla="*/ 54 w 54"/>
                <a:gd name="T9" fmla="*/ 10 h 25"/>
                <a:gd name="T10" fmla="*/ 50 w 54"/>
                <a:gd name="T11" fmla="*/ 5 h 25"/>
                <a:gd name="T12" fmla="*/ 50 w 54"/>
                <a:gd name="T13" fmla="*/ 2 h 25"/>
                <a:gd name="T14" fmla="*/ 42 w 54"/>
                <a:gd name="T15" fmla="*/ 0 h 25"/>
                <a:gd name="T16" fmla="*/ 36 w 54"/>
                <a:gd name="T17" fmla="*/ 4 h 25"/>
                <a:gd name="T18" fmla="*/ 26 w 54"/>
                <a:gd name="T19" fmla="*/ 4 h 25"/>
                <a:gd name="T20" fmla="*/ 26 w 54"/>
                <a:gd name="T21" fmla="*/ 2 h 25"/>
                <a:gd name="T22" fmla="*/ 17 w 54"/>
                <a:gd name="T23" fmla="*/ 9 h 25"/>
                <a:gd name="T24" fmla="*/ 10 w 54"/>
                <a:gd name="T25" fmla="*/ 5 h 25"/>
                <a:gd name="T26" fmla="*/ 5 w 54"/>
                <a:gd name="T27" fmla="*/ 5 h 25"/>
                <a:gd name="T28" fmla="*/ 4 w 54"/>
                <a:gd name="T29" fmla="*/ 6 h 25"/>
                <a:gd name="T30" fmla="*/ 0 w 54"/>
                <a:gd name="T31" fmla="*/ 8 h 25"/>
                <a:gd name="T32" fmla="*/ 0 w 54"/>
                <a:gd name="T33" fmla="*/ 11 h 25"/>
                <a:gd name="T34" fmla="*/ 0 w 54"/>
                <a:gd name="T35" fmla="*/ 14 h 25"/>
                <a:gd name="T36" fmla="*/ 10 w 54"/>
                <a:gd name="T37" fmla="*/ 14 h 25"/>
                <a:gd name="T38" fmla="*/ 17 w 54"/>
                <a:gd name="T39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" h="25">
                  <a:moveTo>
                    <a:pt x="17" y="22"/>
                  </a:moveTo>
                  <a:cubicBezTo>
                    <a:pt x="18" y="22"/>
                    <a:pt x="22" y="25"/>
                    <a:pt x="22" y="25"/>
                  </a:cubicBezTo>
                  <a:cubicBezTo>
                    <a:pt x="30" y="25"/>
                    <a:pt x="37" y="19"/>
                    <a:pt x="44" y="17"/>
                  </a:cubicBezTo>
                  <a:cubicBezTo>
                    <a:pt x="47" y="16"/>
                    <a:pt x="49" y="17"/>
                    <a:pt x="51" y="14"/>
                  </a:cubicBezTo>
                  <a:cubicBezTo>
                    <a:pt x="51" y="14"/>
                    <a:pt x="54" y="13"/>
                    <a:pt x="54" y="10"/>
                  </a:cubicBezTo>
                  <a:cubicBezTo>
                    <a:pt x="54" y="8"/>
                    <a:pt x="50" y="7"/>
                    <a:pt x="50" y="5"/>
                  </a:cubicBezTo>
                  <a:cubicBezTo>
                    <a:pt x="50" y="3"/>
                    <a:pt x="50" y="2"/>
                    <a:pt x="50" y="2"/>
                  </a:cubicBezTo>
                  <a:cubicBezTo>
                    <a:pt x="49" y="2"/>
                    <a:pt x="43" y="2"/>
                    <a:pt x="42" y="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3"/>
                    <a:pt x="26" y="2"/>
                    <a:pt x="26" y="2"/>
                  </a:cubicBezTo>
                  <a:cubicBezTo>
                    <a:pt x="23" y="3"/>
                    <a:pt x="21" y="9"/>
                    <a:pt x="17" y="9"/>
                  </a:cubicBezTo>
                  <a:cubicBezTo>
                    <a:pt x="13" y="9"/>
                    <a:pt x="10" y="5"/>
                    <a:pt x="10" y="5"/>
                  </a:cubicBezTo>
                  <a:cubicBezTo>
                    <a:pt x="10" y="5"/>
                    <a:pt x="7" y="5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7"/>
                    <a:pt x="2" y="8"/>
                    <a:pt x="0" y="8"/>
                  </a:cubicBezTo>
                  <a:cubicBezTo>
                    <a:pt x="4" y="8"/>
                    <a:pt x="6" y="11"/>
                    <a:pt x="0" y="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2"/>
                    <a:pt x="6" y="14"/>
                    <a:pt x="10" y="14"/>
                  </a:cubicBezTo>
                  <a:cubicBezTo>
                    <a:pt x="8" y="20"/>
                    <a:pt x="12" y="20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76"/>
            <p:cNvSpPr>
              <a:spLocks/>
            </p:cNvSpPr>
            <p:nvPr/>
          </p:nvSpPr>
          <p:spPr bwMode="auto">
            <a:xfrm>
              <a:off x="4188986" y="3288124"/>
              <a:ext cx="51350" cy="20785"/>
            </a:xfrm>
            <a:custGeom>
              <a:avLst/>
              <a:gdLst>
                <a:gd name="T0" fmla="*/ 18 w 18"/>
                <a:gd name="T1" fmla="*/ 0 h 7"/>
                <a:gd name="T2" fmla="*/ 0 w 18"/>
                <a:gd name="T3" fmla="*/ 0 h 7"/>
                <a:gd name="T4" fmla="*/ 0 w 18"/>
                <a:gd name="T5" fmla="*/ 3 h 7"/>
                <a:gd name="T6" fmla="*/ 11 w 18"/>
                <a:gd name="T7" fmla="*/ 7 h 7"/>
                <a:gd name="T8" fmla="*/ 18 w 18"/>
                <a:gd name="T9" fmla="*/ 4 h 7"/>
                <a:gd name="T10" fmla="*/ 18 w 18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7">
                  <a:moveTo>
                    <a:pt x="18" y="0"/>
                  </a:moveTo>
                  <a:cubicBezTo>
                    <a:pt x="14" y="3"/>
                    <a:pt x="7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4"/>
                    <a:pt x="6" y="7"/>
                    <a:pt x="11" y="7"/>
                  </a:cubicBezTo>
                  <a:cubicBezTo>
                    <a:pt x="12" y="7"/>
                    <a:pt x="15" y="6"/>
                    <a:pt x="18" y="4"/>
                  </a:cubicBezTo>
                  <a:cubicBezTo>
                    <a:pt x="18" y="2"/>
                    <a:pt x="18" y="1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77"/>
            <p:cNvSpPr>
              <a:spLocks/>
            </p:cNvSpPr>
            <p:nvPr/>
          </p:nvSpPr>
          <p:spPr bwMode="auto">
            <a:xfrm>
              <a:off x="3896780" y="3149968"/>
              <a:ext cx="29343" cy="59909"/>
            </a:xfrm>
            <a:custGeom>
              <a:avLst/>
              <a:gdLst>
                <a:gd name="T0" fmla="*/ 6 w 10"/>
                <a:gd name="T1" fmla="*/ 21 h 21"/>
                <a:gd name="T2" fmla="*/ 10 w 10"/>
                <a:gd name="T3" fmla="*/ 13 h 21"/>
                <a:gd name="T4" fmla="*/ 10 w 10"/>
                <a:gd name="T5" fmla="*/ 9 h 21"/>
                <a:gd name="T6" fmla="*/ 6 w 10"/>
                <a:gd name="T7" fmla="*/ 0 h 21"/>
                <a:gd name="T8" fmla="*/ 0 w 10"/>
                <a:gd name="T9" fmla="*/ 5 h 21"/>
                <a:gd name="T10" fmla="*/ 6 w 10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1">
                  <a:moveTo>
                    <a:pt x="6" y="21"/>
                  </a:moveTo>
                  <a:cubicBezTo>
                    <a:pt x="6" y="18"/>
                    <a:pt x="8" y="17"/>
                    <a:pt x="10" y="13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8" y="6"/>
                    <a:pt x="10" y="2"/>
                    <a:pt x="6" y="0"/>
                  </a:cubicBezTo>
                  <a:cubicBezTo>
                    <a:pt x="4" y="1"/>
                    <a:pt x="4" y="5"/>
                    <a:pt x="0" y="5"/>
                  </a:cubicBezTo>
                  <a:cubicBezTo>
                    <a:pt x="0" y="11"/>
                    <a:pt x="1" y="18"/>
                    <a:pt x="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78"/>
            <p:cNvSpPr>
              <a:spLocks/>
            </p:cNvSpPr>
            <p:nvPr/>
          </p:nvSpPr>
          <p:spPr bwMode="auto">
            <a:xfrm>
              <a:off x="3900447" y="3103508"/>
              <a:ext cx="17117" cy="40347"/>
            </a:xfrm>
            <a:custGeom>
              <a:avLst/>
              <a:gdLst>
                <a:gd name="T0" fmla="*/ 2 w 6"/>
                <a:gd name="T1" fmla="*/ 5 h 14"/>
                <a:gd name="T2" fmla="*/ 0 w 6"/>
                <a:gd name="T3" fmla="*/ 10 h 14"/>
                <a:gd name="T4" fmla="*/ 3 w 6"/>
                <a:gd name="T5" fmla="*/ 14 h 14"/>
                <a:gd name="T6" fmla="*/ 6 w 6"/>
                <a:gd name="T7" fmla="*/ 14 h 14"/>
                <a:gd name="T8" fmla="*/ 6 w 6"/>
                <a:gd name="T9" fmla="*/ 0 h 14"/>
                <a:gd name="T10" fmla="*/ 2 w 6"/>
                <a:gd name="T1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2" y="5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2" y="14"/>
                    <a:pt x="3" y="14"/>
                  </a:cubicBezTo>
                  <a:cubicBezTo>
                    <a:pt x="4" y="14"/>
                    <a:pt x="5" y="14"/>
                    <a:pt x="6" y="14"/>
                  </a:cubicBezTo>
                  <a:cubicBezTo>
                    <a:pt x="5" y="12"/>
                    <a:pt x="6" y="5"/>
                    <a:pt x="6" y="0"/>
                  </a:cubicBezTo>
                  <a:cubicBezTo>
                    <a:pt x="6" y="0"/>
                    <a:pt x="3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79"/>
            <p:cNvSpPr>
              <a:spLocks/>
            </p:cNvSpPr>
            <p:nvPr/>
          </p:nvSpPr>
          <p:spPr bwMode="auto">
            <a:xfrm>
              <a:off x="4038604" y="2759951"/>
              <a:ext cx="19562" cy="29343"/>
            </a:xfrm>
            <a:custGeom>
              <a:avLst/>
              <a:gdLst>
                <a:gd name="T0" fmla="*/ 7 w 7"/>
                <a:gd name="T1" fmla="*/ 2 h 10"/>
                <a:gd name="T2" fmla="*/ 4 w 7"/>
                <a:gd name="T3" fmla="*/ 0 h 10"/>
                <a:gd name="T4" fmla="*/ 0 w 7"/>
                <a:gd name="T5" fmla="*/ 5 h 10"/>
                <a:gd name="T6" fmla="*/ 7 w 7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7" y="2"/>
                  </a:moveTo>
                  <a:cubicBezTo>
                    <a:pt x="7" y="1"/>
                    <a:pt x="5" y="1"/>
                    <a:pt x="4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4" y="10"/>
                    <a:pt x="7" y="4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80"/>
            <p:cNvSpPr>
              <a:spLocks/>
            </p:cNvSpPr>
            <p:nvPr/>
          </p:nvSpPr>
          <p:spPr bwMode="auto">
            <a:xfrm>
              <a:off x="4471412" y="2363821"/>
              <a:ext cx="179726" cy="127153"/>
            </a:xfrm>
            <a:custGeom>
              <a:avLst/>
              <a:gdLst>
                <a:gd name="T0" fmla="*/ 20 w 62"/>
                <a:gd name="T1" fmla="*/ 43 h 44"/>
                <a:gd name="T2" fmla="*/ 33 w 62"/>
                <a:gd name="T3" fmla="*/ 42 h 44"/>
                <a:gd name="T4" fmla="*/ 17 w 62"/>
                <a:gd name="T5" fmla="*/ 29 h 44"/>
                <a:gd name="T6" fmla="*/ 23 w 62"/>
                <a:gd name="T7" fmla="*/ 21 h 44"/>
                <a:gd name="T8" fmla="*/ 42 w 62"/>
                <a:gd name="T9" fmla="*/ 12 h 44"/>
                <a:gd name="T10" fmla="*/ 62 w 62"/>
                <a:gd name="T11" fmla="*/ 0 h 44"/>
                <a:gd name="T12" fmla="*/ 52 w 62"/>
                <a:gd name="T13" fmla="*/ 0 h 44"/>
                <a:gd name="T14" fmla="*/ 37 w 62"/>
                <a:gd name="T15" fmla="*/ 4 h 44"/>
                <a:gd name="T16" fmla="*/ 33 w 62"/>
                <a:gd name="T17" fmla="*/ 4 h 44"/>
                <a:gd name="T18" fmla="*/ 12 w 62"/>
                <a:gd name="T19" fmla="*/ 12 h 44"/>
                <a:gd name="T20" fmla="*/ 15 w 62"/>
                <a:gd name="T21" fmla="*/ 16 h 44"/>
                <a:gd name="T22" fmla="*/ 7 w 62"/>
                <a:gd name="T23" fmla="*/ 20 h 44"/>
                <a:gd name="T24" fmla="*/ 4 w 62"/>
                <a:gd name="T25" fmla="*/ 24 h 44"/>
                <a:gd name="T26" fmla="*/ 0 w 62"/>
                <a:gd name="T27" fmla="*/ 35 h 44"/>
                <a:gd name="T28" fmla="*/ 10 w 62"/>
                <a:gd name="T29" fmla="*/ 41 h 44"/>
                <a:gd name="T30" fmla="*/ 20 w 62"/>
                <a:gd name="T31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44">
                  <a:moveTo>
                    <a:pt x="20" y="43"/>
                  </a:moveTo>
                  <a:cubicBezTo>
                    <a:pt x="23" y="43"/>
                    <a:pt x="28" y="44"/>
                    <a:pt x="33" y="42"/>
                  </a:cubicBezTo>
                  <a:cubicBezTo>
                    <a:pt x="28" y="41"/>
                    <a:pt x="17" y="34"/>
                    <a:pt x="17" y="29"/>
                  </a:cubicBezTo>
                  <a:cubicBezTo>
                    <a:pt x="17" y="27"/>
                    <a:pt x="23" y="23"/>
                    <a:pt x="23" y="21"/>
                  </a:cubicBezTo>
                  <a:cubicBezTo>
                    <a:pt x="23" y="21"/>
                    <a:pt x="33" y="12"/>
                    <a:pt x="42" y="12"/>
                  </a:cubicBezTo>
                  <a:cubicBezTo>
                    <a:pt x="48" y="12"/>
                    <a:pt x="62" y="1"/>
                    <a:pt x="6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9" y="5"/>
                    <a:pt x="43" y="1"/>
                    <a:pt x="37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7" y="6"/>
                    <a:pt x="17" y="12"/>
                    <a:pt x="12" y="12"/>
                  </a:cubicBezTo>
                  <a:cubicBezTo>
                    <a:pt x="12" y="12"/>
                    <a:pt x="14" y="15"/>
                    <a:pt x="15" y="16"/>
                  </a:cubicBezTo>
                  <a:cubicBezTo>
                    <a:pt x="12" y="18"/>
                    <a:pt x="11" y="18"/>
                    <a:pt x="7" y="20"/>
                  </a:cubicBezTo>
                  <a:cubicBezTo>
                    <a:pt x="11" y="23"/>
                    <a:pt x="11" y="24"/>
                    <a:pt x="4" y="24"/>
                  </a:cubicBezTo>
                  <a:cubicBezTo>
                    <a:pt x="7" y="28"/>
                    <a:pt x="3" y="33"/>
                    <a:pt x="0" y="35"/>
                  </a:cubicBezTo>
                  <a:cubicBezTo>
                    <a:pt x="3" y="37"/>
                    <a:pt x="5" y="40"/>
                    <a:pt x="10" y="41"/>
                  </a:cubicBezTo>
                  <a:cubicBezTo>
                    <a:pt x="10" y="40"/>
                    <a:pt x="16" y="43"/>
                    <a:pt x="2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81"/>
            <p:cNvSpPr>
              <a:spLocks/>
            </p:cNvSpPr>
            <p:nvPr/>
          </p:nvSpPr>
          <p:spPr bwMode="auto">
            <a:xfrm>
              <a:off x="3614354" y="2736721"/>
              <a:ext cx="161386" cy="211514"/>
            </a:xfrm>
            <a:custGeom>
              <a:avLst/>
              <a:gdLst>
                <a:gd name="T0" fmla="*/ 10 w 56"/>
                <a:gd name="T1" fmla="*/ 10 h 73"/>
                <a:gd name="T2" fmla="*/ 10 w 56"/>
                <a:gd name="T3" fmla="*/ 20 h 73"/>
                <a:gd name="T4" fmla="*/ 14 w 56"/>
                <a:gd name="T5" fmla="*/ 30 h 73"/>
                <a:gd name="T6" fmla="*/ 20 w 56"/>
                <a:gd name="T7" fmla="*/ 23 h 73"/>
                <a:gd name="T8" fmla="*/ 17 w 56"/>
                <a:gd name="T9" fmla="*/ 31 h 73"/>
                <a:gd name="T10" fmla="*/ 24 w 56"/>
                <a:gd name="T11" fmla="*/ 34 h 73"/>
                <a:gd name="T12" fmla="*/ 29 w 56"/>
                <a:gd name="T13" fmla="*/ 41 h 73"/>
                <a:gd name="T14" fmla="*/ 18 w 56"/>
                <a:gd name="T15" fmla="*/ 50 h 73"/>
                <a:gd name="T16" fmla="*/ 16 w 56"/>
                <a:gd name="T17" fmla="*/ 58 h 73"/>
                <a:gd name="T18" fmla="*/ 26 w 56"/>
                <a:gd name="T19" fmla="*/ 62 h 73"/>
                <a:gd name="T20" fmla="*/ 30 w 56"/>
                <a:gd name="T21" fmla="*/ 59 h 73"/>
                <a:gd name="T22" fmla="*/ 14 w 56"/>
                <a:gd name="T23" fmla="*/ 73 h 73"/>
                <a:gd name="T24" fmla="*/ 25 w 56"/>
                <a:gd name="T25" fmla="*/ 69 h 73"/>
                <a:gd name="T26" fmla="*/ 25 w 56"/>
                <a:gd name="T27" fmla="*/ 67 h 73"/>
                <a:gd name="T28" fmla="*/ 50 w 56"/>
                <a:gd name="T29" fmla="*/ 67 h 73"/>
                <a:gd name="T30" fmla="*/ 54 w 56"/>
                <a:gd name="T31" fmla="*/ 61 h 73"/>
                <a:gd name="T32" fmla="*/ 51 w 56"/>
                <a:gd name="T33" fmla="*/ 58 h 73"/>
                <a:gd name="T34" fmla="*/ 55 w 56"/>
                <a:gd name="T35" fmla="*/ 56 h 73"/>
                <a:gd name="T36" fmla="*/ 56 w 56"/>
                <a:gd name="T37" fmla="*/ 49 h 73"/>
                <a:gd name="T38" fmla="*/ 49 w 56"/>
                <a:gd name="T39" fmla="*/ 48 h 73"/>
                <a:gd name="T40" fmla="*/ 49 w 56"/>
                <a:gd name="T41" fmla="*/ 45 h 73"/>
                <a:gd name="T42" fmla="*/ 45 w 56"/>
                <a:gd name="T43" fmla="*/ 41 h 73"/>
                <a:gd name="T44" fmla="*/ 40 w 56"/>
                <a:gd name="T45" fmla="*/ 34 h 73"/>
                <a:gd name="T46" fmla="*/ 39 w 56"/>
                <a:gd name="T47" fmla="*/ 31 h 73"/>
                <a:gd name="T48" fmla="*/ 32 w 56"/>
                <a:gd name="T49" fmla="*/ 21 h 73"/>
                <a:gd name="T50" fmla="*/ 24 w 56"/>
                <a:gd name="T51" fmla="*/ 19 h 73"/>
                <a:gd name="T52" fmla="*/ 34 w 56"/>
                <a:gd name="T53" fmla="*/ 15 h 73"/>
                <a:gd name="T54" fmla="*/ 34 w 56"/>
                <a:gd name="T55" fmla="*/ 11 h 73"/>
                <a:gd name="T56" fmla="*/ 22 w 56"/>
                <a:gd name="T57" fmla="*/ 3 h 73"/>
                <a:gd name="T58" fmla="*/ 8 w 56"/>
                <a:gd name="T59" fmla="*/ 1 h 73"/>
                <a:gd name="T60" fmla="*/ 10 w 56"/>
                <a:gd name="T61" fmla="*/ 3 h 73"/>
                <a:gd name="T62" fmla="*/ 10 w 56"/>
                <a:gd name="T63" fmla="*/ 4 h 73"/>
                <a:gd name="T64" fmla="*/ 8 w 56"/>
                <a:gd name="T65" fmla="*/ 5 h 73"/>
                <a:gd name="T66" fmla="*/ 10 w 56"/>
                <a:gd name="T67" fmla="*/ 1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73">
                  <a:moveTo>
                    <a:pt x="10" y="10"/>
                  </a:moveTo>
                  <a:cubicBezTo>
                    <a:pt x="10" y="12"/>
                    <a:pt x="8" y="20"/>
                    <a:pt x="10" y="20"/>
                  </a:cubicBezTo>
                  <a:cubicBezTo>
                    <a:pt x="10" y="23"/>
                    <a:pt x="9" y="22"/>
                    <a:pt x="14" y="30"/>
                  </a:cubicBezTo>
                  <a:cubicBezTo>
                    <a:pt x="15" y="28"/>
                    <a:pt x="17" y="25"/>
                    <a:pt x="20" y="23"/>
                  </a:cubicBezTo>
                  <a:cubicBezTo>
                    <a:pt x="20" y="26"/>
                    <a:pt x="17" y="27"/>
                    <a:pt x="17" y="31"/>
                  </a:cubicBezTo>
                  <a:cubicBezTo>
                    <a:pt x="17" y="33"/>
                    <a:pt x="20" y="34"/>
                    <a:pt x="24" y="34"/>
                  </a:cubicBezTo>
                  <a:cubicBezTo>
                    <a:pt x="24" y="38"/>
                    <a:pt x="26" y="39"/>
                    <a:pt x="29" y="41"/>
                  </a:cubicBezTo>
                  <a:cubicBezTo>
                    <a:pt x="26" y="46"/>
                    <a:pt x="21" y="43"/>
                    <a:pt x="18" y="50"/>
                  </a:cubicBezTo>
                  <a:cubicBezTo>
                    <a:pt x="18" y="50"/>
                    <a:pt x="16" y="55"/>
                    <a:pt x="16" y="58"/>
                  </a:cubicBezTo>
                  <a:cubicBezTo>
                    <a:pt x="16" y="60"/>
                    <a:pt x="25" y="62"/>
                    <a:pt x="26" y="62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28" y="66"/>
                    <a:pt x="14" y="62"/>
                    <a:pt x="14" y="73"/>
                  </a:cubicBezTo>
                  <a:cubicBezTo>
                    <a:pt x="15" y="70"/>
                    <a:pt x="21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2" y="64"/>
                    <a:pt x="51" y="62"/>
                    <a:pt x="54" y="61"/>
                  </a:cubicBezTo>
                  <a:cubicBezTo>
                    <a:pt x="53" y="60"/>
                    <a:pt x="51" y="60"/>
                    <a:pt x="51" y="58"/>
                  </a:cubicBezTo>
                  <a:cubicBezTo>
                    <a:pt x="51" y="57"/>
                    <a:pt x="54" y="56"/>
                    <a:pt x="55" y="56"/>
                  </a:cubicBezTo>
                  <a:cubicBezTo>
                    <a:pt x="54" y="53"/>
                    <a:pt x="55" y="52"/>
                    <a:pt x="56" y="49"/>
                  </a:cubicBezTo>
                  <a:cubicBezTo>
                    <a:pt x="54" y="48"/>
                    <a:pt x="53" y="47"/>
                    <a:pt x="49" y="48"/>
                  </a:cubicBezTo>
                  <a:cubicBezTo>
                    <a:pt x="49" y="47"/>
                    <a:pt x="49" y="46"/>
                    <a:pt x="49" y="45"/>
                  </a:cubicBezTo>
                  <a:cubicBezTo>
                    <a:pt x="47" y="45"/>
                    <a:pt x="45" y="44"/>
                    <a:pt x="45" y="41"/>
                  </a:cubicBezTo>
                  <a:cubicBezTo>
                    <a:pt x="42" y="40"/>
                    <a:pt x="42" y="38"/>
                    <a:pt x="40" y="34"/>
                  </a:cubicBezTo>
                  <a:cubicBezTo>
                    <a:pt x="38" y="34"/>
                    <a:pt x="39" y="32"/>
                    <a:pt x="39" y="31"/>
                  </a:cubicBezTo>
                  <a:cubicBezTo>
                    <a:pt x="39" y="27"/>
                    <a:pt x="32" y="24"/>
                    <a:pt x="32" y="21"/>
                  </a:cubicBezTo>
                  <a:cubicBezTo>
                    <a:pt x="31" y="21"/>
                    <a:pt x="25" y="21"/>
                    <a:pt x="24" y="19"/>
                  </a:cubicBezTo>
                  <a:cubicBezTo>
                    <a:pt x="26" y="19"/>
                    <a:pt x="34" y="16"/>
                    <a:pt x="34" y="15"/>
                  </a:cubicBezTo>
                  <a:cubicBezTo>
                    <a:pt x="34" y="14"/>
                    <a:pt x="34" y="13"/>
                    <a:pt x="34" y="11"/>
                  </a:cubicBezTo>
                  <a:cubicBezTo>
                    <a:pt x="0" y="10"/>
                    <a:pt x="22" y="8"/>
                    <a:pt x="22" y="3"/>
                  </a:cubicBezTo>
                  <a:cubicBezTo>
                    <a:pt x="14" y="3"/>
                    <a:pt x="9" y="0"/>
                    <a:pt x="8" y="1"/>
                  </a:cubicBezTo>
                  <a:cubicBezTo>
                    <a:pt x="8" y="2"/>
                    <a:pt x="9" y="2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9" y="5"/>
                    <a:pt x="8" y="5"/>
                  </a:cubicBezTo>
                  <a:cubicBezTo>
                    <a:pt x="7" y="6"/>
                    <a:pt x="10" y="6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82"/>
            <p:cNvSpPr>
              <a:spLocks/>
            </p:cNvSpPr>
            <p:nvPr/>
          </p:nvSpPr>
          <p:spPr bwMode="auto">
            <a:xfrm>
              <a:off x="4358931" y="3283233"/>
              <a:ext cx="37901" cy="31788"/>
            </a:xfrm>
            <a:custGeom>
              <a:avLst/>
              <a:gdLst>
                <a:gd name="T0" fmla="*/ 11 w 13"/>
                <a:gd name="T1" fmla="*/ 2 h 11"/>
                <a:gd name="T2" fmla="*/ 13 w 13"/>
                <a:gd name="T3" fmla="*/ 0 h 11"/>
                <a:gd name="T4" fmla="*/ 0 w 13"/>
                <a:gd name="T5" fmla="*/ 6 h 11"/>
                <a:gd name="T6" fmla="*/ 2 w 13"/>
                <a:gd name="T7" fmla="*/ 11 h 11"/>
                <a:gd name="T8" fmla="*/ 11 w 13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1" y="2"/>
                  </a:moveTo>
                  <a:cubicBezTo>
                    <a:pt x="12" y="2"/>
                    <a:pt x="13" y="1"/>
                    <a:pt x="13" y="0"/>
                  </a:cubicBezTo>
                  <a:cubicBezTo>
                    <a:pt x="9" y="1"/>
                    <a:pt x="2" y="5"/>
                    <a:pt x="0" y="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8" y="9"/>
                    <a:pt x="11" y="7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83"/>
            <p:cNvSpPr>
              <a:spLocks/>
            </p:cNvSpPr>
            <p:nvPr/>
          </p:nvSpPr>
          <p:spPr bwMode="auto">
            <a:xfrm>
              <a:off x="4602233" y="4432499"/>
              <a:ext cx="157718" cy="331331"/>
            </a:xfrm>
            <a:custGeom>
              <a:avLst/>
              <a:gdLst>
                <a:gd name="T0" fmla="*/ 46 w 55"/>
                <a:gd name="T1" fmla="*/ 0 h 115"/>
                <a:gd name="T2" fmla="*/ 31 w 55"/>
                <a:gd name="T3" fmla="*/ 25 h 115"/>
                <a:gd name="T4" fmla="*/ 28 w 55"/>
                <a:gd name="T5" fmla="*/ 25 h 115"/>
                <a:gd name="T6" fmla="*/ 28 w 55"/>
                <a:gd name="T7" fmla="*/ 29 h 115"/>
                <a:gd name="T8" fmla="*/ 20 w 55"/>
                <a:gd name="T9" fmla="*/ 34 h 115"/>
                <a:gd name="T10" fmla="*/ 11 w 55"/>
                <a:gd name="T11" fmla="*/ 36 h 115"/>
                <a:gd name="T12" fmla="*/ 7 w 55"/>
                <a:gd name="T13" fmla="*/ 51 h 115"/>
                <a:gd name="T14" fmla="*/ 11 w 55"/>
                <a:gd name="T15" fmla="*/ 65 h 115"/>
                <a:gd name="T16" fmla="*/ 0 w 55"/>
                <a:gd name="T17" fmla="*/ 82 h 115"/>
                <a:gd name="T18" fmla="*/ 0 w 55"/>
                <a:gd name="T19" fmla="*/ 91 h 115"/>
                <a:gd name="T20" fmla="*/ 3 w 55"/>
                <a:gd name="T21" fmla="*/ 94 h 115"/>
                <a:gd name="T22" fmla="*/ 0 w 55"/>
                <a:gd name="T23" fmla="*/ 98 h 115"/>
                <a:gd name="T24" fmla="*/ 8 w 55"/>
                <a:gd name="T25" fmla="*/ 113 h 115"/>
                <a:gd name="T26" fmla="*/ 11 w 55"/>
                <a:gd name="T27" fmla="*/ 115 h 115"/>
                <a:gd name="T28" fmla="*/ 28 w 55"/>
                <a:gd name="T29" fmla="*/ 91 h 115"/>
                <a:gd name="T30" fmla="*/ 39 w 55"/>
                <a:gd name="T31" fmla="*/ 68 h 115"/>
                <a:gd name="T32" fmla="*/ 46 w 55"/>
                <a:gd name="T33" fmla="*/ 44 h 115"/>
                <a:gd name="T34" fmla="*/ 49 w 55"/>
                <a:gd name="T35" fmla="*/ 39 h 115"/>
                <a:gd name="T36" fmla="*/ 55 w 55"/>
                <a:gd name="T37" fmla="*/ 26 h 115"/>
                <a:gd name="T38" fmla="*/ 55 w 55"/>
                <a:gd name="T39" fmla="*/ 11 h 115"/>
                <a:gd name="T40" fmla="*/ 46 w 5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115">
                  <a:moveTo>
                    <a:pt x="46" y="0"/>
                  </a:moveTo>
                  <a:cubicBezTo>
                    <a:pt x="43" y="6"/>
                    <a:pt x="39" y="25"/>
                    <a:pt x="31" y="25"/>
                  </a:cubicBezTo>
                  <a:cubicBezTo>
                    <a:pt x="30" y="25"/>
                    <a:pt x="29" y="25"/>
                    <a:pt x="28" y="25"/>
                  </a:cubicBezTo>
                  <a:cubicBezTo>
                    <a:pt x="28" y="26"/>
                    <a:pt x="28" y="28"/>
                    <a:pt x="28" y="29"/>
                  </a:cubicBezTo>
                  <a:cubicBezTo>
                    <a:pt x="25" y="30"/>
                    <a:pt x="23" y="34"/>
                    <a:pt x="20" y="34"/>
                  </a:cubicBezTo>
                  <a:cubicBezTo>
                    <a:pt x="16" y="34"/>
                    <a:pt x="15" y="36"/>
                    <a:pt x="11" y="36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6"/>
                    <a:pt x="11" y="58"/>
                    <a:pt x="11" y="65"/>
                  </a:cubicBezTo>
                  <a:cubicBezTo>
                    <a:pt x="11" y="69"/>
                    <a:pt x="7" y="82"/>
                    <a:pt x="0" y="82"/>
                  </a:cubicBezTo>
                  <a:cubicBezTo>
                    <a:pt x="3" y="87"/>
                    <a:pt x="0" y="86"/>
                    <a:pt x="0" y="91"/>
                  </a:cubicBezTo>
                  <a:cubicBezTo>
                    <a:pt x="0" y="92"/>
                    <a:pt x="2" y="94"/>
                    <a:pt x="3" y="94"/>
                  </a:cubicBezTo>
                  <a:cubicBezTo>
                    <a:pt x="2" y="96"/>
                    <a:pt x="0" y="95"/>
                    <a:pt x="0" y="98"/>
                  </a:cubicBezTo>
                  <a:cubicBezTo>
                    <a:pt x="0" y="105"/>
                    <a:pt x="1" y="113"/>
                    <a:pt x="8" y="113"/>
                  </a:cubicBezTo>
                  <a:cubicBezTo>
                    <a:pt x="8" y="114"/>
                    <a:pt x="11" y="115"/>
                    <a:pt x="11" y="115"/>
                  </a:cubicBezTo>
                  <a:cubicBezTo>
                    <a:pt x="23" y="115"/>
                    <a:pt x="28" y="106"/>
                    <a:pt x="28" y="91"/>
                  </a:cubicBezTo>
                  <a:cubicBezTo>
                    <a:pt x="33" y="91"/>
                    <a:pt x="39" y="73"/>
                    <a:pt x="39" y="68"/>
                  </a:cubicBezTo>
                  <a:cubicBezTo>
                    <a:pt x="39" y="59"/>
                    <a:pt x="46" y="53"/>
                    <a:pt x="46" y="44"/>
                  </a:cubicBezTo>
                  <a:cubicBezTo>
                    <a:pt x="48" y="44"/>
                    <a:pt x="49" y="40"/>
                    <a:pt x="49" y="39"/>
                  </a:cubicBezTo>
                  <a:cubicBezTo>
                    <a:pt x="49" y="34"/>
                    <a:pt x="55" y="31"/>
                    <a:pt x="55" y="26"/>
                  </a:cubicBezTo>
                  <a:cubicBezTo>
                    <a:pt x="55" y="19"/>
                    <a:pt x="52" y="15"/>
                    <a:pt x="55" y="11"/>
                  </a:cubicBezTo>
                  <a:cubicBezTo>
                    <a:pt x="52" y="9"/>
                    <a:pt x="47" y="6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84"/>
            <p:cNvSpPr>
              <a:spLocks noEditPoints="1"/>
            </p:cNvSpPr>
            <p:nvPr/>
          </p:nvSpPr>
          <p:spPr bwMode="auto">
            <a:xfrm>
              <a:off x="3402840" y="2332033"/>
              <a:ext cx="3228946" cy="2656760"/>
            </a:xfrm>
            <a:custGeom>
              <a:avLst/>
              <a:gdLst>
                <a:gd name="T0" fmla="*/ 822 w 1118"/>
                <a:gd name="T1" fmla="*/ 594 h 920"/>
                <a:gd name="T2" fmla="*/ 813 w 1118"/>
                <a:gd name="T3" fmla="*/ 527 h 920"/>
                <a:gd name="T4" fmla="*/ 877 w 1118"/>
                <a:gd name="T5" fmla="*/ 520 h 920"/>
                <a:gd name="T6" fmla="*/ 893 w 1118"/>
                <a:gd name="T7" fmla="*/ 434 h 920"/>
                <a:gd name="T8" fmla="*/ 920 w 1118"/>
                <a:gd name="T9" fmla="*/ 351 h 920"/>
                <a:gd name="T10" fmla="*/ 883 w 1118"/>
                <a:gd name="T11" fmla="*/ 297 h 920"/>
                <a:gd name="T12" fmla="*/ 935 w 1118"/>
                <a:gd name="T13" fmla="*/ 307 h 920"/>
                <a:gd name="T14" fmla="*/ 939 w 1118"/>
                <a:gd name="T15" fmla="*/ 292 h 920"/>
                <a:gd name="T16" fmla="*/ 977 w 1118"/>
                <a:gd name="T17" fmla="*/ 219 h 920"/>
                <a:gd name="T18" fmla="*/ 953 w 1118"/>
                <a:gd name="T19" fmla="*/ 133 h 920"/>
                <a:gd name="T20" fmla="*/ 1020 w 1118"/>
                <a:gd name="T21" fmla="*/ 121 h 920"/>
                <a:gd name="T22" fmla="*/ 1057 w 1118"/>
                <a:gd name="T23" fmla="*/ 173 h 920"/>
                <a:gd name="T24" fmla="*/ 1076 w 1118"/>
                <a:gd name="T25" fmla="*/ 112 h 920"/>
                <a:gd name="T26" fmla="*/ 1111 w 1118"/>
                <a:gd name="T27" fmla="*/ 89 h 920"/>
                <a:gd name="T28" fmla="*/ 933 w 1118"/>
                <a:gd name="T29" fmla="*/ 59 h 920"/>
                <a:gd name="T30" fmla="*/ 832 w 1118"/>
                <a:gd name="T31" fmla="*/ 44 h 920"/>
                <a:gd name="T32" fmla="*/ 770 w 1118"/>
                <a:gd name="T33" fmla="*/ 50 h 920"/>
                <a:gd name="T34" fmla="*/ 663 w 1118"/>
                <a:gd name="T35" fmla="*/ 31 h 920"/>
                <a:gd name="T36" fmla="*/ 594 w 1118"/>
                <a:gd name="T37" fmla="*/ 2 h 920"/>
                <a:gd name="T38" fmla="*/ 503 w 1118"/>
                <a:gd name="T39" fmla="*/ 36 h 920"/>
                <a:gd name="T40" fmla="*/ 497 w 1118"/>
                <a:gd name="T41" fmla="*/ 66 h 920"/>
                <a:gd name="T42" fmla="*/ 453 w 1118"/>
                <a:gd name="T43" fmla="*/ 42 h 920"/>
                <a:gd name="T44" fmla="*/ 378 w 1118"/>
                <a:gd name="T45" fmla="*/ 69 h 920"/>
                <a:gd name="T46" fmla="*/ 339 w 1118"/>
                <a:gd name="T47" fmla="*/ 82 h 920"/>
                <a:gd name="T48" fmla="*/ 327 w 1118"/>
                <a:gd name="T49" fmla="*/ 73 h 920"/>
                <a:gd name="T50" fmla="*/ 203 w 1118"/>
                <a:gd name="T51" fmla="*/ 64 h 920"/>
                <a:gd name="T52" fmla="*/ 146 w 1118"/>
                <a:gd name="T53" fmla="*/ 116 h 920"/>
                <a:gd name="T54" fmla="*/ 222 w 1118"/>
                <a:gd name="T55" fmla="*/ 134 h 920"/>
                <a:gd name="T56" fmla="*/ 243 w 1118"/>
                <a:gd name="T57" fmla="*/ 130 h 920"/>
                <a:gd name="T58" fmla="*/ 239 w 1118"/>
                <a:gd name="T59" fmla="*/ 169 h 920"/>
                <a:gd name="T60" fmla="*/ 178 w 1118"/>
                <a:gd name="T61" fmla="*/ 154 h 920"/>
                <a:gd name="T62" fmla="*/ 110 w 1118"/>
                <a:gd name="T63" fmla="*/ 214 h 920"/>
                <a:gd name="T64" fmla="*/ 58 w 1118"/>
                <a:gd name="T65" fmla="*/ 302 h 920"/>
                <a:gd name="T66" fmla="*/ 168 w 1118"/>
                <a:gd name="T67" fmla="*/ 262 h 920"/>
                <a:gd name="T68" fmla="*/ 230 w 1118"/>
                <a:gd name="T69" fmla="*/ 323 h 920"/>
                <a:gd name="T70" fmla="*/ 195 w 1118"/>
                <a:gd name="T71" fmla="*/ 254 h 920"/>
                <a:gd name="T72" fmla="*/ 258 w 1118"/>
                <a:gd name="T73" fmla="*/ 321 h 920"/>
                <a:gd name="T74" fmla="*/ 288 w 1118"/>
                <a:gd name="T75" fmla="*/ 288 h 920"/>
                <a:gd name="T76" fmla="*/ 310 w 1118"/>
                <a:gd name="T77" fmla="*/ 239 h 920"/>
                <a:gd name="T78" fmla="*/ 352 w 1118"/>
                <a:gd name="T79" fmla="*/ 237 h 920"/>
                <a:gd name="T80" fmla="*/ 359 w 1118"/>
                <a:gd name="T81" fmla="*/ 283 h 920"/>
                <a:gd name="T82" fmla="*/ 285 w 1118"/>
                <a:gd name="T83" fmla="*/ 296 h 920"/>
                <a:gd name="T84" fmla="*/ 349 w 1118"/>
                <a:gd name="T85" fmla="*/ 321 h 920"/>
                <a:gd name="T86" fmla="*/ 306 w 1118"/>
                <a:gd name="T87" fmla="*/ 370 h 920"/>
                <a:gd name="T88" fmla="*/ 197 w 1118"/>
                <a:gd name="T89" fmla="*/ 353 h 920"/>
                <a:gd name="T90" fmla="*/ 119 w 1118"/>
                <a:gd name="T91" fmla="*/ 328 h 920"/>
                <a:gd name="T92" fmla="*/ 31 w 1118"/>
                <a:gd name="T93" fmla="*/ 399 h 920"/>
                <a:gd name="T94" fmla="*/ 4 w 1118"/>
                <a:gd name="T95" fmla="*/ 517 h 920"/>
                <a:gd name="T96" fmla="*/ 154 w 1118"/>
                <a:gd name="T97" fmla="*/ 578 h 920"/>
                <a:gd name="T98" fmla="*/ 181 w 1118"/>
                <a:gd name="T99" fmla="*/ 636 h 920"/>
                <a:gd name="T100" fmla="*/ 200 w 1118"/>
                <a:gd name="T101" fmla="*/ 778 h 920"/>
                <a:gd name="T102" fmla="*/ 249 w 1118"/>
                <a:gd name="T103" fmla="*/ 920 h 920"/>
                <a:gd name="T104" fmla="*/ 351 w 1118"/>
                <a:gd name="T105" fmla="*/ 839 h 920"/>
                <a:gd name="T106" fmla="*/ 390 w 1118"/>
                <a:gd name="T107" fmla="*/ 675 h 920"/>
                <a:gd name="T108" fmla="*/ 429 w 1118"/>
                <a:gd name="T109" fmla="*/ 538 h 920"/>
                <a:gd name="T110" fmla="*/ 374 w 1118"/>
                <a:gd name="T111" fmla="*/ 452 h 920"/>
                <a:gd name="T112" fmla="*/ 356 w 1118"/>
                <a:gd name="T113" fmla="*/ 397 h 920"/>
                <a:gd name="T114" fmla="*/ 483 w 1118"/>
                <a:gd name="T115" fmla="*/ 492 h 920"/>
                <a:gd name="T116" fmla="*/ 463 w 1118"/>
                <a:gd name="T117" fmla="*/ 408 h 920"/>
                <a:gd name="T118" fmla="*/ 516 w 1118"/>
                <a:gd name="T119" fmla="*/ 416 h 920"/>
                <a:gd name="T120" fmla="*/ 633 w 1118"/>
                <a:gd name="T121" fmla="*/ 506 h 920"/>
                <a:gd name="T122" fmla="*/ 673 w 1118"/>
                <a:gd name="T123" fmla="*/ 496 h 920"/>
                <a:gd name="T124" fmla="*/ 765 w 1118"/>
                <a:gd name="T125" fmla="*/ 468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18" h="920">
                  <a:moveTo>
                    <a:pt x="786" y="482"/>
                  </a:moveTo>
                  <a:cubicBezTo>
                    <a:pt x="790" y="492"/>
                    <a:pt x="794" y="497"/>
                    <a:pt x="797" y="509"/>
                  </a:cubicBezTo>
                  <a:cubicBezTo>
                    <a:pt x="798" y="511"/>
                    <a:pt x="800" y="520"/>
                    <a:pt x="798" y="521"/>
                  </a:cubicBezTo>
                  <a:cubicBezTo>
                    <a:pt x="798" y="525"/>
                    <a:pt x="798" y="525"/>
                    <a:pt x="798" y="530"/>
                  </a:cubicBezTo>
                  <a:cubicBezTo>
                    <a:pt x="800" y="530"/>
                    <a:pt x="802" y="549"/>
                    <a:pt x="802" y="551"/>
                  </a:cubicBezTo>
                  <a:cubicBezTo>
                    <a:pt x="802" y="553"/>
                    <a:pt x="802" y="555"/>
                    <a:pt x="802" y="559"/>
                  </a:cubicBezTo>
                  <a:cubicBezTo>
                    <a:pt x="803" y="560"/>
                    <a:pt x="804" y="559"/>
                    <a:pt x="806" y="559"/>
                  </a:cubicBezTo>
                  <a:cubicBezTo>
                    <a:pt x="811" y="565"/>
                    <a:pt x="816" y="567"/>
                    <a:pt x="818" y="574"/>
                  </a:cubicBezTo>
                  <a:cubicBezTo>
                    <a:pt x="818" y="574"/>
                    <a:pt x="818" y="574"/>
                    <a:pt x="818" y="574"/>
                  </a:cubicBezTo>
                  <a:cubicBezTo>
                    <a:pt x="818" y="576"/>
                    <a:pt x="817" y="585"/>
                    <a:pt x="817" y="586"/>
                  </a:cubicBezTo>
                  <a:cubicBezTo>
                    <a:pt x="817" y="589"/>
                    <a:pt x="820" y="590"/>
                    <a:pt x="822" y="594"/>
                  </a:cubicBezTo>
                  <a:cubicBezTo>
                    <a:pt x="826" y="600"/>
                    <a:pt x="830" y="605"/>
                    <a:pt x="838" y="610"/>
                  </a:cubicBezTo>
                  <a:cubicBezTo>
                    <a:pt x="840" y="612"/>
                    <a:pt x="843" y="612"/>
                    <a:pt x="845" y="612"/>
                  </a:cubicBezTo>
                  <a:cubicBezTo>
                    <a:pt x="845" y="606"/>
                    <a:pt x="845" y="606"/>
                    <a:pt x="845" y="606"/>
                  </a:cubicBezTo>
                  <a:cubicBezTo>
                    <a:pt x="843" y="603"/>
                    <a:pt x="840" y="601"/>
                    <a:pt x="840" y="595"/>
                  </a:cubicBezTo>
                  <a:cubicBezTo>
                    <a:pt x="840" y="580"/>
                    <a:pt x="840" y="580"/>
                    <a:pt x="840" y="580"/>
                  </a:cubicBezTo>
                  <a:cubicBezTo>
                    <a:pt x="837" y="579"/>
                    <a:pt x="836" y="576"/>
                    <a:pt x="834" y="573"/>
                  </a:cubicBezTo>
                  <a:cubicBezTo>
                    <a:pt x="833" y="574"/>
                    <a:pt x="832" y="574"/>
                    <a:pt x="831" y="575"/>
                  </a:cubicBezTo>
                  <a:cubicBezTo>
                    <a:pt x="825" y="571"/>
                    <a:pt x="817" y="563"/>
                    <a:pt x="815" y="557"/>
                  </a:cubicBezTo>
                  <a:cubicBezTo>
                    <a:pt x="815" y="557"/>
                    <a:pt x="814" y="551"/>
                    <a:pt x="814" y="549"/>
                  </a:cubicBezTo>
                  <a:cubicBezTo>
                    <a:pt x="810" y="549"/>
                    <a:pt x="808" y="546"/>
                    <a:pt x="808" y="542"/>
                  </a:cubicBezTo>
                  <a:cubicBezTo>
                    <a:pt x="808" y="534"/>
                    <a:pt x="813" y="532"/>
                    <a:pt x="813" y="527"/>
                  </a:cubicBezTo>
                  <a:cubicBezTo>
                    <a:pt x="813" y="525"/>
                    <a:pt x="811" y="513"/>
                    <a:pt x="811" y="513"/>
                  </a:cubicBezTo>
                  <a:cubicBezTo>
                    <a:pt x="817" y="513"/>
                    <a:pt x="817" y="513"/>
                    <a:pt x="817" y="513"/>
                  </a:cubicBezTo>
                  <a:cubicBezTo>
                    <a:pt x="817" y="522"/>
                    <a:pt x="829" y="520"/>
                    <a:pt x="830" y="526"/>
                  </a:cubicBezTo>
                  <a:cubicBezTo>
                    <a:pt x="831" y="530"/>
                    <a:pt x="833" y="533"/>
                    <a:pt x="836" y="534"/>
                  </a:cubicBezTo>
                  <a:cubicBezTo>
                    <a:pt x="837" y="537"/>
                    <a:pt x="842" y="538"/>
                    <a:pt x="847" y="539"/>
                  </a:cubicBezTo>
                  <a:cubicBezTo>
                    <a:pt x="847" y="543"/>
                    <a:pt x="847" y="545"/>
                    <a:pt x="847" y="549"/>
                  </a:cubicBezTo>
                  <a:cubicBezTo>
                    <a:pt x="847" y="549"/>
                    <a:pt x="847" y="552"/>
                    <a:pt x="848" y="552"/>
                  </a:cubicBezTo>
                  <a:cubicBezTo>
                    <a:pt x="851" y="552"/>
                    <a:pt x="857" y="543"/>
                    <a:pt x="858" y="540"/>
                  </a:cubicBezTo>
                  <a:cubicBezTo>
                    <a:pt x="859" y="539"/>
                    <a:pt x="861" y="539"/>
                    <a:pt x="863" y="540"/>
                  </a:cubicBezTo>
                  <a:cubicBezTo>
                    <a:pt x="865" y="537"/>
                    <a:pt x="870" y="531"/>
                    <a:pt x="877" y="529"/>
                  </a:cubicBezTo>
                  <a:cubicBezTo>
                    <a:pt x="875" y="526"/>
                    <a:pt x="877" y="526"/>
                    <a:pt x="877" y="520"/>
                  </a:cubicBezTo>
                  <a:cubicBezTo>
                    <a:pt x="877" y="513"/>
                    <a:pt x="874" y="508"/>
                    <a:pt x="872" y="500"/>
                  </a:cubicBezTo>
                  <a:cubicBezTo>
                    <a:pt x="858" y="484"/>
                    <a:pt x="858" y="484"/>
                    <a:pt x="858" y="484"/>
                  </a:cubicBezTo>
                  <a:cubicBezTo>
                    <a:pt x="857" y="483"/>
                    <a:pt x="855" y="483"/>
                    <a:pt x="854" y="481"/>
                  </a:cubicBezTo>
                  <a:cubicBezTo>
                    <a:pt x="854" y="480"/>
                    <a:pt x="851" y="475"/>
                    <a:pt x="851" y="474"/>
                  </a:cubicBezTo>
                  <a:cubicBezTo>
                    <a:pt x="847" y="474"/>
                    <a:pt x="842" y="461"/>
                    <a:pt x="843" y="459"/>
                  </a:cubicBezTo>
                  <a:cubicBezTo>
                    <a:pt x="848" y="451"/>
                    <a:pt x="854" y="446"/>
                    <a:pt x="855" y="446"/>
                  </a:cubicBezTo>
                  <a:cubicBezTo>
                    <a:pt x="853" y="444"/>
                    <a:pt x="867" y="450"/>
                    <a:pt x="867" y="451"/>
                  </a:cubicBezTo>
                  <a:cubicBezTo>
                    <a:pt x="867" y="453"/>
                    <a:pt x="870" y="453"/>
                    <a:pt x="871" y="456"/>
                  </a:cubicBezTo>
                  <a:cubicBezTo>
                    <a:pt x="871" y="456"/>
                    <a:pt x="871" y="453"/>
                    <a:pt x="871" y="451"/>
                  </a:cubicBezTo>
                  <a:cubicBezTo>
                    <a:pt x="872" y="451"/>
                    <a:pt x="876" y="446"/>
                    <a:pt x="879" y="446"/>
                  </a:cubicBezTo>
                  <a:cubicBezTo>
                    <a:pt x="886" y="446"/>
                    <a:pt x="887" y="438"/>
                    <a:pt x="893" y="434"/>
                  </a:cubicBezTo>
                  <a:cubicBezTo>
                    <a:pt x="893" y="436"/>
                    <a:pt x="895" y="436"/>
                    <a:pt x="895" y="440"/>
                  </a:cubicBezTo>
                  <a:cubicBezTo>
                    <a:pt x="896" y="437"/>
                    <a:pt x="899" y="438"/>
                    <a:pt x="900" y="440"/>
                  </a:cubicBezTo>
                  <a:cubicBezTo>
                    <a:pt x="900" y="431"/>
                    <a:pt x="905" y="435"/>
                    <a:pt x="911" y="434"/>
                  </a:cubicBezTo>
                  <a:cubicBezTo>
                    <a:pt x="916" y="432"/>
                    <a:pt x="917" y="421"/>
                    <a:pt x="924" y="419"/>
                  </a:cubicBezTo>
                  <a:cubicBezTo>
                    <a:pt x="924" y="416"/>
                    <a:pt x="927" y="414"/>
                    <a:pt x="929" y="411"/>
                  </a:cubicBezTo>
                  <a:cubicBezTo>
                    <a:pt x="927" y="410"/>
                    <a:pt x="928" y="406"/>
                    <a:pt x="925" y="405"/>
                  </a:cubicBezTo>
                  <a:cubicBezTo>
                    <a:pt x="930" y="400"/>
                    <a:pt x="937" y="373"/>
                    <a:pt x="937" y="373"/>
                  </a:cubicBezTo>
                  <a:cubicBezTo>
                    <a:pt x="932" y="376"/>
                    <a:pt x="928" y="373"/>
                    <a:pt x="923" y="372"/>
                  </a:cubicBezTo>
                  <a:cubicBezTo>
                    <a:pt x="927" y="370"/>
                    <a:pt x="927" y="368"/>
                    <a:pt x="929" y="364"/>
                  </a:cubicBezTo>
                  <a:cubicBezTo>
                    <a:pt x="923" y="361"/>
                    <a:pt x="924" y="360"/>
                    <a:pt x="929" y="361"/>
                  </a:cubicBezTo>
                  <a:cubicBezTo>
                    <a:pt x="929" y="356"/>
                    <a:pt x="920" y="357"/>
                    <a:pt x="920" y="351"/>
                  </a:cubicBezTo>
                  <a:cubicBezTo>
                    <a:pt x="920" y="350"/>
                    <a:pt x="918" y="348"/>
                    <a:pt x="918" y="347"/>
                  </a:cubicBezTo>
                  <a:cubicBezTo>
                    <a:pt x="917" y="347"/>
                    <a:pt x="901" y="332"/>
                    <a:pt x="901" y="331"/>
                  </a:cubicBezTo>
                  <a:cubicBezTo>
                    <a:pt x="901" y="328"/>
                    <a:pt x="904" y="329"/>
                    <a:pt x="904" y="326"/>
                  </a:cubicBezTo>
                  <a:cubicBezTo>
                    <a:pt x="904" y="326"/>
                    <a:pt x="907" y="324"/>
                    <a:pt x="907" y="324"/>
                  </a:cubicBezTo>
                  <a:cubicBezTo>
                    <a:pt x="907" y="319"/>
                    <a:pt x="912" y="317"/>
                    <a:pt x="915" y="314"/>
                  </a:cubicBezTo>
                  <a:cubicBezTo>
                    <a:pt x="912" y="313"/>
                    <a:pt x="906" y="311"/>
                    <a:pt x="904" y="308"/>
                  </a:cubicBezTo>
                  <a:cubicBezTo>
                    <a:pt x="899" y="308"/>
                    <a:pt x="899" y="308"/>
                    <a:pt x="899" y="308"/>
                  </a:cubicBezTo>
                  <a:cubicBezTo>
                    <a:pt x="899" y="310"/>
                    <a:pt x="894" y="314"/>
                    <a:pt x="894" y="314"/>
                  </a:cubicBezTo>
                  <a:cubicBezTo>
                    <a:pt x="892" y="313"/>
                    <a:pt x="892" y="310"/>
                    <a:pt x="891" y="308"/>
                  </a:cubicBezTo>
                  <a:cubicBezTo>
                    <a:pt x="889" y="306"/>
                    <a:pt x="877" y="306"/>
                    <a:pt x="877" y="301"/>
                  </a:cubicBezTo>
                  <a:cubicBezTo>
                    <a:pt x="877" y="298"/>
                    <a:pt x="881" y="297"/>
                    <a:pt x="883" y="297"/>
                  </a:cubicBezTo>
                  <a:cubicBezTo>
                    <a:pt x="884" y="297"/>
                    <a:pt x="892" y="290"/>
                    <a:pt x="892" y="286"/>
                  </a:cubicBezTo>
                  <a:cubicBezTo>
                    <a:pt x="893" y="287"/>
                    <a:pt x="894" y="282"/>
                    <a:pt x="895" y="282"/>
                  </a:cubicBezTo>
                  <a:cubicBezTo>
                    <a:pt x="898" y="282"/>
                    <a:pt x="899" y="284"/>
                    <a:pt x="901" y="287"/>
                  </a:cubicBezTo>
                  <a:cubicBezTo>
                    <a:pt x="901" y="288"/>
                    <a:pt x="900" y="289"/>
                    <a:pt x="898" y="289"/>
                  </a:cubicBezTo>
                  <a:cubicBezTo>
                    <a:pt x="899" y="292"/>
                    <a:pt x="900" y="294"/>
                    <a:pt x="903" y="294"/>
                  </a:cubicBezTo>
                  <a:cubicBezTo>
                    <a:pt x="903" y="297"/>
                    <a:pt x="903" y="297"/>
                    <a:pt x="903" y="297"/>
                  </a:cubicBezTo>
                  <a:cubicBezTo>
                    <a:pt x="902" y="298"/>
                    <a:pt x="904" y="299"/>
                    <a:pt x="904" y="300"/>
                  </a:cubicBezTo>
                  <a:cubicBezTo>
                    <a:pt x="915" y="289"/>
                    <a:pt x="916" y="289"/>
                    <a:pt x="920" y="290"/>
                  </a:cubicBezTo>
                  <a:cubicBezTo>
                    <a:pt x="922" y="284"/>
                    <a:pt x="926" y="296"/>
                    <a:pt x="929" y="300"/>
                  </a:cubicBezTo>
                  <a:cubicBezTo>
                    <a:pt x="929" y="301"/>
                    <a:pt x="926" y="301"/>
                    <a:pt x="926" y="303"/>
                  </a:cubicBezTo>
                  <a:cubicBezTo>
                    <a:pt x="926" y="306"/>
                    <a:pt x="933" y="307"/>
                    <a:pt x="935" y="307"/>
                  </a:cubicBezTo>
                  <a:cubicBezTo>
                    <a:pt x="937" y="307"/>
                    <a:pt x="937" y="310"/>
                    <a:pt x="941" y="310"/>
                  </a:cubicBezTo>
                  <a:cubicBezTo>
                    <a:pt x="941" y="311"/>
                    <a:pt x="943" y="312"/>
                    <a:pt x="943" y="312"/>
                  </a:cubicBezTo>
                  <a:cubicBezTo>
                    <a:pt x="943" y="314"/>
                    <a:pt x="941" y="316"/>
                    <a:pt x="941" y="318"/>
                  </a:cubicBezTo>
                  <a:cubicBezTo>
                    <a:pt x="941" y="322"/>
                    <a:pt x="947" y="321"/>
                    <a:pt x="949" y="325"/>
                  </a:cubicBezTo>
                  <a:cubicBezTo>
                    <a:pt x="951" y="329"/>
                    <a:pt x="948" y="339"/>
                    <a:pt x="954" y="339"/>
                  </a:cubicBezTo>
                  <a:cubicBezTo>
                    <a:pt x="954" y="332"/>
                    <a:pt x="965" y="340"/>
                    <a:pt x="965" y="329"/>
                  </a:cubicBezTo>
                  <a:cubicBezTo>
                    <a:pt x="965" y="324"/>
                    <a:pt x="963" y="319"/>
                    <a:pt x="962" y="314"/>
                  </a:cubicBezTo>
                  <a:cubicBezTo>
                    <a:pt x="958" y="314"/>
                    <a:pt x="954" y="309"/>
                    <a:pt x="951" y="305"/>
                  </a:cubicBezTo>
                  <a:cubicBezTo>
                    <a:pt x="951" y="305"/>
                    <a:pt x="951" y="305"/>
                    <a:pt x="952" y="305"/>
                  </a:cubicBezTo>
                  <a:cubicBezTo>
                    <a:pt x="949" y="301"/>
                    <a:pt x="947" y="297"/>
                    <a:pt x="944" y="296"/>
                  </a:cubicBezTo>
                  <a:cubicBezTo>
                    <a:pt x="942" y="296"/>
                    <a:pt x="939" y="294"/>
                    <a:pt x="939" y="292"/>
                  </a:cubicBezTo>
                  <a:cubicBezTo>
                    <a:pt x="939" y="291"/>
                    <a:pt x="942" y="289"/>
                    <a:pt x="944" y="289"/>
                  </a:cubicBezTo>
                  <a:cubicBezTo>
                    <a:pt x="945" y="288"/>
                    <a:pt x="947" y="288"/>
                    <a:pt x="947" y="284"/>
                  </a:cubicBezTo>
                  <a:cubicBezTo>
                    <a:pt x="947" y="281"/>
                    <a:pt x="944" y="279"/>
                    <a:pt x="944" y="277"/>
                  </a:cubicBezTo>
                  <a:cubicBezTo>
                    <a:pt x="944" y="275"/>
                    <a:pt x="945" y="274"/>
                    <a:pt x="946" y="272"/>
                  </a:cubicBezTo>
                  <a:cubicBezTo>
                    <a:pt x="948" y="274"/>
                    <a:pt x="949" y="274"/>
                    <a:pt x="952" y="274"/>
                  </a:cubicBezTo>
                  <a:cubicBezTo>
                    <a:pt x="952" y="273"/>
                    <a:pt x="949" y="267"/>
                    <a:pt x="949" y="267"/>
                  </a:cubicBezTo>
                  <a:cubicBezTo>
                    <a:pt x="949" y="267"/>
                    <a:pt x="961" y="267"/>
                    <a:pt x="961" y="267"/>
                  </a:cubicBezTo>
                  <a:cubicBezTo>
                    <a:pt x="970" y="267"/>
                    <a:pt x="974" y="244"/>
                    <a:pt x="974" y="238"/>
                  </a:cubicBezTo>
                  <a:cubicBezTo>
                    <a:pt x="974" y="235"/>
                    <a:pt x="974" y="232"/>
                    <a:pt x="974" y="228"/>
                  </a:cubicBezTo>
                  <a:cubicBezTo>
                    <a:pt x="974" y="225"/>
                    <a:pt x="974" y="223"/>
                    <a:pt x="977" y="223"/>
                  </a:cubicBezTo>
                  <a:cubicBezTo>
                    <a:pt x="977" y="219"/>
                    <a:pt x="977" y="219"/>
                    <a:pt x="977" y="219"/>
                  </a:cubicBezTo>
                  <a:cubicBezTo>
                    <a:pt x="974" y="218"/>
                    <a:pt x="970" y="214"/>
                    <a:pt x="971" y="210"/>
                  </a:cubicBezTo>
                  <a:cubicBezTo>
                    <a:pt x="964" y="205"/>
                    <a:pt x="961" y="195"/>
                    <a:pt x="957" y="185"/>
                  </a:cubicBezTo>
                  <a:cubicBezTo>
                    <a:pt x="953" y="177"/>
                    <a:pt x="942" y="176"/>
                    <a:pt x="933" y="173"/>
                  </a:cubicBezTo>
                  <a:cubicBezTo>
                    <a:pt x="932" y="175"/>
                    <a:pt x="931" y="179"/>
                    <a:pt x="929" y="180"/>
                  </a:cubicBezTo>
                  <a:cubicBezTo>
                    <a:pt x="926" y="175"/>
                    <a:pt x="918" y="178"/>
                    <a:pt x="918" y="172"/>
                  </a:cubicBezTo>
                  <a:cubicBezTo>
                    <a:pt x="918" y="172"/>
                    <a:pt x="906" y="169"/>
                    <a:pt x="906" y="168"/>
                  </a:cubicBezTo>
                  <a:cubicBezTo>
                    <a:pt x="906" y="165"/>
                    <a:pt x="909" y="164"/>
                    <a:pt x="911" y="161"/>
                  </a:cubicBezTo>
                  <a:cubicBezTo>
                    <a:pt x="908" y="156"/>
                    <a:pt x="915" y="149"/>
                    <a:pt x="916" y="146"/>
                  </a:cubicBezTo>
                  <a:cubicBezTo>
                    <a:pt x="916" y="135"/>
                    <a:pt x="916" y="135"/>
                    <a:pt x="916" y="135"/>
                  </a:cubicBezTo>
                  <a:cubicBezTo>
                    <a:pt x="919" y="133"/>
                    <a:pt x="944" y="137"/>
                    <a:pt x="951" y="137"/>
                  </a:cubicBezTo>
                  <a:cubicBezTo>
                    <a:pt x="952" y="137"/>
                    <a:pt x="953" y="133"/>
                    <a:pt x="953" y="133"/>
                  </a:cubicBezTo>
                  <a:cubicBezTo>
                    <a:pt x="968" y="133"/>
                    <a:pt x="968" y="133"/>
                    <a:pt x="968" y="133"/>
                  </a:cubicBezTo>
                  <a:cubicBezTo>
                    <a:pt x="969" y="133"/>
                    <a:pt x="975" y="139"/>
                    <a:pt x="975" y="139"/>
                  </a:cubicBezTo>
                  <a:cubicBezTo>
                    <a:pt x="979" y="139"/>
                    <a:pt x="978" y="132"/>
                    <a:pt x="978" y="126"/>
                  </a:cubicBezTo>
                  <a:cubicBezTo>
                    <a:pt x="978" y="121"/>
                    <a:pt x="980" y="115"/>
                    <a:pt x="983" y="115"/>
                  </a:cubicBezTo>
                  <a:cubicBezTo>
                    <a:pt x="984" y="115"/>
                    <a:pt x="993" y="115"/>
                    <a:pt x="995" y="115"/>
                  </a:cubicBezTo>
                  <a:cubicBezTo>
                    <a:pt x="996" y="117"/>
                    <a:pt x="1002" y="124"/>
                    <a:pt x="1004" y="125"/>
                  </a:cubicBezTo>
                  <a:cubicBezTo>
                    <a:pt x="1005" y="121"/>
                    <a:pt x="1006" y="121"/>
                    <a:pt x="1006" y="116"/>
                  </a:cubicBezTo>
                  <a:cubicBezTo>
                    <a:pt x="1008" y="116"/>
                    <a:pt x="1010" y="116"/>
                    <a:pt x="1010" y="116"/>
                  </a:cubicBezTo>
                  <a:cubicBezTo>
                    <a:pt x="1010" y="114"/>
                    <a:pt x="1006" y="112"/>
                    <a:pt x="1006" y="109"/>
                  </a:cubicBezTo>
                  <a:cubicBezTo>
                    <a:pt x="1006" y="104"/>
                    <a:pt x="1014" y="110"/>
                    <a:pt x="1013" y="110"/>
                  </a:cubicBezTo>
                  <a:cubicBezTo>
                    <a:pt x="1014" y="115"/>
                    <a:pt x="1020" y="116"/>
                    <a:pt x="1020" y="121"/>
                  </a:cubicBezTo>
                  <a:cubicBezTo>
                    <a:pt x="1020" y="122"/>
                    <a:pt x="1015" y="130"/>
                    <a:pt x="1015" y="135"/>
                  </a:cubicBezTo>
                  <a:cubicBezTo>
                    <a:pt x="1015" y="138"/>
                    <a:pt x="1017" y="137"/>
                    <a:pt x="1017" y="139"/>
                  </a:cubicBezTo>
                  <a:cubicBezTo>
                    <a:pt x="1017" y="142"/>
                    <a:pt x="1016" y="146"/>
                    <a:pt x="1012" y="146"/>
                  </a:cubicBezTo>
                  <a:cubicBezTo>
                    <a:pt x="1012" y="160"/>
                    <a:pt x="1023" y="168"/>
                    <a:pt x="1034" y="173"/>
                  </a:cubicBezTo>
                  <a:cubicBezTo>
                    <a:pt x="1039" y="177"/>
                    <a:pt x="1038" y="185"/>
                    <a:pt x="1046" y="187"/>
                  </a:cubicBezTo>
                  <a:cubicBezTo>
                    <a:pt x="1047" y="187"/>
                    <a:pt x="1049" y="188"/>
                    <a:pt x="1050" y="190"/>
                  </a:cubicBezTo>
                  <a:cubicBezTo>
                    <a:pt x="1052" y="194"/>
                    <a:pt x="1056" y="198"/>
                    <a:pt x="1059" y="198"/>
                  </a:cubicBezTo>
                  <a:cubicBezTo>
                    <a:pt x="1061" y="198"/>
                    <a:pt x="1063" y="195"/>
                    <a:pt x="1063" y="191"/>
                  </a:cubicBezTo>
                  <a:cubicBezTo>
                    <a:pt x="1063" y="188"/>
                    <a:pt x="1056" y="187"/>
                    <a:pt x="1056" y="184"/>
                  </a:cubicBezTo>
                  <a:cubicBezTo>
                    <a:pt x="1056" y="183"/>
                    <a:pt x="1060" y="182"/>
                    <a:pt x="1062" y="181"/>
                  </a:cubicBezTo>
                  <a:cubicBezTo>
                    <a:pt x="1060" y="178"/>
                    <a:pt x="1059" y="177"/>
                    <a:pt x="1057" y="173"/>
                  </a:cubicBezTo>
                  <a:cubicBezTo>
                    <a:pt x="1058" y="173"/>
                    <a:pt x="1060" y="173"/>
                    <a:pt x="1064" y="173"/>
                  </a:cubicBezTo>
                  <a:cubicBezTo>
                    <a:pt x="1063" y="171"/>
                    <a:pt x="1060" y="169"/>
                    <a:pt x="1060" y="167"/>
                  </a:cubicBezTo>
                  <a:cubicBezTo>
                    <a:pt x="1057" y="167"/>
                    <a:pt x="1055" y="164"/>
                    <a:pt x="1056" y="160"/>
                  </a:cubicBezTo>
                  <a:cubicBezTo>
                    <a:pt x="1057" y="160"/>
                    <a:pt x="1059" y="158"/>
                    <a:pt x="1059" y="156"/>
                  </a:cubicBezTo>
                  <a:cubicBezTo>
                    <a:pt x="1047" y="152"/>
                    <a:pt x="1047" y="143"/>
                    <a:pt x="1037" y="144"/>
                  </a:cubicBezTo>
                  <a:cubicBezTo>
                    <a:pt x="1034" y="145"/>
                    <a:pt x="1037" y="132"/>
                    <a:pt x="1030" y="131"/>
                  </a:cubicBezTo>
                  <a:cubicBezTo>
                    <a:pt x="1039" y="125"/>
                    <a:pt x="1039" y="125"/>
                    <a:pt x="1039" y="125"/>
                  </a:cubicBezTo>
                  <a:cubicBezTo>
                    <a:pt x="1041" y="125"/>
                    <a:pt x="1041" y="128"/>
                    <a:pt x="1043" y="128"/>
                  </a:cubicBezTo>
                  <a:cubicBezTo>
                    <a:pt x="1046" y="128"/>
                    <a:pt x="1050" y="125"/>
                    <a:pt x="1055" y="123"/>
                  </a:cubicBezTo>
                  <a:cubicBezTo>
                    <a:pt x="1055" y="123"/>
                    <a:pt x="1060" y="127"/>
                    <a:pt x="1063" y="129"/>
                  </a:cubicBezTo>
                  <a:cubicBezTo>
                    <a:pt x="1064" y="121"/>
                    <a:pt x="1067" y="112"/>
                    <a:pt x="1076" y="112"/>
                  </a:cubicBezTo>
                  <a:cubicBezTo>
                    <a:pt x="1076" y="110"/>
                    <a:pt x="1076" y="109"/>
                    <a:pt x="1076" y="108"/>
                  </a:cubicBezTo>
                  <a:cubicBezTo>
                    <a:pt x="1078" y="110"/>
                    <a:pt x="1081" y="110"/>
                    <a:pt x="1084" y="110"/>
                  </a:cubicBezTo>
                  <a:cubicBezTo>
                    <a:pt x="1086" y="110"/>
                    <a:pt x="1088" y="111"/>
                    <a:pt x="1090" y="110"/>
                  </a:cubicBezTo>
                  <a:cubicBezTo>
                    <a:pt x="1089" y="106"/>
                    <a:pt x="1091" y="108"/>
                    <a:pt x="1091" y="104"/>
                  </a:cubicBezTo>
                  <a:cubicBezTo>
                    <a:pt x="1076" y="102"/>
                    <a:pt x="1070" y="95"/>
                    <a:pt x="1059" y="93"/>
                  </a:cubicBezTo>
                  <a:cubicBezTo>
                    <a:pt x="1064" y="93"/>
                    <a:pt x="1067" y="94"/>
                    <a:pt x="1071" y="91"/>
                  </a:cubicBezTo>
                  <a:cubicBezTo>
                    <a:pt x="1068" y="86"/>
                    <a:pt x="1088" y="90"/>
                    <a:pt x="1094" y="93"/>
                  </a:cubicBezTo>
                  <a:cubicBezTo>
                    <a:pt x="1106" y="93"/>
                    <a:pt x="1106" y="93"/>
                    <a:pt x="1106" y="93"/>
                  </a:cubicBezTo>
                  <a:cubicBezTo>
                    <a:pt x="1107" y="95"/>
                    <a:pt x="1109" y="95"/>
                    <a:pt x="1111" y="95"/>
                  </a:cubicBezTo>
                  <a:cubicBezTo>
                    <a:pt x="1111" y="95"/>
                    <a:pt x="1115" y="95"/>
                    <a:pt x="1118" y="95"/>
                  </a:cubicBezTo>
                  <a:cubicBezTo>
                    <a:pt x="1117" y="94"/>
                    <a:pt x="1111" y="92"/>
                    <a:pt x="1111" y="89"/>
                  </a:cubicBezTo>
                  <a:cubicBezTo>
                    <a:pt x="1111" y="86"/>
                    <a:pt x="1112" y="86"/>
                    <a:pt x="1111" y="82"/>
                  </a:cubicBezTo>
                  <a:cubicBezTo>
                    <a:pt x="1102" y="82"/>
                    <a:pt x="1096" y="75"/>
                    <a:pt x="1086" y="75"/>
                  </a:cubicBezTo>
                  <a:cubicBezTo>
                    <a:pt x="1085" y="75"/>
                    <a:pt x="1083" y="75"/>
                    <a:pt x="1083" y="77"/>
                  </a:cubicBezTo>
                  <a:cubicBezTo>
                    <a:pt x="1083" y="78"/>
                    <a:pt x="1076" y="73"/>
                    <a:pt x="1064" y="69"/>
                  </a:cubicBezTo>
                  <a:cubicBezTo>
                    <a:pt x="1048" y="63"/>
                    <a:pt x="1034" y="63"/>
                    <a:pt x="1019" y="58"/>
                  </a:cubicBezTo>
                  <a:cubicBezTo>
                    <a:pt x="1019" y="58"/>
                    <a:pt x="1006" y="57"/>
                    <a:pt x="1002" y="57"/>
                  </a:cubicBezTo>
                  <a:cubicBezTo>
                    <a:pt x="998" y="57"/>
                    <a:pt x="994" y="58"/>
                    <a:pt x="989" y="58"/>
                  </a:cubicBezTo>
                  <a:cubicBezTo>
                    <a:pt x="988" y="58"/>
                    <a:pt x="978" y="57"/>
                    <a:pt x="977" y="55"/>
                  </a:cubicBezTo>
                  <a:cubicBezTo>
                    <a:pt x="977" y="55"/>
                    <a:pt x="965" y="57"/>
                    <a:pt x="962" y="56"/>
                  </a:cubicBezTo>
                  <a:cubicBezTo>
                    <a:pt x="962" y="59"/>
                    <a:pt x="958" y="58"/>
                    <a:pt x="954" y="58"/>
                  </a:cubicBezTo>
                  <a:cubicBezTo>
                    <a:pt x="946" y="58"/>
                    <a:pt x="940" y="57"/>
                    <a:pt x="933" y="59"/>
                  </a:cubicBezTo>
                  <a:cubicBezTo>
                    <a:pt x="935" y="63"/>
                    <a:pt x="937" y="63"/>
                    <a:pt x="939" y="66"/>
                  </a:cubicBezTo>
                  <a:cubicBezTo>
                    <a:pt x="928" y="59"/>
                    <a:pt x="918" y="58"/>
                    <a:pt x="908" y="48"/>
                  </a:cubicBezTo>
                  <a:cubicBezTo>
                    <a:pt x="884" y="48"/>
                    <a:pt x="884" y="48"/>
                    <a:pt x="884" y="48"/>
                  </a:cubicBezTo>
                  <a:cubicBezTo>
                    <a:pt x="883" y="48"/>
                    <a:pt x="882" y="49"/>
                    <a:pt x="882" y="50"/>
                  </a:cubicBezTo>
                  <a:cubicBezTo>
                    <a:pt x="872" y="50"/>
                    <a:pt x="872" y="50"/>
                    <a:pt x="872" y="50"/>
                  </a:cubicBezTo>
                  <a:cubicBezTo>
                    <a:pt x="867" y="50"/>
                    <a:pt x="868" y="46"/>
                    <a:pt x="862" y="46"/>
                  </a:cubicBezTo>
                  <a:cubicBezTo>
                    <a:pt x="859" y="46"/>
                    <a:pt x="860" y="48"/>
                    <a:pt x="858" y="48"/>
                  </a:cubicBezTo>
                  <a:cubicBezTo>
                    <a:pt x="854" y="48"/>
                    <a:pt x="852" y="46"/>
                    <a:pt x="848" y="44"/>
                  </a:cubicBezTo>
                  <a:cubicBezTo>
                    <a:pt x="851" y="41"/>
                    <a:pt x="851" y="41"/>
                    <a:pt x="851" y="41"/>
                  </a:cubicBezTo>
                  <a:cubicBezTo>
                    <a:pt x="850" y="41"/>
                    <a:pt x="847" y="40"/>
                    <a:pt x="843" y="40"/>
                  </a:cubicBezTo>
                  <a:cubicBezTo>
                    <a:pt x="837" y="40"/>
                    <a:pt x="836" y="44"/>
                    <a:pt x="832" y="44"/>
                  </a:cubicBezTo>
                  <a:cubicBezTo>
                    <a:pt x="831" y="44"/>
                    <a:pt x="830" y="44"/>
                    <a:pt x="830" y="44"/>
                  </a:cubicBezTo>
                  <a:cubicBezTo>
                    <a:pt x="830" y="40"/>
                    <a:pt x="830" y="40"/>
                    <a:pt x="830" y="40"/>
                  </a:cubicBezTo>
                  <a:cubicBezTo>
                    <a:pt x="827" y="38"/>
                    <a:pt x="826" y="38"/>
                    <a:pt x="822" y="40"/>
                  </a:cubicBezTo>
                  <a:cubicBezTo>
                    <a:pt x="822" y="36"/>
                    <a:pt x="806" y="40"/>
                    <a:pt x="806" y="40"/>
                  </a:cubicBezTo>
                  <a:cubicBezTo>
                    <a:pt x="798" y="40"/>
                    <a:pt x="798" y="40"/>
                    <a:pt x="798" y="40"/>
                  </a:cubicBezTo>
                  <a:cubicBezTo>
                    <a:pt x="798" y="40"/>
                    <a:pt x="799" y="41"/>
                    <a:pt x="800" y="41"/>
                  </a:cubicBezTo>
                  <a:cubicBezTo>
                    <a:pt x="800" y="43"/>
                    <a:pt x="802" y="46"/>
                    <a:pt x="802" y="46"/>
                  </a:cubicBezTo>
                  <a:cubicBezTo>
                    <a:pt x="799" y="46"/>
                    <a:pt x="798" y="48"/>
                    <a:pt x="794" y="48"/>
                  </a:cubicBezTo>
                  <a:cubicBezTo>
                    <a:pt x="786" y="48"/>
                    <a:pt x="778" y="45"/>
                    <a:pt x="773" y="45"/>
                  </a:cubicBezTo>
                  <a:cubicBezTo>
                    <a:pt x="772" y="45"/>
                    <a:pt x="771" y="45"/>
                    <a:pt x="770" y="45"/>
                  </a:cubicBezTo>
                  <a:cubicBezTo>
                    <a:pt x="770" y="50"/>
                    <a:pt x="770" y="50"/>
                    <a:pt x="770" y="50"/>
                  </a:cubicBezTo>
                  <a:cubicBezTo>
                    <a:pt x="766" y="50"/>
                    <a:pt x="766" y="50"/>
                    <a:pt x="766" y="50"/>
                  </a:cubicBezTo>
                  <a:cubicBezTo>
                    <a:pt x="761" y="47"/>
                    <a:pt x="752" y="47"/>
                    <a:pt x="748" y="43"/>
                  </a:cubicBezTo>
                  <a:cubicBezTo>
                    <a:pt x="748" y="43"/>
                    <a:pt x="749" y="42"/>
                    <a:pt x="749" y="41"/>
                  </a:cubicBezTo>
                  <a:cubicBezTo>
                    <a:pt x="749" y="41"/>
                    <a:pt x="736" y="36"/>
                    <a:pt x="736" y="35"/>
                  </a:cubicBezTo>
                  <a:cubicBezTo>
                    <a:pt x="736" y="34"/>
                    <a:pt x="731" y="33"/>
                    <a:pt x="727" y="34"/>
                  </a:cubicBezTo>
                  <a:cubicBezTo>
                    <a:pt x="726" y="34"/>
                    <a:pt x="722" y="29"/>
                    <a:pt x="714" y="29"/>
                  </a:cubicBezTo>
                  <a:cubicBezTo>
                    <a:pt x="704" y="29"/>
                    <a:pt x="708" y="32"/>
                    <a:pt x="715" y="35"/>
                  </a:cubicBezTo>
                  <a:cubicBezTo>
                    <a:pt x="713" y="35"/>
                    <a:pt x="712" y="35"/>
                    <a:pt x="712" y="35"/>
                  </a:cubicBezTo>
                  <a:cubicBezTo>
                    <a:pt x="708" y="35"/>
                    <a:pt x="704" y="37"/>
                    <a:pt x="698" y="37"/>
                  </a:cubicBezTo>
                  <a:cubicBezTo>
                    <a:pt x="688" y="37"/>
                    <a:pt x="681" y="33"/>
                    <a:pt x="671" y="33"/>
                  </a:cubicBezTo>
                  <a:cubicBezTo>
                    <a:pt x="670" y="33"/>
                    <a:pt x="663" y="29"/>
                    <a:pt x="663" y="31"/>
                  </a:cubicBezTo>
                  <a:cubicBezTo>
                    <a:pt x="663" y="34"/>
                    <a:pt x="660" y="31"/>
                    <a:pt x="652" y="29"/>
                  </a:cubicBezTo>
                  <a:cubicBezTo>
                    <a:pt x="653" y="28"/>
                    <a:pt x="654" y="24"/>
                    <a:pt x="654" y="24"/>
                  </a:cubicBezTo>
                  <a:cubicBezTo>
                    <a:pt x="649" y="24"/>
                    <a:pt x="649" y="24"/>
                    <a:pt x="649" y="24"/>
                  </a:cubicBezTo>
                  <a:cubicBezTo>
                    <a:pt x="648" y="25"/>
                    <a:pt x="647" y="26"/>
                    <a:pt x="646" y="26"/>
                  </a:cubicBezTo>
                  <a:cubicBezTo>
                    <a:pt x="646" y="27"/>
                    <a:pt x="636" y="35"/>
                    <a:pt x="628" y="38"/>
                  </a:cubicBezTo>
                  <a:cubicBezTo>
                    <a:pt x="628" y="30"/>
                    <a:pt x="644" y="25"/>
                    <a:pt x="649" y="21"/>
                  </a:cubicBezTo>
                  <a:cubicBezTo>
                    <a:pt x="643" y="16"/>
                    <a:pt x="627" y="11"/>
                    <a:pt x="614" y="11"/>
                  </a:cubicBezTo>
                  <a:cubicBezTo>
                    <a:pt x="612" y="11"/>
                    <a:pt x="611" y="13"/>
                    <a:pt x="607" y="13"/>
                  </a:cubicBezTo>
                  <a:cubicBezTo>
                    <a:pt x="595" y="10"/>
                    <a:pt x="595" y="10"/>
                    <a:pt x="595" y="10"/>
                  </a:cubicBezTo>
                  <a:cubicBezTo>
                    <a:pt x="595" y="7"/>
                    <a:pt x="598" y="6"/>
                    <a:pt x="598" y="5"/>
                  </a:cubicBezTo>
                  <a:cubicBezTo>
                    <a:pt x="598" y="3"/>
                    <a:pt x="596" y="3"/>
                    <a:pt x="594" y="2"/>
                  </a:cubicBezTo>
                  <a:cubicBezTo>
                    <a:pt x="593" y="1"/>
                    <a:pt x="590" y="0"/>
                    <a:pt x="590" y="5"/>
                  </a:cubicBezTo>
                  <a:cubicBezTo>
                    <a:pt x="585" y="5"/>
                    <a:pt x="582" y="9"/>
                    <a:pt x="579" y="11"/>
                  </a:cubicBezTo>
                  <a:cubicBezTo>
                    <a:pt x="579" y="11"/>
                    <a:pt x="578" y="16"/>
                    <a:pt x="573" y="13"/>
                  </a:cubicBezTo>
                  <a:cubicBezTo>
                    <a:pt x="564" y="17"/>
                    <a:pt x="564" y="17"/>
                    <a:pt x="564" y="17"/>
                  </a:cubicBezTo>
                  <a:cubicBezTo>
                    <a:pt x="564" y="17"/>
                    <a:pt x="562" y="14"/>
                    <a:pt x="560" y="14"/>
                  </a:cubicBezTo>
                  <a:cubicBezTo>
                    <a:pt x="546" y="14"/>
                    <a:pt x="538" y="23"/>
                    <a:pt x="524" y="23"/>
                  </a:cubicBezTo>
                  <a:cubicBezTo>
                    <a:pt x="524" y="25"/>
                    <a:pt x="522" y="32"/>
                    <a:pt x="519" y="32"/>
                  </a:cubicBezTo>
                  <a:cubicBezTo>
                    <a:pt x="517" y="32"/>
                    <a:pt x="516" y="30"/>
                    <a:pt x="515" y="30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09" y="32"/>
                    <a:pt x="505" y="32"/>
                    <a:pt x="505" y="34"/>
                  </a:cubicBezTo>
                  <a:cubicBezTo>
                    <a:pt x="505" y="39"/>
                    <a:pt x="504" y="44"/>
                    <a:pt x="503" y="36"/>
                  </a:cubicBezTo>
                  <a:cubicBezTo>
                    <a:pt x="502" y="36"/>
                    <a:pt x="501" y="36"/>
                    <a:pt x="500" y="36"/>
                  </a:cubicBezTo>
                  <a:cubicBezTo>
                    <a:pt x="498" y="36"/>
                    <a:pt x="497" y="40"/>
                    <a:pt x="494" y="40"/>
                  </a:cubicBezTo>
                  <a:cubicBezTo>
                    <a:pt x="493" y="41"/>
                    <a:pt x="493" y="43"/>
                    <a:pt x="491" y="45"/>
                  </a:cubicBezTo>
                  <a:cubicBezTo>
                    <a:pt x="494" y="48"/>
                    <a:pt x="502" y="51"/>
                    <a:pt x="502" y="51"/>
                  </a:cubicBezTo>
                  <a:cubicBezTo>
                    <a:pt x="494" y="48"/>
                    <a:pt x="487" y="50"/>
                    <a:pt x="485" y="40"/>
                  </a:cubicBezTo>
                  <a:cubicBezTo>
                    <a:pt x="482" y="40"/>
                    <a:pt x="482" y="40"/>
                    <a:pt x="482" y="40"/>
                  </a:cubicBezTo>
                  <a:cubicBezTo>
                    <a:pt x="482" y="43"/>
                    <a:pt x="481" y="43"/>
                    <a:pt x="479" y="45"/>
                  </a:cubicBezTo>
                  <a:cubicBezTo>
                    <a:pt x="482" y="50"/>
                    <a:pt x="486" y="48"/>
                    <a:pt x="488" y="55"/>
                  </a:cubicBezTo>
                  <a:cubicBezTo>
                    <a:pt x="488" y="56"/>
                    <a:pt x="488" y="59"/>
                    <a:pt x="490" y="61"/>
                  </a:cubicBezTo>
                  <a:cubicBezTo>
                    <a:pt x="491" y="63"/>
                    <a:pt x="491" y="63"/>
                    <a:pt x="495" y="63"/>
                  </a:cubicBezTo>
                  <a:cubicBezTo>
                    <a:pt x="498" y="63"/>
                    <a:pt x="499" y="64"/>
                    <a:pt x="497" y="66"/>
                  </a:cubicBezTo>
                  <a:cubicBezTo>
                    <a:pt x="497" y="67"/>
                    <a:pt x="501" y="75"/>
                    <a:pt x="503" y="76"/>
                  </a:cubicBezTo>
                  <a:cubicBezTo>
                    <a:pt x="500" y="79"/>
                    <a:pt x="499" y="84"/>
                    <a:pt x="492" y="84"/>
                  </a:cubicBezTo>
                  <a:cubicBezTo>
                    <a:pt x="486" y="84"/>
                    <a:pt x="483" y="83"/>
                    <a:pt x="486" y="83"/>
                  </a:cubicBezTo>
                  <a:cubicBezTo>
                    <a:pt x="490" y="83"/>
                    <a:pt x="492" y="79"/>
                    <a:pt x="492" y="75"/>
                  </a:cubicBezTo>
                  <a:cubicBezTo>
                    <a:pt x="492" y="73"/>
                    <a:pt x="492" y="71"/>
                    <a:pt x="492" y="69"/>
                  </a:cubicBezTo>
                  <a:cubicBezTo>
                    <a:pt x="483" y="66"/>
                    <a:pt x="484" y="57"/>
                    <a:pt x="478" y="52"/>
                  </a:cubicBezTo>
                  <a:cubicBezTo>
                    <a:pt x="472" y="50"/>
                    <a:pt x="472" y="50"/>
                    <a:pt x="472" y="50"/>
                  </a:cubicBezTo>
                  <a:cubicBezTo>
                    <a:pt x="471" y="48"/>
                    <a:pt x="474" y="42"/>
                    <a:pt x="471" y="40"/>
                  </a:cubicBezTo>
                  <a:cubicBezTo>
                    <a:pt x="470" y="38"/>
                    <a:pt x="462" y="36"/>
                    <a:pt x="462" y="34"/>
                  </a:cubicBezTo>
                  <a:cubicBezTo>
                    <a:pt x="459" y="33"/>
                    <a:pt x="458" y="34"/>
                    <a:pt x="454" y="34"/>
                  </a:cubicBezTo>
                  <a:cubicBezTo>
                    <a:pt x="454" y="36"/>
                    <a:pt x="453" y="40"/>
                    <a:pt x="453" y="42"/>
                  </a:cubicBezTo>
                  <a:cubicBezTo>
                    <a:pt x="453" y="43"/>
                    <a:pt x="452" y="48"/>
                    <a:pt x="449" y="48"/>
                  </a:cubicBezTo>
                  <a:cubicBezTo>
                    <a:pt x="449" y="48"/>
                    <a:pt x="455" y="62"/>
                    <a:pt x="462" y="62"/>
                  </a:cubicBezTo>
                  <a:cubicBezTo>
                    <a:pt x="462" y="66"/>
                    <a:pt x="467" y="71"/>
                    <a:pt x="466" y="71"/>
                  </a:cubicBezTo>
                  <a:cubicBezTo>
                    <a:pt x="465" y="71"/>
                    <a:pt x="446" y="64"/>
                    <a:pt x="446" y="62"/>
                  </a:cubicBezTo>
                  <a:cubicBezTo>
                    <a:pt x="442" y="62"/>
                    <a:pt x="414" y="59"/>
                    <a:pt x="414" y="54"/>
                  </a:cubicBezTo>
                  <a:cubicBezTo>
                    <a:pt x="413" y="55"/>
                    <a:pt x="411" y="54"/>
                    <a:pt x="411" y="55"/>
                  </a:cubicBezTo>
                  <a:cubicBezTo>
                    <a:pt x="411" y="63"/>
                    <a:pt x="422" y="60"/>
                    <a:pt x="426" y="68"/>
                  </a:cubicBezTo>
                  <a:cubicBezTo>
                    <a:pt x="426" y="68"/>
                    <a:pt x="419" y="67"/>
                    <a:pt x="416" y="67"/>
                  </a:cubicBezTo>
                  <a:cubicBezTo>
                    <a:pt x="410" y="67"/>
                    <a:pt x="391" y="69"/>
                    <a:pt x="393" y="68"/>
                  </a:cubicBezTo>
                  <a:cubicBezTo>
                    <a:pt x="391" y="67"/>
                    <a:pt x="389" y="67"/>
                    <a:pt x="388" y="66"/>
                  </a:cubicBezTo>
                  <a:cubicBezTo>
                    <a:pt x="386" y="70"/>
                    <a:pt x="381" y="66"/>
                    <a:pt x="378" y="69"/>
                  </a:cubicBezTo>
                  <a:cubicBezTo>
                    <a:pt x="374" y="73"/>
                    <a:pt x="365" y="73"/>
                    <a:pt x="365" y="83"/>
                  </a:cubicBezTo>
                  <a:cubicBezTo>
                    <a:pt x="363" y="81"/>
                    <a:pt x="361" y="81"/>
                    <a:pt x="359" y="83"/>
                  </a:cubicBezTo>
                  <a:cubicBezTo>
                    <a:pt x="356" y="81"/>
                    <a:pt x="352" y="74"/>
                    <a:pt x="352" y="74"/>
                  </a:cubicBezTo>
                  <a:cubicBezTo>
                    <a:pt x="353" y="74"/>
                    <a:pt x="355" y="74"/>
                    <a:pt x="356" y="74"/>
                  </a:cubicBezTo>
                  <a:cubicBezTo>
                    <a:pt x="355" y="69"/>
                    <a:pt x="352" y="69"/>
                    <a:pt x="348" y="69"/>
                  </a:cubicBezTo>
                  <a:cubicBezTo>
                    <a:pt x="345" y="69"/>
                    <a:pt x="344" y="68"/>
                    <a:pt x="341" y="69"/>
                  </a:cubicBezTo>
                  <a:cubicBezTo>
                    <a:pt x="342" y="69"/>
                    <a:pt x="344" y="70"/>
                    <a:pt x="344" y="72"/>
                  </a:cubicBezTo>
                  <a:cubicBezTo>
                    <a:pt x="344" y="74"/>
                    <a:pt x="344" y="75"/>
                    <a:pt x="343" y="75"/>
                  </a:cubicBezTo>
                  <a:cubicBezTo>
                    <a:pt x="344" y="77"/>
                    <a:pt x="345" y="79"/>
                    <a:pt x="348" y="80"/>
                  </a:cubicBezTo>
                  <a:cubicBezTo>
                    <a:pt x="348" y="87"/>
                    <a:pt x="348" y="87"/>
                    <a:pt x="348" y="87"/>
                  </a:cubicBezTo>
                  <a:cubicBezTo>
                    <a:pt x="348" y="87"/>
                    <a:pt x="342" y="84"/>
                    <a:pt x="339" y="82"/>
                  </a:cubicBezTo>
                  <a:cubicBezTo>
                    <a:pt x="338" y="85"/>
                    <a:pt x="328" y="89"/>
                    <a:pt x="328" y="91"/>
                  </a:cubicBezTo>
                  <a:cubicBezTo>
                    <a:pt x="328" y="93"/>
                    <a:pt x="332" y="94"/>
                    <a:pt x="333" y="97"/>
                  </a:cubicBezTo>
                  <a:cubicBezTo>
                    <a:pt x="323" y="97"/>
                    <a:pt x="323" y="97"/>
                    <a:pt x="323" y="97"/>
                  </a:cubicBezTo>
                  <a:cubicBezTo>
                    <a:pt x="322" y="98"/>
                    <a:pt x="322" y="104"/>
                    <a:pt x="320" y="104"/>
                  </a:cubicBezTo>
                  <a:cubicBezTo>
                    <a:pt x="311" y="104"/>
                    <a:pt x="301" y="100"/>
                    <a:pt x="301" y="91"/>
                  </a:cubicBezTo>
                  <a:cubicBezTo>
                    <a:pt x="301" y="90"/>
                    <a:pt x="300" y="89"/>
                    <a:pt x="300" y="88"/>
                  </a:cubicBezTo>
                  <a:cubicBezTo>
                    <a:pt x="297" y="87"/>
                    <a:pt x="284" y="82"/>
                    <a:pt x="284" y="80"/>
                  </a:cubicBezTo>
                  <a:cubicBezTo>
                    <a:pt x="285" y="81"/>
                    <a:pt x="305" y="86"/>
                    <a:pt x="307" y="86"/>
                  </a:cubicBezTo>
                  <a:cubicBezTo>
                    <a:pt x="311" y="86"/>
                    <a:pt x="314" y="86"/>
                    <a:pt x="320" y="86"/>
                  </a:cubicBezTo>
                  <a:cubicBezTo>
                    <a:pt x="324" y="86"/>
                    <a:pt x="328" y="82"/>
                    <a:pt x="332" y="78"/>
                  </a:cubicBezTo>
                  <a:cubicBezTo>
                    <a:pt x="330" y="77"/>
                    <a:pt x="329" y="75"/>
                    <a:pt x="327" y="73"/>
                  </a:cubicBezTo>
                  <a:cubicBezTo>
                    <a:pt x="327" y="73"/>
                    <a:pt x="314" y="64"/>
                    <a:pt x="287" y="63"/>
                  </a:cubicBezTo>
                  <a:cubicBezTo>
                    <a:pt x="285" y="63"/>
                    <a:pt x="283" y="63"/>
                    <a:pt x="283" y="59"/>
                  </a:cubicBezTo>
                  <a:cubicBezTo>
                    <a:pt x="279" y="59"/>
                    <a:pt x="271" y="60"/>
                    <a:pt x="271" y="58"/>
                  </a:cubicBezTo>
                  <a:cubicBezTo>
                    <a:pt x="269" y="57"/>
                    <a:pt x="259" y="54"/>
                    <a:pt x="259" y="52"/>
                  </a:cubicBezTo>
                  <a:cubicBezTo>
                    <a:pt x="259" y="52"/>
                    <a:pt x="250" y="52"/>
                    <a:pt x="250" y="52"/>
                  </a:cubicBezTo>
                  <a:cubicBezTo>
                    <a:pt x="247" y="54"/>
                    <a:pt x="245" y="54"/>
                    <a:pt x="246" y="52"/>
                  </a:cubicBezTo>
                  <a:cubicBezTo>
                    <a:pt x="244" y="52"/>
                    <a:pt x="242" y="52"/>
                    <a:pt x="238" y="52"/>
                  </a:cubicBezTo>
                  <a:cubicBezTo>
                    <a:pt x="238" y="53"/>
                    <a:pt x="234" y="55"/>
                    <a:pt x="234" y="55"/>
                  </a:cubicBezTo>
                  <a:cubicBezTo>
                    <a:pt x="232" y="52"/>
                    <a:pt x="221" y="57"/>
                    <a:pt x="224" y="60"/>
                  </a:cubicBezTo>
                  <a:cubicBezTo>
                    <a:pt x="224" y="60"/>
                    <a:pt x="217" y="60"/>
                    <a:pt x="217" y="59"/>
                  </a:cubicBezTo>
                  <a:cubicBezTo>
                    <a:pt x="216" y="59"/>
                    <a:pt x="205" y="63"/>
                    <a:pt x="203" y="64"/>
                  </a:cubicBezTo>
                  <a:cubicBezTo>
                    <a:pt x="203" y="66"/>
                    <a:pt x="195" y="63"/>
                    <a:pt x="195" y="63"/>
                  </a:cubicBezTo>
                  <a:cubicBezTo>
                    <a:pt x="193" y="69"/>
                    <a:pt x="188" y="69"/>
                    <a:pt x="187" y="75"/>
                  </a:cubicBezTo>
                  <a:cubicBezTo>
                    <a:pt x="189" y="75"/>
                    <a:pt x="190" y="73"/>
                    <a:pt x="192" y="72"/>
                  </a:cubicBezTo>
                  <a:cubicBezTo>
                    <a:pt x="192" y="72"/>
                    <a:pt x="193" y="73"/>
                    <a:pt x="193" y="73"/>
                  </a:cubicBezTo>
                  <a:cubicBezTo>
                    <a:pt x="193" y="74"/>
                    <a:pt x="193" y="80"/>
                    <a:pt x="189" y="80"/>
                  </a:cubicBezTo>
                  <a:cubicBezTo>
                    <a:pt x="189" y="81"/>
                    <a:pt x="187" y="86"/>
                    <a:pt x="187" y="86"/>
                  </a:cubicBezTo>
                  <a:cubicBezTo>
                    <a:pt x="187" y="87"/>
                    <a:pt x="177" y="99"/>
                    <a:pt x="175" y="99"/>
                  </a:cubicBezTo>
                  <a:cubicBezTo>
                    <a:pt x="174" y="102"/>
                    <a:pt x="173" y="104"/>
                    <a:pt x="171" y="104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105"/>
                    <a:pt x="159" y="110"/>
                    <a:pt x="156" y="110"/>
                  </a:cubicBezTo>
                  <a:cubicBezTo>
                    <a:pt x="157" y="110"/>
                    <a:pt x="146" y="116"/>
                    <a:pt x="146" y="116"/>
                  </a:cubicBezTo>
                  <a:cubicBezTo>
                    <a:pt x="148" y="117"/>
                    <a:pt x="150" y="135"/>
                    <a:pt x="146" y="134"/>
                  </a:cubicBezTo>
                  <a:cubicBezTo>
                    <a:pt x="146" y="134"/>
                    <a:pt x="152" y="141"/>
                    <a:pt x="149" y="141"/>
                  </a:cubicBezTo>
                  <a:cubicBezTo>
                    <a:pt x="149" y="144"/>
                    <a:pt x="164" y="148"/>
                    <a:pt x="164" y="148"/>
                  </a:cubicBezTo>
                  <a:cubicBezTo>
                    <a:pt x="164" y="148"/>
                    <a:pt x="177" y="137"/>
                    <a:pt x="177" y="136"/>
                  </a:cubicBezTo>
                  <a:cubicBezTo>
                    <a:pt x="177" y="137"/>
                    <a:pt x="184" y="146"/>
                    <a:pt x="185" y="147"/>
                  </a:cubicBezTo>
                  <a:cubicBezTo>
                    <a:pt x="185" y="152"/>
                    <a:pt x="191" y="169"/>
                    <a:pt x="194" y="169"/>
                  </a:cubicBezTo>
                  <a:cubicBezTo>
                    <a:pt x="194" y="169"/>
                    <a:pt x="200" y="169"/>
                    <a:pt x="201" y="169"/>
                  </a:cubicBezTo>
                  <a:cubicBezTo>
                    <a:pt x="198" y="164"/>
                    <a:pt x="205" y="163"/>
                    <a:pt x="211" y="163"/>
                  </a:cubicBezTo>
                  <a:cubicBezTo>
                    <a:pt x="211" y="154"/>
                    <a:pt x="214" y="148"/>
                    <a:pt x="214" y="141"/>
                  </a:cubicBezTo>
                  <a:cubicBezTo>
                    <a:pt x="214" y="139"/>
                    <a:pt x="219" y="138"/>
                    <a:pt x="222" y="137"/>
                  </a:cubicBezTo>
                  <a:cubicBezTo>
                    <a:pt x="222" y="137"/>
                    <a:pt x="222" y="135"/>
                    <a:pt x="222" y="134"/>
                  </a:cubicBezTo>
                  <a:cubicBezTo>
                    <a:pt x="222" y="129"/>
                    <a:pt x="213" y="131"/>
                    <a:pt x="211" y="126"/>
                  </a:cubicBezTo>
                  <a:cubicBezTo>
                    <a:pt x="210" y="124"/>
                    <a:pt x="215" y="110"/>
                    <a:pt x="217" y="110"/>
                  </a:cubicBezTo>
                  <a:cubicBezTo>
                    <a:pt x="222" y="105"/>
                    <a:pt x="227" y="104"/>
                    <a:pt x="232" y="99"/>
                  </a:cubicBezTo>
                  <a:cubicBezTo>
                    <a:pt x="231" y="98"/>
                    <a:pt x="234" y="91"/>
                    <a:pt x="234" y="91"/>
                  </a:cubicBezTo>
                  <a:cubicBezTo>
                    <a:pt x="246" y="91"/>
                    <a:pt x="246" y="91"/>
                    <a:pt x="246" y="91"/>
                  </a:cubicBezTo>
                  <a:cubicBezTo>
                    <a:pt x="246" y="92"/>
                    <a:pt x="248" y="96"/>
                    <a:pt x="251" y="96"/>
                  </a:cubicBezTo>
                  <a:cubicBezTo>
                    <a:pt x="250" y="97"/>
                    <a:pt x="250" y="97"/>
                    <a:pt x="250" y="97"/>
                  </a:cubicBezTo>
                  <a:cubicBezTo>
                    <a:pt x="245" y="97"/>
                    <a:pt x="232" y="108"/>
                    <a:pt x="232" y="115"/>
                  </a:cubicBezTo>
                  <a:cubicBezTo>
                    <a:pt x="232" y="117"/>
                    <a:pt x="236" y="118"/>
                    <a:pt x="236" y="121"/>
                  </a:cubicBezTo>
                  <a:cubicBezTo>
                    <a:pt x="236" y="123"/>
                    <a:pt x="234" y="125"/>
                    <a:pt x="234" y="127"/>
                  </a:cubicBezTo>
                  <a:cubicBezTo>
                    <a:pt x="234" y="128"/>
                    <a:pt x="239" y="130"/>
                    <a:pt x="243" y="130"/>
                  </a:cubicBezTo>
                  <a:cubicBezTo>
                    <a:pt x="243" y="132"/>
                    <a:pt x="246" y="132"/>
                    <a:pt x="249" y="132"/>
                  </a:cubicBezTo>
                  <a:cubicBezTo>
                    <a:pt x="254" y="132"/>
                    <a:pt x="261" y="133"/>
                    <a:pt x="264" y="128"/>
                  </a:cubicBezTo>
                  <a:cubicBezTo>
                    <a:pt x="274" y="128"/>
                    <a:pt x="274" y="128"/>
                    <a:pt x="274" y="128"/>
                  </a:cubicBezTo>
                  <a:cubicBezTo>
                    <a:pt x="273" y="128"/>
                    <a:pt x="280" y="134"/>
                    <a:pt x="280" y="136"/>
                  </a:cubicBezTo>
                  <a:cubicBezTo>
                    <a:pt x="280" y="137"/>
                    <a:pt x="273" y="137"/>
                    <a:pt x="271" y="137"/>
                  </a:cubicBezTo>
                  <a:cubicBezTo>
                    <a:pt x="268" y="137"/>
                    <a:pt x="267" y="133"/>
                    <a:pt x="261" y="133"/>
                  </a:cubicBezTo>
                  <a:cubicBezTo>
                    <a:pt x="256" y="133"/>
                    <a:pt x="249" y="133"/>
                    <a:pt x="249" y="139"/>
                  </a:cubicBezTo>
                  <a:cubicBezTo>
                    <a:pt x="248" y="149"/>
                    <a:pt x="258" y="145"/>
                    <a:pt x="257" y="149"/>
                  </a:cubicBezTo>
                  <a:cubicBezTo>
                    <a:pt x="255" y="150"/>
                    <a:pt x="246" y="152"/>
                    <a:pt x="245" y="150"/>
                  </a:cubicBezTo>
                  <a:cubicBezTo>
                    <a:pt x="241" y="153"/>
                    <a:pt x="238" y="157"/>
                    <a:pt x="240" y="162"/>
                  </a:cubicBezTo>
                  <a:cubicBezTo>
                    <a:pt x="242" y="162"/>
                    <a:pt x="239" y="169"/>
                    <a:pt x="239" y="169"/>
                  </a:cubicBezTo>
                  <a:cubicBezTo>
                    <a:pt x="239" y="169"/>
                    <a:pt x="231" y="176"/>
                    <a:pt x="229" y="176"/>
                  </a:cubicBezTo>
                  <a:cubicBezTo>
                    <a:pt x="226" y="176"/>
                    <a:pt x="225" y="173"/>
                    <a:pt x="224" y="172"/>
                  </a:cubicBezTo>
                  <a:cubicBezTo>
                    <a:pt x="217" y="173"/>
                    <a:pt x="213" y="173"/>
                    <a:pt x="205" y="177"/>
                  </a:cubicBezTo>
                  <a:cubicBezTo>
                    <a:pt x="204" y="178"/>
                    <a:pt x="200" y="176"/>
                    <a:pt x="194" y="176"/>
                  </a:cubicBezTo>
                  <a:cubicBezTo>
                    <a:pt x="190" y="176"/>
                    <a:pt x="189" y="180"/>
                    <a:pt x="185" y="180"/>
                  </a:cubicBezTo>
                  <a:cubicBezTo>
                    <a:pt x="184" y="180"/>
                    <a:pt x="182" y="177"/>
                    <a:pt x="181" y="173"/>
                  </a:cubicBezTo>
                  <a:cubicBezTo>
                    <a:pt x="181" y="173"/>
                    <a:pt x="182" y="173"/>
                    <a:pt x="182" y="173"/>
                  </a:cubicBezTo>
                  <a:cubicBezTo>
                    <a:pt x="181" y="170"/>
                    <a:pt x="179" y="169"/>
                    <a:pt x="179" y="167"/>
                  </a:cubicBezTo>
                  <a:cubicBezTo>
                    <a:pt x="179" y="167"/>
                    <a:pt x="179" y="167"/>
                    <a:pt x="179" y="167"/>
                  </a:cubicBezTo>
                  <a:cubicBezTo>
                    <a:pt x="178" y="164"/>
                    <a:pt x="178" y="163"/>
                    <a:pt x="180" y="162"/>
                  </a:cubicBezTo>
                  <a:cubicBezTo>
                    <a:pt x="180" y="162"/>
                    <a:pt x="178" y="156"/>
                    <a:pt x="178" y="154"/>
                  </a:cubicBezTo>
                  <a:cubicBezTo>
                    <a:pt x="178" y="153"/>
                    <a:pt x="175" y="151"/>
                    <a:pt x="175" y="151"/>
                  </a:cubicBezTo>
                  <a:cubicBezTo>
                    <a:pt x="172" y="153"/>
                    <a:pt x="171" y="155"/>
                    <a:pt x="167" y="155"/>
                  </a:cubicBezTo>
                  <a:cubicBezTo>
                    <a:pt x="167" y="157"/>
                    <a:pt x="164" y="162"/>
                    <a:pt x="164" y="164"/>
                  </a:cubicBezTo>
                  <a:cubicBezTo>
                    <a:pt x="164" y="167"/>
                    <a:pt x="169" y="173"/>
                    <a:pt x="169" y="176"/>
                  </a:cubicBezTo>
                  <a:cubicBezTo>
                    <a:pt x="169" y="177"/>
                    <a:pt x="158" y="185"/>
                    <a:pt x="157" y="185"/>
                  </a:cubicBezTo>
                  <a:cubicBezTo>
                    <a:pt x="154" y="185"/>
                    <a:pt x="152" y="189"/>
                    <a:pt x="153" y="190"/>
                  </a:cubicBezTo>
                  <a:cubicBezTo>
                    <a:pt x="153" y="190"/>
                    <a:pt x="146" y="191"/>
                    <a:pt x="146" y="192"/>
                  </a:cubicBezTo>
                  <a:cubicBezTo>
                    <a:pt x="144" y="195"/>
                    <a:pt x="139" y="201"/>
                    <a:pt x="137" y="202"/>
                  </a:cubicBezTo>
                  <a:cubicBezTo>
                    <a:pt x="135" y="202"/>
                    <a:pt x="133" y="204"/>
                    <a:pt x="129" y="204"/>
                  </a:cubicBezTo>
                  <a:cubicBezTo>
                    <a:pt x="128" y="208"/>
                    <a:pt x="120" y="218"/>
                    <a:pt x="115" y="218"/>
                  </a:cubicBezTo>
                  <a:cubicBezTo>
                    <a:pt x="112" y="218"/>
                    <a:pt x="111" y="216"/>
                    <a:pt x="110" y="214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107" y="224"/>
                    <a:pt x="97" y="222"/>
                    <a:pt x="97" y="222"/>
                  </a:cubicBezTo>
                  <a:cubicBezTo>
                    <a:pt x="96" y="222"/>
                    <a:pt x="95" y="226"/>
                    <a:pt x="93" y="226"/>
                  </a:cubicBezTo>
                  <a:cubicBezTo>
                    <a:pt x="93" y="226"/>
                    <a:pt x="105" y="237"/>
                    <a:pt x="107" y="237"/>
                  </a:cubicBezTo>
                  <a:cubicBezTo>
                    <a:pt x="108" y="241"/>
                    <a:pt x="110" y="263"/>
                    <a:pt x="109" y="264"/>
                  </a:cubicBezTo>
                  <a:cubicBezTo>
                    <a:pt x="107" y="266"/>
                    <a:pt x="106" y="266"/>
                    <a:pt x="105" y="267"/>
                  </a:cubicBezTo>
                  <a:cubicBezTo>
                    <a:pt x="93" y="267"/>
                    <a:pt x="93" y="267"/>
                    <a:pt x="93" y="267"/>
                  </a:cubicBezTo>
                  <a:cubicBezTo>
                    <a:pt x="91" y="267"/>
                    <a:pt x="76" y="263"/>
                    <a:pt x="71" y="263"/>
                  </a:cubicBezTo>
                  <a:cubicBezTo>
                    <a:pt x="67" y="263"/>
                    <a:pt x="66" y="267"/>
                    <a:pt x="60" y="267"/>
                  </a:cubicBezTo>
                  <a:cubicBezTo>
                    <a:pt x="60" y="269"/>
                    <a:pt x="63" y="288"/>
                    <a:pt x="63" y="289"/>
                  </a:cubicBezTo>
                  <a:cubicBezTo>
                    <a:pt x="62" y="292"/>
                    <a:pt x="58" y="297"/>
                    <a:pt x="58" y="302"/>
                  </a:cubicBezTo>
                  <a:cubicBezTo>
                    <a:pt x="58" y="309"/>
                    <a:pt x="62" y="312"/>
                    <a:pt x="62" y="318"/>
                  </a:cubicBezTo>
                  <a:cubicBezTo>
                    <a:pt x="69" y="321"/>
                    <a:pt x="66" y="318"/>
                    <a:pt x="73" y="318"/>
                  </a:cubicBezTo>
                  <a:cubicBezTo>
                    <a:pt x="78" y="318"/>
                    <a:pt x="79" y="326"/>
                    <a:pt x="83" y="328"/>
                  </a:cubicBezTo>
                  <a:cubicBezTo>
                    <a:pt x="85" y="329"/>
                    <a:pt x="86" y="320"/>
                    <a:pt x="104" y="323"/>
                  </a:cubicBezTo>
                  <a:cubicBezTo>
                    <a:pt x="108" y="323"/>
                    <a:pt x="101" y="324"/>
                    <a:pt x="114" y="312"/>
                  </a:cubicBezTo>
                  <a:cubicBezTo>
                    <a:pt x="122" y="306"/>
                    <a:pt x="112" y="298"/>
                    <a:pt x="122" y="292"/>
                  </a:cubicBezTo>
                  <a:cubicBezTo>
                    <a:pt x="126" y="289"/>
                    <a:pt x="130" y="282"/>
                    <a:pt x="139" y="280"/>
                  </a:cubicBezTo>
                  <a:cubicBezTo>
                    <a:pt x="140" y="279"/>
                    <a:pt x="138" y="275"/>
                    <a:pt x="138" y="274"/>
                  </a:cubicBezTo>
                  <a:cubicBezTo>
                    <a:pt x="138" y="270"/>
                    <a:pt x="141" y="266"/>
                    <a:pt x="146" y="266"/>
                  </a:cubicBezTo>
                  <a:cubicBezTo>
                    <a:pt x="148" y="266"/>
                    <a:pt x="150" y="266"/>
                    <a:pt x="152" y="267"/>
                  </a:cubicBezTo>
                  <a:cubicBezTo>
                    <a:pt x="160" y="273"/>
                    <a:pt x="164" y="266"/>
                    <a:pt x="168" y="262"/>
                  </a:cubicBezTo>
                  <a:cubicBezTo>
                    <a:pt x="170" y="260"/>
                    <a:pt x="177" y="259"/>
                    <a:pt x="180" y="259"/>
                  </a:cubicBezTo>
                  <a:cubicBezTo>
                    <a:pt x="182" y="262"/>
                    <a:pt x="188" y="281"/>
                    <a:pt x="206" y="284"/>
                  </a:cubicBezTo>
                  <a:cubicBezTo>
                    <a:pt x="206" y="284"/>
                    <a:pt x="209" y="289"/>
                    <a:pt x="213" y="289"/>
                  </a:cubicBezTo>
                  <a:cubicBezTo>
                    <a:pt x="217" y="290"/>
                    <a:pt x="221" y="297"/>
                    <a:pt x="221" y="302"/>
                  </a:cubicBezTo>
                  <a:cubicBezTo>
                    <a:pt x="216" y="310"/>
                    <a:pt x="216" y="310"/>
                    <a:pt x="216" y="310"/>
                  </a:cubicBezTo>
                  <a:cubicBezTo>
                    <a:pt x="213" y="310"/>
                    <a:pt x="212" y="310"/>
                    <a:pt x="211" y="312"/>
                  </a:cubicBezTo>
                  <a:cubicBezTo>
                    <a:pt x="209" y="310"/>
                    <a:pt x="209" y="310"/>
                    <a:pt x="209" y="310"/>
                  </a:cubicBezTo>
                  <a:cubicBezTo>
                    <a:pt x="198" y="310"/>
                    <a:pt x="198" y="310"/>
                    <a:pt x="198" y="310"/>
                  </a:cubicBezTo>
                  <a:cubicBezTo>
                    <a:pt x="199" y="313"/>
                    <a:pt x="205" y="317"/>
                    <a:pt x="206" y="317"/>
                  </a:cubicBezTo>
                  <a:cubicBezTo>
                    <a:pt x="207" y="317"/>
                    <a:pt x="209" y="317"/>
                    <a:pt x="209" y="317"/>
                  </a:cubicBezTo>
                  <a:cubicBezTo>
                    <a:pt x="210" y="320"/>
                    <a:pt x="227" y="323"/>
                    <a:pt x="230" y="323"/>
                  </a:cubicBezTo>
                  <a:cubicBezTo>
                    <a:pt x="224" y="309"/>
                    <a:pt x="224" y="309"/>
                    <a:pt x="224" y="309"/>
                  </a:cubicBezTo>
                  <a:cubicBezTo>
                    <a:pt x="224" y="307"/>
                    <a:pt x="225" y="305"/>
                    <a:pt x="226" y="303"/>
                  </a:cubicBezTo>
                  <a:cubicBezTo>
                    <a:pt x="226" y="303"/>
                    <a:pt x="228" y="300"/>
                    <a:pt x="228" y="298"/>
                  </a:cubicBezTo>
                  <a:cubicBezTo>
                    <a:pt x="227" y="298"/>
                    <a:pt x="231" y="292"/>
                    <a:pt x="233" y="292"/>
                  </a:cubicBezTo>
                  <a:cubicBezTo>
                    <a:pt x="234" y="295"/>
                    <a:pt x="234" y="295"/>
                    <a:pt x="234" y="295"/>
                  </a:cubicBezTo>
                  <a:cubicBezTo>
                    <a:pt x="235" y="294"/>
                    <a:pt x="236" y="291"/>
                    <a:pt x="236" y="290"/>
                  </a:cubicBezTo>
                  <a:cubicBezTo>
                    <a:pt x="234" y="290"/>
                    <a:pt x="226" y="285"/>
                    <a:pt x="226" y="283"/>
                  </a:cubicBezTo>
                  <a:cubicBezTo>
                    <a:pt x="222" y="283"/>
                    <a:pt x="221" y="281"/>
                    <a:pt x="218" y="278"/>
                  </a:cubicBezTo>
                  <a:cubicBezTo>
                    <a:pt x="210" y="271"/>
                    <a:pt x="210" y="271"/>
                    <a:pt x="210" y="271"/>
                  </a:cubicBezTo>
                  <a:cubicBezTo>
                    <a:pt x="209" y="270"/>
                    <a:pt x="201" y="266"/>
                    <a:pt x="201" y="263"/>
                  </a:cubicBezTo>
                  <a:cubicBezTo>
                    <a:pt x="198" y="263"/>
                    <a:pt x="195" y="259"/>
                    <a:pt x="195" y="254"/>
                  </a:cubicBezTo>
                  <a:cubicBezTo>
                    <a:pt x="195" y="249"/>
                    <a:pt x="195" y="248"/>
                    <a:pt x="201" y="247"/>
                  </a:cubicBezTo>
                  <a:cubicBezTo>
                    <a:pt x="201" y="249"/>
                    <a:pt x="203" y="250"/>
                    <a:pt x="205" y="250"/>
                  </a:cubicBezTo>
                  <a:cubicBezTo>
                    <a:pt x="205" y="250"/>
                    <a:pt x="216" y="259"/>
                    <a:pt x="219" y="264"/>
                  </a:cubicBezTo>
                  <a:cubicBezTo>
                    <a:pt x="220" y="266"/>
                    <a:pt x="221" y="268"/>
                    <a:pt x="222" y="269"/>
                  </a:cubicBezTo>
                  <a:cubicBezTo>
                    <a:pt x="226" y="271"/>
                    <a:pt x="237" y="273"/>
                    <a:pt x="237" y="273"/>
                  </a:cubicBezTo>
                  <a:cubicBezTo>
                    <a:pt x="237" y="273"/>
                    <a:pt x="237" y="273"/>
                    <a:pt x="237" y="273"/>
                  </a:cubicBezTo>
                  <a:cubicBezTo>
                    <a:pt x="241" y="275"/>
                    <a:pt x="242" y="281"/>
                    <a:pt x="241" y="283"/>
                  </a:cubicBezTo>
                  <a:cubicBezTo>
                    <a:pt x="242" y="286"/>
                    <a:pt x="242" y="289"/>
                    <a:pt x="243" y="292"/>
                  </a:cubicBezTo>
                  <a:cubicBezTo>
                    <a:pt x="244" y="293"/>
                    <a:pt x="248" y="296"/>
                    <a:pt x="249" y="298"/>
                  </a:cubicBezTo>
                  <a:cubicBezTo>
                    <a:pt x="250" y="302"/>
                    <a:pt x="250" y="310"/>
                    <a:pt x="258" y="310"/>
                  </a:cubicBezTo>
                  <a:cubicBezTo>
                    <a:pt x="256" y="313"/>
                    <a:pt x="258" y="316"/>
                    <a:pt x="258" y="321"/>
                  </a:cubicBezTo>
                  <a:cubicBezTo>
                    <a:pt x="260" y="321"/>
                    <a:pt x="261" y="319"/>
                    <a:pt x="264" y="319"/>
                  </a:cubicBezTo>
                  <a:cubicBezTo>
                    <a:pt x="263" y="321"/>
                    <a:pt x="265" y="321"/>
                    <a:pt x="266" y="321"/>
                  </a:cubicBezTo>
                  <a:cubicBezTo>
                    <a:pt x="267" y="321"/>
                    <a:pt x="269" y="320"/>
                    <a:pt x="269" y="318"/>
                  </a:cubicBezTo>
                  <a:cubicBezTo>
                    <a:pt x="268" y="318"/>
                    <a:pt x="266" y="317"/>
                    <a:pt x="266" y="316"/>
                  </a:cubicBezTo>
                  <a:cubicBezTo>
                    <a:pt x="269" y="317"/>
                    <a:pt x="268" y="310"/>
                    <a:pt x="268" y="306"/>
                  </a:cubicBezTo>
                  <a:cubicBezTo>
                    <a:pt x="268" y="304"/>
                    <a:pt x="268" y="301"/>
                    <a:pt x="268" y="298"/>
                  </a:cubicBezTo>
                  <a:cubicBezTo>
                    <a:pt x="267" y="299"/>
                    <a:pt x="266" y="292"/>
                    <a:pt x="267" y="292"/>
                  </a:cubicBezTo>
                  <a:cubicBezTo>
                    <a:pt x="267" y="293"/>
                    <a:pt x="268" y="294"/>
                    <a:pt x="269" y="294"/>
                  </a:cubicBezTo>
                  <a:cubicBezTo>
                    <a:pt x="270" y="294"/>
                    <a:pt x="271" y="293"/>
                    <a:pt x="271" y="292"/>
                  </a:cubicBezTo>
                  <a:cubicBezTo>
                    <a:pt x="269" y="289"/>
                    <a:pt x="274" y="286"/>
                    <a:pt x="279" y="285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9" y="282"/>
                    <a:pt x="288" y="280"/>
                  </a:cubicBezTo>
                  <a:cubicBezTo>
                    <a:pt x="291" y="279"/>
                    <a:pt x="297" y="277"/>
                    <a:pt x="297" y="277"/>
                  </a:cubicBezTo>
                  <a:cubicBezTo>
                    <a:pt x="297" y="274"/>
                    <a:pt x="299" y="274"/>
                    <a:pt x="301" y="272"/>
                  </a:cubicBezTo>
                  <a:cubicBezTo>
                    <a:pt x="299" y="271"/>
                    <a:pt x="295" y="270"/>
                    <a:pt x="295" y="268"/>
                  </a:cubicBezTo>
                  <a:cubicBezTo>
                    <a:pt x="295" y="266"/>
                    <a:pt x="299" y="265"/>
                    <a:pt x="299" y="261"/>
                  </a:cubicBezTo>
                  <a:cubicBezTo>
                    <a:pt x="299" y="259"/>
                    <a:pt x="297" y="258"/>
                    <a:pt x="298" y="254"/>
                  </a:cubicBezTo>
                  <a:cubicBezTo>
                    <a:pt x="300" y="253"/>
                    <a:pt x="302" y="251"/>
                    <a:pt x="303" y="249"/>
                  </a:cubicBezTo>
                  <a:cubicBezTo>
                    <a:pt x="292" y="250"/>
                    <a:pt x="293" y="237"/>
                    <a:pt x="289" y="231"/>
                  </a:cubicBezTo>
                  <a:cubicBezTo>
                    <a:pt x="291" y="235"/>
                    <a:pt x="292" y="242"/>
                    <a:pt x="295" y="246"/>
                  </a:cubicBezTo>
                  <a:cubicBezTo>
                    <a:pt x="297" y="248"/>
                    <a:pt x="300" y="249"/>
                    <a:pt x="303" y="249"/>
                  </a:cubicBezTo>
                  <a:cubicBezTo>
                    <a:pt x="306" y="247"/>
                    <a:pt x="307" y="243"/>
                    <a:pt x="310" y="239"/>
                  </a:cubicBezTo>
                  <a:cubicBezTo>
                    <a:pt x="312" y="240"/>
                    <a:pt x="318" y="242"/>
                    <a:pt x="320" y="244"/>
                  </a:cubicBezTo>
                  <a:cubicBezTo>
                    <a:pt x="334" y="244"/>
                    <a:pt x="334" y="244"/>
                    <a:pt x="334" y="244"/>
                  </a:cubicBezTo>
                  <a:cubicBezTo>
                    <a:pt x="329" y="245"/>
                    <a:pt x="326" y="246"/>
                    <a:pt x="321" y="247"/>
                  </a:cubicBezTo>
                  <a:cubicBezTo>
                    <a:pt x="322" y="248"/>
                    <a:pt x="325" y="250"/>
                    <a:pt x="328" y="250"/>
                  </a:cubicBezTo>
                  <a:cubicBezTo>
                    <a:pt x="328" y="254"/>
                    <a:pt x="328" y="257"/>
                    <a:pt x="332" y="258"/>
                  </a:cubicBezTo>
                  <a:cubicBezTo>
                    <a:pt x="333" y="256"/>
                    <a:pt x="340" y="254"/>
                    <a:pt x="340" y="250"/>
                  </a:cubicBezTo>
                  <a:cubicBezTo>
                    <a:pt x="341" y="251"/>
                    <a:pt x="342" y="251"/>
                    <a:pt x="343" y="254"/>
                  </a:cubicBezTo>
                  <a:cubicBezTo>
                    <a:pt x="345" y="253"/>
                    <a:pt x="346" y="249"/>
                    <a:pt x="349" y="249"/>
                  </a:cubicBezTo>
                  <a:cubicBezTo>
                    <a:pt x="345" y="248"/>
                    <a:pt x="343" y="249"/>
                    <a:pt x="340" y="249"/>
                  </a:cubicBezTo>
                  <a:cubicBezTo>
                    <a:pt x="338" y="249"/>
                    <a:pt x="336" y="247"/>
                    <a:pt x="336" y="244"/>
                  </a:cubicBezTo>
                  <a:cubicBezTo>
                    <a:pt x="336" y="239"/>
                    <a:pt x="345" y="237"/>
                    <a:pt x="352" y="237"/>
                  </a:cubicBezTo>
                  <a:cubicBezTo>
                    <a:pt x="355" y="236"/>
                    <a:pt x="355" y="236"/>
                    <a:pt x="355" y="236"/>
                  </a:cubicBezTo>
                  <a:cubicBezTo>
                    <a:pt x="355" y="236"/>
                    <a:pt x="356" y="235"/>
                    <a:pt x="357" y="235"/>
                  </a:cubicBezTo>
                  <a:cubicBezTo>
                    <a:pt x="355" y="237"/>
                    <a:pt x="354" y="238"/>
                    <a:pt x="352" y="240"/>
                  </a:cubicBezTo>
                  <a:cubicBezTo>
                    <a:pt x="352" y="240"/>
                    <a:pt x="355" y="242"/>
                    <a:pt x="356" y="242"/>
                  </a:cubicBezTo>
                  <a:cubicBezTo>
                    <a:pt x="355" y="245"/>
                    <a:pt x="353" y="247"/>
                    <a:pt x="350" y="249"/>
                  </a:cubicBezTo>
                  <a:cubicBezTo>
                    <a:pt x="349" y="254"/>
                    <a:pt x="355" y="253"/>
                    <a:pt x="359" y="257"/>
                  </a:cubicBezTo>
                  <a:cubicBezTo>
                    <a:pt x="362" y="260"/>
                    <a:pt x="368" y="262"/>
                    <a:pt x="373" y="265"/>
                  </a:cubicBezTo>
                  <a:cubicBezTo>
                    <a:pt x="378" y="267"/>
                    <a:pt x="383" y="271"/>
                    <a:pt x="383" y="279"/>
                  </a:cubicBezTo>
                  <a:cubicBezTo>
                    <a:pt x="382" y="280"/>
                    <a:pt x="374" y="285"/>
                    <a:pt x="370" y="285"/>
                  </a:cubicBezTo>
                  <a:cubicBezTo>
                    <a:pt x="369" y="285"/>
                    <a:pt x="365" y="286"/>
                    <a:pt x="364" y="286"/>
                  </a:cubicBezTo>
                  <a:cubicBezTo>
                    <a:pt x="361" y="286"/>
                    <a:pt x="360" y="285"/>
                    <a:pt x="359" y="283"/>
                  </a:cubicBezTo>
                  <a:cubicBezTo>
                    <a:pt x="355" y="283"/>
                    <a:pt x="352" y="281"/>
                    <a:pt x="348" y="281"/>
                  </a:cubicBezTo>
                  <a:cubicBezTo>
                    <a:pt x="348" y="281"/>
                    <a:pt x="348" y="279"/>
                    <a:pt x="348" y="278"/>
                  </a:cubicBezTo>
                  <a:cubicBezTo>
                    <a:pt x="348" y="278"/>
                    <a:pt x="346" y="280"/>
                    <a:pt x="345" y="280"/>
                  </a:cubicBezTo>
                  <a:cubicBezTo>
                    <a:pt x="344" y="280"/>
                    <a:pt x="341" y="278"/>
                    <a:pt x="341" y="277"/>
                  </a:cubicBezTo>
                  <a:cubicBezTo>
                    <a:pt x="336" y="280"/>
                    <a:pt x="321" y="277"/>
                    <a:pt x="315" y="283"/>
                  </a:cubicBezTo>
                  <a:cubicBezTo>
                    <a:pt x="303" y="283"/>
                    <a:pt x="303" y="283"/>
                    <a:pt x="303" y="283"/>
                  </a:cubicBezTo>
                  <a:cubicBezTo>
                    <a:pt x="303" y="284"/>
                    <a:pt x="301" y="285"/>
                    <a:pt x="301" y="285"/>
                  </a:cubicBezTo>
                  <a:cubicBezTo>
                    <a:pt x="303" y="286"/>
                    <a:pt x="304" y="286"/>
                    <a:pt x="306" y="287"/>
                  </a:cubicBezTo>
                  <a:cubicBezTo>
                    <a:pt x="306" y="290"/>
                    <a:pt x="302" y="289"/>
                    <a:pt x="299" y="289"/>
                  </a:cubicBezTo>
                  <a:cubicBezTo>
                    <a:pt x="299" y="289"/>
                    <a:pt x="295" y="289"/>
                    <a:pt x="291" y="289"/>
                  </a:cubicBezTo>
                  <a:cubicBezTo>
                    <a:pt x="287" y="289"/>
                    <a:pt x="285" y="290"/>
                    <a:pt x="285" y="296"/>
                  </a:cubicBezTo>
                  <a:cubicBezTo>
                    <a:pt x="285" y="300"/>
                    <a:pt x="289" y="300"/>
                    <a:pt x="287" y="303"/>
                  </a:cubicBezTo>
                  <a:cubicBezTo>
                    <a:pt x="287" y="305"/>
                    <a:pt x="290" y="310"/>
                    <a:pt x="292" y="310"/>
                  </a:cubicBezTo>
                  <a:cubicBezTo>
                    <a:pt x="291" y="312"/>
                    <a:pt x="291" y="312"/>
                    <a:pt x="291" y="314"/>
                  </a:cubicBezTo>
                  <a:cubicBezTo>
                    <a:pt x="291" y="314"/>
                    <a:pt x="293" y="314"/>
                    <a:pt x="295" y="314"/>
                  </a:cubicBezTo>
                  <a:cubicBezTo>
                    <a:pt x="295" y="317"/>
                    <a:pt x="307" y="324"/>
                    <a:pt x="308" y="324"/>
                  </a:cubicBezTo>
                  <a:cubicBezTo>
                    <a:pt x="310" y="324"/>
                    <a:pt x="312" y="327"/>
                    <a:pt x="315" y="327"/>
                  </a:cubicBezTo>
                  <a:cubicBezTo>
                    <a:pt x="316" y="327"/>
                    <a:pt x="317" y="325"/>
                    <a:pt x="319" y="325"/>
                  </a:cubicBezTo>
                  <a:cubicBezTo>
                    <a:pt x="318" y="323"/>
                    <a:pt x="319" y="320"/>
                    <a:pt x="322" y="320"/>
                  </a:cubicBezTo>
                  <a:cubicBezTo>
                    <a:pt x="328" y="320"/>
                    <a:pt x="326" y="327"/>
                    <a:pt x="333" y="327"/>
                  </a:cubicBezTo>
                  <a:cubicBezTo>
                    <a:pt x="340" y="327"/>
                    <a:pt x="342" y="323"/>
                    <a:pt x="345" y="323"/>
                  </a:cubicBezTo>
                  <a:cubicBezTo>
                    <a:pt x="347" y="323"/>
                    <a:pt x="349" y="322"/>
                    <a:pt x="349" y="321"/>
                  </a:cubicBezTo>
                  <a:cubicBezTo>
                    <a:pt x="353" y="321"/>
                    <a:pt x="353" y="321"/>
                    <a:pt x="353" y="321"/>
                  </a:cubicBezTo>
                  <a:cubicBezTo>
                    <a:pt x="352" y="323"/>
                    <a:pt x="353" y="327"/>
                    <a:pt x="353" y="329"/>
                  </a:cubicBezTo>
                  <a:cubicBezTo>
                    <a:pt x="353" y="329"/>
                    <a:pt x="353" y="329"/>
                    <a:pt x="352" y="329"/>
                  </a:cubicBezTo>
                  <a:cubicBezTo>
                    <a:pt x="352" y="330"/>
                    <a:pt x="352" y="331"/>
                    <a:pt x="352" y="332"/>
                  </a:cubicBezTo>
                  <a:cubicBezTo>
                    <a:pt x="352" y="334"/>
                    <a:pt x="353" y="336"/>
                    <a:pt x="355" y="336"/>
                  </a:cubicBezTo>
                  <a:cubicBezTo>
                    <a:pt x="355" y="337"/>
                    <a:pt x="355" y="338"/>
                    <a:pt x="355" y="339"/>
                  </a:cubicBezTo>
                  <a:cubicBezTo>
                    <a:pt x="354" y="342"/>
                    <a:pt x="353" y="343"/>
                    <a:pt x="352" y="346"/>
                  </a:cubicBezTo>
                  <a:cubicBezTo>
                    <a:pt x="351" y="355"/>
                    <a:pt x="348" y="359"/>
                    <a:pt x="348" y="359"/>
                  </a:cubicBezTo>
                  <a:cubicBezTo>
                    <a:pt x="348" y="360"/>
                    <a:pt x="348" y="360"/>
                    <a:pt x="348" y="360"/>
                  </a:cubicBezTo>
                  <a:cubicBezTo>
                    <a:pt x="346" y="365"/>
                    <a:pt x="324" y="365"/>
                    <a:pt x="324" y="365"/>
                  </a:cubicBezTo>
                  <a:cubicBezTo>
                    <a:pt x="317" y="367"/>
                    <a:pt x="314" y="370"/>
                    <a:pt x="306" y="370"/>
                  </a:cubicBezTo>
                  <a:cubicBezTo>
                    <a:pt x="301" y="370"/>
                    <a:pt x="288" y="364"/>
                    <a:pt x="287" y="364"/>
                  </a:cubicBezTo>
                  <a:cubicBezTo>
                    <a:pt x="287" y="363"/>
                    <a:pt x="287" y="363"/>
                    <a:pt x="287" y="363"/>
                  </a:cubicBezTo>
                  <a:cubicBezTo>
                    <a:pt x="282" y="362"/>
                    <a:pt x="275" y="363"/>
                    <a:pt x="272" y="359"/>
                  </a:cubicBezTo>
                  <a:cubicBezTo>
                    <a:pt x="269" y="356"/>
                    <a:pt x="271" y="352"/>
                    <a:pt x="263" y="352"/>
                  </a:cubicBezTo>
                  <a:cubicBezTo>
                    <a:pt x="258" y="352"/>
                    <a:pt x="256" y="358"/>
                    <a:pt x="250" y="358"/>
                  </a:cubicBezTo>
                  <a:cubicBezTo>
                    <a:pt x="250" y="360"/>
                    <a:pt x="250" y="361"/>
                    <a:pt x="250" y="363"/>
                  </a:cubicBezTo>
                  <a:cubicBezTo>
                    <a:pt x="250" y="365"/>
                    <a:pt x="249" y="376"/>
                    <a:pt x="247" y="376"/>
                  </a:cubicBezTo>
                  <a:cubicBezTo>
                    <a:pt x="242" y="376"/>
                    <a:pt x="237" y="370"/>
                    <a:pt x="231" y="368"/>
                  </a:cubicBezTo>
                  <a:cubicBezTo>
                    <a:pt x="228" y="367"/>
                    <a:pt x="225" y="369"/>
                    <a:pt x="222" y="367"/>
                  </a:cubicBezTo>
                  <a:cubicBezTo>
                    <a:pt x="220" y="364"/>
                    <a:pt x="221" y="358"/>
                    <a:pt x="217" y="357"/>
                  </a:cubicBezTo>
                  <a:cubicBezTo>
                    <a:pt x="213" y="354"/>
                    <a:pt x="205" y="353"/>
                    <a:pt x="197" y="353"/>
                  </a:cubicBezTo>
                  <a:cubicBezTo>
                    <a:pt x="197" y="353"/>
                    <a:pt x="197" y="353"/>
                    <a:pt x="197" y="353"/>
                  </a:cubicBezTo>
                  <a:cubicBezTo>
                    <a:pt x="195" y="353"/>
                    <a:pt x="191" y="347"/>
                    <a:pt x="189" y="347"/>
                  </a:cubicBezTo>
                  <a:cubicBezTo>
                    <a:pt x="188" y="347"/>
                    <a:pt x="185" y="345"/>
                    <a:pt x="185" y="344"/>
                  </a:cubicBezTo>
                  <a:cubicBezTo>
                    <a:pt x="185" y="343"/>
                    <a:pt x="189" y="335"/>
                    <a:pt x="190" y="335"/>
                  </a:cubicBezTo>
                  <a:cubicBezTo>
                    <a:pt x="189" y="332"/>
                    <a:pt x="186" y="330"/>
                    <a:pt x="186" y="327"/>
                  </a:cubicBezTo>
                  <a:cubicBezTo>
                    <a:pt x="186" y="326"/>
                    <a:pt x="188" y="325"/>
                    <a:pt x="189" y="324"/>
                  </a:cubicBezTo>
                  <a:cubicBezTo>
                    <a:pt x="189" y="321"/>
                    <a:pt x="189" y="321"/>
                    <a:pt x="189" y="321"/>
                  </a:cubicBezTo>
                  <a:cubicBezTo>
                    <a:pt x="187" y="321"/>
                    <a:pt x="180" y="317"/>
                    <a:pt x="180" y="316"/>
                  </a:cubicBezTo>
                  <a:cubicBezTo>
                    <a:pt x="174" y="319"/>
                    <a:pt x="168" y="321"/>
                    <a:pt x="161" y="321"/>
                  </a:cubicBezTo>
                  <a:cubicBezTo>
                    <a:pt x="157" y="321"/>
                    <a:pt x="150" y="321"/>
                    <a:pt x="146" y="321"/>
                  </a:cubicBezTo>
                  <a:cubicBezTo>
                    <a:pt x="139" y="321"/>
                    <a:pt x="125" y="325"/>
                    <a:pt x="119" y="328"/>
                  </a:cubicBezTo>
                  <a:cubicBezTo>
                    <a:pt x="118" y="329"/>
                    <a:pt x="109" y="333"/>
                    <a:pt x="107" y="336"/>
                  </a:cubicBezTo>
                  <a:cubicBezTo>
                    <a:pt x="105" y="339"/>
                    <a:pt x="104" y="332"/>
                    <a:pt x="103" y="332"/>
                  </a:cubicBezTo>
                  <a:cubicBezTo>
                    <a:pt x="101" y="332"/>
                    <a:pt x="94" y="333"/>
                    <a:pt x="91" y="333"/>
                  </a:cubicBezTo>
                  <a:cubicBezTo>
                    <a:pt x="87" y="333"/>
                    <a:pt x="84" y="333"/>
                    <a:pt x="82" y="330"/>
                  </a:cubicBezTo>
                  <a:cubicBezTo>
                    <a:pt x="78" y="333"/>
                    <a:pt x="77" y="346"/>
                    <a:pt x="72" y="348"/>
                  </a:cubicBezTo>
                  <a:cubicBezTo>
                    <a:pt x="69" y="350"/>
                    <a:pt x="66" y="349"/>
                    <a:pt x="62" y="351"/>
                  </a:cubicBezTo>
                  <a:cubicBezTo>
                    <a:pt x="60" y="352"/>
                    <a:pt x="60" y="357"/>
                    <a:pt x="54" y="357"/>
                  </a:cubicBezTo>
                  <a:cubicBezTo>
                    <a:pt x="55" y="363"/>
                    <a:pt x="54" y="373"/>
                    <a:pt x="54" y="378"/>
                  </a:cubicBezTo>
                  <a:cubicBezTo>
                    <a:pt x="54" y="386"/>
                    <a:pt x="46" y="386"/>
                    <a:pt x="43" y="392"/>
                  </a:cubicBezTo>
                  <a:cubicBezTo>
                    <a:pt x="42" y="393"/>
                    <a:pt x="43" y="395"/>
                    <a:pt x="41" y="396"/>
                  </a:cubicBezTo>
                  <a:cubicBezTo>
                    <a:pt x="37" y="397"/>
                    <a:pt x="33" y="398"/>
                    <a:pt x="31" y="399"/>
                  </a:cubicBezTo>
                  <a:cubicBezTo>
                    <a:pt x="29" y="400"/>
                    <a:pt x="28" y="402"/>
                    <a:pt x="28" y="406"/>
                  </a:cubicBezTo>
                  <a:cubicBezTo>
                    <a:pt x="19" y="408"/>
                    <a:pt x="21" y="423"/>
                    <a:pt x="16" y="429"/>
                  </a:cubicBezTo>
                  <a:cubicBezTo>
                    <a:pt x="13" y="432"/>
                    <a:pt x="9" y="431"/>
                    <a:pt x="9" y="436"/>
                  </a:cubicBezTo>
                  <a:cubicBezTo>
                    <a:pt x="7" y="440"/>
                    <a:pt x="8" y="444"/>
                    <a:pt x="4" y="446"/>
                  </a:cubicBezTo>
                  <a:cubicBezTo>
                    <a:pt x="3" y="448"/>
                    <a:pt x="1" y="450"/>
                    <a:pt x="1" y="452"/>
                  </a:cubicBezTo>
                  <a:cubicBezTo>
                    <a:pt x="1" y="454"/>
                    <a:pt x="4" y="455"/>
                    <a:pt x="6" y="455"/>
                  </a:cubicBezTo>
                  <a:cubicBezTo>
                    <a:pt x="6" y="463"/>
                    <a:pt x="8" y="468"/>
                    <a:pt x="8" y="477"/>
                  </a:cubicBezTo>
                  <a:cubicBezTo>
                    <a:pt x="8" y="484"/>
                    <a:pt x="7" y="491"/>
                    <a:pt x="5" y="496"/>
                  </a:cubicBezTo>
                  <a:cubicBezTo>
                    <a:pt x="4" y="499"/>
                    <a:pt x="0" y="504"/>
                    <a:pt x="0" y="508"/>
                  </a:cubicBezTo>
                  <a:cubicBezTo>
                    <a:pt x="0" y="509"/>
                    <a:pt x="1" y="508"/>
                    <a:pt x="1" y="510"/>
                  </a:cubicBezTo>
                  <a:cubicBezTo>
                    <a:pt x="2" y="510"/>
                    <a:pt x="9" y="515"/>
                    <a:pt x="4" y="517"/>
                  </a:cubicBezTo>
                  <a:cubicBezTo>
                    <a:pt x="4" y="518"/>
                    <a:pt x="6" y="525"/>
                    <a:pt x="13" y="532"/>
                  </a:cubicBezTo>
                  <a:cubicBezTo>
                    <a:pt x="13" y="533"/>
                    <a:pt x="28" y="547"/>
                    <a:pt x="28" y="555"/>
                  </a:cubicBezTo>
                  <a:cubicBezTo>
                    <a:pt x="32" y="550"/>
                    <a:pt x="33" y="550"/>
                    <a:pt x="29" y="555"/>
                  </a:cubicBezTo>
                  <a:cubicBezTo>
                    <a:pt x="32" y="564"/>
                    <a:pt x="48" y="563"/>
                    <a:pt x="41" y="573"/>
                  </a:cubicBezTo>
                  <a:cubicBezTo>
                    <a:pt x="42" y="574"/>
                    <a:pt x="66" y="596"/>
                    <a:pt x="67" y="594"/>
                  </a:cubicBezTo>
                  <a:cubicBezTo>
                    <a:pt x="67" y="591"/>
                    <a:pt x="85" y="585"/>
                    <a:pt x="94" y="585"/>
                  </a:cubicBezTo>
                  <a:cubicBezTo>
                    <a:pt x="98" y="585"/>
                    <a:pt x="101" y="586"/>
                    <a:pt x="101" y="590"/>
                  </a:cubicBezTo>
                  <a:cubicBezTo>
                    <a:pt x="105" y="591"/>
                    <a:pt x="107" y="589"/>
                    <a:pt x="109" y="587"/>
                  </a:cubicBezTo>
                  <a:cubicBezTo>
                    <a:pt x="115" y="584"/>
                    <a:pt x="122" y="579"/>
                    <a:pt x="129" y="578"/>
                  </a:cubicBezTo>
                  <a:cubicBezTo>
                    <a:pt x="131" y="577"/>
                    <a:pt x="140" y="575"/>
                    <a:pt x="140" y="576"/>
                  </a:cubicBezTo>
                  <a:cubicBezTo>
                    <a:pt x="151" y="571"/>
                    <a:pt x="149" y="578"/>
                    <a:pt x="154" y="578"/>
                  </a:cubicBezTo>
                  <a:cubicBezTo>
                    <a:pt x="154" y="585"/>
                    <a:pt x="158" y="590"/>
                    <a:pt x="163" y="590"/>
                  </a:cubicBezTo>
                  <a:cubicBezTo>
                    <a:pt x="164" y="590"/>
                    <a:pt x="181" y="590"/>
                    <a:pt x="181" y="590"/>
                  </a:cubicBezTo>
                  <a:cubicBezTo>
                    <a:pt x="181" y="590"/>
                    <a:pt x="181" y="590"/>
                    <a:pt x="181" y="590"/>
                  </a:cubicBezTo>
                  <a:cubicBezTo>
                    <a:pt x="181" y="592"/>
                    <a:pt x="181" y="595"/>
                    <a:pt x="182" y="595"/>
                  </a:cubicBezTo>
                  <a:cubicBezTo>
                    <a:pt x="184" y="595"/>
                    <a:pt x="186" y="595"/>
                    <a:pt x="189" y="595"/>
                  </a:cubicBezTo>
                  <a:cubicBezTo>
                    <a:pt x="188" y="599"/>
                    <a:pt x="189" y="609"/>
                    <a:pt x="188" y="610"/>
                  </a:cubicBezTo>
                  <a:cubicBezTo>
                    <a:pt x="187" y="610"/>
                    <a:pt x="187" y="610"/>
                    <a:pt x="187" y="610"/>
                  </a:cubicBezTo>
                  <a:cubicBezTo>
                    <a:pt x="186" y="612"/>
                    <a:pt x="185" y="613"/>
                    <a:pt x="185" y="615"/>
                  </a:cubicBezTo>
                  <a:cubicBezTo>
                    <a:pt x="185" y="619"/>
                    <a:pt x="186" y="620"/>
                    <a:pt x="186" y="620"/>
                  </a:cubicBezTo>
                  <a:cubicBezTo>
                    <a:pt x="186" y="620"/>
                    <a:pt x="187" y="620"/>
                    <a:pt x="187" y="620"/>
                  </a:cubicBezTo>
                  <a:cubicBezTo>
                    <a:pt x="189" y="629"/>
                    <a:pt x="181" y="628"/>
                    <a:pt x="181" y="636"/>
                  </a:cubicBezTo>
                  <a:cubicBezTo>
                    <a:pt x="181" y="648"/>
                    <a:pt x="197" y="662"/>
                    <a:pt x="197" y="663"/>
                  </a:cubicBezTo>
                  <a:cubicBezTo>
                    <a:pt x="197" y="663"/>
                    <a:pt x="198" y="663"/>
                    <a:pt x="198" y="662"/>
                  </a:cubicBezTo>
                  <a:cubicBezTo>
                    <a:pt x="199" y="666"/>
                    <a:pt x="207" y="670"/>
                    <a:pt x="204" y="671"/>
                  </a:cubicBezTo>
                  <a:cubicBezTo>
                    <a:pt x="204" y="671"/>
                    <a:pt x="204" y="682"/>
                    <a:pt x="205" y="682"/>
                  </a:cubicBezTo>
                  <a:cubicBezTo>
                    <a:pt x="208" y="689"/>
                    <a:pt x="213" y="692"/>
                    <a:pt x="213" y="700"/>
                  </a:cubicBezTo>
                  <a:cubicBezTo>
                    <a:pt x="213" y="703"/>
                    <a:pt x="211" y="705"/>
                    <a:pt x="211" y="707"/>
                  </a:cubicBezTo>
                  <a:cubicBezTo>
                    <a:pt x="211" y="713"/>
                    <a:pt x="215" y="717"/>
                    <a:pt x="215" y="723"/>
                  </a:cubicBezTo>
                  <a:cubicBezTo>
                    <a:pt x="215" y="730"/>
                    <a:pt x="209" y="742"/>
                    <a:pt x="204" y="746"/>
                  </a:cubicBezTo>
                  <a:cubicBezTo>
                    <a:pt x="204" y="759"/>
                    <a:pt x="204" y="759"/>
                    <a:pt x="204" y="759"/>
                  </a:cubicBezTo>
                  <a:cubicBezTo>
                    <a:pt x="201" y="761"/>
                    <a:pt x="201" y="775"/>
                    <a:pt x="201" y="775"/>
                  </a:cubicBezTo>
                  <a:cubicBezTo>
                    <a:pt x="201" y="776"/>
                    <a:pt x="200" y="777"/>
                    <a:pt x="200" y="778"/>
                  </a:cubicBezTo>
                  <a:cubicBezTo>
                    <a:pt x="200" y="780"/>
                    <a:pt x="210" y="806"/>
                    <a:pt x="215" y="811"/>
                  </a:cubicBezTo>
                  <a:cubicBezTo>
                    <a:pt x="216" y="812"/>
                    <a:pt x="217" y="813"/>
                    <a:pt x="219" y="813"/>
                  </a:cubicBezTo>
                  <a:cubicBezTo>
                    <a:pt x="219" y="814"/>
                    <a:pt x="219" y="815"/>
                    <a:pt x="219" y="817"/>
                  </a:cubicBezTo>
                  <a:cubicBezTo>
                    <a:pt x="219" y="819"/>
                    <a:pt x="217" y="821"/>
                    <a:pt x="217" y="825"/>
                  </a:cubicBezTo>
                  <a:cubicBezTo>
                    <a:pt x="217" y="832"/>
                    <a:pt x="221" y="836"/>
                    <a:pt x="221" y="842"/>
                  </a:cubicBezTo>
                  <a:cubicBezTo>
                    <a:pt x="221" y="852"/>
                    <a:pt x="222" y="857"/>
                    <a:pt x="227" y="867"/>
                  </a:cubicBezTo>
                  <a:cubicBezTo>
                    <a:pt x="229" y="869"/>
                    <a:pt x="230" y="867"/>
                    <a:pt x="231" y="870"/>
                  </a:cubicBezTo>
                  <a:cubicBezTo>
                    <a:pt x="231" y="868"/>
                    <a:pt x="232" y="881"/>
                    <a:pt x="235" y="886"/>
                  </a:cubicBezTo>
                  <a:cubicBezTo>
                    <a:pt x="238" y="891"/>
                    <a:pt x="240" y="902"/>
                    <a:pt x="239" y="904"/>
                  </a:cubicBezTo>
                  <a:cubicBezTo>
                    <a:pt x="242" y="911"/>
                    <a:pt x="242" y="911"/>
                    <a:pt x="242" y="911"/>
                  </a:cubicBezTo>
                  <a:cubicBezTo>
                    <a:pt x="238" y="915"/>
                    <a:pt x="245" y="920"/>
                    <a:pt x="249" y="920"/>
                  </a:cubicBezTo>
                  <a:cubicBezTo>
                    <a:pt x="250" y="920"/>
                    <a:pt x="266" y="917"/>
                    <a:pt x="266" y="915"/>
                  </a:cubicBezTo>
                  <a:cubicBezTo>
                    <a:pt x="268" y="915"/>
                    <a:pt x="269" y="915"/>
                    <a:pt x="271" y="917"/>
                  </a:cubicBezTo>
                  <a:cubicBezTo>
                    <a:pt x="274" y="915"/>
                    <a:pt x="275" y="915"/>
                    <a:pt x="277" y="915"/>
                  </a:cubicBezTo>
                  <a:cubicBezTo>
                    <a:pt x="280" y="915"/>
                    <a:pt x="283" y="915"/>
                    <a:pt x="290" y="915"/>
                  </a:cubicBezTo>
                  <a:cubicBezTo>
                    <a:pt x="290" y="909"/>
                    <a:pt x="299" y="914"/>
                    <a:pt x="300" y="910"/>
                  </a:cubicBezTo>
                  <a:cubicBezTo>
                    <a:pt x="306" y="899"/>
                    <a:pt x="314" y="898"/>
                    <a:pt x="322" y="888"/>
                  </a:cubicBezTo>
                  <a:cubicBezTo>
                    <a:pt x="323" y="885"/>
                    <a:pt x="332" y="869"/>
                    <a:pt x="336" y="868"/>
                  </a:cubicBezTo>
                  <a:cubicBezTo>
                    <a:pt x="336" y="867"/>
                    <a:pt x="341" y="855"/>
                    <a:pt x="341" y="855"/>
                  </a:cubicBezTo>
                  <a:cubicBezTo>
                    <a:pt x="343" y="848"/>
                    <a:pt x="343" y="848"/>
                    <a:pt x="343" y="848"/>
                  </a:cubicBezTo>
                  <a:cubicBezTo>
                    <a:pt x="341" y="847"/>
                    <a:pt x="340" y="846"/>
                    <a:pt x="340" y="844"/>
                  </a:cubicBezTo>
                  <a:cubicBezTo>
                    <a:pt x="340" y="839"/>
                    <a:pt x="347" y="840"/>
                    <a:pt x="351" y="839"/>
                  </a:cubicBezTo>
                  <a:cubicBezTo>
                    <a:pt x="354" y="838"/>
                    <a:pt x="362" y="829"/>
                    <a:pt x="362" y="827"/>
                  </a:cubicBezTo>
                  <a:cubicBezTo>
                    <a:pt x="362" y="826"/>
                    <a:pt x="361" y="815"/>
                    <a:pt x="361" y="812"/>
                  </a:cubicBezTo>
                  <a:cubicBezTo>
                    <a:pt x="361" y="810"/>
                    <a:pt x="361" y="809"/>
                    <a:pt x="362" y="807"/>
                  </a:cubicBezTo>
                  <a:cubicBezTo>
                    <a:pt x="361" y="806"/>
                    <a:pt x="357" y="801"/>
                    <a:pt x="357" y="800"/>
                  </a:cubicBezTo>
                  <a:cubicBezTo>
                    <a:pt x="357" y="787"/>
                    <a:pt x="373" y="786"/>
                    <a:pt x="375" y="775"/>
                  </a:cubicBezTo>
                  <a:cubicBezTo>
                    <a:pt x="387" y="775"/>
                    <a:pt x="401" y="763"/>
                    <a:pt x="401" y="748"/>
                  </a:cubicBezTo>
                  <a:cubicBezTo>
                    <a:pt x="401" y="739"/>
                    <a:pt x="402" y="720"/>
                    <a:pt x="402" y="717"/>
                  </a:cubicBezTo>
                  <a:cubicBezTo>
                    <a:pt x="401" y="718"/>
                    <a:pt x="401" y="717"/>
                    <a:pt x="402" y="716"/>
                  </a:cubicBezTo>
                  <a:cubicBezTo>
                    <a:pt x="397" y="711"/>
                    <a:pt x="394" y="709"/>
                    <a:pt x="394" y="706"/>
                  </a:cubicBezTo>
                  <a:cubicBezTo>
                    <a:pt x="394" y="703"/>
                    <a:pt x="393" y="680"/>
                    <a:pt x="393" y="680"/>
                  </a:cubicBezTo>
                  <a:cubicBezTo>
                    <a:pt x="393" y="677"/>
                    <a:pt x="390" y="677"/>
                    <a:pt x="390" y="675"/>
                  </a:cubicBezTo>
                  <a:cubicBezTo>
                    <a:pt x="390" y="672"/>
                    <a:pt x="395" y="669"/>
                    <a:pt x="396" y="665"/>
                  </a:cubicBezTo>
                  <a:cubicBezTo>
                    <a:pt x="395" y="665"/>
                    <a:pt x="404" y="649"/>
                    <a:pt x="409" y="642"/>
                  </a:cubicBezTo>
                  <a:cubicBezTo>
                    <a:pt x="409" y="641"/>
                    <a:pt x="409" y="641"/>
                    <a:pt x="409" y="641"/>
                  </a:cubicBezTo>
                  <a:cubicBezTo>
                    <a:pt x="411" y="637"/>
                    <a:pt x="414" y="634"/>
                    <a:pt x="417" y="630"/>
                  </a:cubicBezTo>
                  <a:cubicBezTo>
                    <a:pt x="419" y="628"/>
                    <a:pt x="423" y="626"/>
                    <a:pt x="425" y="622"/>
                  </a:cubicBezTo>
                  <a:cubicBezTo>
                    <a:pt x="428" y="614"/>
                    <a:pt x="439" y="610"/>
                    <a:pt x="446" y="602"/>
                  </a:cubicBezTo>
                  <a:cubicBezTo>
                    <a:pt x="452" y="596"/>
                    <a:pt x="457" y="589"/>
                    <a:pt x="459" y="578"/>
                  </a:cubicBezTo>
                  <a:cubicBezTo>
                    <a:pt x="463" y="565"/>
                    <a:pt x="475" y="552"/>
                    <a:pt x="475" y="534"/>
                  </a:cubicBezTo>
                  <a:cubicBezTo>
                    <a:pt x="475" y="531"/>
                    <a:pt x="474" y="529"/>
                    <a:pt x="471" y="526"/>
                  </a:cubicBezTo>
                  <a:cubicBezTo>
                    <a:pt x="467" y="532"/>
                    <a:pt x="451" y="534"/>
                    <a:pt x="444" y="534"/>
                  </a:cubicBezTo>
                  <a:cubicBezTo>
                    <a:pt x="444" y="534"/>
                    <a:pt x="434" y="538"/>
                    <a:pt x="429" y="538"/>
                  </a:cubicBezTo>
                  <a:cubicBezTo>
                    <a:pt x="426" y="538"/>
                    <a:pt x="424" y="536"/>
                    <a:pt x="422" y="533"/>
                  </a:cubicBezTo>
                  <a:cubicBezTo>
                    <a:pt x="421" y="533"/>
                    <a:pt x="418" y="522"/>
                    <a:pt x="418" y="522"/>
                  </a:cubicBezTo>
                  <a:cubicBezTo>
                    <a:pt x="417" y="522"/>
                    <a:pt x="417" y="522"/>
                    <a:pt x="417" y="522"/>
                  </a:cubicBezTo>
                  <a:cubicBezTo>
                    <a:pt x="413" y="517"/>
                    <a:pt x="413" y="517"/>
                    <a:pt x="413" y="517"/>
                  </a:cubicBezTo>
                  <a:cubicBezTo>
                    <a:pt x="411" y="515"/>
                    <a:pt x="405" y="506"/>
                    <a:pt x="402" y="504"/>
                  </a:cubicBezTo>
                  <a:cubicBezTo>
                    <a:pt x="400" y="503"/>
                    <a:pt x="395" y="504"/>
                    <a:pt x="394" y="501"/>
                  </a:cubicBezTo>
                  <a:cubicBezTo>
                    <a:pt x="393" y="497"/>
                    <a:pt x="390" y="495"/>
                    <a:pt x="389" y="492"/>
                  </a:cubicBezTo>
                  <a:cubicBezTo>
                    <a:pt x="389" y="491"/>
                    <a:pt x="389" y="481"/>
                    <a:pt x="388" y="479"/>
                  </a:cubicBezTo>
                  <a:cubicBezTo>
                    <a:pt x="386" y="479"/>
                    <a:pt x="386" y="479"/>
                    <a:pt x="386" y="479"/>
                  </a:cubicBezTo>
                  <a:cubicBezTo>
                    <a:pt x="386" y="478"/>
                    <a:pt x="387" y="478"/>
                    <a:pt x="387" y="478"/>
                  </a:cubicBezTo>
                  <a:cubicBezTo>
                    <a:pt x="373" y="471"/>
                    <a:pt x="374" y="463"/>
                    <a:pt x="374" y="452"/>
                  </a:cubicBezTo>
                  <a:cubicBezTo>
                    <a:pt x="374" y="451"/>
                    <a:pt x="373" y="448"/>
                    <a:pt x="372" y="444"/>
                  </a:cubicBezTo>
                  <a:cubicBezTo>
                    <a:pt x="371" y="444"/>
                    <a:pt x="369" y="442"/>
                    <a:pt x="369" y="440"/>
                  </a:cubicBezTo>
                  <a:cubicBezTo>
                    <a:pt x="366" y="440"/>
                    <a:pt x="363" y="434"/>
                    <a:pt x="360" y="429"/>
                  </a:cubicBezTo>
                  <a:cubicBezTo>
                    <a:pt x="361" y="429"/>
                    <a:pt x="361" y="428"/>
                    <a:pt x="362" y="428"/>
                  </a:cubicBezTo>
                  <a:cubicBezTo>
                    <a:pt x="361" y="427"/>
                    <a:pt x="352" y="416"/>
                    <a:pt x="352" y="413"/>
                  </a:cubicBezTo>
                  <a:cubicBezTo>
                    <a:pt x="352" y="409"/>
                    <a:pt x="349" y="401"/>
                    <a:pt x="347" y="400"/>
                  </a:cubicBezTo>
                  <a:cubicBezTo>
                    <a:pt x="344" y="398"/>
                    <a:pt x="345" y="395"/>
                    <a:pt x="343" y="392"/>
                  </a:cubicBezTo>
                  <a:cubicBezTo>
                    <a:pt x="343" y="391"/>
                    <a:pt x="342" y="391"/>
                    <a:pt x="342" y="391"/>
                  </a:cubicBezTo>
                  <a:cubicBezTo>
                    <a:pt x="343" y="392"/>
                    <a:pt x="346" y="396"/>
                    <a:pt x="349" y="396"/>
                  </a:cubicBezTo>
                  <a:cubicBezTo>
                    <a:pt x="355" y="381"/>
                    <a:pt x="355" y="381"/>
                    <a:pt x="355" y="381"/>
                  </a:cubicBezTo>
                  <a:cubicBezTo>
                    <a:pt x="357" y="382"/>
                    <a:pt x="351" y="395"/>
                    <a:pt x="356" y="397"/>
                  </a:cubicBezTo>
                  <a:cubicBezTo>
                    <a:pt x="358" y="403"/>
                    <a:pt x="366" y="408"/>
                    <a:pt x="366" y="416"/>
                  </a:cubicBezTo>
                  <a:cubicBezTo>
                    <a:pt x="371" y="416"/>
                    <a:pt x="369" y="420"/>
                    <a:pt x="373" y="424"/>
                  </a:cubicBezTo>
                  <a:cubicBezTo>
                    <a:pt x="376" y="428"/>
                    <a:pt x="385" y="435"/>
                    <a:pt x="385" y="442"/>
                  </a:cubicBezTo>
                  <a:cubicBezTo>
                    <a:pt x="385" y="455"/>
                    <a:pt x="397" y="457"/>
                    <a:pt x="400" y="468"/>
                  </a:cubicBezTo>
                  <a:cubicBezTo>
                    <a:pt x="403" y="479"/>
                    <a:pt x="411" y="481"/>
                    <a:pt x="414" y="492"/>
                  </a:cubicBezTo>
                  <a:cubicBezTo>
                    <a:pt x="414" y="494"/>
                    <a:pt x="414" y="494"/>
                    <a:pt x="414" y="494"/>
                  </a:cubicBezTo>
                  <a:cubicBezTo>
                    <a:pt x="417" y="503"/>
                    <a:pt x="420" y="515"/>
                    <a:pt x="422" y="527"/>
                  </a:cubicBezTo>
                  <a:cubicBezTo>
                    <a:pt x="426" y="525"/>
                    <a:pt x="430" y="519"/>
                    <a:pt x="437" y="516"/>
                  </a:cubicBezTo>
                  <a:cubicBezTo>
                    <a:pt x="448" y="513"/>
                    <a:pt x="453" y="511"/>
                    <a:pt x="463" y="506"/>
                  </a:cubicBezTo>
                  <a:cubicBezTo>
                    <a:pt x="470" y="503"/>
                    <a:pt x="479" y="502"/>
                    <a:pt x="482" y="492"/>
                  </a:cubicBezTo>
                  <a:cubicBezTo>
                    <a:pt x="483" y="491"/>
                    <a:pt x="482" y="492"/>
                    <a:pt x="483" y="492"/>
                  </a:cubicBezTo>
                  <a:cubicBezTo>
                    <a:pt x="483" y="489"/>
                    <a:pt x="504" y="478"/>
                    <a:pt x="506" y="477"/>
                  </a:cubicBezTo>
                  <a:cubicBezTo>
                    <a:pt x="504" y="474"/>
                    <a:pt x="513" y="469"/>
                    <a:pt x="516" y="469"/>
                  </a:cubicBezTo>
                  <a:cubicBezTo>
                    <a:pt x="516" y="457"/>
                    <a:pt x="527" y="450"/>
                    <a:pt x="527" y="440"/>
                  </a:cubicBezTo>
                  <a:cubicBezTo>
                    <a:pt x="527" y="433"/>
                    <a:pt x="518" y="433"/>
                    <a:pt x="512" y="430"/>
                  </a:cubicBezTo>
                  <a:cubicBezTo>
                    <a:pt x="506" y="428"/>
                    <a:pt x="503" y="422"/>
                    <a:pt x="503" y="417"/>
                  </a:cubicBezTo>
                  <a:cubicBezTo>
                    <a:pt x="503" y="417"/>
                    <a:pt x="503" y="415"/>
                    <a:pt x="502" y="414"/>
                  </a:cubicBezTo>
                  <a:cubicBezTo>
                    <a:pt x="503" y="415"/>
                    <a:pt x="499" y="409"/>
                    <a:pt x="498" y="409"/>
                  </a:cubicBezTo>
                  <a:cubicBezTo>
                    <a:pt x="498" y="409"/>
                    <a:pt x="488" y="424"/>
                    <a:pt x="475" y="427"/>
                  </a:cubicBezTo>
                  <a:cubicBezTo>
                    <a:pt x="467" y="428"/>
                    <a:pt x="471" y="422"/>
                    <a:pt x="468" y="423"/>
                  </a:cubicBezTo>
                  <a:cubicBezTo>
                    <a:pt x="468" y="423"/>
                    <a:pt x="467" y="420"/>
                    <a:pt x="467" y="416"/>
                  </a:cubicBezTo>
                  <a:cubicBezTo>
                    <a:pt x="467" y="413"/>
                    <a:pt x="462" y="410"/>
                    <a:pt x="463" y="408"/>
                  </a:cubicBezTo>
                  <a:cubicBezTo>
                    <a:pt x="450" y="400"/>
                    <a:pt x="449" y="397"/>
                    <a:pt x="446" y="394"/>
                  </a:cubicBezTo>
                  <a:cubicBezTo>
                    <a:pt x="445" y="394"/>
                    <a:pt x="445" y="389"/>
                    <a:pt x="444" y="387"/>
                  </a:cubicBezTo>
                  <a:cubicBezTo>
                    <a:pt x="443" y="385"/>
                    <a:pt x="444" y="374"/>
                    <a:pt x="444" y="374"/>
                  </a:cubicBezTo>
                  <a:cubicBezTo>
                    <a:pt x="447" y="374"/>
                    <a:pt x="448" y="376"/>
                    <a:pt x="451" y="374"/>
                  </a:cubicBezTo>
                  <a:cubicBezTo>
                    <a:pt x="451" y="374"/>
                    <a:pt x="466" y="396"/>
                    <a:pt x="468" y="396"/>
                  </a:cubicBezTo>
                  <a:cubicBezTo>
                    <a:pt x="469" y="396"/>
                    <a:pt x="471" y="396"/>
                    <a:pt x="472" y="396"/>
                  </a:cubicBezTo>
                  <a:cubicBezTo>
                    <a:pt x="473" y="402"/>
                    <a:pt x="482" y="405"/>
                    <a:pt x="487" y="405"/>
                  </a:cubicBezTo>
                  <a:cubicBezTo>
                    <a:pt x="487" y="405"/>
                    <a:pt x="494" y="405"/>
                    <a:pt x="495" y="403"/>
                  </a:cubicBezTo>
                  <a:cubicBezTo>
                    <a:pt x="496" y="403"/>
                    <a:pt x="498" y="400"/>
                    <a:pt x="501" y="400"/>
                  </a:cubicBezTo>
                  <a:cubicBezTo>
                    <a:pt x="507" y="400"/>
                    <a:pt x="504" y="410"/>
                    <a:pt x="507" y="414"/>
                  </a:cubicBezTo>
                  <a:cubicBezTo>
                    <a:pt x="508" y="415"/>
                    <a:pt x="513" y="416"/>
                    <a:pt x="516" y="416"/>
                  </a:cubicBezTo>
                  <a:cubicBezTo>
                    <a:pt x="521" y="416"/>
                    <a:pt x="528" y="423"/>
                    <a:pt x="537" y="423"/>
                  </a:cubicBezTo>
                  <a:cubicBezTo>
                    <a:pt x="547" y="423"/>
                    <a:pt x="558" y="416"/>
                    <a:pt x="562" y="416"/>
                  </a:cubicBezTo>
                  <a:cubicBezTo>
                    <a:pt x="565" y="416"/>
                    <a:pt x="566" y="416"/>
                    <a:pt x="569" y="416"/>
                  </a:cubicBezTo>
                  <a:cubicBezTo>
                    <a:pt x="569" y="420"/>
                    <a:pt x="585" y="430"/>
                    <a:pt x="585" y="431"/>
                  </a:cubicBezTo>
                  <a:cubicBezTo>
                    <a:pt x="585" y="431"/>
                    <a:pt x="585" y="430"/>
                    <a:pt x="585" y="430"/>
                  </a:cubicBezTo>
                  <a:cubicBezTo>
                    <a:pt x="586" y="435"/>
                    <a:pt x="589" y="438"/>
                    <a:pt x="595" y="438"/>
                  </a:cubicBezTo>
                  <a:cubicBezTo>
                    <a:pt x="594" y="438"/>
                    <a:pt x="590" y="440"/>
                    <a:pt x="590" y="440"/>
                  </a:cubicBezTo>
                  <a:cubicBezTo>
                    <a:pt x="590" y="445"/>
                    <a:pt x="598" y="455"/>
                    <a:pt x="602" y="455"/>
                  </a:cubicBezTo>
                  <a:cubicBezTo>
                    <a:pt x="609" y="455"/>
                    <a:pt x="609" y="445"/>
                    <a:pt x="614" y="441"/>
                  </a:cubicBezTo>
                  <a:cubicBezTo>
                    <a:pt x="614" y="444"/>
                    <a:pt x="618" y="474"/>
                    <a:pt x="622" y="488"/>
                  </a:cubicBezTo>
                  <a:cubicBezTo>
                    <a:pt x="625" y="495"/>
                    <a:pt x="630" y="500"/>
                    <a:pt x="633" y="506"/>
                  </a:cubicBezTo>
                  <a:cubicBezTo>
                    <a:pt x="636" y="513"/>
                    <a:pt x="636" y="519"/>
                    <a:pt x="639" y="526"/>
                  </a:cubicBezTo>
                  <a:cubicBezTo>
                    <a:pt x="642" y="532"/>
                    <a:pt x="649" y="542"/>
                    <a:pt x="651" y="549"/>
                  </a:cubicBezTo>
                  <a:cubicBezTo>
                    <a:pt x="653" y="555"/>
                    <a:pt x="653" y="557"/>
                    <a:pt x="659" y="561"/>
                  </a:cubicBezTo>
                  <a:cubicBezTo>
                    <a:pt x="663" y="554"/>
                    <a:pt x="665" y="553"/>
                    <a:pt x="669" y="549"/>
                  </a:cubicBezTo>
                  <a:cubicBezTo>
                    <a:pt x="668" y="548"/>
                    <a:pt x="668" y="544"/>
                    <a:pt x="668" y="544"/>
                  </a:cubicBezTo>
                  <a:cubicBezTo>
                    <a:pt x="671" y="544"/>
                    <a:pt x="671" y="540"/>
                    <a:pt x="673" y="538"/>
                  </a:cubicBezTo>
                  <a:cubicBezTo>
                    <a:pt x="673" y="532"/>
                    <a:pt x="673" y="532"/>
                    <a:pt x="673" y="532"/>
                  </a:cubicBezTo>
                  <a:cubicBezTo>
                    <a:pt x="672" y="532"/>
                    <a:pt x="671" y="532"/>
                    <a:pt x="671" y="531"/>
                  </a:cubicBezTo>
                  <a:cubicBezTo>
                    <a:pt x="671" y="525"/>
                    <a:pt x="675" y="521"/>
                    <a:pt x="676" y="515"/>
                  </a:cubicBezTo>
                  <a:cubicBezTo>
                    <a:pt x="671" y="514"/>
                    <a:pt x="673" y="503"/>
                    <a:pt x="673" y="500"/>
                  </a:cubicBezTo>
                  <a:cubicBezTo>
                    <a:pt x="673" y="498"/>
                    <a:pt x="673" y="497"/>
                    <a:pt x="673" y="496"/>
                  </a:cubicBezTo>
                  <a:cubicBezTo>
                    <a:pt x="687" y="496"/>
                    <a:pt x="688" y="476"/>
                    <a:pt x="700" y="473"/>
                  </a:cubicBezTo>
                  <a:cubicBezTo>
                    <a:pt x="700" y="462"/>
                    <a:pt x="713" y="463"/>
                    <a:pt x="715" y="453"/>
                  </a:cubicBezTo>
                  <a:cubicBezTo>
                    <a:pt x="712" y="451"/>
                    <a:pt x="712" y="451"/>
                    <a:pt x="712" y="451"/>
                  </a:cubicBezTo>
                  <a:cubicBezTo>
                    <a:pt x="712" y="451"/>
                    <a:pt x="720" y="444"/>
                    <a:pt x="720" y="444"/>
                  </a:cubicBezTo>
                  <a:cubicBezTo>
                    <a:pt x="722" y="444"/>
                    <a:pt x="728" y="446"/>
                    <a:pt x="731" y="446"/>
                  </a:cubicBezTo>
                  <a:cubicBezTo>
                    <a:pt x="731" y="442"/>
                    <a:pt x="735" y="442"/>
                    <a:pt x="739" y="441"/>
                  </a:cubicBezTo>
                  <a:cubicBezTo>
                    <a:pt x="739" y="440"/>
                    <a:pt x="742" y="438"/>
                    <a:pt x="744" y="438"/>
                  </a:cubicBezTo>
                  <a:cubicBezTo>
                    <a:pt x="745" y="441"/>
                    <a:pt x="755" y="451"/>
                    <a:pt x="750" y="453"/>
                  </a:cubicBezTo>
                  <a:cubicBezTo>
                    <a:pt x="752" y="457"/>
                    <a:pt x="755" y="459"/>
                    <a:pt x="758" y="459"/>
                  </a:cubicBezTo>
                  <a:cubicBezTo>
                    <a:pt x="760" y="459"/>
                    <a:pt x="761" y="460"/>
                    <a:pt x="761" y="460"/>
                  </a:cubicBezTo>
                  <a:cubicBezTo>
                    <a:pt x="761" y="463"/>
                    <a:pt x="764" y="464"/>
                    <a:pt x="765" y="468"/>
                  </a:cubicBezTo>
                  <a:cubicBezTo>
                    <a:pt x="769" y="479"/>
                    <a:pt x="769" y="479"/>
                    <a:pt x="769" y="479"/>
                  </a:cubicBezTo>
                  <a:cubicBezTo>
                    <a:pt x="769" y="491"/>
                    <a:pt x="769" y="491"/>
                    <a:pt x="769" y="491"/>
                  </a:cubicBezTo>
                  <a:cubicBezTo>
                    <a:pt x="769" y="492"/>
                    <a:pt x="772" y="491"/>
                    <a:pt x="774" y="491"/>
                  </a:cubicBezTo>
                  <a:cubicBezTo>
                    <a:pt x="776" y="491"/>
                    <a:pt x="778" y="493"/>
                    <a:pt x="779" y="493"/>
                  </a:cubicBezTo>
                  <a:cubicBezTo>
                    <a:pt x="782" y="489"/>
                    <a:pt x="782" y="489"/>
                    <a:pt x="782" y="489"/>
                  </a:cubicBezTo>
                  <a:cubicBezTo>
                    <a:pt x="786" y="489"/>
                    <a:pt x="786" y="487"/>
                    <a:pt x="786" y="482"/>
                  </a:cubicBezTo>
                  <a:close/>
                  <a:moveTo>
                    <a:pt x="187" y="620"/>
                  </a:moveTo>
                  <a:cubicBezTo>
                    <a:pt x="188" y="620"/>
                    <a:pt x="189" y="620"/>
                    <a:pt x="187" y="6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85"/>
            <p:cNvSpPr>
              <a:spLocks/>
            </p:cNvSpPr>
            <p:nvPr/>
          </p:nvSpPr>
          <p:spPr bwMode="auto">
            <a:xfrm>
              <a:off x="6733264" y="4189197"/>
              <a:ext cx="86806" cy="99032"/>
            </a:xfrm>
            <a:custGeom>
              <a:avLst/>
              <a:gdLst>
                <a:gd name="T0" fmla="*/ 30 w 30"/>
                <a:gd name="T1" fmla="*/ 16 h 34"/>
                <a:gd name="T2" fmla="*/ 14 w 30"/>
                <a:gd name="T3" fmla="*/ 0 h 34"/>
                <a:gd name="T4" fmla="*/ 12 w 30"/>
                <a:gd name="T5" fmla="*/ 1 h 34"/>
                <a:gd name="T6" fmla="*/ 16 w 30"/>
                <a:gd name="T7" fmla="*/ 3 h 34"/>
                <a:gd name="T8" fmla="*/ 16 w 30"/>
                <a:gd name="T9" fmla="*/ 6 h 34"/>
                <a:gd name="T10" fmla="*/ 21 w 30"/>
                <a:gd name="T11" fmla="*/ 6 h 34"/>
                <a:gd name="T12" fmla="*/ 24 w 30"/>
                <a:gd name="T13" fmla="*/ 10 h 34"/>
                <a:gd name="T14" fmla="*/ 26 w 30"/>
                <a:gd name="T15" fmla="*/ 14 h 34"/>
                <a:gd name="T16" fmla="*/ 12 w 30"/>
                <a:gd name="T17" fmla="*/ 25 h 34"/>
                <a:gd name="T18" fmla="*/ 9 w 30"/>
                <a:gd name="T19" fmla="*/ 25 h 34"/>
                <a:gd name="T20" fmla="*/ 5 w 30"/>
                <a:gd name="T21" fmla="*/ 28 h 34"/>
                <a:gd name="T22" fmla="*/ 4 w 30"/>
                <a:gd name="T23" fmla="*/ 26 h 34"/>
                <a:gd name="T24" fmla="*/ 0 w 30"/>
                <a:gd name="T25" fmla="*/ 31 h 34"/>
                <a:gd name="T26" fmla="*/ 10 w 30"/>
                <a:gd name="T27" fmla="*/ 34 h 34"/>
                <a:gd name="T28" fmla="*/ 30 w 30"/>
                <a:gd name="T29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34">
                  <a:moveTo>
                    <a:pt x="30" y="16"/>
                  </a:moveTo>
                  <a:cubicBezTo>
                    <a:pt x="30" y="11"/>
                    <a:pt x="21" y="0"/>
                    <a:pt x="14" y="0"/>
                  </a:cubicBezTo>
                  <a:cubicBezTo>
                    <a:pt x="13" y="0"/>
                    <a:pt x="12" y="1"/>
                    <a:pt x="12" y="1"/>
                  </a:cubicBezTo>
                  <a:cubicBezTo>
                    <a:pt x="13" y="1"/>
                    <a:pt x="14" y="2"/>
                    <a:pt x="16" y="3"/>
                  </a:cubicBezTo>
                  <a:cubicBezTo>
                    <a:pt x="16" y="4"/>
                    <a:pt x="16" y="5"/>
                    <a:pt x="16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8"/>
                    <a:pt x="23" y="10"/>
                    <a:pt x="24" y="10"/>
                  </a:cubicBezTo>
                  <a:cubicBezTo>
                    <a:pt x="25" y="11"/>
                    <a:pt x="26" y="12"/>
                    <a:pt x="26" y="14"/>
                  </a:cubicBezTo>
                  <a:cubicBezTo>
                    <a:pt x="26" y="18"/>
                    <a:pt x="15" y="25"/>
                    <a:pt x="12" y="25"/>
                  </a:cubicBezTo>
                  <a:cubicBezTo>
                    <a:pt x="11" y="25"/>
                    <a:pt x="10" y="25"/>
                    <a:pt x="9" y="25"/>
                  </a:cubicBezTo>
                  <a:cubicBezTo>
                    <a:pt x="8" y="27"/>
                    <a:pt x="8" y="28"/>
                    <a:pt x="5" y="28"/>
                  </a:cubicBezTo>
                  <a:cubicBezTo>
                    <a:pt x="5" y="28"/>
                    <a:pt x="5" y="27"/>
                    <a:pt x="4" y="26"/>
                  </a:cubicBezTo>
                  <a:cubicBezTo>
                    <a:pt x="2" y="26"/>
                    <a:pt x="1" y="28"/>
                    <a:pt x="0" y="31"/>
                  </a:cubicBezTo>
                  <a:cubicBezTo>
                    <a:pt x="3" y="31"/>
                    <a:pt x="6" y="34"/>
                    <a:pt x="10" y="34"/>
                  </a:cubicBezTo>
                  <a:cubicBezTo>
                    <a:pt x="19" y="34"/>
                    <a:pt x="30" y="24"/>
                    <a:pt x="3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86"/>
            <p:cNvSpPr>
              <a:spLocks/>
            </p:cNvSpPr>
            <p:nvPr/>
          </p:nvSpPr>
          <p:spPr bwMode="auto">
            <a:xfrm>
              <a:off x="6761384" y="4192865"/>
              <a:ext cx="6113" cy="244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87"/>
            <p:cNvSpPr>
              <a:spLocks/>
            </p:cNvSpPr>
            <p:nvPr/>
          </p:nvSpPr>
          <p:spPr bwMode="auto">
            <a:xfrm>
              <a:off x="6218540" y="4348138"/>
              <a:ext cx="78248" cy="37901"/>
            </a:xfrm>
            <a:custGeom>
              <a:avLst/>
              <a:gdLst>
                <a:gd name="T0" fmla="*/ 21 w 27"/>
                <a:gd name="T1" fmla="*/ 0 h 13"/>
                <a:gd name="T2" fmla="*/ 0 w 27"/>
                <a:gd name="T3" fmla="*/ 13 h 13"/>
                <a:gd name="T4" fmla="*/ 27 w 27"/>
                <a:gd name="T5" fmla="*/ 0 h 13"/>
                <a:gd name="T6" fmla="*/ 21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21" y="0"/>
                  </a:moveTo>
                  <a:cubicBezTo>
                    <a:pt x="11" y="2"/>
                    <a:pt x="6" y="6"/>
                    <a:pt x="0" y="13"/>
                  </a:cubicBezTo>
                  <a:cubicBezTo>
                    <a:pt x="7" y="12"/>
                    <a:pt x="20" y="6"/>
                    <a:pt x="27" y="0"/>
                  </a:cubicBez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88"/>
            <p:cNvSpPr>
              <a:spLocks/>
            </p:cNvSpPr>
            <p:nvPr/>
          </p:nvSpPr>
          <p:spPr bwMode="auto">
            <a:xfrm>
              <a:off x="6313904" y="4091387"/>
              <a:ext cx="31788" cy="66022"/>
            </a:xfrm>
            <a:custGeom>
              <a:avLst/>
              <a:gdLst>
                <a:gd name="T0" fmla="*/ 5 w 11"/>
                <a:gd name="T1" fmla="*/ 14 h 23"/>
                <a:gd name="T2" fmla="*/ 11 w 11"/>
                <a:gd name="T3" fmla="*/ 16 h 23"/>
                <a:gd name="T4" fmla="*/ 6 w 11"/>
                <a:gd name="T5" fmla="*/ 3 h 23"/>
                <a:gd name="T6" fmla="*/ 6 w 11"/>
                <a:gd name="T7" fmla="*/ 4 h 23"/>
                <a:gd name="T8" fmla="*/ 0 w 11"/>
                <a:gd name="T9" fmla="*/ 0 h 23"/>
                <a:gd name="T10" fmla="*/ 0 w 11"/>
                <a:gd name="T11" fmla="*/ 3 h 23"/>
                <a:gd name="T12" fmla="*/ 0 w 11"/>
                <a:gd name="T13" fmla="*/ 11 h 23"/>
                <a:gd name="T14" fmla="*/ 0 w 11"/>
                <a:gd name="T15" fmla="*/ 21 h 23"/>
                <a:gd name="T16" fmla="*/ 2 w 11"/>
                <a:gd name="T17" fmla="*/ 19 h 23"/>
                <a:gd name="T18" fmla="*/ 4 w 11"/>
                <a:gd name="T19" fmla="*/ 23 h 23"/>
                <a:gd name="T20" fmla="*/ 5 w 11"/>
                <a:gd name="T2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23">
                  <a:moveTo>
                    <a:pt x="5" y="14"/>
                  </a:moveTo>
                  <a:cubicBezTo>
                    <a:pt x="8" y="15"/>
                    <a:pt x="9" y="16"/>
                    <a:pt x="11" y="16"/>
                  </a:cubicBezTo>
                  <a:cubicBezTo>
                    <a:pt x="8" y="11"/>
                    <a:pt x="8" y="5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3" y="3"/>
                    <a:pt x="3" y="1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11"/>
                    <a:pt x="0" y="1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19"/>
                    <a:pt x="2" y="19"/>
                  </a:cubicBezTo>
                  <a:cubicBezTo>
                    <a:pt x="2" y="20"/>
                    <a:pt x="3" y="23"/>
                    <a:pt x="4" y="23"/>
                  </a:cubicBezTo>
                  <a:cubicBezTo>
                    <a:pt x="5" y="21"/>
                    <a:pt x="4" y="15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89"/>
            <p:cNvSpPr>
              <a:spLocks/>
            </p:cNvSpPr>
            <p:nvPr/>
          </p:nvSpPr>
          <p:spPr bwMode="auto">
            <a:xfrm>
              <a:off x="6320017" y="4201423"/>
              <a:ext cx="61131" cy="23230"/>
            </a:xfrm>
            <a:custGeom>
              <a:avLst/>
              <a:gdLst>
                <a:gd name="T0" fmla="*/ 13 w 21"/>
                <a:gd name="T1" fmla="*/ 0 h 8"/>
                <a:gd name="T2" fmla="*/ 2 w 21"/>
                <a:gd name="T3" fmla="*/ 0 h 8"/>
                <a:gd name="T4" fmla="*/ 2 w 21"/>
                <a:gd name="T5" fmla="*/ 7 h 8"/>
                <a:gd name="T6" fmla="*/ 10 w 21"/>
                <a:gd name="T7" fmla="*/ 5 h 8"/>
                <a:gd name="T8" fmla="*/ 17 w 21"/>
                <a:gd name="T9" fmla="*/ 8 h 8"/>
                <a:gd name="T10" fmla="*/ 21 w 21"/>
                <a:gd name="T11" fmla="*/ 7 h 8"/>
                <a:gd name="T12" fmla="*/ 13 w 21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8">
                  <a:moveTo>
                    <a:pt x="13" y="0"/>
                  </a:moveTo>
                  <a:cubicBezTo>
                    <a:pt x="9" y="0"/>
                    <a:pt x="7" y="2"/>
                    <a:pt x="2" y="0"/>
                  </a:cubicBezTo>
                  <a:cubicBezTo>
                    <a:pt x="2" y="2"/>
                    <a:pt x="0" y="6"/>
                    <a:pt x="2" y="7"/>
                  </a:cubicBezTo>
                  <a:cubicBezTo>
                    <a:pt x="4" y="6"/>
                    <a:pt x="6" y="5"/>
                    <a:pt x="10" y="5"/>
                  </a:cubicBezTo>
                  <a:cubicBezTo>
                    <a:pt x="13" y="5"/>
                    <a:pt x="14" y="8"/>
                    <a:pt x="17" y="8"/>
                  </a:cubicBezTo>
                  <a:cubicBezTo>
                    <a:pt x="18" y="8"/>
                    <a:pt x="21" y="8"/>
                    <a:pt x="21" y="7"/>
                  </a:cubicBezTo>
                  <a:cubicBezTo>
                    <a:pt x="19" y="7"/>
                    <a:pt x="17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90"/>
            <p:cNvSpPr>
              <a:spLocks/>
            </p:cNvSpPr>
            <p:nvPr/>
          </p:nvSpPr>
          <p:spPr bwMode="auto">
            <a:xfrm>
              <a:off x="6386039" y="4154964"/>
              <a:ext cx="381458" cy="237189"/>
            </a:xfrm>
            <a:custGeom>
              <a:avLst/>
              <a:gdLst>
                <a:gd name="T0" fmla="*/ 63 w 132"/>
                <a:gd name="T1" fmla="*/ 14 h 82"/>
                <a:gd name="T2" fmla="*/ 47 w 132"/>
                <a:gd name="T3" fmla="*/ 5 h 82"/>
                <a:gd name="T4" fmla="*/ 41 w 132"/>
                <a:gd name="T5" fmla="*/ 12 h 82"/>
                <a:gd name="T6" fmla="*/ 34 w 132"/>
                <a:gd name="T7" fmla="*/ 18 h 82"/>
                <a:gd name="T8" fmla="*/ 31 w 132"/>
                <a:gd name="T9" fmla="*/ 21 h 82"/>
                <a:gd name="T10" fmla="*/ 26 w 132"/>
                <a:gd name="T11" fmla="*/ 21 h 82"/>
                <a:gd name="T12" fmla="*/ 22 w 132"/>
                <a:gd name="T13" fmla="*/ 15 h 82"/>
                <a:gd name="T14" fmla="*/ 22 w 132"/>
                <a:gd name="T15" fmla="*/ 15 h 82"/>
                <a:gd name="T16" fmla="*/ 22 w 132"/>
                <a:gd name="T17" fmla="*/ 11 h 82"/>
                <a:gd name="T18" fmla="*/ 22 w 132"/>
                <a:gd name="T19" fmla="*/ 4 h 82"/>
                <a:gd name="T20" fmla="*/ 11 w 132"/>
                <a:gd name="T21" fmla="*/ 0 h 82"/>
                <a:gd name="T22" fmla="*/ 2 w 132"/>
                <a:gd name="T23" fmla="*/ 5 h 82"/>
                <a:gd name="T24" fmla="*/ 0 w 132"/>
                <a:gd name="T25" fmla="*/ 7 h 82"/>
                <a:gd name="T26" fmla="*/ 6 w 132"/>
                <a:gd name="T27" fmla="*/ 11 h 82"/>
                <a:gd name="T28" fmla="*/ 9 w 132"/>
                <a:gd name="T29" fmla="*/ 17 h 82"/>
                <a:gd name="T30" fmla="*/ 10 w 132"/>
                <a:gd name="T31" fmla="*/ 40 h 82"/>
                <a:gd name="T32" fmla="*/ 15 w 132"/>
                <a:gd name="T33" fmla="*/ 26 h 82"/>
                <a:gd name="T34" fmla="*/ 19 w 132"/>
                <a:gd name="T35" fmla="*/ 23 h 82"/>
                <a:gd name="T36" fmla="*/ 26 w 132"/>
                <a:gd name="T37" fmla="*/ 27 h 82"/>
                <a:gd name="T38" fmla="*/ 26 w 132"/>
                <a:gd name="T39" fmla="*/ 30 h 82"/>
                <a:gd name="T40" fmla="*/ 48 w 132"/>
                <a:gd name="T41" fmla="*/ 40 h 82"/>
                <a:gd name="T42" fmla="*/ 47 w 132"/>
                <a:gd name="T43" fmla="*/ 45 h 82"/>
                <a:gd name="T44" fmla="*/ 48 w 132"/>
                <a:gd name="T45" fmla="*/ 56 h 82"/>
                <a:gd name="T46" fmla="*/ 44 w 132"/>
                <a:gd name="T47" fmla="*/ 63 h 82"/>
                <a:gd name="T48" fmla="*/ 47 w 132"/>
                <a:gd name="T49" fmla="*/ 66 h 82"/>
                <a:gd name="T50" fmla="*/ 52 w 132"/>
                <a:gd name="T51" fmla="*/ 61 h 82"/>
                <a:gd name="T52" fmla="*/ 59 w 132"/>
                <a:gd name="T53" fmla="*/ 63 h 82"/>
                <a:gd name="T54" fmla="*/ 69 w 132"/>
                <a:gd name="T55" fmla="*/ 72 h 82"/>
                <a:gd name="T56" fmla="*/ 77 w 132"/>
                <a:gd name="T57" fmla="*/ 69 h 82"/>
                <a:gd name="T58" fmla="*/ 80 w 132"/>
                <a:gd name="T59" fmla="*/ 72 h 82"/>
                <a:gd name="T60" fmla="*/ 84 w 132"/>
                <a:gd name="T61" fmla="*/ 67 h 82"/>
                <a:gd name="T62" fmla="*/ 80 w 132"/>
                <a:gd name="T63" fmla="*/ 63 h 82"/>
                <a:gd name="T64" fmla="*/ 90 w 132"/>
                <a:gd name="T65" fmla="*/ 57 h 82"/>
                <a:gd name="T66" fmla="*/ 128 w 132"/>
                <a:gd name="T67" fmla="*/ 82 h 82"/>
                <a:gd name="T68" fmla="*/ 132 w 132"/>
                <a:gd name="T69" fmla="*/ 78 h 82"/>
                <a:gd name="T70" fmla="*/ 122 w 132"/>
                <a:gd name="T71" fmla="*/ 68 h 82"/>
                <a:gd name="T72" fmla="*/ 111 w 132"/>
                <a:gd name="T73" fmla="*/ 54 h 82"/>
                <a:gd name="T74" fmla="*/ 111 w 132"/>
                <a:gd name="T75" fmla="*/ 50 h 82"/>
                <a:gd name="T76" fmla="*/ 115 w 132"/>
                <a:gd name="T77" fmla="*/ 49 h 82"/>
                <a:gd name="T78" fmla="*/ 102 w 132"/>
                <a:gd name="T79" fmla="*/ 34 h 82"/>
                <a:gd name="T80" fmla="*/ 69 w 132"/>
                <a:gd name="T81" fmla="*/ 16 h 82"/>
                <a:gd name="T82" fmla="*/ 63 w 132"/>
                <a:gd name="T83" fmla="*/ 1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2" h="82">
                  <a:moveTo>
                    <a:pt x="63" y="14"/>
                  </a:moveTo>
                  <a:cubicBezTo>
                    <a:pt x="57" y="14"/>
                    <a:pt x="55" y="5"/>
                    <a:pt x="47" y="5"/>
                  </a:cubicBezTo>
                  <a:cubicBezTo>
                    <a:pt x="43" y="5"/>
                    <a:pt x="41" y="10"/>
                    <a:pt x="41" y="12"/>
                  </a:cubicBezTo>
                  <a:cubicBezTo>
                    <a:pt x="39" y="12"/>
                    <a:pt x="35" y="12"/>
                    <a:pt x="34" y="18"/>
                  </a:cubicBezTo>
                  <a:cubicBezTo>
                    <a:pt x="34" y="19"/>
                    <a:pt x="31" y="20"/>
                    <a:pt x="31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19"/>
                    <a:pt x="24" y="17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2"/>
                    <a:pt x="22" y="11"/>
                  </a:cubicBezTo>
                  <a:cubicBezTo>
                    <a:pt x="20" y="9"/>
                    <a:pt x="22" y="7"/>
                    <a:pt x="22" y="4"/>
                  </a:cubicBezTo>
                  <a:cubicBezTo>
                    <a:pt x="17" y="4"/>
                    <a:pt x="15" y="0"/>
                    <a:pt x="11" y="0"/>
                  </a:cubicBezTo>
                  <a:cubicBezTo>
                    <a:pt x="9" y="0"/>
                    <a:pt x="5" y="5"/>
                    <a:pt x="2" y="5"/>
                  </a:cubicBezTo>
                  <a:cubicBezTo>
                    <a:pt x="2" y="5"/>
                    <a:pt x="0" y="6"/>
                    <a:pt x="0" y="7"/>
                  </a:cubicBezTo>
                  <a:cubicBezTo>
                    <a:pt x="0" y="9"/>
                    <a:pt x="4" y="11"/>
                    <a:pt x="6" y="11"/>
                  </a:cubicBezTo>
                  <a:cubicBezTo>
                    <a:pt x="6" y="13"/>
                    <a:pt x="9" y="16"/>
                    <a:pt x="9" y="17"/>
                  </a:cubicBezTo>
                  <a:cubicBezTo>
                    <a:pt x="10" y="22"/>
                    <a:pt x="10" y="36"/>
                    <a:pt x="10" y="40"/>
                  </a:cubicBezTo>
                  <a:cubicBezTo>
                    <a:pt x="10" y="40"/>
                    <a:pt x="14" y="33"/>
                    <a:pt x="15" y="26"/>
                  </a:cubicBezTo>
                  <a:cubicBezTo>
                    <a:pt x="17" y="26"/>
                    <a:pt x="18" y="24"/>
                    <a:pt x="19" y="23"/>
                  </a:cubicBezTo>
                  <a:cubicBezTo>
                    <a:pt x="20" y="25"/>
                    <a:pt x="23" y="27"/>
                    <a:pt x="26" y="27"/>
                  </a:cubicBezTo>
                  <a:cubicBezTo>
                    <a:pt x="25" y="28"/>
                    <a:pt x="26" y="28"/>
                    <a:pt x="26" y="30"/>
                  </a:cubicBezTo>
                  <a:cubicBezTo>
                    <a:pt x="35" y="30"/>
                    <a:pt x="45" y="34"/>
                    <a:pt x="48" y="40"/>
                  </a:cubicBezTo>
                  <a:cubicBezTo>
                    <a:pt x="48" y="42"/>
                    <a:pt x="47" y="43"/>
                    <a:pt x="47" y="45"/>
                  </a:cubicBezTo>
                  <a:cubicBezTo>
                    <a:pt x="47" y="48"/>
                    <a:pt x="49" y="56"/>
                    <a:pt x="48" y="56"/>
                  </a:cubicBezTo>
                  <a:cubicBezTo>
                    <a:pt x="46" y="56"/>
                    <a:pt x="44" y="59"/>
                    <a:pt x="44" y="63"/>
                  </a:cubicBezTo>
                  <a:cubicBezTo>
                    <a:pt x="44" y="63"/>
                    <a:pt x="45" y="66"/>
                    <a:pt x="47" y="66"/>
                  </a:cubicBezTo>
                  <a:cubicBezTo>
                    <a:pt x="48" y="66"/>
                    <a:pt x="52" y="61"/>
                    <a:pt x="52" y="61"/>
                  </a:cubicBezTo>
                  <a:cubicBezTo>
                    <a:pt x="53" y="62"/>
                    <a:pt x="55" y="63"/>
                    <a:pt x="59" y="63"/>
                  </a:cubicBezTo>
                  <a:cubicBezTo>
                    <a:pt x="59" y="67"/>
                    <a:pt x="67" y="72"/>
                    <a:pt x="69" y="72"/>
                  </a:cubicBezTo>
                  <a:cubicBezTo>
                    <a:pt x="69" y="72"/>
                    <a:pt x="75" y="71"/>
                    <a:pt x="77" y="69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4" y="68"/>
                    <a:pt x="84" y="67"/>
                  </a:cubicBezTo>
                  <a:cubicBezTo>
                    <a:pt x="84" y="64"/>
                    <a:pt x="83" y="64"/>
                    <a:pt x="80" y="63"/>
                  </a:cubicBezTo>
                  <a:cubicBezTo>
                    <a:pt x="84" y="61"/>
                    <a:pt x="84" y="57"/>
                    <a:pt x="90" y="57"/>
                  </a:cubicBezTo>
                  <a:cubicBezTo>
                    <a:pt x="108" y="57"/>
                    <a:pt x="107" y="82"/>
                    <a:pt x="128" y="82"/>
                  </a:cubicBezTo>
                  <a:cubicBezTo>
                    <a:pt x="130" y="82"/>
                    <a:pt x="132" y="80"/>
                    <a:pt x="132" y="78"/>
                  </a:cubicBezTo>
                  <a:cubicBezTo>
                    <a:pt x="131" y="78"/>
                    <a:pt x="122" y="74"/>
                    <a:pt x="122" y="68"/>
                  </a:cubicBezTo>
                  <a:cubicBezTo>
                    <a:pt x="117" y="68"/>
                    <a:pt x="111" y="59"/>
                    <a:pt x="111" y="54"/>
                  </a:cubicBezTo>
                  <a:cubicBezTo>
                    <a:pt x="111" y="52"/>
                    <a:pt x="111" y="51"/>
                    <a:pt x="111" y="50"/>
                  </a:cubicBezTo>
                  <a:cubicBezTo>
                    <a:pt x="112" y="50"/>
                    <a:pt x="113" y="50"/>
                    <a:pt x="115" y="49"/>
                  </a:cubicBezTo>
                  <a:cubicBezTo>
                    <a:pt x="114" y="49"/>
                    <a:pt x="101" y="38"/>
                    <a:pt x="102" y="34"/>
                  </a:cubicBezTo>
                  <a:cubicBezTo>
                    <a:pt x="90" y="27"/>
                    <a:pt x="95" y="23"/>
                    <a:pt x="69" y="16"/>
                  </a:cubicBezTo>
                  <a:cubicBezTo>
                    <a:pt x="67" y="15"/>
                    <a:pt x="65" y="14"/>
                    <a:pt x="6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91"/>
            <p:cNvSpPr>
              <a:spLocks/>
            </p:cNvSpPr>
            <p:nvPr/>
          </p:nvSpPr>
          <p:spPr bwMode="auto">
            <a:xfrm>
              <a:off x="6135401" y="4097500"/>
              <a:ext cx="129598" cy="176058"/>
            </a:xfrm>
            <a:custGeom>
              <a:avLst/>
              <a:gdLst>
                <a:gd name="T0" fmla="*/ 25 w 45"/>
                <a:gd name="T1" fmla="*/ 58 h 61"/>
                <a:gd name="T2" fmla="*/ 31 w 45"/>
                <a:gd name="T3" fmla="*/ 60 h 61"/>
                <a:gd name="T4" fmla="*/ 31 w 45"/>
                <a:gd name="T5" fmla="*/ 51 h 61"/>
                <a:gd name="T6" fmla="*/ 25 w 45"/>
                <a:gd name="T7" fmla="*/ 48 h 61"/>
                <a:gd name="T8" fmla="*/ 27 w 45"/>
                <a:gd name="T9" fmla="*/ 41 h 61"/>
                <a:gd name="T10" fmla="*/ 26 w 45"/>
                <a:gd name="T11" fmla="*/ 25 h 61"/>
                <a:gd name="T12" fmla="*/ 33 w 45"/>
                <a:gd name="T13" fmla="*/ 28 h 61"/>
                <a:gd name="T14" fmla="*/ 32 w 45"/>
                <a:gd name="T15" fmla="*/ 20 h 61"/>
                <a:gd name="T16" fmla="*/ 21 w 45"/>
                <a:gd name="T17" fmla="*/ 21 h 61"/>
                <a:gd name="T18" fmla="*/ 16 w 45"/>
                <a:gd name="T19" fmla="*/ 26 h 61"/>
                <a:gd name="T20" fmla="*/ 10 w 45"/>
                <a:gd name="T21" fmla="*/ 18 h 61"/>
                <a:gd name="T22" fmla="*/ 19 w 45"/>
                <a:gd name="T23" fmla="*/ 8 h 61"/>
                <a:gd name="T24" fmla="*/ 35 w 45"/>
                <a:gd name="T25" fmla="*/ 14 h 61"/>
                <a:gd name="T26" fmla="*/ 45 w 45"/>
                <a:gd name="T27" fmla="*/ 0 h 61"/>
                <a:gd name="T28" fmla="*/ 33 w 45"/>
                <a:gd name="T29" fmla="*/ 7 h 61"/>
                <a:gd name="T30" fmla="*/ 23 w 45"/>
                <a:gd name="T31" fmla="*/ 4 h 61"/>
                <a:gd name="T32" fmla="*/ 8 w 45"/>
                <a:gd name="T33" fmla="*/ 13 h 61"/>
                <a:gd name="T34" fmla="*/ 4 w 45"/>
                <a:gd name="T35" fmla="*/ 24 h 61"/>
                <a:gd name="T36" fmla="*/ 0 w 45"/>
                <a:gd name="T37" fmla="*/ 41 h 61"/>
                <a:gd name="T38" fmla="*/ 5 w 45"/>
                <a:gd name="T39" fmla="*/ 44 h 61"/>
                <a:gd name="T40" fmla="*/ 3 w 45"/>
                <a:gd name="T41" fmla="*/ 61 h 61"/>
                <a:gd name="T42" fmla="*/ 12 w 45"/>
                <a:gd name="T43" fmla="*/ 54 h 61"/>
                <a:gd name="T44" fmla="*/ 10 w 45"/>
                <a:gd name="T45" fmla="*/ 42 h 61"/>
                <a:gd name="T46" fmla="*/ 16 w 45"/>
                <a:gd name="T47" fmla="*/ 37 h 61"/>
                <a:gd name="T48" fmla="*/ 25 w 45"/>
                <a:gd name="T49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61">
                  <a:moveTo>
                    <a:pt x="25" y="58"/>
                  </a:moveTo>
                  <a:cubicBezTo>
                    <a:pt x="28" y="58"/>
                    <a:pt x="28" y="60"/>
                    <a:pt x="31" y="60"/>
                  </a:cubicBezTo>
                  <a:cubicBezTo>
                    <a:pt x="31" y="55"/>
                    <a:pt x="31" y="56"/>
                    <a:pt x="31" y="51"/>
                  </a:cubicBezTo>
                  <a:cubicBezTo>
                    <a:pt x="28" y="51"/>
                    <a:pt x="25" y="51"/>
                    <a:pt x="25" y="48"/>
                  </a:cubicBezTo>
                  <a:cubicBezTo>
                    <a:pt x="25" y="46"/>
                    <a:pt x="27" y="44"/>
                    <a:pt x="27" y="41"/>
                  </a:cubicBezTo>
                  <a:cubicBezTo>
                    <a:pt x="27" y="37"/>
                    <a:pt x="23" y="25"/>
                    <a:pt x="26" y="25"/>
                  </a:cubicBezTo>
                  <a:cubicBezTo>
                    <a:pt x="29" y="25"/>
                    <a:pt x="30" y="27"/>
                    <a:pt x="33" y="28"/>
                  </a:cubicBezTo>
                  <a:cubicBezTo>
                    <a:pt x="33" y="25"/>
                    <a:pt x="32" y="23"/>
                    <a:pt x="32" y="20"/>
                  </a:cubicBezTo>
                  <a:cubicBezTo>
                    <a:pt x="28" y="23"/>
                    <a:pt x="24" y="20"/>
                    <a:pt x="21" y="21"/>
                  </a:cubicBezTo>
                  <a:cubicBezTo>
                    <a:pt x="19" y="22"/>
                    <a:pt x="18" y="25"/>
                    <a:pt x="16" y="26"/>
                  </a:cubicBezTo>
                  <a:cubicBezTo>
                    <a:pt x="15" y="25"/>
                    <a:pt x="10" y="18"/>
                    <a:pt x="10" y="18"/>
                  </a:cubicBezTo>
                  <a:cubicBezTo>
                    <a:pt x="11" y="15"/>
                    <a:pt x="14" y="8"/>
                    <a:pt x="19" y="8"/>
                  </a:cubicBezTo>
                  <a:cubicBezTo>
                    <a:pt x="22" y="8"/>
                    <a:pt x="31" y="14"/>
                    <a:pt x="35" y="14"/>
                  </a:cubicBezTo>
                  <a:cubicBezTo>
                    <a:pt x="39" y="14"/>
                    <a:pt x="45" y="1"/>
                    <a:pt x="45" y="0"/>
                  </a:cubicBezTo>
                  <a:cubicBezTo>
                    <a:pt x="41" y="1"/>
                    <a:pt x="40" y="7"/>
                    <a:pt x="33" y="7"/>
                  </a:cubicBezTo>
                  <a:cubicBezTo>
                    <a:pt x="29" y="7"/>
                    <a:pt x="28" y="6"/>
                    <a:pt x="23" y="4"/>
                  </a:cubicBezTo>
                  <a:cubicBezTo>
                    <a:pt x="14" y="2"/>
                    <a:pt x="11" y="6"/>
                    <a:pt x="8" y="13"/>
                  </a:cubicBezTo>
                  <a:cubicBezTo>
                    <a:pt x="7" y="17"/>
                    <a:pt x="9" y="24"/>
                    <a:pt x="4" y="24"/>
                  </a:cubicBezTo>
                  <a:cubicBezTo>
                    <a:pt x="4" y="31"/>
                    <a:pt x="4" y="36"/>
                    <a:pt x="0" y="41"/>
                  </a:cubicBezTo>
                  <a:cubicBezTo>
                    <a:pt x="1" y="42"/>
                    <a:pt x="3" y="43"/>
                    <a:pt x="5" y="44"/>
                  </a:cubicBezTo>
                  <a:cubicBezTo>
                    <a:pt x="5" y="44"/>
                    <a:pt x="3" y="60"/>
                    <a:pt x="3" y="61"/>
                  </a:cubicBezTo>
                  <a:cubicBezTo>
                    <a:pt x="3" y="61"/>
                    <a:pt x="11" y="58"/>
                    <a:pt x="12" y="54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1" y="37"/>
                    <a:pt x="16" y="37"/>
                  </a:cubicBezTo>
                  <a:cubicBezTo>
                    <a:pt x="16" y="43"/>
                    <a:pt x="19" y="58"/>
                    <a:pt x="2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92"/>
            <p:cNvSpPr>
              <a:spLocks/>
            </p:cNvSpPr>
            <p:nvPr/>
          </p:nvSpPr>
          <p:spPr bwMode="auto">
            <a:xfrm>
              <a:off x="6099945" y="3868870"/>
              <a:ext cx="44014" cy="66022"/>
            </a:xfrm>
            <a:custGeom>
              <a:avLst/>
              <a:gdLst>
                <a:gd name="T0" fmla="*/ 0 w 15"/>
                <a:gd name="T1" fmla="*/ 23 h 23"/>
                <a:gd name="T2" fmla="*/ 15 w 15"/>
                <a:gd name="T3" fmla="*/ 2 h 23"/>
                <a:gd name="T4" fmla="*/ 15 w 15"/>
                <a:gd name="T5" fmla="*/ 0 h 23"/>
                <a:gd name="T6" fmla="*/ 5 w 15"/>
                <a:gd name="T7" fmla="*/ 15 h 23"/>
                <a:gd name="T8" fmla="*/ 1 w 15"/>
                <a:gd name="T9" fmla="*/ 18 h 23"/>
                <a:gd name="T10" fmla="*/ 0 w 15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3">
                  <a:moveTo>
                    <a:pt x="0" y="23"/>
                  </a:moveTo>
                  <a:cubicBezTo>
                    <a:pt x="6" y="21"/>
                    <a:pt x="15" y="8"/>
                    <a:pt x="15" y="2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8" y="2"/>
                    <a:pt x="10" y="10"/>
                    <a:pt x="5" y="15"/>
                  </a:cubicBezTo>
                  <a:cubicBezTo>
                    <a:pt x="4" y="16"/>
                    <a:pt x="1" y="17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93"/>
            <p:cNvSpPr>
              <a:spLocks/>
            </p:cNvSpPr>
            <p:nvPr/>
          </p:nvSpPr>
          <p:spPr bwMode="auto">
            <a:xfrm>
              <a:off x="6198978" y="3889654"/>
              <a:ext cx="91697" cy="106368"/>
            </a:xfrm>
            <a:custGeom>
              <a:avLst/>
              <a:gdLst>
                <a:gd name="T0" fmla="*/ 0 w 32"/>
                <a:gd name="T1" fmla="*/ 22 h 37"/>
                <a:gd name="T2" fmla="*/ 2 w 32"/>
                <a:gd name="T3" fmla="*/ 27 h 37"/>
                <a:gd name="T4" fmla="*/ 5 w 32"/>
                <a:gd name="T5" fmla="*/ 22 h 37"/>
                <a:gd name="T6" fmla="*/ 11 w 32"/>
                <a:gd name="T7" fmla="*/ 22 h 37"/>
                <a:gd name="T8" fmla="*/ 12 w 32"/>
                <a:gd name="T9" fmla="*/ 28 h 37"/>
                <a:gd name="T10" fmla="*/ 17 w 32"/>
                <a:gd name="T11" fmla="*/ 37 h 37"/>
                <a:gd name="T12" fmla="*/ 23 w 32"/>
                <a:gd name="T13" fmla="*/ 37 h 37"/>
                <a:gd name="T14" fmla="*/ 30 w 32"/>
                <a:gd name="T15" fmla="*/ 27 h 37"/>
                <a:gd name="T16" fmla="*/ 30 w 32"/>
                <a:gd name="T17" fmla="*/ 33 h 37"/>
                <a:gd name="T18" fmla="*/ 32 w 32"/>
                <a:gd name="T19" fmla="*/ 26 h 37"/>
                <a:gd name="T20" fmla="*/ 30 w 32"/>
                <a:gd name="T21" fmla="*/ 10 h 37"/>
                <a:gd name="T22" fmla="*/ 27 w 32"/>
                <a:gd name="T23" fmla="*/ 3 h 37"/>
                <a:gd name="T24" fmla="*/ 24 w 32"/>
                <a:gd name="T25" fmla="*/ 0 h 37"/>
                <a:gd name="T26" fmla="*/ 14 w 32"/>
                <a:gd name="T27" fmla="*/ 16 h 37"/>
                <a:gd name="T28" fmla="*/ 11 w 32"/>
                <a:gd name="T29" fmla="*/ 12 h 37"/>
                <a:gd name="T30" fmla="*/ 0 w 32"/>
                <a:gd name="T31" fmla="*/ 18 h 37"/>
                <a:gd name="T32" fmla="*/ 0 w 32"/>
                <a:gd name="T33" fmla="*/ 2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37">
                  <a:moveTo>
                    <a:pt x="0" y="22"/>
                  </a:moveTo>
                  <a:cubicBezTo>
                    <a:pt x="0" y="24"/>
                    <a:pt x="1" y="25"/>
                    <a:pt x="2" y="27"/>
                  </a:cubicBezTo>
                  <a:cubicBezTo>
                    <a:pt x="2" y="25"/>
                    <a:pt x="3" y="22"/>
                    <a:pt x="5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4" y="26"/>
                    <a:pt x="12" y="28"/>
                  </a:cubicBezTo>
                  <a:cubicBezTo>
                    <a:pt x="14" y="30"/>
                    <a:pt x="14" y="34"/>
                    <a:pt x="17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3"/>
                    <a:pt x="28" y="27"/>
                    <a:pt x="30" y="27"/>
                  </a:cubicBezTo>
                  <a:cubicBezTo>
                    <a:pt x="30" y="27"/>
                    <a:pt x="28" y="31"/>
                    <a:pt x="30" y="33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2"/>
                    <a:pt x="28" y="13"/>
                    <a:pt x="30" y="10"/>
                  </a:cubicBezTo>
                  <a:cubicBezTo>
                    <a:pt x="29" y="10"/>
                    <a:pt x="27" y="5"/>
                    <a:pt x="27" y="3"/>
                  </a:cubicBezTo>
                  <a:cubicBezTo>
                    <a:pt x="26" y="3"/>
                    <a:pt x="24" y="2"/>
                    <a:pt x="24" y="0"/>
                  </a:cubicBezTo>
                  <a:cubicBezTo>
                    <a:pt x="22" y="5"/>
                    <a:pt x="19" y="16"/>
                    <a:pt x="14" y="16"/>
                  </a:cubicBezTo>
                  <a:cubicBezTo>
                    <a:pt x="13" y="16"/>
                    <a:pt x="11" y="14"/>
                    <a:pt x="11" y="12"/>
                  </a:cubicBezTo>
                  <a:cubicBezTo>
                    <a:pt x="11" y="12"/>
                    <a:pt x="6" y="18"/>
                    <a:pt x="0" y="18"/>
                  </a:cubicBezTo>
                  <a:cubicBezTo>
                    <a:pt x="0" y="20"/>
                    <a:pt x="0" y="21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94"/>
            <p:cNvSpPr>
              <a:spLocks/>
            </p:cNvSpPr>
            <p:nvPr/>
          </p:nvSpPr>
          <p:spPr bwMode="auto">
            <a:xfrm>
              <a:off x="6190419" y="3854198"/>
              <a:ext cx="14671" cy="25675"/>
            </a:xfrm>
            <a:custGeom>
              <a:avLst/>
              <a:gdLst>
                <a:gd name="T0" fmla="*/ 3 w 5"/>
                <a:gd name="T1" fmla="*/ 9 h 9"/>
                <a:gd name="T2" fmla="*/ 5 w 5"/>
                <a:gd name="T3" fmla="*/ 5 h 9"/>
                <a:gd name="T4" fmla="*/ 5 w 5"/>
                <a:gd name="T5" fmla="*/ 0 h 9"/>
                <a:gd name="T6" fmla="*/ 0 w 5"/>
                <a:gd name="T7" fmla="*/ 1 h 9"/>
                <a:gd name="T8" fmla="*/ 3 w 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3" y="9"/>
                  </a:moveTo>
                  <a:cubicBezTo>
                    <a:pt x="4" y="9"/>
                    <a:pt x="5" y="7"/>
                    <a:pt x="5" y="5"/>
                  </a:cubicBezTo>
                  <a:cubicBezTo>
                    <a:pt x="5" y="4"/>
                    <a:pt x="5" y="2"/>
                    <a:pt x="5" y="0"/>
                  </a:cubicBezTo>
                  <a:cubicBezTo>
                    <a:pt x="4" y="0"/>
                    <a:pt x="2" y="1"/>
                    <a:pt x="0" y="1"/>
                  </a:cubicBezTo>
                  <a:cubicBezTo>
                    <a:pt x="0" y="5"/>
                    <a:pt x="0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95"/>
            <p:cNvSpPr>
              <a:spLocks/>
            </p:cNvSpPr>
            <p:nvPr/>
          </p:nvSpPr>
          <p:spPr bwMode="auto">
            <a:xfrm>
              <a:off x="6129288" y="3686699"/>
              <a:ext cx="55018" cy="118594"/>
            </a:xfrm>
            <a:custGeom>
              <a:avLst/>
              <a:gdLst>
                <a:gd name="T0" fmla="*/ 0 w 19"/>
                <a:gd name="T1" fmla="*/ 22 h 41"/>
                <a:gd name="T2" fmla="*/ 8 w 19"/>
                <a:gd name="T3" fmla="*/ 38 h 41"/>
                <a:gd name="T4" fmla="*/ 13 w 19"/>
                <a:gd name="T5" fmla="*/ 41 h 41"/>
                <a:gd name="T6" fmla="*/ 17 w 19"/>
                <a:gd name="T7" fmla="*/ 40 h 41"/>
                <a:gd name="T8" fmla="*/ 17 w 19"/>
                <a:gd name="T9" fmla="*/ 30 h 41"/>
                <a:gd name="T10" fmla="*/ 13 w 19"/>
                <a:gd name="T11" fmla="*/ 30 h 41"/>
                <a:gd name="T12" fmla="*/ 13 w 19"/>
                <a:gd name="T13" fmla="*/ 24 h 41"/>
                <a:gd name="T14" fmla="*/ 19 w 19"/>
                <a:gd name="T15" fmla="*/ 14 h 41"/>
                <a:gd name="T16" fmla="*/ 14 w 19"/>
                <a:gd name="T17" fmla="*/ 2 h 41"/>
                <a:gd name="T18" fmla="*/ 12 w 19"/>
                <a:gd name="T19" fmla="*/ 4 h 41"/>
                <a:gd name="T20" fmla="*/ 7 w 19"/>
                <a:gd name="T21" fmla="*/ 0 h 41"/>
                <a:gd name="T22" fmla="*/ 4 w 19"/>
                <a:gd name="T23" fmla="*/ 0 h 41"/>
                <a:gd name="T24" fmla="*/ 0 w 19"/>
                <a:gd name="T25" fmla="*/ 18 h 41"/>
                <a:gd name="T26" fmla="*/ 0 w 19"/>
                <a:gd name="T27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1">
                  <a:moveTo>
                    <a:pt x="0" y="22"/>
                  </a:moveTo>
                  <a:cubicBezTo>
                    <a:pt x="0" y="28"/>
                    <a:pt x="9" y="37"/>
                    <a:pt x="8" y="38"/>
                  </a:cubicBezTo>
                  <a:cubicBezTo>
                    <a:pt x="9" y="40"/>
                    <a:pt x="9" y="41"/>
                    <a:pt x="13" y="41"/>
                  </a:cubicBezTo>
                  <a:cubicBezTo>
                    <a:pt x="15" y="41"/>
                    <a:pt x="17" y="40"/>
                    <a:pt x="17" y="40"/>
                  </a:cubicBezTo>
                  <a:cubicBezTo>
                    <a:pt x="16" y="36"/>
                    <a:pt x="17" y="34"/>
                    <a:pt x="17" y="30"/>
                  </a:cubicBezTo>
                  <a:cubicBezTo>
                    <a:pt x="17" y="30"/>
                    <a:pt x="15" y="30"/>
                    <a:pt x="13" y="30"/>
                  </a:cubicBezTo>
                  <a:cubicBezTo>
                    <a:pt x="15" y="28"/>
                    <a:pt x="13" y="28"/>
                    <a:pt x="13" y="24"/>
                  </a:cubicBezTo>
                  <a:cubicBezTo>
                    <a:pt x="13" y="22"/>
                    <a:pt x="18" y="18"/>
                    <a:pt x="19" y="14"/>
                  </a:cubicBezTo>
                  <a:cubicBezTo>
                    <a:pt x="17" y="13"/>
                    <a:pt x="14" y="5"/>
                    <a:pt x="14" y="2"/>
                  </a:cubicBezTo>
                  <a:cubicBezTo>
                    <a:pt x="13" y="3"/>
                    <a:pt x="13" y="4"/>
                    <a:pt x="12" y="4"/>
                  </a:cubicBezTo>
                  <a:cubicBezTo>
                    <a:pt x="11" y="4"/>
                    <a:pt x="8" y="2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3"/>
                    <a:pt x="0" y="18"/>
                    <a:pt x="0" y="18"/>
                  </a:cubicBezTo>
                  <a:cubicBezTo>
                    <a:pt x="0" y="19"/>
                    <a:pt x="0" y="20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96"/>
            <p:cNvSpPr>
              <a:spLocks/>
            </p:cNvSpPr>
            <p:nvPr/>
          </p:nvSpPr>
          <p:spPr bwMode="auto">
            <a:xfrm>
              <a:off x="5895767" y="3654911"/>
              <a:ext cx="46460" cy="44014"/>
            </a:xfrm>
            <a:custGeom>
              <a:avLst/>
              <a:gdLst>
                <a:gd name="T0" fmla="*/ 0 w 16"/>
                <a:gd name="T1" fmla="*/ 8 h 15"/>
                <a:gd name="T2" fmla="*/ 1 w 16"/>
                <a:gd name="T3" fmla="*/ 8 h 15"/>
                <a:gd name="T4" fmla="*/ 7 w 16"/>
                <a:gd name="T5" fmla="*/ 15 h 15"/>
                <a:gd name="T6" fmla="*/ 16 w 16"/>
                <a:gd name="T7" fmla="*/ 4 h 15"/>
                <a:gd name="T8" fmla="*/ 13 w 16"/>
                <a:gd name="T9" fmla="*/ 0 h 15"/>
                <a:gd name="T10" fmla="*/ 5 w 16"/>
                <a:gd name="T11" fmla="*/ 0 h 15"/>
                <a:gd name="T12" fmla="*/ 0 w 16"/>
                <a:gd name="T1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5">
                  <a:moveTo>
                    <a:pt x="0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12"/>
                    <a:pt x="3" y="15"/>
                    <a:pt x="7" y="15"/>
                  </a:cubicBezTo>
                  <a:cubicBezTo>
                    <a:pt x="12" y="15"/>
                    <a:pt x="16" y="9"/>
                    <a:pt x="16" y="4"/>
                  </a:cubicBezTo>
                  <a:cubicBezTo>
                    <a:pt x="16" y="3"/>
                    <a:pt x="14" y="2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2"/>
                    <a:pt x="1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97"/>
            <p:cNvSpPr>
              <a:spLocks/>
            </p:cNvSpPr>
            <p:nvPr/>
          </p:nvSpPr>
          <p:spPr bwMode="auto">
            <a:xfrm>
              <a:off x="6103613" y="3531426"/>
              <a:ext cx="31788" cy="66022"/>
            </a:xfrm>
            <a:custGeom>
              <a:avLst/>
              <a:gdLst>
                <a:gd name="T0" fmla="*/ 3 w 11"/>
                <a:gd name="T1" fmla="*/ 8 h 23"/>
                <a:gd name="T2" fmla="*/ 0 w 11"/>
                <a:gd name="T3" fmla="*/ 8 h 23"/>
                <a:gd name="T4" fmla="*/ 0 w 11"/>
                <a:gd name="T5" fmla="*/ 14 h 23"/>
                <a:gd name="T6" fmla="*/ 5 w 11"/>
                <a:gd name="T7" fmla="*/ 23 h 23"/>
                <a:gd name="T8" fmla="*/ 11 w 11"/>
                <a:gd name="T9" fmla="*/ 14 h 23"/>
                <a:gd name="T10" fmla="*/ 11 w 11"/>
                <a:gd name="T11" fmla="*/ 1 h 23"/>
                <a:gd name="T12" fmla="*/ 3 w 11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3">
                  <a:moveTo>
                    <a:pt x="3" y="8"/>
                  </a:moveTo>
                  <a:cubicBezTo>
                    <a:pt x="2" y="8"/>
                    <a:pt x="1" y="8"/>
                    <a:pt x="0" y="8"/>
                  </a:cubicBezTo>
                  <a:cubicBezTo>
                    <a:pt x="0" y="9"/>
                    <a:pt x="0" y="11"/>
                    <a:pt x="0" y="14"/>
                  </a:cubicBezTo>
                  <a:cubicBezTo>
                    <a:pt x="0" y="18"/>
                    <a:pt x="2" y="23"/>
                    <a:pt x="5" y="23"/>
                  </a:cubicBezTo>
                  <a:cubicBezTo>
                    <a:pt x="9" y="23"/>
                    <a:pt x="11" y="19"/>
                    <a:pt x="11" y="14"/>
                  </a:cubicBezTo>
                  <a:cubicBezTo>
                    <a:pt x="11" y="11"/>
                    <a:pt x="11" y="7"/>
                    <a:pt x="11" y="1"/>
                  </a:cubicBezTo>
                  <a:cubicBezTo>
                    <a:pt x="6" y="1"/>
                    <a:pt x="3" y="0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98"/>
            <p:cNvSpPr>
              <a:spLocks/>
            </p:cNvSpPr>
            <p:nvPr/>
          </p:nvSpPr>
          <p:spPr bwMode="auto">
            <a:xfrm>
              <a:off x="5863979" y="4282116"/>
              <a:ext cx="201733" cy="72135"/>
            </a:xfrm>
            <a:custGeom>
              <a:avLst/>
              <a:gdLst>
                <a:gd name="T0" fmla="*/ 50 w 70"/>
                <a:gd name="T1" fmla="*/ 23 h 25"/>
                <a:gd name="T2" fmla="*/ 53 w 70"/>
                <a:gd name="T3" fmla="*/ 20 h 25"/>
                <a:gd name="T4" fmla="*/ 57 w 70"/>
                <a:gd name="T5" fmla="*/ 23 h 25"/>
                <a:gd name="T6" fmla="*/ 68 w 70"/>
                <a:gd name="T7" fmla="*/ 25 h 25"/>
                <a:gd name="T8" fmla="*/ 70 w 70"/>
                <a:gd name="T9" fmla="*/ 22 h 25"/>
                <a:gd name="T10" fmla="*/ 67 w 70"/>
                <a:gd name="T11" fmla="*/ 17 h 25"/>
                <a:gd name="T12" fmla="*/ 60 w 70"/>
                <a:gd name="T13" fmla="*/ 14 h 25"/>
                <a:gd name="T14" fmla="*/ 42 w 70"/>
                <a:gd name="T15" fmla="*/ 4 h 25"/>
                <a:gd name="T16" fmla="*/ 37 w 70"/>
                <a:gd name="T17" fmla="*/ 4 h 25"/>
                <a:gd name="T18" fmla="*/ 21 w 70"/>
                <a:gd name="T19" fmla="*/ 3 h 25"/>
                <a:gd name="T20" fmla="*/ 12 w 70"/>
                <a:gd name="T21" fmla="*/ 0 h 25"/>
                <a:gd name="T22" fmla="*/ 7 w 70"/>
                <a:gd name="T23" fmla="*/ 0 h 25"/>
                <a:gd name="T24" fmla="*/ 0 w 70"/>
                <a:gd name="T25" fmla="*/ 7 h 25"/>
                <a:gd name="T26" fmla="*/ 10 w 70"/>
                <a:gd name="T27" fmla="*/ 13 h 25"/>
                <a:gd name="T28" fmla="*/ 18 w 70"/>
                <a:gd name="T29" fmla="*/ 15 h 25"/>
                <a:gd name="T30" fmla="*/ 23 w 70"/>
                <a:gd name="T31" fmla="*/ 15 h 25"/>
                <a:gd name="T32" fmla="*/ 32 w 70"/>
                <a:gd name="T33" fmla="*/ 17 h 25"/>
                <a:gd name="T34" fmla="*/ 50 w 70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25">
                  <a:moveTo>
                    <a:pt x="50" y="23"/>
                  </a:moveTo>
                  <a:cubicBezTo>
                    <a:pt x="52" y="23"/>
                    <a:pt x="52" y="20"/>
                    <a:pt x="53" y="20"/>
                  </a:cubicBezTo>
                  <a:cubicBezTo>
                    <a:pt x="55" y="20"/>
                    <a:pt x="56" y="23"/>
                    <a:pt x="57" y="23"/>
                  </a:cubicBezTo>
                  <a:cubicBezTo>
                    <a:pt x="61" y="23"/>
                    <a:pt x="68" y="25"/>
                    <a:pt x="68" y="25"/>
                  </a:cubicBezTo>
                  <a:cubicBezTo>
                    <a:pt x="69" y="25"/>
                    <a:pt x="70" y="23"/>
                    <a:pt x="70" y="22"/>
                  </a:cubicBezTo>
                  <a:cubicBezTo>
                    <a:pt x="70" y="19"/>
                    <a:pt x="68" y="19"/>
                    <a:pt x="67" y="17"/>
                  </a:cubicBezTo>
                  <a:cubicBezTo>
                    <a:pt x="66" y="18"/>
                    <a:pt x="60" y="14"/>
                    <a:pt x="60" y="14"/>
                  </a:cubicBezTo>
                  <a:cubicBezTo>
                    <a:pt x="52" y="16"/>
                    <a:pt x="49" y="4"/>
                    <a:pt x="42" y="4"/>
                  </a:cubicBezTo>
                  <a:cubicBezTo>
                    <a:pt x="40" y="4"/>
                    <a:pt x="40" y="6"/>
                    <a:pt x="37" y="4"/>
                  </a:cubicBezTo>
                  <a:cubicBezTo>
                    <a:pt x="36" y="7"/>
                    <a:pt x="21" y="6"/>
                    <a:pt x="21" y="3"/>
                  </a:cubicBezTo>
                  <a:cubicBezTo>
                    <a:pt x="19" y="3"/>
                    <a:pt x="12" y="2"/>
                    <a:pt x="12" y="0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3" y="0"/>
                    <a:pt x="5" y="6"/>
                    <a:pt x="0" y="7"/>
                  </a:cubicBezTo>
                  <a:cubicBezTo>
                    <a:pt x="3" y="9"/>
                    <a:pt x="7" y="13"/>
                    <a:pt x="10" y="13"/>
                  </a:cubicBezTo>
                  <a:cubicBezTo>
                    <a:pt x="10" y="13"/>
                    <a:pt x="17" y="15"/>
                    <a:pt x="18" y="15"/>
                  </a:cubicBezTo>
                  <a:cubicBezTo>
                    <a:pt x="18" y="15"/>
                    <a:pt x="21" y="15"/>
                    <a:pt x="23" y="15"/>
                  </a:cubicBezTo>
                  <a:cubicBezTo>
                    <a:pt x="27" y="15"/>
                    <a:pt x="28" y="17"/>
                    <a:pt x="32" y="17"/>
                  </a:cubicBezTo>
                  <a:cubicBezTo>
                    <a:pt x="32" y="18"/>
                    <a:pt x="48" y="23"/>
                    <a:pt x="5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400"/>
            <p:cNvSpPr>
              <a:spLocks/>
            </p:cNvSpPr>
            <p:nvPr/>
          </p:nvSpPr>
          <p:spPr bwMode="auto">
            <a:xfrm>
              <a:off x="6152518" y="2829640"/>
              <a:ext cx="158941" cy="204178"/>
            </a:xfrm>
            <a:custGeom>
              <a:avLst/>
              <a:gdLst>
                <a:gd name="T0" fmla="*/ 50 w 55"/>
                <a:gd name="T1" fmla="*/ 47 h 71"/>
                <a:gd name="T2" fmla="*/ 30 w 55"/>
                <a:gd name="T3" fmla="*/ 30 h 71"/>
                <a:gd name="T4" fmla="*/ 18 w 55"/>
                <a:gd name="T5" fmla="*/ 16 h 71"/>
                <a:gd name="T6" fmla="*/ 5 w 55"/>
                <a:gd name="T7" fmla="*/ 1 h 71"/>
                <a:gd name="T8" fmla="*/ 0 w 55"/>
                <a:gd name="T9" fmla="*/ 0 h 71"/>
                <a:gd name="T10" fmla="*/ 4 w 55"/>
                <a:gd name="T11" fmla="*/ 8 h 71"/>
                <a:gd name="T12" fmla="*/ 21 w 55"/>
                <a:gd name="T13" fmla="*/ 29 h 71"/>
                <a:gd name="T14" fmla="*/ 30 w 55"/>
                <a:gd name="T15" fmla="*/ 41 h 71"/>
                <a:gd name="T16" fmla="*/ 37 w 55"/>
                <a:gd name="T17" fmla="*/ 50 h 71"/>
                <a:gd name="T18" fmla="*/ 41 w 55"/>
                <a:gd name="T19" fmla="*/ 59 h 71"/>
                <a:gd name="T20" fmla="*/ 48 w 55"/>
                <a:gd name="T21" fmla="*/ 71 h 71"/>
                <a:gd name="T22" fmla="*/ 48 w 55"/>
                <a:gd name="T23" fmla="*/ 64 h 71"/>
                <a:gd name="T24" fmla="*/ 51 w 55"/>
                <a:gd name="T25" fmla="*/ 64 h 71"/>
                <a:gd name="T26" fmla="*/ 55 w 55"/>
                <a:gd name="T27" fmla="*/ 66 h 71"/>
                <a:gd name="T28" fmla="*/ 38 w 55"/>
                <a:gd name="T29" fmla="*/ 41 h 71"/>
                <a:gd name="T30" fmla="*/ 40 w 55"/>
                <a:gd name="T31" fmla="*/ 40 h 71"/>
                <a:gd name="T32" fmla="*/ 50 w 55"/>
                <a:gd name="T33" fmla="*/ 4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71">
                  <a:moveTo>
                    <a:pt x="50" y="47"/>
                  </a:moveTo>
                  <a:cubicBezTo>
                    <a:pt x="46" y="40"/>
                    <a:pt x="35" y="36"/>
                    <a:pt x="30" y="30"/>
                  </a:cubicBezTo>
                  <a:cubicBezTo>
                    <a:pt x="26" y="26"/>
                    <a:pt x="22" y="21"/>
                    <a:pt x="18" y="16"/>
                  </a:cubicBezTo>
                  <a:cubicBezTo>
                    <a:pt x="14" y="13"/>
                    <a:pt x="14" y="11"/>
                    <a:pt x="5" y="1"/>
                  </a:cubicBezTo>
                  <a:cubicBezTo>
                    <a:pt x="3" y="1"/>
                    <a:pt x="1" y="0"/>
                    <a:pt x="0" y="0"/>
                  </a:cubicBezTo>
                  <a:cubicBezTo>
                    <a:pt x="1" y="4"/>
                    <a:pt x="4" y="4"/>
                    <a:pt x="4" y="8"/>
                  </a:cubicBezTo>
                  <a:cubicBezTo>
                    <a:pt x="4" y="19"/>
                    <a:pt x="17" y="19"/>
                    <a:pt x="21" y="29"/>
                  </a:cubicBezTo>
                  <a:cubicBezTo>
                    <a:pt x="22" y="32"/>
                    <a:pt x="30" y="39"/>
                    <a:pt x="30" y="41"/>
                  </a:cubicBezTo>
                  <a:cubicBezTo>
                    <a:pt x="30" y="43"/>
                    <a:pt x="33" y="49"/>
                    <a:pt x="37" y="50"/>
                  </a:cubicBezTo>
                  <a:cubicBezTo>
                    <a:pt x="37" y="53"/>
                    <a:pt x="41" y="58"/>
                    <a:pt x="41" y="59"/>
                  </a:cubicBezTo>
                  <a:cubicBezTo>
                    <a:pt x="41" y="62"/>
                    <a:pt x="47" y="65"/>
                    <a:pt x="48" y="71"/>
                  </a:cubicBezTo>
                  <a:cubicBezTo>
                    <a:pt x="48" y="69"/>
                    <a:pt x="48" y="66"/>
                    <a:pt x="48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2" y="65"/>
                    <a:pt x="54" y="65"/>
                    <a:pt x="55" y="66"/>
                  </a:cubicBezTo>
                  <a:cubicBezTo>
                    <a:pt x="51" y="57"/>
                    <a:pt x="38" y="56"/>
                    <a:pt x="38" y="41"/>
                  </a:cubicBezTo>
                  <a:cubicBezTo>
                    <a:pt x="38" y="41"/>
                    <a:pt x="39" y="40"/>
                    <a:pt x="40" y="40"/>
                  </a:cubicBezTo>
                  <a:cubicBezTo>
                    <a:pt x="42" y="42"/>
                    <a:pt x="47" y="46"/>
                    <a:pt x="5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401"/>
            <p:cNvSpPr>
              <a:spLocks/>
            </p:cNvSpPr>
            <p:nvPr/>
          </p:nvSpPr>
          <p:spPr bwMode="auto">
            <a:xfrm>
              <a:off x="6294342" y="3039931"/>
              <a:ext cx="110036" cy="92919"/>
            </a:xfrm>
            <a:custGeom>
              <a:avLst/>
              <a:gdLst>
                <a:gd name="T0" fmla="*/ 38 w 38"/>
                <a:gd name="T1" fmla="*/ 18 h 32"/>
                <a:gd name="T2" fmla="*/ 29 w 38"/>
                <a:gd name="T3" fmla="*/ 9 h 32"/>
                <a:gd name="T4" fmla="*/ 27 w 38"/>
                <a:gd name="T5" fmla="*/ 13 h 32"/>
                <a:gd name="T6" fmla="*/ 12 w 38"/>
                <a:gd name="T7" fmla="*/ 8 h 32"/>
                <a:gd name="T8" fmla="*/ 3 w 38"/>
                <a:gd name="T9" fmla="*/ 0 h 32"/>
                <a:gd name="T10" fmla="*/ 0 w 38"/>
                <a:gd name="T11" fmla="*/ 1 h 32"/>
                <a:gd name="T12" fmla="*/ 5 w 38"/>
                <a:gd name="T13" fmla="*/ 5 h 32"/>
                <a:gd name="T14" fmla="*/ 7 w 38"/>
                <a:gd name="T15" fmla="*/ 13 h 32"/>
                <a:gd name="T16" fmla="*/ 7 w 38"/>
                <a:gd name="T17" fmla="*/ 16 h 32"/>
                <a:gd name="T18" fmla="*/ 9 w 38"/>
                <a:gd name="T19" fmla="*/ 16 h 32"/>
                <a:gd name="T20" fmla="*/ 9 w 38"/>
                <a:gd name="T21" fmla="*/ 20 h 32"/>
                <a:gd name="T22" fmla="*/ 3 w 38"/>
                <a:gd name="T23" fmla="*/ 24 h 32"/>
                <a:gd name="T24" fmla="*/ 9 w 38"/>
                <a:gd name="T25" fmla="*/ 31 h 32"/>
                <a:gd name="T26" fmla="*/ 7 w 38"/>
                <a:gd name="T27" fmla="*/ 32 h 32"/>
                <a:gd name="T28" fmla="*/ 9 w 38"/>
                <a:gd name="T29" fmla="*/ 32 h 32"/>
                <a:gd name="T30" fmla="*/ 15 w 38"/>
                <a:gd name="T31" fmla="*/ 29 h 32"/>
                <a:gd name="T32" fmla="*/ 9 w 38"/>
                <a:gd name="T33" fmla="*/ 25 h 32"/>
                <a:gd name="T34" fmla="*/ 16 w 38"/>
                <a:gd name="T35" fmla="*/ 23 h 32"/>
                <a:gd name="T36" fmla="*/ 28 w 38"/>
                <a:gd name="T37" fmla="*/ 27 h 32"/>
                <a:gd name="T38" fmla="*/ 29 w 38"/>
                <a:gd name="T39" fmla="*/ 21 h 32"/>
                <a:gd name="T40" fmla="*/ 38 w 38"/>
                <a:gd name="T41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" h="32">
                  <a:moveTo>
                    <a:pt x="38" y="18"/>
                  </a:moveTo>
                  <a:cubicBezTo>
                    <a:pt x="34" y="16"/>
                    <a:pt x="32" y="14"/>
                    <a:pt x="29" y="9"/>
                  </a:cubicBezTo>
                  <a:cubicBezTo>
                    <a:pt x="29" y="10"/>
                    <a:pt x="27" y="12"/>
                    <a:pt x="27" y="13"/>
                  </a:cubicBezTo>
                  <a:cubicBezTo>
                    <a:pt x="22" y="11"/>
                    <a:pt x="18" y="10"/>
                    <a:pt x="12" y="8"/>
                  </a:cubicBezTo>
                  <a:cubicBezTo>
                    <a:pt x="10" y="7"/>
                    <a:pt x="5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3"/>
                    <a:pt x="1" y="5"/>
                    <a:pt x="5" y="5"/>
                  </a:cubicBezTo>
                  <a:cubicBezTo>
                    <a:pt x="5" y="8"/>
                    <a:pt x="7" y="10"/>
                    <a:pt x="7" y="13"/>
                  </a:cubicBezTo>
                  <a:cubicBezTo>
                    <a:pt x="7" y="14"/>
                    <a:pt x="7" y="15"/>
                    <a:pt x="7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8"/>
                    <a:pt x="9" y="19"/>
                    <a:pt x="9" y="20"/>
                  </a:cubicBezTo>
                  <a:cubicBezTo>
                    <a:pt x="7" y="20"/>
                    <a:pt x="3" y="21"/>
                    <a:pt x="3" y="24"/>
                  </a:cubicBezTo>
                  <a:cubicBezTo>
                    <a:pt x="3" y="27"/>
                    <a:pt x="7" y="28"/>
                    <a:pt x="9" y="31"/>
                  </a:cubicBezTo>
                  <a:cubicBezTo>
                    <a:pt x="9" y="31"/>
                    <a:pt x="7" y="32"/>
                    <a:pt x="7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12" y="32"/>
                    <a:pt x="13" y="32"/>
                    <a:pt x="15" y="29"/>
                  </a:cubicBezTo>
                  <a:cubicBezTo>
                    <a:pt x="13" y="28"/>
                    <a:pt x="11" y="27"/>
                    <a:pt x="9" y="25"/>
                  </a:cubicBezTo>
                  <a:cubicBezTo>
                    <a:pt x="12" y="25"/>
                    <a:pt x="13" y="23"/>
                    <a:pt x="16" y="23"/>
                  </a:cubicBezTo>
                  <a:cubicBezTo>
                    <a:pt x="20" y="23"/>
                    <a:pt x="21" y="27"/>
                    <a:pt x="28" y="27"/>
                  </a:cubicBezTo>
                  <a:cubicBezTo>
                    <a:pt x="27" y="25"/>
                    <a:pt x="29" y="23"/>
                    <a:pt x="29" y="21"/>
                  </a:cubicBezTo>
                  <a:cubicBezTo>
                    <a:pt x="32" y="21"/>
                    <a:pt x="34" y="19"/>
                    <a:pt x="3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02"/>
            <p:cNvSpPr>
              <a:spLocks/>
            </p:cNvSpPr>
            <p:nvPr/>
          </p:nvSpPr>
          <p:spPr bwMode="auto">
            <a:xfrm>
              <a:off x="6267445" y="3311354"/>
              <a:ext cx="41569" cy="34233"/>
            </a:xfrm>
            <a:custGeom>
              <a:avLst/>
              <a:gdLst>
                <a:gd name="T0" fmla="*/ 9 w 14"/>
                <a:gd name="T1" fmla="*/ 6 h 12"/>
                <a:gd name="T2" fmla="*/ 14 w 14"/>
                <a:gd name="T3" fmla="*/ 3 h 12"/>
                <a:gd name="T4" fmla="*/ 14 w 14"/>
                <a:gd name="T5" fmla="*/ 0 h 12"/>
                <a:gd name="T6" fmla="*/ 9 w 14"/>
                <a:gd name="T7" fmla="*/ 0 h 12"/>
                <a:gd name="T8" fmla="*/ 6 w 14"/>
                <a:gd name="T9" fmla="*/ 2 h 12"/>
                <a:gd name="T10" fmla="*/ 3 w 14"/>
                <a:gd name="T11" fmla="*/ 2 h 12"/>
                <a:gd name="T12" fmla="*/ 0 w 14"/>
                <a:gd name="T13" fmla="*/ 6 h 12"/>
                <a:gd name="T14" fmla="*/ 7 w 14"/>
                <a:gd name="T15" fmla="*/ 12 h 12"/>
                <a:gd name="T16" fmla="*/ 9 w 14"/>
                <a:gd name="T17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2">
                  <a:moveTo>
                    <a:pt x="9" y="6"/>
                  </a:moveTo>
                  <a:cubicBezTo>
                    <a:pt x="10" y="5"/>
                    <a:pt x="14" y="7"/>
                    <a:pt x="14" y="3"/>
                  </a:cubicBezTo>
                  <a:cubicBezTo>
                    <a:pt x="14" y="2"/>
                    <a:pt x="14" y="1"/>
                    <a:pt x="1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7" y="2"/>
                    <a:pt x="6" y="2"/>
                  </a:cubicBezTo>
                  <a:cubicBezTo>
                    <a:pt x="6" y="2"/>
                    <a:pt x="4" y="2"/>
                    <a:pt x="3" y="2"/>
                  </a:cubicBezTo>
                  <a:cubicBezTo>
                    <a:pt x="2" y="4"/>
                    <a:pt x="2" y="6"/>
                    <a:pt x="0" y="6"/>
                  </a:cubicBezTo>
                  <a:cubicBezTo>
                    <a:pt x="0" y="8"/>
                    <a:pt x="6" y="12"/>
                    <a:pt x="7" y="12"/>
                  </a:cubicBezTo>
                  <a:cubicBezTo>
                    <a:pt x="7" y="12"/>
                    <a:pt x="7" y="7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03"/>
            <p:cNvSpPr>
              <a:spLocks/>
            </p:cNvSpPr>
            <p:nvPr/>
          </p:nvSpPr>
          <p:spPr bwMode="auto">
            <a:xfrm>
              <a:off x="6227098" y="3323580"/>
              <a:ext cx="46460" cy="59909"/>
            </a:xfrm>
            <a:custGeom>
              <a:avLst/>
              <a:gdLst>
                <a:gd name="T0" fmla="*/ 7 w 16"/>
                <a:gd name="T1" fmla="*/ 9 h 21"/>
                <a:gd name="T2" fmla="*/ 5 w 16"/>
                <a:gd name="T3" fmla="*/ 15 h 21"/>
                <a:gd name="T4" fmla="*/ 12 w 16"/>
                <a:gd name="T5" fmla="*/ 21 h 21"/>
                <a:gd name="T6" fmla="*/ 16 w 16"/>
                <a:gd name="T7" fmla="*/ 19 h 21"/>
                <a:gd name="T8" fmla="*/ 4 w 16"/>
                <a:gd name="T9" fmla="*/ 0 h 21"/>
                <a:gd name="T10" fmla="*/ 1 w 16"/>
                <a:gd name="T11" fmla="*/ 2 h 21"/>
                <a:gd name="T12" fmla="*/ 0 w 16"/>
                <a:gd name="T13" fmla="*/ 3 h 21"/>
                <a:gd name="T14" fmla="*/ 7 w 16"/>
                <a:gd name="T15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1">
                  <a:moveTo>
                    <a:pt x="7" y="9"/>
                  </a:moveTo>
                  <a:cubicBezTo>
                    <a:pt x="7" y="9"/>
                    <a:pt x="5" y="14"/>
                    <a:pt x="5" y="15"/>
                  </a:cubicBezTo>
                  <a:cubicBezTo>
                    <a:pt x="5" y="16"/>
                    <a:pt x="10" y="21"/>
                    <a:pt x="12" y="21"/>
                  </a:cubicBezTo>
                  <a:cubicBezTo>
                    <a:pt x="12" y="21"/>
                    <a:pt x="16" y="20"/>
                    <a:pt x="16" y="19"/>
                  </a:cubicBezTo>
                  <a:cubicBezTo>
                    <a:pt x="16" y="12"/>
                    <a:pt x="14" y="0"/>
                    <a:pt x="4" y="0"/>
                  </a:cubicBezTo>
                  <a:cubicBezTo>
                    <a:pt x="4" y="0"/>
                    <a:pt x="3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3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04"/>
            <p:cNvSpPr>
              <a:spLocks/>
            </p:cNvSpPr>
            <p:nvPr/>
          </p:nvSpPr>
          <p:spPr bwMode="auto">
            <a:xfrm>
              <a:off x="6239324" y="3135296"/>
              <a:ext cx="167499" cy="190729"/>
            </a:xfrm>
            <a:custGeom>
              <a:avLst/>
              <a:gdLst>
                <a:gd name="T0" fmla="*/ 52 w 58"/>
                <a:gd name="T1" fmla="*/ 51 h 66"/>
                <a:gd name="T2" fmla="*/ 54 w 58"/>
                <a:gd name="T3" fmla="*/ 49 h 66"/>
                <a:gd name="T4" fmla="*/ 58 w 58"/>
                <a:gd name="T5" fmla="*/ 54 h 66"/>
                <a:gd name="T6" fmla="*/ 58 w 58"/>
                <a:gd name="T7" fmla="*/ 45 h 66"/>
                <a:gd name="T8" fmla="*/ 53 w 58"/>
                <a:gd name="T9" fmla="*/ 29 h 66"/>
                <a:gd name="T10" fmla="*/ 49 w 58"/>
                <a:gd name="T11" fmla="*/ 27 h 66"/>
                <a:gd name="T12" fmla="*/ 53 w 58"/>
                <a:gd name="T13" fmla="*/ 24 h 66"/>
                <a:gd name="T14" fmla="*/ 53 w 58"/>
                <a:gd name="T15" fmla="*/ 22 h 66"/>
                <a:gd name="T16" fmla="*/ 49 w 58"/>
                <a:gd name="T17" fmla="*/ 11 h 66"/>
                <a:gd name="T18" fmla="*/ 38 w 58"/>
                <a:gd name="T19" fmla="*/ 0 h 66"/>
                <a:gd name="T20" fmla="*/ 34 w 58"/>
                <a:gd name="T21" fmla="*/ 7 h 66"/>
                <a:gd name="T22" fmla="*/ 41 w 58"/>
                <a:gd name="T23" fmla="*/ 25 h 66"/>
                <a:gd name="T24" fmla="*/ 41 w 58"/>
                <a:gd name="T25" fmla="*/ 29 h 66"/>
                <a:gd name="T26" fmla="*/ 33 w 58"/>
                <a:gd name="T27" fmla="*/ 27 h 66"/>
                <a:gd name="T28" fmla="*/ 38 w 58"/>
                <a:gd name="T29" fmla="*/ 32 h 66"/>
                <a:gd name="T30" fmla="*/ 30 w 58"/>
                <a:gd name="T31" fmla="*/ 37 h 66"/>
                <a:gd name="T32" fmla="*/ 28 w 58"/>
                <a:gd name="T33" fmla="*/ 34 h 66"/>
                <a:gd name="T34" fmla="*/ 28 w 58"/>
                <a:gd name="T35" fmla="*/ 42 h 66"/>
                <a:gd name="T36" fmla="*/ 26 w 58"/>
                <a:gd name="T37" fmla="*/ 45 h 66"/>
                <a:gd name="T38" fmla="*/ 28 w 58"/>
                <a:gd name="T39" fmla="*/ 48 h 66"/>
                <a:gd name="T40" fmla="*/ 24 w 58"/>
                <a:gd name="T41" fmla="*/ 51 h 66"/>
                <a:gd name="T42" fmla="*/ 24 w 58"/>
                <a:gd name="T43" fmla="*/ 46 h 66"/>
                <a:gd name="T44" fmla="*/ 14 w 58"/>
                <a:gd name="T45" fmla="*/ 49 h 66"/>
                <a:gd name="T46" fmla="*/ 12 w 58"/>
                <a:gd name="T47" fmla="*/ 49 h 66"/>
                <a:gd name="T48" fmla="*/ 3 w 58"/>
                <a:gd name="T49" fmla="*/ 58 h 66"/>
                <a:gd name="T50" fmla="*/ 0 w 58"/>
                <a:gd name="T51" fmla="*/ 58 h 66"/>
                <a:gd name="T52" fmla="*/ 4 w 58"/>
                <a:gd name="T53" fmla="*/ 65 h 66"/>
                <a:gd name="T54" fmla="*/ 10 w 58"/>
                <a:gd name="T55" fmla="*/ 60 h 66"/>
                <a:gd name="T56" fmla="*/ 23 w 58"/>
                <a:gd name="T57" fmla="*/ 55 h 66"/>
                <a:gd name="T58" fmla="*/ 28 w 58"/>
                <a:gd name="T59" fmla="*/ 58 h 66"/>
                <a:gd name="T60" fmla="*/ 31 w 58"/>
                <a:gd name="T61" fmla="*/ 66 h 66"/>
                <a:gd name="T62" fmla="*/ 37 w 58"/>
                <a:gd name="T63" fmla="*/ 66 h 66"/>
                <a:gd name="T64" fmla="*/ 35 w 58"/>
                <a:gd name="T65" fmla="*/ 62 h 66"/>
                <a:gd name="T66" fmla="*/ 37 w 58"/>
                <a:gd name="T67" fmla="*/ 54 h 66"/>
                <a:gd name="T68" fmla="*/ 39 w 58"/>
                <a:gd name="T69" fmla="*/ 54 h 66"/>
                <a:gd name="T70" fmla="*/ 41 w 58"/>
                <a:gd name="T71" fmla="*/ 58 h 66"/>
                <a:gd name="T72" fmla="*/ 45 w 58"/>
                <a:gd name="T73" fmla="*/ 58 h 66"/>
                <a:gd name="T74" fmla="*/ 45 w 58"/>
                <a:gd name="T75" fmla="*/ 54 h 66"/>
                <a:gd name="T76" fmla="*/ 48 w 58"/>
                <a:gd name="T77" fmla="*/ 54 h 66"/>
                <a:gd name="T78" fmla="*/ 51 w 58"/>
                <a:gd name="T79" fmla="*/ 58 h 66"/>
                <a:gd name="T80" fmla="*/ 52 w 58"/>
                <a:gd name="T81" fmla="*/ 5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" h="66">
                  <a:moveTo>
                    <a:pt x="52" y="51"/>
                  </a:moveTo>
                  <a:cubicBezTo>
                    <a:pt x="53" y="51"/>
                    <a:pt x="54" y="51"/>
                    <a:pt x="54" y="49"/>
                  </a:cubicBezTo>
                  <a:cubicBezTo>
                    <a:pt x="55" y="51"/>
                    <a:pt x="56" y="54"/>
                    <a:pt x="58" y="54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5" y="44"/>
                    <a:pt x="53" y="31"/>
                    <a:pt x="53" y="29"/>
                  </a:cubicBezTo>
                  <a:cubicBezTo>
                    <a:pt x="52" y="29"/>
                    <a:pt x="50" y="28"/>
                    <a:pt x="49" y="27"/>
                  </a:cubicBezTo>
                  <a:cubicBezTo>
                    <a:pt x="51" y="26"/>
                    <a:pt x="52" y="24"/>
                    <a:pt x="53" y="24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1" y="20"/>
                    <a:pt x="52" y="13"/>
                    <a:pt x="49" y="11"/>
                  </a:cubicBezTo>
                  <a:cubicBezTo>
                    <a:pt x="45" y="7"/>
                    <a:pt x="41" y="6"/>
                    <a:pt x="38" y="0"/>
                  </a:cubicBezTo>
                  <a:cubicBezTo>
                    <a:pt x="36" y="1"/>
                    <a:pt x="34" y="4"/>
                    <a:pt x="34" y="7"/>
                  </a:cubicBezTo>
                  <a:cubicBezTo>
                    <a:pt x="34" y="14"/>
                    <a:pt x="37" y="18"/>
                    <a:pt x="41" y="25"/>
                  </a:cubicBezTo>
                  <a:cubicBezTo>
                    <a:pt x="41" y="27"/>
                    <a:pt x="41" y="29"/>
                    <a:pt x="41" y="29"/>
                  </a:cubicBezTo>
                  <a:cubicBezTo>
                    <a:pt x="38" y="29"/>
                    <a:pt x="36" y="28"/>
                    <a:pt x="33" y="27"/>
                  </a:cubicBezTo>
                  <a:cubicBezTo>
                    <a:pt x="35" y="28"/>
                    <a:pt x="36" y="30"/>
                    <a:pt x="38" y="32"/>
                  </a:cubicBezTo>
                  <a:cubicBezTo>
                    <a:pt x="36" y="35"/>
                    <a:pt x="33" y="34"/>
                    <a:pt x="30" y="37"/>
                  </a:cubicBezTo>
                  <a:cubicBezTo>
                    <a:pt x="29" y="36"/>
                    <a:pt x="28" y="35"/>
                    <a:pt x="28" y="34"/>
                  </a:cubicBezTo>
                  <a:cubicBezTo>
                    <a:pt x="28" y="39"/>
                    <a:pt x="28" y="37"/>
                    <a:pt x="28" y="42"/>
                  </a:cubicBezTo>
                  <a:cubicBezTo>
                    <a:pt x="28" y="43"/>
                    <a:pt x="26" y="44"/>
                    <a:pt x="26" y="45"/>
                  </a:cubicBezTo>
                  <a:cubicBezTo>
                    <a:pt x="26" y="46"/>
                    <a:pt x="27" y="47"/>
                    <a:pt x="28" y="48"/>
                  </a:cubicBezTo>
                  <a:cubicBezTo>
                    <a:pt x="27" y="48"/>
                    <a:pt x="26" y="50"/>
                    <a:pt x="24" y="51"/>
                  </a:cubicBezTo>
                  <a:cubicBezTo>
                    <a:pt x="24" y="49"/>
                    <a:pt x="24" y="48"/>
                    <a:pt x="24" y="46"/>
                  </a:cubicBezTo>
                  <a:cubicBezTo>
                    <a:pt x="20" y="47"/>
                    <a:pt x="17" y="49"/>
                    <a:pt x="14" y="49"/>
                  </a:cubicBezTo>
                  <a:cubicBezTo>
                    <a:pt x="13" y="49"/>
                    <a:pt x="12" y="49"/>
                    <a:pt x="12" y="49"/>
                  </a:cubicBezTo>
                  <a:cubicBezTo>
                    <a:pt x="8" y="49"/>
                    <a:pt x="8" y="57"/>
                    <a:pt x="3" y="58"/>
                  </a:cubicBezTo>
                  <a:cubicBezTo>
                    <a:pt x="2" y="58"/>
                    <a:pt x="0" y="57"/>
                    <a:pt x="0" y="58"/>
                  </a:cubicBezTo>
                  <a:cubicBezTo>
                    <a:pt x="0" y="61"/>
                    <a:pt x="1" y="65"/>
                    <a:pt x="4" y="65"/>
                  </a:cubicBezTo>
                  <a:cubicBezTo>
                    <a:pt x="7" y="65"/>
                    <a:pt x="9" y="64"/>
                    <a:pt x="10" y="60"/>
                  </a:cubicBezTo>
                  <a:cubicBezTo>
                    <a:pt x="14" y="60"/>
                    <a:pt x="20" y="57"/>
                    <a:pt x="23" y="55"/>
                  </a:cubicBezTo>
                  <a:cubicBezTo>
                    <a:pt x="24" y="57"/>
                    <a:pt x="24" y="58"/>
                    <a:pt x="28" y="58"/>
                  </a:cubicBezTo>
                  <a:cubicBezTo>
                    <a:pt x="28" y="61"/>
                    <a:pt x="29" y="66"/>
                    <a:pt x="31" y="66"/>
                  </a:cubicBezTo>
                  <a:cubicBezTo>
                    <a:pt x="32" y="66"/>
                    <a:pt x="34" y="66"/>
                    <a:pt x="37" y="66"/>
                  </a:cubicBezTo>
                  <a:cubicBezTo>
                    <a:pt x="36" y="65"/>
                    <a:pt x="35" y="63"/>
                    <a:pt x="35" y="62"/>
                  </a:cubicBezTo>
                  <a:cubicBezTo>
                    <a:pt x="35" y="59"/>
                    <a:pt x="37" y="58"/>
                    <a:pt x="37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6"/>
                    <a:pt x="40" y="57"/>
                    <a:pt x="41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7"/>
                    <a:pt x="45" y="55"/>
                    <a:pt x="45" y="54"/>
                  </a:cubicBezTo>
                  <a:cubicBezTo>
                    <a:pt x="45" y="54"/>
                    <a:pt x="46" y="54"/>
                    <a:pt x="48" y="54"/>
                  </a:cubicBezTo>
                  <a:cubicBezTo>
                    <a:pt x="49" y="54"/>
                    <a:pt x="50" y="57"/>
                    <a:pt x="51" y="58"/>
                  </a:cubicBezTo>
                  <a:cubicBezTo>
                    <a:pt x="52" y="55"/>
                    <a:pt x="52" y="56"/>
                    <a:pt x="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2" name="椭圆 121"/>
          <p:cNvSpPr/>
          <p:nvPr/>
        </p:nvSpPr>
        <p:spPr>
          <a:xfrm flipH="1">
            <a:off x="1806809" y="308649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3" name="椭圆 122"/>
          <p:cNvSpPr/>
          <p:nvPr/>
        </p:nvSpPr>
        <p:spPr>
          <a:xfrm flipH="1">
            <a:off x="5208453" y="3112120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4" name="椭圆 123"/>
          <p:cNvSpPr/>
          <p:nvPr/>
        </p:nvSpPr>
        <p:spPr>
          <a:xfrm flipH="1">
            <a:off x="4228065" y="476307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5" name="矩形 124"/>
          <p:cNvSpPr/>
          <p:nvPr/>
        </p:nvSpPr>
        <p:spPr>
          <a:xfrm>
            <a:off x="7585358" y="3328300"/>
            <a:ext cx="377428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253949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3" grpId="0" animBg="1"/>
      <p:bldP spid="124" grpId="0" animBg="1"/>
      <p:bldP spid="1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/>
          </p:cNvSpPr>
          <p:nvPr/>
        </p:nvSpPr>
        <p:spPr bwMode="auto">
          <a:xfrm>
            <a:off x="4522821" y="2283127"/>
            <a:ext cx="3363841" cy="3361836"/>
          </a:xfrm>
          <a:custGeom>
            <a:avLst/>
            <a:gdLst>
              <a:gd name="T0" fmla="*/ 0 w 986"/>
              <a:gd name="T1" fmla="*/ 817 h 986"/>
              <a:gd name="T2" fmla="*/ 75 w 986"/>
              <a:gd name="T3" fmla="*/ 741 h 986"/>
              <a:gd name="T4" fmla="*/ 741 w 986"/>
              <a:gd name="T5" fmla="*/ 741 h 986"/>
              <a:gd name="T6" fmla="*/ 741 w 986"/>
              <a:gd name="T7" fmla="*/ 75 h 986"/>
              <a:gd name="T8" fmla="*/ 817 w 986"/>
              <a:gd name="T9" fmla="*/ 0 h 986"/>
              <a:gd name="T10" fmla="*/ 986 w 986"/>
              <a:gd name="T11" fmla="*/ 408 h 986"/>
              <a:gd name="T12" fmla="*/ 817 w 986"/>
              <a:gd name="T13" fmla="*/ 817 h 986"/>
              <a:gd name="T14" fmla="*/ 408 w 986"/>
              <a:gd name="T15" fmla="*/ 986 h 986"/>
              <a:gd name="T16" fmla="*/ 0 w 986"/>
              <a:gd name="T17" fmla="*/ 81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6" h="986">
                <a:moveTo>
                  <a:pt x="0" y="817"/>
                </a:moveTo>
                <a:cubicBezTo>
                  <a:pt x="75" y="741"/>
                  <a:pt x="75" y="741"/>
                  <a:pt x="75" y="741"/>
                </a:cubicBezTo>
                <a:cubicBezTo>
                  <a:pt x="259" y="925"/>
                  <a:pt x="558" y="925"/>
                  <a:pt x="741" y="741"/>
                </a:cubicBezTo>
                <a:cubicBezTo>
                  <a:pt x="925" y="558"/>
                  <a:pt x="925" y="259"/>
                  <a:pt x="741" y="75"/>
                </a:cubicBezTo>
                <a:cubicBezTo>
                  <a:pt x="817" y="0"/>
                  <a:pt x="817" y="0"/>
                  <a:pt x="817" y="0"/>
                </a:cubicBezTo>
                <a:cubicBezTo>
                  <a:pt x="926" y="109"/>
                  <a:pt x="986" y="254"/>
                  <a:pt x="986" y="408"/>
                </a:cubicBezTo>
                <a:cubicBezTo>
                  <a:pt x="986" y="563"/>
                  <a:pt x="926" y="708"/>
                  <a:pt x="817" y="817"/>
                </a:cubicBezTo>
                <a:cubicBezTo>
                  <a:pt x="708" y="926"/>
                  <a:pt x="563" y="986"/>
                  <a:pt x="408" y="986"/>
                </a:cubicBezTo>
                <a:cubicBezTo>
                  <a:pt x="254" y="986"/>
                  <a:pt x="109" y="926"/>
                  <a:pt x="0" y="817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>
            <a:off x="4200068" y="1948348"/>
            <a:ext cx="2776473" cy="2776471"/>
          </a:xfrm>
          <a:custGeom>
            <a:avLst/>
            <a:gdLst>
              <a:gd name="T0" fmla="*/ 174 w 814"/>
              <a:gd name="T1" fmla="*/ 814 h 814"/>
              <a:gd name="T2" fmla="*/ 179 w 814"/>
              <a:gd name="T3" fmla="*/ 179 h 814"/>
              <a:gd name="T4" fmla="*/ 814 w 814"/>
              <a:gd name="T5" fmla="*/ 174 h 814"/>
              <a:gd name="T6" fmla="*/ 739 w 814"/>
              <a:gd name="T7" fmla="*/ 249 h 814"/>
              <a:gd name="T8" fmla="*/ 255 w 814"/>
              <a:gd name="T9" fmla="*/ 255 h 814"/>
              <a:gd name="T10" fmla="*/ 250 w 814"/>
              <a:gd name="T11" fmla="*/ 738 h 814"/>
              <a:gd name="T12" fmla="*/ 174 w 814"/>
              <a:gd name="T13" fmla="*/ 814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4" h="814">
                <a:moveTo>
                  <a:pt x="174" y="814"/>
                </a:moveTo>
                <a:cubicBezTo>
                  <a:pt x="0" y="640"/>
                  <a:pt x="3" y="355"/>
                  <a:pt x="179" y="179"/>
                </a:cubicBezTo>
                <a:cubicBezTo>
                  <a:pt x="356" y="2"/>
                  <a:pt x="641" y="0"/>
                  <a:pt x="814" y="174"/>
                </a:cubicBezTo>
                <a:cubicBezTo>
                  <a:pt x="739" y="249"/>
                  <a:pt x="739" y="249"/>
                  <a:pt x="739" y="249"/>
                </a:cubicBezTo>
                <a:cubicBezTo>
                  <a:pt x="607" y="117"/>
                  <a:pt x="390" y="120"/>
                  <a:pt x="255" y="255"/>
                </a:cubicBezTo>
                <a:cubicBezTo>
                  <a:pt x="120" y="389"/>
                  <a:pt x="118" y="606"/>
                  <a:pt x="250" y="738"/>
                </a:cubicBezTo>
                <a:lnTo>
                  <a:pt x="174" y="814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5013965" y="2764249"/>
            <a:ext cx="1429333" cy="1429331"/>
          </a:xfrm>
          <a:custGeom>
            <a:avLst/>
            <a:gdLst>
              <a:gd name="T0" fmla="*/ 91 w 419"/>
              <a:gd name="T1" fmla="*/ 419 h 419"/>
              <a:gd name="T2" fmla="*/ 91 w 419"/>
              <a:gd name="T3" fmla="*/ 91 h 419"/>
              <a:gd name="T4" fmla="*/ 419 w 419"/>
              <a:gd name="T5" fmla="*/ 91 h 419"/>
              <a:gd name="T6" fmla="*/ 344 w 419"/>
              <a:gd name="T7" fmla="*/ 166 h 419"/>
              <a:gd name="T8" fmla="*/ 167 w 419"/>
              <a:gd name="T9" fmla="*/ 166 h 419"/>
              <a:gd name="T10" fmla="*/ 167 w 419"/>
              <a:gd name="T11" fmla="*/ 343 h 419"/>
              <a:gd name="T12" fmla="*/ 91 w 419"/>
              <a:gd name="T13" fmla="*/ 419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9" h="419">
                <a:moveTo>
                  <a:pt x="91" y="419"/>
                </a:moveTo>
                <a:cubicBezTo>
                  <a:pt x="0" y="329"/>
                  <a:pt x="0" y="181"/>
                  <a:pt x="91" y="91"/>
                </a:cubicBezTo>
                <a:cubicBezTo>
                  <a:pt x="181" y="0"/>
                  <a:pt x="329" y="0"/>
                  <a:pt x="419" y="91"/>
                </a:cubicBezTo>
                <a:cubicBezTo>
                  <a:pt x="344" y="166"/>
                  <a:pt x="344" y="166"/>
                  <a:pt x="344" y="166"/>
                </a:cubicBezTo>
                <a:cubicBezTo>
                  <a:pt x="295" y="117"/>
                  <a:pt x="215" y="117"/>
                  <a:pt x="167" y="166"/>
                </a:cubicBezTo>
                <a:cubicBezTo>
                  <a:pt x="118" y="215"/>
                  <a:pt x="118" y="295"/>
                  <a:pt x="167" y="343"/>
                </a:cubicBezTo>
                <a:lnTo>
                  <a:pt x="91" y="419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5154292" y="2880520"/>
            <a:ext cx="2086865" cy="2086864"/>
          </a:xfrm>
          <a:custGeom>
            <a:avLst/>
            <a:gdLst>
              <a:gd name="T0" fmla="*/ 0 w 612"/>
              <a:gd name="T1" fmla="*/ 480 h 612"/>
              <a:gd name="T2" fmla="*/ 76 w 612"/>
              <a:gd name="T3" fmla="*/ 404 h 612"/>
              <a:gd name="T4" fmla="*/ 404 w 612"/>
              <a:gd name="T5" fmla="*/ 404 h 612"/>
              <a:gd name="T6" fmla="*/ 404 w 612"/>
              <a:gd name="T7" fmla="*/ 76 h 612"/>
              <a:gd name="T8" fmla="*/ 480 w 612"/>
              <a:gd name="T9" fmla="*/ 0 h 612"/>
              <a:gd name="T10" fmla="*/ 480 w 612"/>
              <a:gd name="T11" fmla="*/ 480 h 612"/>
              <a:gd name="T12" fmla="*/ 0 w 612"/>
              <a:gd name="T13" fmla="*/ 480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2" h="612">
                <a:moveTo>
                  <a:pt x="0" y="480"/>
                </a:moveTo>
                <a:cubicBezTo>
                  <a:pt x="76" y="404"/>
                  <a:pt x="76" y="404"/>
                  <a:pt x="76" y="404"/>
                </a:cubicBezTo>
                <a:cubicBezTo>
                  <a:pt x="166" y="495"/>
                  <a:pt x="314" y="495"/>
                  <a:pt x="404" y="404"/>
                </a:cubicBezTo>
                <a:cubicBezTo>
                  <a:pt x="495" y="314"/>
                  <a:pt x="495" y="166"/>
                  <a:pt x="404" y="76"/>
                </a:cubicBezTo>
                <a:cubicBezTo>
                  <a:pt x="480" y="0"/>
                  <a:pt x="480" y="0"/>
                  <a:pt x="480" y="0"/>
                </a:cubicBezTo>
                <a:cubicBezTo>
                  <a:pt x="612" y="132"/>
                  <a:pt x="612" y="348"/>
                  <a:pt x="480" y="480"/>
                </a:cubicBezTo>
                <a:cubicBezTo>
                  <a:pt x="348" y="612"/>
                  <a:pt x="133" y="612"/>
                  <a:pt x="0" y="48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8"/>
          <p:cNvSpPr>
            <a:spLocks noEditPoints="1"/>
          </p:cNvSpPr>
          <p:nvPr/>
        </p:nvSpPr>
        <p:spPr bwMode="auto">
          <a:xfrm>
            <a:off x="8518133" y="3780387"/>
            <a:ext cx="322820" cy="485132"/>
          </a:xfrm>
          <a:custGeom>
            <a:avLst/>
            <a:gdLst>
              <a:gd name="T0" fmla="*/ 83 w 103"/>
              <a:gd name="T1" fmla="*/ 52 h 155"/>
              <a:gd name="T2" fmla="*/ 83 w 103"/>
              <a:gd name="T3" fmla="*/ 52 h 155"/>
              <a:gd name="T4" fmla="*/ 87 w 103"/>
              <a:gd name="T5" fmla="*/ 36 h 155"/>
              <a:gd name="T6" fmla="*/ 52 w 103"/>
              <a:gd name="T7" fmla="*/ 0 h 155"/>
              <a:gd name="T8" fmla="*/ 32 w 103"/>
              <a:gd name="T9" fmla="*/ 6 h 155"/>
              <a:gd name="T10" fmla="*/ 28 w 103"/>
              <a:gd name="T11" fmla="*/ 10 h 155"/>
              <a:gd name="T12" fmla="*/ 27 w 103"/>
              <a:gd name="T13" fmla="*/ 10 h 155"/>
              <a:gd name="T14" fmla="*/ 17 w 103"/>
              <a:gd name="T15" fmla="*/ 36 h 155"/>
              <a:gd name="T16" fmla="*/ 17 w 103"/>
              <a:gd name="T17" fmla="*/ 36 h 155"/>
              <a:gd name="T18" fmla="*/ 17 w 103"/>
              <a:gd name="T19" fmla="*/ 38 h 155"/>
              <a:gd name="T20" fmla="*/ 17 w 103"/>
              <a:gd name="T21" fmla="*/ 40 h 155"/>
              <a:gd name="T22" fmla="*/ 17 w 103"/>
              <a:gd name="T23" fmla="*/ 40 h 155"/>
              <a:gd name="T24" fmla="*/ 21 w 103"/>
              <a:gd name="T25" fmla="*/ 52 h 155"/>
              <a:gd name="T26" fmla="*/ 20 w 103"/>
              <a:gd name="T27" fmla="*/ 52 h 155"/>
              <a:gd name="T28" fmla="*/ 9 w 103"/>
              <a:gd name="T29" fmla="*/ 55 h 155"/>
              <a:gd name="T30" fmla="*/ 0 w 103"/>
              <a:gd name="T31" fmla="*/ 72 h 155"/>
              <a:gd name="T32" fmla="*/ 0 w 103"/>
              <a:gd name="T33" fmla="*/ 107 h 155"/>
              <a:gd name="T34" fmla="*/ 0 w 103"/>
              <a:gd name="T35" fmla="*/ 112 h 155"/>
              <a:gd name="T36" fmla="*/ 0 w 103"/>
              <a:gd name="T37" fmla="*/ 135 h 155"/>
              <a:gd name="T38" fmla="*/ 20 w 103"/>
              <a:gd name="T39" fmla="*/ 155 h 155"/>
              <a:gd name="T40" fmla="*/ 83 w 103"/>
              <a:gd name="T41" fmla="*/ 155 h 155"/>
              <a:gd name="T42" fmla="*/ 103 w 103"/>
              <a:gd name="T43" fmla="*/ 135 h 155"/>
              <a:gd name="T44" fmla="*/ 103 w 103"/>
              <a:gd name="T45" fmla="*/ 72 h 155"/>
              <a:gd name="T46" fmla="*/ 83 w 103"/>
              <a:gd name="T47" fmla="*/ 52 h 155"/>
              <a:gd name="T48" fmla="*/ 82 w 103"/>
              <a:gd name="T49" fmla="*/ 36 h 155"/>
              <a:gd name="T50" fmla="*/ 81 w 103"/>
              <a:gd name="T51" fmla="*/ 45 h 155"/>
              <a:gd name="T52" fmla="*/ 81 w 103"/>
              <a:gd name="T53" fmla="*/ 45 h 155"/>
              <a:gd name="T54" fmla="*/ 79 w 103"/>
              <a:gd name="T55" fmla="*/ 48 h 155"/>
              <a:gd name="T56" fmla="*/ 79 w 103"/>
              <a:gd name="T57" fmla="*/ 49 h 155"/>
              <a:gd name="T58" fmla="*/ 78 w 103"/>
              <a:gd name="T59" fmla="*/ 50 h 155"/>
              <a:gd name="T60" fmla="*/ 61 w 103"/>
              <a:gd name="T61" fmla="*/ 64 h 155"/>
              <a:gd name="T62" fmla="*/ 67 w 103"/>
              <a:gd name="T63" fmla="*/ 64 h 155"/>
              <a:gd name="T64" fmla="*/ 59 w 103"/>
              <a:gd name="T65" fmla="*/ 102 h 155"/>
              <a:gd name="T66" fmla="*/ 57 w 103"/>
              <a:gd name="T67" fmla="*/ 112 h 155"/>
              <a:gd name="T68" fmla="*/ 54 w 103"/>
              <a:gd name="T69" fmla="*/ 95 h 155"/>
              <a:gd name="T70" fmla="*/ 52 w 103"/>
              <a:gd name="T71" fmla="*/ 78 h 155"/>
              <a:gd name="T72" fmla="*/ 55 w 103"/>
              <a:gd name="T73" fmla="*/ 73 h 155"/>
              <a:gd name="T74" fmla="*/ 59 w 103"/>
              <a:gd name="T75" fmla="*/ 66 h 155"/>
              <a:gd name="T76" fmla="*/ 44 w 103"/>
              <a:gd name="T77" fmla="*/ 66 h 155"/>
              <a:gd name="T78" fmla="*/ 46 w 103"/>
              <a:gd name="T79" fmla="*/ 69 h 155"/>
              <a:gd name="T80" fmla="*/ 52 w 103"/>
              <a:gd name="T81" fmla="*/ 78 h 155"/>
              <a:gd name="T82" fmla="*/ 47 w 103"/>
              <a:gd name="T83" fmla="*/ 112 h 155"/>
              <a:gd name="T84" fmla="*/ 37 w 103"/>
              <a:gd name="T85" fmla="*/ 64 h 155"/>
              <a:gd name="T86" fmla="*/ 42 w 103"/>
              <a:gd name="T87" fmla="*/ 64 h 155"/>
              <a:gd name="T88" fmla="*/ 34 w 103"/>
              <a:gd name="T89" fmla="*/ 60 h 155"/>
              <a:gd name="T90" fmla="*/ 27 w 103"/>
              <a:gd name="T91" fmla="*/ 53 h 155"/>
              <a:gd name="T92" fmla="*/ 21 w 103"/>
              <a:gd name="T93" fmla="*/ 36 h 155"/>
              <a:gd name="T94" fmla="*/ 29 w 103"/>
              <a:gd name="T95" fmla="*/ 16 h 155"/>
              <a:gd name="T96" fmla="*/ 52 w 103"/>
              <a:gd name="T97" fmla="*/ 5 h 155"/>
              <a:gd name="T98" fmla="*/ 80 w 103"/>
              <a:gd name="T99" fmla="*/ 26 h 155"/>
              <a:gd name="T100" fmla="*/ 81 w 103"/>
              <a:gd name="T101" fmla="*/ 28 h 155"/>
              <a:gd name="T102" fmla="*/ 82 w 103"/>
              <a:gd name="T103" fmla="*/ 31 h 155"/>
              <a:gd name="T104" fmla="*/ 82 w 103"/>
              <a:gd name="T105" fmla="*/ 3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3" h="155">
                <a:moveTo>
                  <a:pt x="83" y="52"/>
                </a:moveTo>
                <a:cubicBezTo>
                  <a:pt x="83" y="52"/>
                  <a:pt x="83" y="52"/>
                  <a:pt x="83" y="52"/>
                </a:cubicBezTo>
                <a:cubicBezTo>
                  <a:pt x="85" y="47"/>
                  <a:pt x="87" y="41"/>
                  <a:pt x="87" y="36"/>
                </a:cubicBezTo>
                <a:cubicBezTo>
                  <a:pt x="87" y="16"/>
                  <a:pt x="71" y="0"/>
                  <a:pt x="52" y="0"/>
                </a:cubicBezTo>
                <a:cubicBezTo>
                  <a:pt x="45" y="0"/>
                  <a:pt x="38" y="3"/>
                  <a:pt x="32" y="6"/>
                </a:cubicBezTo>
                <a:cubicBezTo>
                  <a:pt x="28" y="10"/>
                  <a:pt x="28" y="10"/>
                  <a:pt x="28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1" y="17"/>
                  <a:pt x="17" y="2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7"/>
                  <a:pt x="17" y="38"/>
                </a:cubicBezTo>
                <a:cubicBezTo>
                  <a:pt x="17" y="38"/>
                  <a:pt x="17" y="39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4"/>
                  <a:pt x="19" y="48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6" y="52"/>
                  <a:pt x="12" y="53"/>
                  <a:pt x="9" y="55"/>
                </a:cubicBezTo>
                <a:cubicBezTo>
                  <a:pt x="4" y="59"/>
                  <a:pt x="0" y="65"/>
                  <a:pt x="0" y="72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6"/>
                  <a:pt x="9" y="155"/>
                  <a:pt x="20" y="155"/>
                </a:cubicBezTo>
                <a:cubicBezTo>
                  <a:pt x="83" y="155"/>
                  <a:pt x="83" y="155"/>
                  <a:pt x="83" y="155"/>
                </a:cubicBezTo>
                <a:cubicBezTo>
                  <a:pt x="94" y="155"/>
                  <a:pt x="103" y="146"/>
                  <a:pt x="103" y="135"/>
                </a:cubicBezTo>
                <a:cubicBezTo>
                  <a:pt x="103" y="72"/>
                  <a:pt x="103" y="72"/>
                  <a:pt x="103" y="72"/>
                </a:cubicBezTo>
                <a:cubicBezTo>
                  <a:pt x="103" y="61"/>
                  <a:pt x="94" y="52"/>
                  <a:pt x="83" y="52"/>
                </a:cubicBezTo>
                <a:close/>
                <a:moveTo>
                  <a:pt x="82" y="36"/>
                </a:moveTo>
                <a:cubicBezTo>
                  <a:pt x="82" y="39"/>
                  <a:pt x="82" y="42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0" y="46"/>
                  <a:pt x="80" y="47"/>
                  <a:pt x="79" y="48"/>
                </a:cubicBezTo>
                <a:cubicBezTo>
                  <a:pt x="79" y="48"/>
                  <a:pt x="79" y="49"/>
                  <a:pt x="79" y="49"/>
                </a:cubicBezTo>
                <a:cubicBezTo>
                  <a:pt x="79" y="50"/>
                  <a:pt x="78" y="50"/>
                  <a:pt x="78" y="50"/>
                </a:cubicBezTo>
                <a:cubicBezTo>
                  <a:pt x="75" y="57"/>
                  <a:pt x="69" y="62"/>
                  <a:pt x="61" y="64"/>
                </a:cubicBezTo>
                <a:cubicBezTo>
                  <a:pt x="67" y="64"/>
                  <a:pt x="67" y="64"/>
                  <a:pt x="67" y="64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4" y="95"/>
                  <a:pt x="54" y="95"/>
                  <a:pt x="54" y="95"/>
                </a:cubicBezTo>
                <a:cubicBezTo>
                  <a:pt x="52" y="78"/>
                  <a:pt x="52" y="78"/>
                  <a:pt x="52" y="78"/>
                </a:cubicBezTo>
                <a:cubicBezTo>
                  <a:pt x="55" y="73"/>
                  <a:pt x="55" y="73"/>
                  <a:pt x="55" y="73"/>
                </a:cubicBezTo>
                <a:cubicBezTo>
                  <a:pt x="59" y="66"/>
                  <a:pt x="59" y="66"/>
                  <a:pt x="59" y="66"/>
                </a:cubicBezTo>
                <a:cubicBezTo>
                  <a:pt x="44" y="66"/>
                  <a:pt x="44" y="66"/>
                  <a:pt x="44" y="66"/>
                </a:cubicBezTo>
                <a:cubicBezTo>
                  <a:pt x="46" y="69"/>
                  <a:pt x="46" y="69"/>
                  <a:pt x="46" y="69"/>
                </a:cubicBezTo>
                <a:cubicBezTo>
                  <a:pt x="52" y="78"/>
                  <a:pt x="52" y="78"/>
                  <a:pt x="52" y="78"/>
                </a:cubicBezTo>
                <a:cubicBezTo>
                  <a:pt x="47" y="112"/>
                  <a:pt x="47" y="112"/>
                  <a:pt x="47" y="112"/>
                </a:cubicBezTo>
                <a:cubicBezTo>
                  <a:pt x="37" y="64"/>
                  <a:pt x="37" y="64"/>
                  <a:pt x="37" y="64"/>
                </a:cubicBezTo>
                <a:cubicBezTo>
                  <a:pt x="42" y="64"/>
                  <a:pt x="42" y="64"/>
                  <a:pt x="42" y="64"/>
                </a:cubicBezTo>
                <a:cubicBezTo>
                  <a:pt x="39" y="63"/>
                  <a:pt x="36" y="62"/>
                  <a:pt x="34" y="60"/>
                </a:cubicBezTo>
                <a:cubicBezTo>
                  <a:pt x="31" y="58"/>
                  <a:pt x="29" y="56"/>
                  <a:pt x="27" y="53"/>
                </a:cubicBezTo>
                <a:cubicBezTo>
                  <a:pt x="23" y="48"/>
                  <a:pt x="21" y="42"/>
                  <a:pt x="21" y="36"/>
                </a:cubicBezTo>
                <a:cubicBezTo>
                  <a:pt x="21" y="28"/>
                  <a:pt x="24" y="21"/>
                  <a:pt x="29" y="16"/>
                </a:cubicBezTo>
                <a:cubicBezTo>
                  <a:pt x="34" y="9"/>
                  <a:pt x="42" y="5"/>
                  <a:pt x="52" y="5"/>
                </a:cubicBezTo>
                <a:cubicBezTo>
                  <a:pt x="65" y="5"/>
                  <a:pt x="76" y="14"/>
                  <a:pt x="80" y="26"/>
                </a:cubicBezTo>
                <a:cubicBezTo>
                  <a:pt x="81" y="27"/>
                  <a:pt x="81" y="27"/>
                  <a:pt x="81" y="28"/>
                </a:cubicBezTo>
                <a:cubicBezTo>
                  <a:pt x="81" y="29"/>
                  <a:pt x="81" y="30"/>
                  <a:pt x="82" y="31"/>
                </a:cubicBezTo>
                <a:cubicBezTo>
                  <a:pt x="82" y="32"/>
                  <a:pt x="82" y="34"/>
                  <a:pt x="82" y="36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任意多边形 47"/>
          <p:cNvSpPr/>
          <p:nvPr/>
        </p:nvSpPr>
        <p:spPr>
          <a:xfrm>
            <a:off x="7281089" y="3162949"/>
            <a:ext cx="1649559" cy="1667888"/>
          </a:xfrm>
          <a:custGeom>
            <a:avLst/>
            <a:gdLst>
              <a:gd name="connsiteX0" fmla="*/ 0 w 1306285"/>
              <a:gd name="connsiteY0" fmla="*/ 1320800 h 1320800"/>
              <a:gd name="connsiteX1" fmla="*/ 43542 w 1306285"/>
              <a:gd name="connsiteY1" fmla="*/ 1277257 h 1320800"/>
              <a:gd name="connsiteX2" fmla="*/ 1306285 w 1306285"/>
              <a:gd name="connsiteY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5" h="1320800">
                <a:moveTo>
                  <a:pt x="0" y="1320800"/>
                </a:moveTo>
                <a:lnTo>
                  <a:pt x="43542" y="1277257"/>
                </a:lnTo>
                <a:lnTo>
                  <a:pt x="1306285" y="0"/>
                </a:lnTo>
              </a:path>
            </a:pathLst>
          </a:custGeom>
          <a:noFill/>
          <a:ln w="12700">
            <a:solidFill>
              <a:schemeClr val="bg1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952685" y="2812159"/>
            <a:ext cx="404944" cy="346809"/>
            <a:chOff x="2541588" y="2027238"/>
            <a:chExt cx="320675" cy="274638"/>
          </a:xfrm>
          <a:solidFill>
            <a:schemeClr val="bg1">
              <a:alpha val="60000"/>
            </a:schemeClr>
          </a:solidFill>
        </p:grpSpPr>
        <p:sp>
          <p:nvSpPr>
            <p:cNvPr id="9" name="Freeform 20"/>
            <p:cNvSpPr>
              <a:spLocks/>
            </p:cNvSpPr>
            <p:nvPr/>
          </p:nvSpPr>
          <p:spPr bwMode="auto">
            <a:xfrm>
              <a:off x="2541588" y="2027238"/>
              <a:ext cx="320675" cy="274638"/>
            </a:xfrm>
            <a:custGeom>
              <a:avLst/>
              <a:gdLst>
                <a:gd name="T0" fmla="*/ 14 w 202"/>
                <a:gd name="T1" fmla="*/ 157 h 173"/>
                <a:gd name="T2" fmla="*/ 14 w 202"/>
                <a:gd name="T3" fmla="*/ 0 h 173"/>
                <a:gd name="T4" fmla="*/ 0 w 202"/>
                <a:gd name="T5" fmla="*/ 0 h 173"/>
                <a:gd name="T6" fmla="*/ 0 w 202"/>
                <a:gd name="T7" fmla="*/ 173 h 173"/>
                <a:gd name="T8" fmla="*/ 202 w 202"/>
                <a:gd name="T9" fmla="*/ 173 h 173"/>
                <a:gd name="T10" fmla="*/ 202 w 202"/>
                <a:gd name="T11" fmla="*/ 157 h 173"/>
                <a:gd name="T12" fmla="*/ 14 w 202"/>
                <a:gd name="T13" fmla="*/ 15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173">
                  <a:moveTo>
                    <a:pt x="14" y="157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173"/>
                  </a:lnTo>
                  <a:lnTo>
                    <a:pt x="202" y="173"/>
                  </a:lnTo>
                  <a:lnTo>
                    <a:pt x="202" y="157"/>
                  </a:lnTo>
                  <a:lnTo>
                    <a:pt x="14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auto">
            <a:xfrm>
              <a:off x="2587625" y="2106613"/>
              <a:ext cx="242887" cy="153988"/>
            </a:xfrm>
            <a:custGeom>
              <a:avLst/>
              <a:gdLst>
                <a:gd name="T0" fmla="*/ 45 w 153"/>
                <a:gd name="T1" fmla="*/ 49 h 97"/>
                <a:gd name="T2" fmla="*/ 71 w 153"/>
                <a:gd name="T3" fmla="*/ 68 h 97"/>
                <a:gd name="T4" fmla="*/ 127 w 153"/>
                <a:gd name="T5" fmla="*/ 28 h 97"/>
                <a:gd name="T6" fmla="*/ 135 w 153"/>
                <a:gd name="T7" fmla="*/ 38 h 97"/>
                <a:gd name="T8" fmla="*/ 153 w 153"/>
                <a:gd name="T9" fmla="*/ 0 h 97"/>
                <a:gd name="T10" fmla="*/ 111 w 153"/>
                <a:gd name="T11" fmla="*/ 4 h 97"/>
                <a:gd name="T12" fmla="*/ 120 w 153"/>
                <a:gd name="T13" fmla="*/ 16 h 97"/>
                <a:gd name="T14" fmla="*/ 71 w 153"/>
                <a:gd name="T15" fmla="*/ 50 h 97"/>
                <a:gd name="T16" fmla="*/ 43 w 153"/>
                <a:gd name="T17" fmla="*/ 28 h 97"/>
                <a:gd name="T18" fmla="*/ 0 w 153"/>
                <a:gd name="T19" fmla="*/ 88 h 97"/>
                <a:gd name="T20" fmla="*/ 12 w 153"/>
                <a:gd name="T21" fmla="*/ 97 h 97"/>
                <a:gd name="T22" fmla="*/ 45 w 153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3" h="97">
                  <a:moveTo>
                    <a:pt x="45" y="49"/>
                  </a:moveTo>
                  <a:lnTo>
                    <a:pt x="71" y="68"/>
                  </a:lnTo>
                  <a:lnTo>
                    <a:pt x="127" y="28"/>
                  </a:lnTo>
                  <a:lnTo>
                    <a:pt x="135" y="38"/>
                  </a:lnTo>
                  <a:lnTo>
                    <a:pt x="153" y="0"/>
                  </a:lnTo>
                  <a:lnTo>
                    <a:pt x="111" y="4"/>
                  </a:lnTo>
                  <a:lnTo>
                    <a:pt x="120" y="16"/>
                  </a:lnTo>
                  <a:lnTo>
                    <a:pt x="71" y="50"/>
                  </a:lnTo>
                  <a:lnTo>
                    <a:pt x="43" y="28"/>
                  </a:lnTo>
                  <a:lnTo>
                    <a:pt x="0" y="88"/>
                  </a:lnTo>
                  <a:lnTo>
                    <a:pt x="12" y="97"/>
                  </a:ln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任意多边形 51"/>
          <p:cNvSpPr/>
          <p:nvPr/>
        </p:nvSpPr>
        <p:spPr>
          <a:xfrm>
            <a:off x="3961341" y="2481589"/>
            <a:ext cx="1154692" cy="1154692"/>
          </a:xfrm>
          <a:custGeom>
            <a:avLst/>
            <a:gdLst>
              <a:gd name="connsiteX0" fmla="*/ 914400 w 914400"/>
              <a:gd name="connsiteY0" fmla="*/ 0 h 914400"/>
              <a:gd name="connsiteX1" fmla="*/ 0 w 914400"/>
              <a:gd name="connsiteY1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14400" h="914400">
                <a:moveTo>
                  <a:pt x="914400" y="0"/>
                </a:moveTo>
                <a:lnTo>
                  <a:pt x="0" y="914400"/>
                </a:lnTo>
              </a:path>
            </a:pathLst>
          </a:custGeom>
          <a:noFill/>
          <a:ln w="12700">
            <a:solidFill>
              <a:schemeClr val="bg1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428112" y="4265519"/>
            <a:ext cx="481122" cy="565318"/>
            <a:chOff x="2635250" y="3875088"/>
            <a:chExt cx="381000" cy="447675"/>
          </a:xfrm>
          <a:solidFill>
            <a:schemeClr val="bg1">
              <a:alpha val="60000"/>
            </a:schemeClr>
          </a:solidFill>
        </p:grpSpPr>
        <p:sp>
          <p:nvSpPr>
            <p:cNvPr id="13" name="Freeform 22"/>
            <p:cNvSpPr>
              <a:spLocks/>
            </p:cNvSpPr>
            <p:nvPr/>
          </p:nvSpPr>
          <p:spPr bwMode="auto">
            <a:xfrm>
              <a:off x="2870200" y="3967163"/>
              <a:ext cx="146050" cy="168275"/>
            </a:xfrm>
            <a:custGeom>
              <a:avLst/>
              <a:gdLst>
                <a:gd name="T0" fmla="*/ 45 w 53"/>
                <a:gd name="T1" fmla="*/ 0 h 61"/>
                <a:gd name="T2" fmla="*/ 34 w 53"/>
                <a:gd name="T3" fmla="*/ 0 h 61"/>
                <a:gd name="T4" fmla="*/ 26 w 53"/>
                <a:gd name="T5" fmla="*/ 33 h 61"/>
                <a:gd name="T6" fmla="*/ 23 w 53"/>
                <a:gd name="T7" fmla="*/ 7 h 61"/>
                <a:gd name="T8" fmla="*/ 19 w 53"/>
                <a:gd name="T9" fmla="*/ 33 h 61"/>
                <a:gd name="T10" fmla="*/ 11 w 53"/>
                <a:gd name="T11" fmla="*/ 0 h 61"/>
                <a:gd name="T12" fmla="*/ 1 w 53"/>
                <a:gd name="T13" fmla="*/ 0 h 61"/>
                <a:gd name="T14" fmla="*/ 3 w 53"/>
                <a:gd name="T15" fmla="*/ 6 h 61"/>
                <a:gd name="T16" fmla="*/ 3 w 53"/>
                <a:gd name="T17" fmla="*/ 21 h 61"/>
                <a:gd name="T18" fmla="*/ 0 w 53"/>
                <a:gd name="T19" fmla="*/ 27 h 61"/>
                <a:gd name="T20" fmla="*/ 7 w 53"/>
                <a:gd name="T21" fmla="*/ 27 h 61"/>
                <a:gd name="T22" fmla="*/ 19 w 53"/>
                <a:gd name="T23" fmla="*/ 38 h 61"/>
                <a:gd name="T24" fmla="*/ 19 w 53"/>
                <a:gd name="T25" fmla="*/ 61 h 61"/>
                <a:gd name="T26" fmla="*/ 45 w 53"/>
                <a:gd name="T27" fmla="*/ 61 h 61"/>
                <a:gd name="T28" fmla="*/ 53 w 53"/>
                <a:gd name="T29" fmla="*/ 54 h 61"/>
                <a:gd name="T30" fmla="*/ 53 w 53"/>
                <a:gd name="T31" fmla="*/ 7 h 61"/>
                <a:gd name="T32" fmla="*/ 45 w 53"/>
                <a:gd name="T3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61">
                  <a:moveTo>
                    <a:pt x="45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3"/>
                    <a:pt x="3" y="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4"/>
                    <a:pt x="2" y="26"/>
                    <a:pt x="0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4" y="27"/>
                    <a:pt x="19" y="32"/>
                    <a:pt x="19" y="38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9" y="61"/>
                    <a:pt x="53" y="58"/>
                    <a:pt x="53" y="54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3"/>
                    <a:pt x="49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3"/>
            <p:cNvSpPr>
              <a:spLocks/>
            </p:cNvSpPr>
            <p:nvPr/>
          </p:nvSpPr>
          <p:spPr bwMode="auto">
            <a:xfrm>
              <a:off x="2890838" y="3875088"/>
              <a:ext cx="87312" cy="106363"/>
            </a:xfrm>
            <a:custGeom>
              <a:avLst/>
              <a:gdLst>
                <a:gd name="T0" fmla="*/ 8 w 32"/>
                <a:gd name="T1" fmla="*/ 32 h 39"/>
                <a:gd name="T2" fmla="*/ 13 w 32"/>
                <a:gd name="T3" fmla="*/ 32 h 39"/>
                <a:gd name="T4" fmla="*/ 16 w 32"/>
                <a:gd name="T5" fmla="*/ 39 h 39"/>
                <a:gd name="T6" fmla="*/ 18 w 32"/>
                <a:gd name="T7" fmla="*/ 32 h 39"/>
                <a:gd name="T8" fmla="*/ 24 w 32"/>
                <a:gd name="T9" fmla="*/ 32 h 39"/>
                <a:gd name="T10" fmla="*/ 24 w 32"/>
                <a:gd name="T11" fmla="*/ 32 h 39"/>
                <a:gd name="T12" fmla="*/ 32 w 32"/>
                <a:gd name="T13" fmla="*/ 24 h 39"/>
                <a:gd name="T14" fmla="*/ 32 w 32"/>
                <a:gd name="T15" fmla="*/ 8 h 39"/>
                <a:gd name="T16" fmla="*/ 24 w 32"/>
                <a:gd name="T17" fmla="*/ 0 h 39"/>
                <a:gd name="T18" fmla="*/ 8 w 32"/>
                <a:gd name="T19" fmla="*/ 0 h 39"/>
                <a:gd name="T20" fmla="*/ 0 w 32"/>
                <a:gd name="T21" fmla="*/ 8 h 39"/>
                <a:gd name="T22" fmla="*/ 0 w 32"/>
                <a:gd name="T23" fmla="*/ 24 h 39"/>
                <a:gd name="T24" fmla="*/ 8 w 32"/>
                <a:gd name="T25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9">
                  <a:moveTo>
                    <a:pt x="8" y="32"/>
                  </a:moveTo>
                  <a:cubicBezTo>
                    <a:pt x="13" y="32"/>
                    <a:pt x="13" y="32"/>
                    <a:pt x="13" y="32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8" y="32"/>
                    <a:pt x="32" y="28"/>
                    <a:pt x="32" y="24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4"/>
                    <a:pt x="28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8"/>
                    <a:pt x="3" y="32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4"/>
            <p:cNvSpPr>
              <a:spLocks/>
            </p:cNvSpPr>
            <p:nvPr/>
          </p:nvSpPr>
          <p:spPr bwMode="auto">
            <a:xfrm>
              <a:off x="2816225" y="4071938"/>
              <a:ext cx="30162" cy="130175"/>
            </a:xfrm>
            <a:custGeom>
              <a:avLst/>
              <a:gdLst>
                <a:gd name="T0" fmla="*/ 9 w 19"/>
                <a:gd name="T1" fmla="*/ 0 h 82"/>
                <a:gd name="T2" fmla="*/ 0 w 19"/>
                <a:gd name="T3" fmla="*/ 68 h 82"/>
                <a:gd name="T4" fmla="*/ 9 w 19"/>
                <a:gd name="T5" fmla="*/ 82 h 82"/>
                <a:gd name="T6" fmla="*/ 19 w 19"/>
                <a:gd name="T7" fmla="*/ 68 h 82"/>
                <a:gd name="T8" fmla="*/ 9 w 19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2">
                  <a:moveTo>
                    <a:pt x="9" y="0"/>
                  </a:moveTo>
                  <a:lnTo>
                    <a:pt x="0" y="68"/>
                  </a:lnTo>
                  <a:lnTo>
                    <a:pt x="9" y="82"/>
                  </a:lnTo>
                  <a:lnTo>
                    <a:pt x="19" y="68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5"/>
            <p:cNvSpPr>
              <a:spLocks/>
            </p:cNvSpPr>
            <p:nvPr/>
          </p:nvSpPr>
          <p:spPr bwMode="auto">
            <a:xfrm>
              <a:off x="2755900" y="3962400"/>
              <a:ext cx="161925" cy="263525"/>
            </a:xfrm>
            <a:custGeom>
              <a:avLst/>
              <a:gdLst>
                <a:gd name="T0" fmla="*/ 49 w 59"/>
                <a:gd name="T1" fmla="*/ 31 h 96"/>
                <a:gd name="T2" fmla="*/ 38 w 59"/>
                <a:gd name="T3" fmla="*/ 31 h 96"/>
                <a:gd name="T4" fmla="*/ 40 w 59"/>
                <a:gd name="T5" fmla="*/ 30 h 96"/>
                <a:gd name="T6" fmla="*/ 43 w 59"/>
                <a:gd name="T7" fmla="*/ 23 h 96"/>
                <a:gd name="T8" fmla="*/ 43 w 59"/>
                <a:gd name="T9" fmla="*/ 8 h 96"/>
                <a:gd name="T10" fmla="*/ 35 w 59"/>
                <a:gd name="T11" fmla="*/ 0 h 96"/>
                <a:gd name="T12" fmla="*/ 19 w 59"/>
                <a:gd name="T13" fmla="*/ 0 h 96"/>
                <a:gd name="T14" fmla="*/ 11 w 59"/>
                <a:gd name="T15" fmla="*/ 8 h 96"/>
                <a:gd name="T16" fmla="*/ 11 w 59"/>
                <a:gd name="T17" fmla="*/ 23 h 96"/>
                <a:gd name="T18" fmla="*/ 15 w 59"/>
                <a:gd name="T19" fmla="*/ 30 h 96"/>
                <a:gd name="T20" fmla="*/ 17 w 59"/>
                <a:gd name="T21" fmla="*/ 31 h 96"/>
                <a:gd name="T22" fmla="*/ 5 w 59"/>
                <a:gd name="T23" fmla="*/ 31 h 96"/>
                <a:gd name="T24" fmla="*/ 0 w 59"/>
                <a:gd name="T25" fmla="*/ 32 h 96"/>
                <a:gd name="T26" fmla="*/ 2 w 59"/>
                <a:gd name="T27" fmla="*/ 33 h 96"/>
                <a:gd name="T28" fmla="*/ 5 w 59"/>
                <a:gd name="T29" fmla="*/ 33 h 96"/>
                <a:gd name="T30" fmla="*/ 25 w 59"/>
                <a:gd name="T31" fmla="*/ 33 h 96"/>
                <a:gd name="T32" fmla="*/ 27 w 59"/>
                <a:gd name="T33" fmla="*/ 38 h 96"/>
                <a:gd name="T34" fmla="*/ 29 w 59"/>
                <a:gd name="T35" fmla="*/ 33 h 96"/>
                <a:gd name="T36" fmla="*/ 49 w 59"/>
                <a:gd name="T37" fmla="*/ 33 h 96"/>
                <a:gd name="T38" fmla="*/ 57 w 59"/>
                <a:gd name="T39" fmla="*/ 40 h 96"/>
                <a:gd name="T40" fmla="*/ 57 w 59"/>
                <a:gd name="T41" fmla="*/ 87 h 96"/>
                <a:gd name="T42" fmla="*/ 49 w 59"/>
                <a:gd name="T43" fmla="*/ 94 h 96"/>
                <a:gd name="T44" fmla="*/ 22 w 59"/>
                <a:gd name="T45" fmla="*/ 94 h 96"/>
                <a:gd name="T46" fmla="*/ 22 w 59"/>
                <a:gd name="T47" fmla="*/ 96 h 96"/>
                <a:gd name="T48" fmla="*/ 49 w 59"/>
                <a:gd name="T49" fmla="*/ 96 h 96"/>
                <a:gd name="T50" fmla="*/ 59 w 59"/>
                <a:gd name="T51" fmla="*/ 87 h 96"/>
                <a:gd name="T52" fmla="*/ 59 w 59"/>
                <a:gd name="T53" fmla="*/ 40 h 96"/>
                <a:gd name="T54" fmla="*/ 49 w 59"/>
                <a:gd name="T55" fmla="*/ 3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" h="96">
                  <a:moveTo>
                    <a:pt x="49" y="31"/>
                  </a:moveTo>
                  <a:cubicBezTo>
                    <a:pt x="38" y="31"/>
                    <a:pt x="38" y="31"/>
                    <a:pt x="38" y="31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2" y="28"/>
                    <a:pt x="43" y="26"/>
                    <a:pt x="43" y="23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3"/>
                    <a:pt x="39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0"/>
                    <a:pt x="11" y="3"/>
                    <a:pt x="11" y="8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6"/>
                    <a:pt x="13" y="28"/>
                    <a:pt x="15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1"/>
                    <a:pt x="2" y="32"/>
                    <a:pt x="0" y="32"/>
                  </a:cubicBezTo>
                  <a:cubicBezTo>
                    <a:pt x="1" y="33"/>
                    <a:pt x="2" y="33"/>
                    <a:pt x="2" y="33"/>
                  </a:cubicBezTo>
                  <a:cubicBezTo>
                    <a:pt x="3" y="33"/>
                    <a:pt x="4" y="33"/>
                    <a:pt x="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4" y="33"/>
                    <a:pt x="57" y="36"/>
                    <a:pt x="57" y="40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91"/>
                    <a:pt x="54" y="94"/>
                    <a:pt x="49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55" y="96"/>
                    <a:pt x="59" y="92"/>
                    <a:pt x="59" y="87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5" y="31"/>
                    <a:pt x="4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6"/>
            <p:cNvSpPr>
              <a:spLocks noEditPoints="1"/>
            </p:cNvSpPr>
            <p:nvPr/>
          </p:nvSpPr>
          <p:spPr bwMode="auto">
            <a:xfrm>
              <a:off x="2635250" y="4052888"/>
              <a:ext cx="174625" cy="269875"/>
            </a:xfrm>
            <a:custGeom>
              <a:avLst/>
              <a:gdLst>
                <a:gd name="T0" fmla="*/ 54 w 64"/>
                <a:gd name="T1" fmla="*/ 33 h 98"/>
                <a:gd name="T2" fmla="*/ 46 w 64"/>
                <a:gd name="T3" fmla="*/ 33 h 98"/>
                <a:gd name="T4" fmla="*/ 47 w 64"/>
                <a:gd name="T5" fmla="*/ 32 h 98"/>
                <a:gd name="T6" fmla="*/ 49 w 64"/>
                <a:gd name="T7" fmla="*/ 25 h 98"/>
                <a:gd name="T8" fmla="*/ 49 w 64"/>
                <a:gd name="T9" fmla="*/ 10 h 98"/>
                <a:gd name="T10" fmla="*/ 40 w 64"/>
                <a:gd name="T11" fmla="*/ 0 h 98"/>
                <a:gd name="T12" fmla="*/ 24 w 64"/>
                <a:gd name="T13" fmla="*/ 0 h 98"/>
                <a:gd name="T14" fmla="*/ 14 w 64"/>
                <a:gd name="T15" fmla="*/ 10 h 98"/>
                <a:gd name="T16" fmla="*/ 14 w 64"/>
                <a:gd name="T17" fmla="*/ 25 h 98"/>
                <a:gd name="T18" fmla="*/ 17 w 64"/>
                <a:gd name="T19" fmla="*/ 32 h 98"/>
                <a:gd name="T20" fmla="*/ 18 w 64"/>
                <a:gd name="T21" fmla="*/ 33 h 98"/>
                <a:gd name="T22" fmla="*/ 9 w 64"/>
                <a:gd name="T23" fmla="*/ 33 h 98"/>
                <a:gd name="T24" fmla="*/ 0 w 64"/>
                <a:gd name="T25" fmla="*/ 42 h 98"/>
                <a:gd name="T26" fmla="*/ 0 w 64"/>
                <a:gd name="T27" fmla="*/ 90 h 98"/>
                <a:gd name="T28" fmla="*/ 9 w 64"/>
                <a:gd name="T29" fmla="*/ 98 h 98"/>
                <a:gd name="T30" fmla="*/ 54 w 64"/>
                <a:gd name="T31" fmla="*/ 98 h 98"/>
                <a:gd name="T32" fmla="*/ 64 w 64"/>
                <a:gd name="T33" fmla="*/ 90 h 98"/>
                <a:gd name="T34" fmla="*/ 64 w 64"/>
                <a:gd name="T35" fmla="*/ 42 h 98"/>
                <a:gd name="T36" fmla="*/ 54 w 64"/>
                <a:gd name="T37" fmla="*/ 33 h 98"/>
                <a:gd name="T38" fmla="*/ 16 w 64"/>
                <a:gd name="T39" fmla="*/ 25 h 98"/>
                <a:gd name="T40" fmla="*/ 16 w 64"/>
                <a:gd name="T41" fmla="*/ 10 h 98"/>
                <a:gd name="T42" fmla="*/ 24 w 64"/>
                <a:gd name="T43" fmla="*/ 2 h 98"/>
                <a:gd name="T44" fmla="*/ 40 w 64"/>
                <a:gd name="T45" fmla="*/ 2 h 98"/>
                <a:gd name="T46" fmla="*/ 48 w 64"/>
                <a:gd name="T47" fmla="*/ 10 h 98"/>
                <a:gd name="T48" fmla="*/ 48 w 64"/>
                <a:gd name="T49" fmla="*/ 25 h 98"/>
                <a:gd name="T50" fmla="*/ 40 w 64"/>
                <a:gd name="T51" fmla="*/ 33 h 98"/>
                <a:gd name="T52" fmla="*/ 24 w 64"/>
                <a:gd name="T53" fmla="*/ 33 h 98"/>
                <a:gd name="T54" fmla="*/ 16 w 64"/>
                <a:gd name="T55" fmla="*/ 25 h 98"/>
                <a:gd name="T56" fmla="*/ 62 w 64"/>
                <a:gd name="T57" fmla="*/ 90 h 98"/>
                <a:gd name="T58" fmla="*/ 54 w 64"/>
                <a:gd name="T59" fmla="*/ 96 h 98"/>
                <a:gd name="T60" fmla="*/ 9 w 64"/>
                <a:gd name="T61" fmla="*/ 96 h 98"/>
                <a:gd name="T62" fmla="*/ 1 w 64"/>
                <a:gd name="T63" fmla="*/ 90 h 98"/>
                <a:gd name="T64" fmla="*/ 1 w 64"/>
                <a:gd name="T65" fmla="*/ 42 h 98"/>
                <a:gd name="T66" fmla="*/ 9 w 64"/>
                <a:gd name="T67" fmla="*/ 35 h 98"/>
                <a:gd name="T68" fmla="*/ 30 w 64"/>
                <a:gd name="T69" fmla="*/ 35 h 98"/>
                <a:gd name="T70" fmla="*/ 32 w 64"/>
                <a:gd name="T71" fmla="*/ 40 h 98"/>
                <a:gd name="T72" fmla="*/ 34 w 64"/>
                <a:gd name="T73" fmla="*/ 35 h 98"/>
                <a:gd name="T74" fmla="*/ 54 w 64"/>
                <a:gd name="T75" fmla="*/ 35 h 98"/>
                <a:gd name="T76" fmla="*/ 62 w 64"/>
                <a:gd name="T77" fmla="*/ 42 h 98"/>
                <a:gd name="T78" fmla="*/ 62 w 64"/>
                <a:gd name="T79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98">
                  <a:moveTo>
                    <a:pt x="54" y="33"/>
                  </a:move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9" y="30"/>
                    <a:pt x="49" y="28"/>
                    <a:pt x="49" y="25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4"/>
                    <a:pt x="45" y="0"/>
                    <a:pt x="4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0"/>
                    <a:pt x="14" y="4"/>
                    <a:pt x="14" y="10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8"/>
                    <a:pt x="15" y="30"/>
                    <a:pt x="17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4" y="33"/>
                    <a:pt x="0" y="37"/>
                    <a:pt x="0" y="4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4"/>
                    <a:pt x="4" y="98"/>
                    <a:pt x="9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0" y="98"/>
                    <a:pt x="64" y="94"/>
                    <a:pt x="64" y="90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37"/>
                    <a:pt x="60" y="33"/>
                    <a:pt x="54" y="33"/>
                  </a:cubicBezTo>
                  <a:close/>
                  <a:moveTo>
                    <a:pt x="16" y="25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5"/>
                    <a:pt x="20" y="2"/>
                    <a:pt x="24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4" y="2"/>
                    <a:pt x="48" y="5"/>
                    <a:pt x="48" y="10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30"/>
                    <a:pt x="44" y="33"/>
                    <a:pt x="40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0" y="33"/>
                    <a:pt x="16" y="30"/>
                    <a:pt x="16" y="25"/>
                  </a:cubicBezTo>
                  <a:close/>
                  <a:moveTo>
                    <a:pt x="62" y="90"/>
                  </a:moveTo>
                  <a:cubicBezTo>
                    <a:pt x="62" y="93"/>
                    <a:pt x="59" y="96"/>
                    <a:pt x="54" y="96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5" y="96"/>
                    <a:pt x="1" y="93"/>
                    <a:pt x="1" y="9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8"/>
                    <a:pt x="5" y="35"/>
                    <a:pt x="9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9" y="35"/>
                    <a:pt x="62" y="38"/>
                    <a:pt x="62" y="42"/>
                  </a:cubicBezTo>
                  <a:lnTo>
                    <a:pt x="62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7"/>
            <p:cNvSpPr>
              <a:spLocks/>
            </p:cNvSpPr>
            <p:nvPr/>
          </p:nvSpPr>
          <p:spPr bwMode="auto">
            <a:xfrm>
              <a:off x="2706688" y="4171950"/>
              <a:ext cx="30162" cy="125413"/>
            </a:xfrm>
            <a:custGeom>
              <a:avLst/>
              <a:gdLst>
                <a:gd name="T0" fmla="*/ 0 w 19"/>
                <a:gd name="T1" fmla="*/ 65 h 79"/>
                <a:gd name="T2" fmla="*/ 10 w 19"/>
                <a:gd name="T3" fmla="*/ 79 h 79"/>
                <a:gd name="T4" fmla="*/ 19 w 19"/>
                <a:gd name="T5" fmla="*/ 65 h 79"/>
                <a:gd name="T6" fmla="*/ 10 w 19"/>
                <a:gd name="T7" fmla="*/ 0 h 79"/>
                <a:gd name="T8" fmla="*/ 0 w 19"/>
                <a:gd name="T9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9">
                  <a:moveTo>
                    <a:pt x="0" y="65"/>
                  </a:moveTo>
                  <a:lnTo>
                    <a:pt x="10" y="79"/>
                  </a:lnTo>
                  <a:lnTo>
                    <a:pt x="19" y="65"/>
                  </a:lnTo>
                  <a:lnTo>
                    <a:pt x="10" y="0"/>
                  </a:lnTo>
                  <a:lnTo>
                    <a:pt x="0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任意多边形 59"/>
          <p:cNvSpPr/>
          <p:nvPr/>
        </p:nvSpPr>
        <p:spPr>
          <a:xfrm>
            <a:off x="3254092" y="3261006"/>
            <a:ext cx="2208348" cy="2208348"/>
          </a:xfrm>
          <a:custGeom>
            <a:avLst/>
            <a:gdLst>
              <a:gd name="connsiteX0" fmla="*/ 1748790 w 1748790"/>
              <a:gd name="connsiteY0" fmla="*/ 0 h 1748790"/>
              <a:gd name="connsiteX1" fmla="*/ 0 w 1748790"/>
              <a:gd name="connsiteY1" fmla="*/ 1748790 h 174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48790" h="1748790">
                <a:moveTo>
                  <a:pt x="1748790" y="0"/>
                </a:moveTo>
                <a:lnTo>
                  <a:pt x="0" y="1748790"/>
                </a:lnTo>
              </a:path>
            </a:pathLst>
          </a:custGeom>
          <a:noFill/>
          <a:ln w="12700">
            <a:solidFill>
              <a:schemeClr val="bg1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60"/>
          <p:cNvSpPr/>
          <p:nvPr/>
        </p:nvSpPr>
        <p:spPr>
          <a:xfrm>
            <a:off x="6833650" y="1546058"/>
            <a:ext cx="1649559" cy="1667888"/>
          </a:xfrm>
          <a:custGeom>
            <a:avLst/>
            <a:gdLst>
              <a:gd name="connsiteX0" fmla="*/ 0 w 1306285"/>
              <a:gd name="connsiteY0" fmla="*/ 1320800 h 1320800"/>
              <a:gd name="connsiteX1" fmla="*/ 43542 w 1306285"/>
              <a:gd name="connsiteY1" fmla="*/ 1277257 h 1320800"/>
              <a:gd name="connsiteX2" fmla="*/ 1306285 w 1306285"/>
              <a:gd name="connsiteY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5" h="1320800">
                <a:moveTo>
                  <a:pt x="0" y="1320800"/>
                </a:moveTo>
                <a:lnTo>
                  <a:pt x="43542" y="1277257"/>
                </a:lnTo>
                <a:lnTo>
                  <a:pt x="1306285" y="0"/>
                </a:lnTo>
              </a:path>
            </a:pathLst>
          </a:custGeom>
          <a:noFill/>
          <a:ln w="12700">
            <a:solidFill>
              <a:schemeClr val="bg1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7965853" y="2264454"/>
            <a:ext cx="515202" cy="404944"/>
            <a:chOff x="5297488" y="2511425"/>
            <a:chExt cx="407988" cy="320675"/>
          </a:xfrm>
          <a:solidFill>
            <a:schemeClr val="bg1">
              <a:alpha val="60000"/>
            </a:schemeClr>
          </a:solidFill>
        </p:grpSpPr>
        <p:sp>
          <p:nvSpPr>
            <p:cNvPr id="22" name="Freeform 34"/>
            <p:cNvSpPr>
              <a:spLocks/>
            </p:cNvSpPr>
            <p:nvPr/>
          </p:nvSpPr>
          <p:spPr bwMode="auto">
            <a:xfrm>
              <a:off x="5297488" y="2511425"/>
              <a:ext cx="322263" cy="239713"/>
            </a:xfrm>
            <a:custGeom>
              <a:avLst/>
              <a:gdLst>
                <a:gd name="T0" fmla="*/ 15 w 131"/>
                <a:gd name="T1" fmla="*/ 92 h 97"/>
                <a:gd name="T2" fmla="*/ 6 w 131"/>
                <a:gd name="T3" fmla="*/ 83 h 97"/>
                <a:gd name="T4" fmla="*/ 6 w 131"/>
                <a:gd name="T5" fmla="*/ 15 h 97"/>
                <a:gd name="T6" fmla="*/ 15 w 131"/>
                <a:gd name="T7" fmla="*/ 6 h 97"/>
                <a:gd name="T8" fmla="*/ 117 w 131"/>
                <a:gd name="T9" fmla="*/ 6 h 97"/>
                <a:gd name="T10" fmla="*/ 126 w 131"/>
                <a:gd name="T11" fmla="*/ 15 h 97"/>
                <a:gd name="T12" fmla="*/ 126 w 131"/>
                <a:gd name="T13" fmla="*/ 23 h 97"/>
                <a:gd name="T14" fmla="*/ 131 w 131"/>
                <a:gd name="T15" fmla="*/ 23 h 97"/>
                <a:gd name="T16" fmla="*/ 131 w 131"/>
                <a:gd name="T17" fmla="*/ 15 h 97"/>
                <a:gd name="T18" fmla="*/ 117 w 131"/>
                <a:gd name="T19" fmla="*/ 0 h 97"/>
                <a:gd name="T20" fmla="*/ 15 w 131"/>
                <a:gd name="T21" fmla="*/ 0 h 97"/>
                <a:gd name="T22" fmla="*/ 0 w 131"/>
                <a:gd name="T23" fmla="*/ 15 h 97"/>
                <a:gd name="T24" fmla="*/ 0 w 131"/>
                <a:gd name="T25" fmla="*/ 83 h 97"/>
                <a:gd name="T26" fmla="*/ 15 w 131"/>
                <a:gd name="T27" fmla="*/ 97 h 97"/>
                <a:gd name="T28" fmla="*/ 97 w 131"/>
                <a:gd name="T29" fmla="*/ 97 h 97"/>
                <a:gd name="T30" fmla="*/ 97 w 131"/>
                <a:gd name="T31" fmla="*/ 92 h 97"/>
                <a:gd name="T32" fmla="*/ 15 w 131"/>
                <a:gd name="T3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1" h="97">
                  <a:moveTo>
                    <a:pt x="15" y="92"/>
                  </a:moveTo>
                  <a:cubicBezTo>
                    <a:pt x="10" y="92"/>
                    <a:pt x="6" y="88"/>
                    <a:pt x="6" y="8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0"/>
                    <a:pt x="10" y="6"/>
                    <a:pt x="15" y="6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22" y="6"/>
                    <a:pt x="126" y="10"/>
                    <a:pt x="126" y="15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7"/>
                    <a:pt x="125" y="0"/>
                    <a:pt x="11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1"/>
                    <a:pt x="7" y="97"/>
                    <a:pt x="15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7" y="92"/>
                    <a:pt x="97" y="92"/>
                    <a:pt x="97" y="92"/>
                  </a:cubicBezTo>
                  <a:lnTo>
                    <a:pt x="15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5"/>
            <p:cNvSpPr>
              <a:spLocks/>
            </p:cNvSpPr>
            <p:nvPr/>
          </p:nvSpPr>
          <p:spPr bwMode="auto">
            <a:xfrm>
              <a:off x="5541963" y="2663825"/>
              <a:ext cx="163513" cy="168275"/>
            </a:xfrm>
            <a:custGeom>
              <a:avLst/>
              <a:gdLst>
                <a:gd name="T0" fmla="*/ 58 w 67"/>
                <a:gd name="T1" fmla="*/ 0 h 68"/>
                <a:gd name="T2" fmla="*/ 46 w 67"/>
                <a:gd name="T3" fmla="*/ 0 h 68"/>
                <a:gd name="T4" fmla="*/ 37 w 67"/>
                <a:gd name="T5" fmla="*/ 37 h 68"/>
                <a:gd name="T6" fmla="*/ 33 w 67"/>
                <a:gd name="T7" fmla="*/ 8 h 68"/>
                <a:gd name="T8" fmla="*/ 29 w 67"/>
                <a:gd name="T9" fmla="*/ 37 h 68"/>
                <a:gd name="T10" fmla="*/ 21 w 67"/>
                <a:gd name="T11" fmla="*/ 0 h 68"/>
                <a:gd name="T12" fmla="*/ 9 w 67"/>
                <a:gd name="T13" fmla="*/ 0 h 68"/>
                <a:gd name="T14" fmla="*/ 0 w 67"/>
                <a:gd name="T15" fmla="*/ 8 h 68"/>
                <a:gd name="T16" fmla="*/ 0 w 67"/>
                <a:gd name="T17" fmla="*/ 60 h 68"/>
                <a:gd name="T18" fmla="*/ 9 w 67"/>
                <a:gd name="T19" fmla="*/ 68 h 68"/>
                <a:gd name="T20" fmla="*/ 58 w 67"/>
                <a:gd name="T21" fmla="*/ 68 h 68"/>
                <a:gd name="T22" fmla="*/ 67 w 67"/>
                <a:gd name="T23" fmla="*/ 60 h 68"/>
                <a:gd name="T24" fmla="*/ 67 w 67"/>
                <a:gd name="T25" fmla="*/ 8 h 68"/>
                <a:gd name="T26" fmla="*/ 58 w 67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68">
                  <a:moveTo>
                    <a:pt x="58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5"/>
                    <a:pt x="4" y="68"/>
                    <a:pt x="9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63" y="68"/>
                    <a:pt x="67" y="65"/>
                    <a:pt x="67" y="60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4"/>
                    <a:pt x="63" y="0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6"/>
            <p:cNvSpPr>
              <a:spLocks/>
            </p:cNvSpPr>
            <p:nvPr/>
          </p:nvSpPr>
          <p:spPr bwMode="auto">
            <a:xfrm>
              <a:off x="5580063" y="2573338"/>
              <a:ext cx="87313" cy="103188"/>
            </a:xfrm>
            <a:custGeom>
              <a:avLst/>
              <a:gdLst>
                <a:gd name="T0" fmla="*/ 9 w 35"/>
                <a:gd name="T1" fmla="*/ 35 h 42"/>
                <a:gd name="T2" fmla="*/ 9 w 35"/>
                <a:gd name="T3" fmla="*/ 36 h 42"/>
                <a:gd name="T4" fmla="*/ 15 w 35"/>
                <a:gd name="T5" fmla="*/ 36 h 42"/>
                <a:gd name="T6" fmla="*/ 17 w 35"/>
                <a:gd name="T7" fmla="*/ 42 h 42"/>
                <a:gd name="T8" fmla="*/ 20 w 35"/>
                <a:gd name="T9" fmla="*/ 36 h 42"/>
                <a:gd name="T10" fmla="*/ 26 w 35"/>
                <a:gd name="T11" fmla="*/ 36 h 42"/>
                <a:gd name="T12" fmla="*/ 26 w 35"/>
                <a:gd name="T13" fmla="*/ 35 h 42"/>
                <a:gd name="T14" fmla="*/ 35 w 35"/>
                <a:gd name="T15" fmla="*/ 26 h 42"/>
                <a:gd name="T16" fmla="*/ 35 w 35"/>
                <a:gd name="T17" fmla="*/ 9 h 42"/>
                <a:gd name="T18" fmla="*/ 26 w 35"/>
                <a:gd name="T19" fmla="*/ 0 h 42"/>
                <a:gd name="T20" fmla="*/ 9 w 35"/>
                <a:gd name="T21" fmla="*/ 0 h 42"/>
                <a:gd name="T22" fmla="*/ 0 w 35"/>
                <a:gd name="T23" fmla="*/ 9 h 42"/>
                <a:gd name="T24" fmla="*/ 0 w 35"/>
                <a:gd name="T25" fmla="*/ 26 h 42"/>
                <a:gd name="T26" fmla="*/ 9 w 35"/>
                <a:gd name="T27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42">
                  <a:moveTo>
                    <a:pt x="9" y="35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1" y="35"/>
                    <a:pt x="35" y="31"/>
                    <a:pt x="35" y="2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4"/>
                    <a:pt x="31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1"/>
                    <a:pt x="4" y="35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7"/>
            <p:cNvSpPr>
              <a:spLocks/>
            </p:cNvSpPr>
            <p:nvPr/>
          </p:nvSpPr>
          <p:spPr bwMode="auto">
            <a:xfrm>
              <a:off x="5332413" y="2605088"/>
              <a:ext cx="203200" cy="109538"/>
            </a:xfrm>
            <a:custGeom>
              <a:avLst/>
              <a:gdLst>
                <a:gd name="T0" fmla="*/ 116 w 128"/>
                <a:gd name="T1" fmla="*/ 9 h 69"/>
                <a:gd name="T2" fmla="*/ 91 w 128"/>
                <a:gd name="T3" fmla="*/ 34 h 69"/>
                <a:gd name="T4" fmla="*/ 79 w 128"/>
                <a:gd name="T5" fmla="*/ 20 h 69"/>
                <a:gd name="T6" fmla="*/ 38 w 128"/>
                <a:gd name="T7" fmla="*/ 59 h 69"/>
                <a:gd name="T8" fmla="*/ 15 w 128"/>
                <a:gd name="T9" fmla="*/ 50 h 69"/>
                <a:gd name="T10" fmla="*/ 0 w 128"/>
                <a:gd name="T11" fmla="*/ 65 h 69"/>
                <a:gd name="T12" fmla="*/ 3 w 128"/>
                <a:gd name="T13" fmla="*/ 69 h 69"/>
                <a:gd name="T14" fmla="*/ 17 w 128"/>
                <a:gd name="T15" fmla="*/ 55 h 69"/>
                <a:gd name="T16" fmla="*/ 40 w 128"/>
                <a:gd name="T17" fmla="*/ 64 h 69"/>
                <a:gd name="T18" fmla="*/ 79 w 128"/>
                <a:gd name="T19" fmla="*/ 26 h 69"/>
                <a:gd name="T20" fmla="*/ 91 w 128"/>
                <a:gd name="T21" fmla="*/ 40 h 69"/>
                <a:gd name="T22" fmla="*/ 119 w 128"/>
                <a:gd name="T23" fmla="*/ 12 h 69"/>
                <a:gd name="T24" fmla="*/ 124 w 128"/>
                <a:gd name="T25" fmla="*/ 17 h 69"/>
                <a:gd name="T26" fmla="*/ 128 w 128"/>
                <a:gd name="T27" fmla="*/ 0 h 69"/>
                <a:gd name="T28" fmla="*/ 111 w 128"/>
                <a:gd name="T29" fmla="*/ 5 h 69"/>
                <a:gd name="T30" fmla="*/ 116 w 128"/>
                <a:gd name="T31" fmla="*/ 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69">
                  <a:moveTo>
                    <a:pt x="116" y="9"/>
                  </a:moveTo>
                  <a:lnTo>
                    <a:pt x="91" y="34"/>
                  </a:lnTo>
                  <a:lnTo>
                    <a:pt x="79" y="20"/>
                  </a:lnTo>
                  <a:lnTo>
                    <a:pt x="38" y="59"/>
                  </a:lnTo>
                  <a:lnTo>
                    <a:pt x="15" y="50"/>
                  </a:lnTo>
                  <a:lnTo>
                    <a:pt x="0" y="65"/>
                  </a:lnTo>
                  <a:lnTo>
                    <a:pt x="3" y="69"/>
                  </a:lnTo>
                  <a:lnTo>
                    <a:pt x="17" y="55"/>
                  </a:lnTo>
                  <a:lnTo>
                    <a:pt x="40" y="64"/>
                  </a:lnTo>
                  <a:lnTo>
                    <a:pt x="79" y="26"/>
                  </a:lnTo>
                  <a:lnTo>
                    <a:pt x="91" y="40"/>
                  </a:lnTo>
                  <a:lnTo>
                    <a:pt x="119" y="12"/>
                  </a:lnTo>
                  <a:lnTo>
                    <a:pt x="124" y="17"/>
                  </a:lnTo>
                  <a:lnTo>
                    <a:pt x="128" y="0"/>
                  </a:lnTo>
                  <a:lnTo>
                    <a:pt x="111" y="5"/>
                  </a:lnTo>
                  <a:lnTo>
                    <a:pt x="11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椭圆 25"/>
          <p:cNvSpPr/>
          <p:nvPr/>
        </p:nvSpPr>
        <p:spPr>
          <a:xfrm flipH="1">
            <a:off x="4992164" y="229294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椭圆 26"/>
          <p:cNvSpPr/>
          <p:nvPr/>
        </p:nvSpPr>
        <p:spPr>
          <a:xfrm flipH="1">
            <a:off x="5297050" y="306168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 flipH="1">
            <a:off x="6675038" y="304621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椭圆 28"/>
          <p:cNvSpPr/>
          <p:nvPr/>
        </p:nvSpPr>
        <p:spPr>
          <a:xfrm flipH="1">
            <a:off x="7123451" y="460738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8602072" y="1429571"/>
            <a:ext cx="2610516" cy="1284198"/>
            <a:chOff x="8627472" y="1785171"/>
            <a:chExt cx="2610516" cy="1284198"/>
          </a:xfrm>
        </p:grpSpPr>
        <p:sp>
          <p:nvSpPr>
            <p:cNvPr id="31" name="矩形 30"/>
            <p:cNvSpPr/>
            <p:nvPr/>
          </p:nvSpPr>
          <p:spPr>
            <a:xfrm>
              <a:off x="8627472" y="1785171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8627472" y="2160017"/>
              <a:ext cx="2610516" cy="909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056964" y="3166248"/>
            <a:ext cx="2610516" cy="1284198"/>
            <a:chOff x="9082364" y="3521848"/>
            <a:chExt cx="2610516" cy="1284198"/>
          </a:xfrm>
        </p:grpSpPr>
        <p:sp>
          <p:nvSpPr>
            <p:cNvPr id="34" name="矩形 33"/>
            <p:cNvSpPr/>
            <p:nvPr/>
          </p:nvSpPr>
          <p:spPr>
            <a:xfrm>
              <a:off x="9082364" y="3521848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9082364" y="3896694"/>
              <a:ext cx="2610516" cy="909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105253" y="2740473"/>
            <a:ext cx="2610516" cy="1284198"/>
            <a:chOff x="1130653" y="3096073"/>
            <a:chExt cx="2610516" cy="1284198"/>
          </a:xfrm>
        </p:grpSpPr>
        <p:sp>
          <p:nvSpPr>
            <p:cNvPr id="37" name="矩形 36"/>
            <p:cNvSpPr/>
            <p:nvPr/>
          </p:nvSpPr>
          <p:spPr>
            <a:xfrm>
              <a:off x="1137240" y="3096073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1130653" y="3470919"/>
              <a:ext cx="2610516" cy="909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64385" y="4530537"/>
            <a:ext cx="2610516" cy="1284198"/>
            <a:chOff x="589785" y="4886137"/>
            <a:chExt cx="2610516" cy="1284198"/>
          </a:xfrm>
        </p:grpSpPr>
        <p:sp>
          <p:nvSpPr>
            <p:cNvPr id="40" name="矩形 39"/>
            <p:cNvSpPr/>
            <p:nvPr/>
          </p:nvSpPr>
          <p:spPr>
            <a:xfrm>
              <a:off x="596372" y="4886137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589785" y="5260983"/>
              <a:ext cx="2610516" cy="909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8569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1" grpId="0" animBg="1"/>
      <p:bldP spid="19" grpId="0" animBg="1"/>
      <p:bldP spid="20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78355" y="1947502"/>
            <a:ext cx="1600565" cy="1777006"/>
            <a:chOff x="5178355" y="1947502"/>
            <a:chExt cx="1600565" cy="1777006"/>
          </a:xfrm>
        </p:grpSpPr>
        <p:sp>
          <p:nvSpPr>
            <p:cNvPr id="3" name="Freeform 19"/>
            <p:cNvSpPr>
              <a:spLocks/>
            </p:cNvSpPr>
            <p:nvPr/>
          </p:nvSpPr>
          <p:spPr bwMode="auto">
            <a:xfrm rot="10800000">
              <a:off x="5178355" y="1960232"/>
              <a:ext cx="1600565" cy="1764276"/>
            </a:xfrm>
            <a:custGeom>
              <a:avLst/>
              <a:gdLst>
                <a:gd name="T0" fmla="*/ 0 w 1160"/>
                <a:gd name="T1" fmla="*/ 700 h 1280"/>
                <a:gd name="T2" fmla="*/ 500 w 1160"/>
                <a:gd name="T3" fmla="*/ 1200 h 1280"/>
                <a:gd name="T4" fmla="*/ 765 w 1160"/>
                <a:gd name="T5" fmla="*/ 1124 h 1280"/>
                <a:gd name="T6" fmla="*/ 960 w 1160"/>
                <a:gd name="T7" fmla="*/ 1280 h 1280"/>
                <a:gd name="T8" fmla="*/ 1160 w 1160"/>
                <a:gd name="T9" fmla="*/ 1080 h 1280"/>
                <a:gd name="T10" fmla="*/ 967 w 1160"/>
                <a:gd name="T11" fmla="*/ 880 h 1280"/>
                <a:gd name="T12" fmla="*/ 1000 w 1160"/>
                <a:gd name="T13" fmla="*/ 700 h 1280"/>
                <a:gd name="T14" fmla="*/ 617 w 1160"/>
                <a:gd name="T15" fmla="*/ 214 h 1280"/>
                <a:gd name="T16" fmla="*/ 493 w 1160"/>
                <a:gd name="T17" fmla="*/ 0 h 1280"/>
                <a:gd name="T18" fmla="*/ 367 w 1160"/>
                <a:gd name="T19" fmla="*/ 218 h 1280"/>
                <a:gd name="T20" fmla="*/ 0 w 1160"/>
                <a:gd name="T21" fmla="*/ 700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0" h="1280">
                  <a:moveTo>
                    <a:pt x="0" y="700"/>
                  </a:moveTo>
                  <a:cubicBezTo>
                    <a:pt x="0" y="976"/>
                    <a:pt x="224" y="1200"/>
                    <a:pt x="500" y="1200"/>
                  </a:cubicBezTo>
                  <a:cubicBezTo>
                    <a:pt x="597" y="1200"/>
                    <a:pt x="688" y="1172"/>
                    <a:pt x="765" y="1124"/>
                  </a:cubicBezTo>
                  <a:cubicBezTo>
                    <a:pt x="785" y="1213"/>
                    <a:pt x="865" y="1280"/>
                    <a:pt x="960" y="1280"/>
                  </a:cubicBezTo>
                  <a:cubicBezTo>
                    <a:pt x="1070" y="1280"/>
                    <a:pt x="1160" y="1190"/>
                    <a:pt x="1160" y="1080"/>
                  </a:cubicBezTo>
                  <a:cubicBezTo>
                    <a:pt x="1160" y="972"/>
                    <a:pt x="1074" y="884"/>
                    <a:pt x="967" y="880"/>
                  </a:cubicBezTo>
                  <a:cubicBezTo>
                    <a:pt x="988" y="824"/>
                    <a:pt x="1000" y="764"/>
                    <a:pt x="1000" y="700"/>
                  </a:cubicBezTo>
                  <a:cubicBezTo>
                    <a:pt x="1000" y="464"/>
                    <a:pt x="836" y="266"/>
                    <a:pt x="617" y="214"/>
                  </a:cubicBezTo>
                  <a:cubicBezTo>
                    <a:pt x="493" y="0"/>
                    <a:pt x="493" y="0"/>
                    <a:pt x="493" y="0"/>
                  </a:cubicBezTo>
                  <a:cubicBezTo>
                    <a:pt x="367" y="218"/>
                    <a:pt x="367" y="218"/>
                    <a:pt x="367" y="218"/>
                  </a:cubicBezTo>
                  <a:cubicBezTo>
                    <a:pt x="156" y="276"/>
                    <a:pt x="0" y="470"/>
                    <a:pt x="0" y="700"/>
                  </a:cubicBez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Oval 20"/>
            <p:cNvSpPr>
              <a:spLocks noChangeArrowheads="1"/>
            </p:cNvSpPr>
            <p:nvPr/>
          </p:nvSpPr>
          <p:spPr bwMode="auto">
            <a:xfrm rot="10800000">
              <a:off x="5537129" y="2210499"/>
              <a:ext cx="1103070" cy="1103070"/>
            </a:xfrm>
            <a:prstGeom prst="ellipse">
              <a:avLst/>
            </a:prstGeom>
            <a:solidFill>
              <a:srgbClr val="FFFFFF">
                <a:alpha val="3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4"/>
            <p:cNvSpPr>
              <a:spLocks/>
            </p:cNvSpPr>
            <p:nvPr/>
          </p:nvSpPr>
          <p:spPr bwMode="auto">
            <a:xfrm>
              <a:off x="5178355" y="1947502"/>
              <a:ext cx="1570365" cy="891674"/>
            </a:xfrm>
            <a:custGeom>
              <a:avLst/>
              <a:gdLst>
                <a:gd name="T0" fmla="*/ 200 w 1128"/>
                <a:gd name="T1" fmla="*/ 0 h 640"/>
                <a:gd name="T2" fmla="*/ 0 w 1128"/>
                <a:gd name="T3" fmla="*/ 200 h 640"/>
                <a:gd name="T4" fmla="*/ 194 w 1128"/>
                <a:gd name="T5" fmla="*/ 400 h 640"/>
                <a:gd name="T6" fmla="*/ 160 w 1128"/>
                <a:gd name="T7" fmla="*/ 580 h 640"/>
                <a:gd name="T8" fmla="*/ 163 w 1128"/>
                <a:gd name="T9" fmla="*/ 631 h 640"/>
                <a:gd name="T10" fmla="*/ 310 w 1128"/>
                <a:gd name="T11" fmla="*/ 640 h 640"/>
                <a:gd name="T12" fmla="*/ 762 w 1128"/>
                <a:gd name="T13" fmla="*/ 569 h 640"/>
                <a:gd name="T14" fmla="*/ 1128 w 1128"/>
                <a:gd name="T15" fmla="*/ 404 h 640"/>
                <a:gd name="T16" fmla="*/ 660 w 1128"/>
                <a:gd name="T17" fmla="*/ 80 h 640"/>
                <a:gd name="T18" fmla="*/ 395 w 1128"/>
                <a:gd name="T19" fmla="*/ 156 h 640"/>
                <a:gd name="T20" fmla="*/ 200 w 1128"/>
                <a:gd name="T21" fmla="*/ 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8" h="640">
                  <a:moveTo>
                    <a:pt x="200" y="0"/>
                  </a:moveTo>
                  <a:cubicBezTo>
                    <a:pt x="90" y="0"/>
                    <a:pt x="0" y="90"/>
                    <a:pt x="0" y="200"/>
                  </a:cubicBezTo>
                  <a:cubicBezTo>
                    <a:pt x="0" y="308"/>
                    <a:pt x="86" y="396"/>
                    <a:pt x="194" y="400"/>
                  </a:cubicBezTo>
                  <a:cubicBezTo>
                    <a:pt x="172" y="456"/>
                    <a:pt x="160" y="516"/>
                    <a:pt x="160" y="580"/>
                  </a:cubicBezTo>
                  <a:cubicBezTo>
                    <a:pt x="160" y="597"/>
                    <a:pt x="161" y="614"/>
                    <a:pt x="163" y="631"/>
                  </a:cubicBezTo>
                  <a:cubicBezTo>
                    <a:pt x="209" y="637"/>
                    <a:pt x="258" y="640"/>
                    <a:pt x="310" y="640"/>
                  </a:cubicBezTo>
                  <a:cubicBezTo>
                    <a:pt x="448" y="640"/>
                    <a:pt x="603" y="617"/>
                    <a:pt x="762" y="569"/>
                  </a:cubicBezTo>
                  <a:cubicBezTo>
                    <a:pt x="851" y="542"/>
                    <a:pt x="1004" y="468"/>
                    <a:pt x="1128" y="404"/>
                  </a:cubicBezTo>
                  <a:cubicBezTo>
                    <a:pt x="1057" y="215"/>
                    <a:pt x="874" y="80"/>
                    <a:pt x="660" y="80"/>
                  </a:cubicBezTo>
                  <a:cubicBezTo>
                    <a:pt x="563" y="80"/>
                    <a:pt x="472" y="108"/>
                    <a:pt x="395" y="156"/>
                  </a:cubicBezTo>
                  <a:cubicBezTo>
                    <a:pt x="375" y="67"/>
                    <a:pt x="295" y="0"/>
                    <a:pt x="200" y="0"/>
                  </a:cubicBezTo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748185" y="2247816"/>
              <a:ext cx="7209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Freeform 115"/>
            <p:cNvSpPr>
              <a:spLocks noEditPoints="1"/>
            </p:cNvSpPr>
            <p:nvPr/>
          </p:nvSpPr>
          <p:spPr bwMode="auto">
            <a:xfrm>
              <a:off x="5907881" y="2733793"/>
              <a:ext cx="428066" cy="544653"/>
            </a:xfrm>
            <a:custGeom>
              <a:avLst/>
              <a:gdLst>
                <a:gd name="T0" fmla="*/ 58 w 104"/>
                <a:gd name="T1" fmla="*/ 4 h 132"/>
                <a:gd name="T2" fmla="*/ 45 w 104"/>
                <a:gd name="T3" fmla="*/ 10 h 132"/>
                <a:gd name="T4" fmla="*/ 15 w 104"/>
                <a:gd name="T5" fmla="*/ 90 h 132"/>
                <a:gd name="T6" fmla="*/ 9 w 104"/>
                <a:gd name="T7" fmla="*/ 100 h 132"/>
                <a:gd name="T8" fmla="*/ 32 w 104"/>
                <a:gd name="T9" fmla="*/ 127 h 132"/>
                <a:gd name="T10" fmla="*/ 61 w 104"/>
                <a:gd name="T11" fmla="*/ 127 h 132"/>
                <a:gd name="T12" fmla="*/ 104 w 104"/>
                <a:gd name="T13" fmla="*/ 55 h 132"/>
                <a:gd name="T14" fmla="*/ 73 w 104"/>
                <a:gd name="T15" fmla="*/ 52 h 132"/>
                <a:gd name="T16" fmla="*/ 79 w 104"/>
                <a:gd name="T17" fmla="*/ 44 h 132"/>
                <a:gd name="T18" fmla="*/ 69 w 104"/>
                <a:gd name="T19" fmla="*/ 49 h 132"/>
                <a:gd name="T20" fmla="*/ 52 w 104"/>
                <a:gd name="T21" fmla="*/ 48 h 132"/>
                <a:gd name="T22" fmla="*/ 57 w 104"/>
                <a:gd name="T23" fmla="*/ 37 h 132"/>
                <a:gd name="T24" fmla="*/ 72 w 104"/>
                <a:gd name="T25" fmla="*/ 35 h 132"/>
                <a:gd name="T26" fmla="*/ 80 w 104"/>
                <a:gd name="T27" fmla="*/ 35 h 132"/>
                <a:gd name="T28" fmla="*/ 78 w 104"/>
                <a:gd name="T29" fmla="*/ 53 h 132"/>
                <a:gd name="T30" fmla="*/ 69 w 104"/>
                <a:gd name="T31" fmla="*/ 87 h 132"/>
                <a:gd name="T32" fmla="*/ 69 w 104"/>
                <a:gd name="T33" fmla="*/ 75 h 132"/>
                <a:gd name="T34" fmla="*/ 49 w 104"/>
                <a:gd name="T35" fmla="*/ 61 h 132"/>
                <a:gd name="T36" fmla="*/ 65 w 104"/>
                <a:gd name="T37" fmla="*/ 31 h 132"/>
                <a:gd name="T38" fmla="*/ 65 w 104"/>
                <a:gd name="T39" fmla="*/ 21 h 132"/>
                <a:gd name="T40" fmla="*/ 44 w 104"/>
                <a:gd name="T41" fmla="*/ 21 h 132"/>
                <a:gd name="T42" fmla="*/ 33 w 104"/>
                <a:gd name="T43" fmla="*/ 21 h 132"/>
                <a:gd name="T44" fmla="*/ 11 w 104"/>
                <a:gd name="T45" fmla="*/ 67 h 132"/>
                <a:gd name="T46" fmla="*/ 11 w 104"/>
                <a:gd name="T47" fmla="*/ 56 h 132"/>
                <a:gd name="T48" fmla="*/ 8 w 104"/>
                <a:gd name="T49" fmla="*/ 48 h 132"/>
                <a:gd name="T50" fmla="*/ 29 w 104"/>
                <a:gd name="T51" fmla="*/ 26 h 132"/>
                <a:gd name="T52" fmla="*/ 22 w 104"/>
                <a:gd name="T53" fmla="*/ 28 h 132"/>
                <a:gd name="T54" fmla="*/ 24 w 104"/>
                <a:gd name="T55" fmla="*/ 31 h 132"/>
                <a:gd name="T56" fmla="*/ 30 w 104"/>
                <a:gd name="T57" fmla="*/ 28 h 132"/>
                <a:gd name="T58" fmla="*/ 31 w 104"/>
                <a:gd name="T59" fmla="*/ 36 h 132"/>
                <a:gd name="T60" fmla="*/ 29 w 104"/>
                <a:gd name="T61" fmla="*/ 40 h 132"/>
                <a:gd name="T62" fmla="*/ 25 w 104"/>
                <a:gd name="T63" fmla="*/ 47 h 132"/>
                <a:gd name="T64" fmla="*/ 18 w 104"/>
                <a:gd name="T65" fmla="*/ 49 h 132"/>
                <a:gd name="T66" fmla="*/ 11 w 104"/>
                <a:gd name="T67" fmla="*/ 51 h 132"/>
                <a:gd name="T68" fmla="*/ 14 w 104"/>
                <a:gd name="T69" fmla="*/ 58 h 132"/>
                <a:gd name="T70" fmla="*/ 30 w 104"/>
                <a:gd name="T71" fmla="*/ 61 h 132"/>
                <a:gd name="T72" fmla="*/ 33 w 104"/>
                <a:gd name="T73" fmla="*/ 74 h 132"/>
                <a:gd name="T74" fmla="*/ 29 w 104"/>
                <a:gd name="T75" fmla="*/ 82 h 132"/>
                <a:gd name="T76" fmla="*/ 24 w 104"/>
                <a:gd name="T77" fmla="*/ 89 h 132"/>
                <a:gd name="T78" fmla="*/ 19 w 104"/>
                <a:gd name="T79" fmla="*/ 78 h 132"/>
                <a:gd name="T80" fmla="*/ 45 w 104"/>
                <a:gd name="T81" fmla="*/ 105 h 132"/>
                <a:gd name="T82" fmla="*/ 16 w 104"/>
                <a:gd name="T83" fmla="*/ 96 h 132"/>
                <a:gd name="T84" fmla="*/ 91 w 104"/>
                <a:gd name="T85" fmla="*/ 56 h 132"/>
                <a:gd name="T86" fmla="*/ 68 w 104"/>
                <a:gd name="T87" fmla="*/ 12 h 132"/>
                <a:gd name="T88" fmla="*/ 45 w 104"/>
                <a:gd name="T89" fmla="*/ 10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4" h="132">
                  <a:moveTo>
                    <a:pt x="104" y="55"/>
                  </a:moveTo>
                  <a:cubicBezTo>
                    <a:pt x="104" y="30"/>
                    <a:pt x="86" y="9"/>
                    <a:pt x="63" y="1"/>
                  </a:cubicBezTo>
                  <a:cubicBezTo>
                    <a:pt x="58" y="0"/>
                    <a:pt x="58" y="4"/>
                    <a:pt x="58" y="4"/>
                  </a:cubicBezTo>
                  <a:cubicBezTo>
                    <a:pt x="58" y="7"/>
                    <a:pt x="59" y="8"/>
                    <a:pt x="60" y="8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4" y="11"/>
                    <a:pt x="50" y="10"/>
                    <a:pt x="45" y="10"/>
                  </a:cubicBezTo>
                  <a:cubicBezTo>
                    <a:pt x="20" y="10"/>
                    <a:pt x="0" y="31"/>
                    <a:pt x="0" y="56"/>
                  </a:cubicBezTo>
                  <a:cubicBezTo>
                    <a:pt x="0" y="70"/>
                    <a:pt x="6" y="82"/>
                    <a:pt x="16" y="91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0" y="93"/>
                    <a:pt x="8" y="95"/>
                    <a:pt x="8" y="95"/>
                  </a:cubicBezTo>
                  <a:cubicBezTo>
                    <a:pt x="6" y="97"/>
                    <a:pt x="9" y="100"/>
                    <a:pt x="9" y="100"/>
                  </a:cubicBezTo>
                  <a:cubicBezTo>
                    <a:pt x="17" y="107"/>
                    <a:pt x="28" y="112"/>
                    <a:pt x="40" y="113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12" y="132"/>
                    <a:pt x="30" y="131"/>
                    <a:pt x="30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83" y="131"/>
                    <a:pt x="61" y="127"/>
                    <a:pt x="61" y="127"/>
                  </a:cubicBezTo>
                  <a:cubicBezTo>
                    <a:pt x="50" y="125"/>
                    <a:pt x="50" y="125"/>
                    <a:pt x="50" y="125"/>
                  </a:cubicBezTo>
                  <a:cubicBezTo>
                    <a:pt x="50" y="125"/>
                    <a:pt x="50" y="118"/>
                    <a:pt x="50" y="113"/>
                  </a:cubicBezTo>
                  <a:cubicBezTo>
                    <a:pt x="79" y="110"/>
                    <a:pt x="104" y="85"/>
                    <a:pt x="104" y="55"/>
                  </a:cubicBezTo>
                  <a:close/>
                  <a:moveTo>
                    <a:pt x="49" y="61"/>
                  </a:moveTo>
                  <a:cubicBezTo>
                    <a:pt x="49" y="43"/>
                    <a:pt x="64" y="57"/>
                    <a:pt x="64" y="57"/>
                  </a:cubicBezTo>
                  <a:cubicBezTo>
                    <a:pt x="72" y="62"/>
                    <a:pt x="73" y="52"/>
                    <a:pt x="73" y="52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69" y="43"/>
                    <a:pt x="71" y="46"/>
                  </a:cubicBezTo>
                  <a:cubicBezTo>
                    <a:pt x="71" y="46"/>
                    <a:pt x="70" y="50"/>
                    <a:pt x="69" y="49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2" y="46"/>
                    <a:pt x="59" y="48"/>
                  </a:cubicBezTo>
                  <a:cubicBezTo>
                    <a:pt x="56" y="49"/>
                    <a:pt x="52" y="48"/>
                    <a:pt x="52" y="48"/>
                  </a:cubicBezTo>
                  <a:cubicBezTo>
                    <a:pt x="52" y="48"/>
                    <a:pt x="52" y="45"/>
                    <a:pt x="55" y="43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7" y="39"/>
                    <a:pt x="57" y="37"/>
                  </a:cubicBezTo>
                  <a:cubicBezTo>
                    <a:pt x="58" y="35"/>
                    <a:pt x="59" y="37"/>
                    <a:pt x="61" y="35"/>
                  </a:cubicBezTo>
                  <a:cubicBezTo>
                    <a:pt x="63" y="33"/>
                    <a:pt x="65" y="38"/>
                    <a:pt x="68" y="38"/>
                  </a:cubicBezTo>
                  <a:cubicBezTo>
                    <a:pt x="71" y="37"/>
                    <a:pt x="70" y="37"/>
                    <a:pt x="72" y="35"/>
                  </a:cubicBezTo>
                  <a:cubicBezTo>
                    <a:pt x="74" y="34"/>
                    <a:pt x="76" y="38"/>
                    <a:pt x="76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0" y="38"/>
                    <a:pt x="79" y="33"/>
                    <a:pt x="80" y="35"/>
                  </a:cubicBezTo>
                  <a:cubicBezTo>
                    <a:pt x="82" y="39"/>
                    <a:pt x="86" y="52"/>
                    <a:pt x="85" y="54"/>
                  </a:cubicBezTo>
                  <a:cubicBezTo>
                    <a:pt x="84" y="54"/>
                    <a:pt x="83" y="53"/>
                    <a:pt x="83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3" y="60"/>
                    <a:pt x="85" y="59"/>
                  </a:cubicBezTo>
                  <a:cubicBezTo>
                    <a:pt x="83" y="76"/>
                    <a:pt x="69" y="87"/>
                    <a:pt x="69" y="87"/>
                  </a:cubicBezTo>
                  <a:cubicBezTo>
                    <a:pt x="67" y="85"/>
                    <a:pt x="68" y="83"/>
                    <a:pt x="68" y="83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9" y="75"/>
                    <a:pt x="69" y="69"/>
                    <a:pt x="64" y="72"/>
                  </a:cubicBezTo>
                  <a:cubicBezTo>
                    <a:pt x="58" y="73"/>
                    <a:pt x="60" y="73"/>
                    <a:pt x="54" y="73"/>
                  </a:cubicBezTo>
                  <a:cubicBezTo>
                    <a:pt x="48" y="74"/>
                    <a:pt x="49" y="61"/>
                    <a:pt x="49" y="61"/>
                  </a:cubicBezTo>
                  <a:close/>
                  <a:moveTo>
                    <a:pt x="65" y="21"/>
                  </a:moveTo>
                  <a:cubicBezTo>
                    <a:pt x="65" y="21"/>
                    <a:pt x="69" y="22"/>
                    <a:pt x="71" y="25"/>
                  </a:cubicBezTo>
                  <a:cubicBezTo>
                    <a:pt x="69" y="32"/>
                    <a:pt x="65" y="31"/>
                    <a:pt x="65" y="31"/>
                  </a:cubicBezTo>
                  <a:cubicBezTo>
                    <a:pt x="65" y="31"/>
                    <a:pt x="62" y="31"/>
                    <a:pt x="62" y="28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6" y="26"/>
                    <a:pt x="64" y="23"/>
                    <a:pt x="65" y="21"/>
                  </a:cubicBezTo>
                  <a:close/>
                  <a:moveTo>
                    <a:pt x="36" y="20"/>
                  </a:moveTo>
                  <a:cubicBezTo>
                    <a:pt x="40" y="16"/>
                    <a:pt x="47" y="17"/>
                    <a:pt x="47" y="17"/>
                  </a:cubicBezTo>
                  <a:cubicBezTo>
                    <a:pt x="46" y="20"/>
                    <a:pt x="44" y="19"/>
                    <a:pt x="44" y="21"/>
                  </a:cubicBezTo>
                  <a:cubicBezTo>
                    <a:pt x="44" y="23"/>
                    <a:pt x="41" y="26"/>
                    <a:pt x="41" y="26"/>
                  </a:cubicBezTo>
                  <a:cubicBezTo>
                    <a:pt x="41" y="27"/>
                    <a:pt x="41" y="31"/>
                    <a:pt x="38" y="28"/>
                  </a:cubicBezTo>
                  <a:cubicBezTo>
                    <a:pt x="35" y="25"/>
                    <a:pt x="33" y="24"/>
                    <a:pt x="33" y="21"/>
                  </a:cubicBezTo>
                  <a:cubicBezTo>
                    <a:pt x="33" y="21"/>
                    <a:pt x="36" y="20"/>
                    <a:pt x="36" y="20"/>
                  </a:cubicBezTo>
                  <a:close/>
                  <a:moveTo>
                    <a:pt x="12" y="73"/>
                  </a:moveTo>
                  <a:cubicBezTo>
                    <a:pt x="12" y="72"/>
                    <a:pt x="11" y="68"/>
                    <a:pt x="11" y="67"/>
                  </a:cubicBezTo>
                  <a:cubicBezTo>
                    <a:pt x="11" y="66"/>
                    <a:pt x="12" y="62"/>
                    <a:pt x="12" y="62"/>
                  </a:cubicBezTo>
                  <a:cubicBezTo>
                    <a:pt x="12" y="62"/>
                    <a:pt x="13" y="61"/>
                    <a:pt x="12" y="60"/>
                  </a:cubicBezTo>
                  <a:cubicBezTo>
                    <a:pt x="11" y="59"/>
                    <a:pt x="11" y="56"/>
                    <a:pt x="11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4"/>
                    <a:pt x="8" y="52"/>
                    <a:pt x="7" y="51"/>
                  </a:cubicBezTo>
                  <a:cubicBezTo>
                    <a:pt x="7" y="50"/>
                    <a:pt x="7" y="49"/>
                    <a:pt x="8" y="48"/>
                  </a:cubicBezTo>
                  <a:cubicBezTo>
                    <a:pt x="8" y="47"/>
                    <a:pt x="7" y="45"/>
                    <a:pt x="7" y="44"/>
                  </a:cubicBezTo>
                  <a:cubicBezTo>
                    <a:pt x="15" y="26"/>
                    <a:pt x="28" y="21"/>
                    <a:pt x="28" y="21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6" y="26"/>
                    <a:pt x="25" y="26"/>
                  </a:cubicBezTo>
                  <a:cubicBezTo>
                    <a:pt x="24" y="25"/>
                    <a:pt x="23" y="25"/>
                    <a:pt x="23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1" y="29"/>
                    <a:pt x="21" y="30"/>
                  </a:cubicBezTo>
                  <a:cubicBezTo>
                    <a:pt x="21" y="31"/>
                    <a:pt x="21" y="32"/>
                    <a:pt x="21" y="32"/>
                  </a:cubicBezTo>
                  <a:cubicBezTo>
                    <a:pt x="21" y="32"/>
                    <a:pt x="24" y="32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5" y="28"/>
                    <a:pt x="30" y="28"/>
                  </a:cubicBezTo>
                  <a:cubicBezTo>
                    <a:pt x="35" y="28"/>
                    <a:pt x="33" y="32"/>
                    <a:pt x="35" y="33"/>
                  </a:cubicBezTo>
                  <a:cubicBezTo>
                    <a:pt x="37" y="34"/>
                    <a:pt x="34" y="36"/>
                    <a:pt x="33" y="38"/>
                  </a:cubicBezTo>
                  <a:cubicBezTo>
                    <a:pt x="32" y="40"/>
                    <a:pt x="31" y="36"/>
                    <a:pt x="31" y="36"/>
                  </a:cubicBezTo>
                  <a:cubicBezTo>
                    <a:pt x="31" y="36"/>
                    <a:pt x="32" y="35"/>
                    <a:pt x="30" y="34"/>
                  </a:cubicBezTo>
                  <a:cubicBezTo>
                    <a:pt x="28" y="34"/>
                    <a:pt x="26" y="38"/>
                    <a:pt x="28" y="38"/>
                  </a:cubicBezTo>
                  <a:cubicBezTo>
                    <a:pt x="29" y="37"/>
                    <a:pt x="30" y="39"/>
                    <a:pt x="29" y="40"/>
                  </a:cubicBezTo>
                  <a:cubicBezTo>
                    <a:pt x="29" y="41"/>
                    <a:pt x="29" y="41"/>
                    <a:pt x="28" y="43"/>
                  </a:cubicBezTo>
                  <a:cubicBezTo>
                    <a:pt x="27" y="45"/>
                    <a:pt x="25" y="47"/>
                    <a:pt x="25" y="47"/>
                  </a:cubicBezTo>
                  <a:cubicBezTo>
                    <a:pt x="25" y="47"/>
                    <a:pt x="24" y="46"/>
                    <a:pt x="25" y="47"/>
                  </a:cubicBezTo>
                  <a:cubicBezTo>
                    <a:pt x="25" y="49"/>
                    <a:pt x="24" y="51"/>
                    <a:pt x="24" y="52"/>
                  </a:cubicBezTo>
                  <a:cubicBezTo>
                    <a:pt x="24" y="53"/>
                    <a:pt x="22" y="51"/>
                    <a:pt x="22" y="49"/>
                  </a:cubicBezTo>
                  <a:cubicBezTo>
                    <a:pt x="21" y="47"/>
                    <a:pt x="19" y="49"/>
                    <a:pt x="18" y="49"/>
                  </a:cubicBezTo>
                  <a:cubicBezTo>
                    <a:pt x="17" y="49"/>
                    <a:pt x="16" y="48"/>
                    <a:pt x="15" y="47"/>
                  </a:cubicBezTo>
                  <a:cubicBezTo>
                    <a:pt x="15" y="46"/>
                    <a:pt x="11" y="49"/>
                    <a:pt x="10" y="50"/>
                  </a:cubicBezTo>
                  <a:cubicBezTo>
                    <a:pt x="9" y="51"/>
                    <a:pt x="10" y="52"/>
                    <a:pt x="11" y="51"/>
                  </a:cubicBezTo>
                  <a:cubicBezTo>
                    <a:pt x="13" y="51"/>
                    <a:pt x="14" y="51"/>
                    <a:pt x="14" y="53"/>
                  </a:cubicBezTo>
                  <a:cubicBezTo>
                    <a:pt x="13" y="54"/>
                    <a:pt x="12" y="53"/>
                    <a:pt x="12" y="54"/>
                  </a:cubicBezTo>
                  <a:cubicBezTo>
                    <a:pt x="12" y="56"/>
                    <a:pt x="14" y="57"/>
                    <a:pt x="14" y="58"/>
                  </a:cubicBezTo>
                  <a:cubicBezTo>
                    <a:pt x="15" y="59"/>
                    <a:pt x="18" y="58"/>
                    <a:pt x="20" y="58"/>
                  </a:cubicBezTo>
                  <a:cubicBezTo>
                    <a:pt x="21" y="57"/>
                    <a:pt x="24" y="56"/>
                    <a:pt x="25" y="58"/>
                  </a:cubicBezTo>
                  <a:cubicBezTo>
                    <a:pt x="25" y="60"/>
                    <a:pt x="29" y="60"/>
                    <a:pt x="30" y="61"/>
                  </a:cubicBezTo>
                  <a:cubicBezTo>
                    <a:pt x="32" y="61"/>
                    <a:pt x="35" y="61"/>
                    <a:pt x="36" y="63"/>
                  </a:cubicBezTo>
                  <a:cubicBezTo>
                    <a:pt x="38" y="64"/>
                    <a:pt x="35" y="68"/>
                    <a:pt x="35" y="69"/>
                  </a:cubicBezTo>
                  <a:cubicBezTo>
                    <a:pt x="35" y="70"/>
                    <a:pt x="34" y="72"/>
                    <a:pt x="33" y="74"/>
                  </a:cubicBezTo>
                  <a:cubicBezTo>
                    <a:pt x="32" y="75"/>
                    <a:pt x="32" y="76"/>
                    <a:pt x="30" y="77"/>
                  </a:cubicBezTo>
                  <a:cubicBezTo>
                    <a:pt x="29" y="78"/>
                    <a:pt x="29" y="79"/>
                    <a:pt x="29" y="79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5"/>
                    <a:pt x="30" y="86"/>
                  </a:cubicBezTo>
                  <a:cubicBezTo>
                    <a:pt x="30" y="87"/>
                    <a:pt x="27" y="93"/>
                    <a:pt x="27" y="93"/>
                  </a:cubicBezTo>
                  <a:cubicBezTo>
                    <a:pt x="26" y="93"/>
                    <a:pt x="25" y="91"/>
                    <a:pt x="24" y="89"/>
                  </a:cubicBezTo>
                  <a:cubicBezTo>
                    <a:pt x="24" y="88"/>
                    <a:pt x="23" y="87"/>
                    <a:pt x="23" y="85"/>
                  </a:cubicBezTo>
                  <a:cubicBezTo>
                    <a:pt x="23" y="83"/>
                    <a:pt x="21" y="82"/>
                    <a:pt x="21" y="81"/>
                  </a:cubicBezTo>
                  <a:cubicBezTo>
                    <a:pt x="20" y="80"/>
                    <a:pt x="19" y="79"/>
                    <a:pt x="19" y="78"/>
                  </a:cubicBezTo>
                  <a:cubicBezTo>
                    <a:pt x="19" y="77"/>
                    <a:pt x="17" y="75"/>
                    <a:pt x="17" y="75"/>
                  </a:cubicBezTo>
                  <a:cubicBezTo>
                    <a:pt x="17" y="75"/>
                    <a:pt x="13" y="73"/>
                    <a:pt x="12" y="73"/>
                  </a:cubicBezTo>
                  <a:close/>
                  <a:moveTo>
                    <a:pt x="45" y="105"/>
                  </a:moveTo>
                  <a:cubicBezTo>
                    <a:pt x="38" y="105"/>
                    <a:pt x="31" y="104"/>
                    <a:pt x="25" y="101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18" y="97"/>
                    <a:pt x="17" y="97"/>
                    <a:pt x="16" y="96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26" y="98"/>
                    <a:pt x="35" y="101"/>
                    <a:pt x="45" y="101"/>
                  </a:cubicBezTo>
                  <a:cubicBezTo>
                    <a:pt x="70" y="101"/>
                    <a:pt x="91" y="81"/>
                    <a:pt x="91" y="56"/>
                  </a:cubicBezTo>
                  <a:cubicBezTo>
                    <a:pt x="91" y="37"/>
                    <a:pt x="79" y="20"/>
                    <a:pt x="62" y="14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6" y="11"/>
                    <a:pt x="68" y="12"/>
                    <a:pt x="68" y="12"/>
                  </a:cubicBezTo>
                  <a:cubicBezTo>
                    <a:pt x="68" y="12"/>
                    <a:pt x="72" y="14"/>
                    <a:pt x="74" y="16"/>
                  </a:cubicBezTo>
                  <a:cubicBezTo>
                    <a:pt x="87" y="25"/>
                    <a:pt x="96" y="39"/>
                    <a:pt x="96" y="55"/>
                  </a:cubicBezTo>
                  <a:cubicBezTo>
                    <a:pt x="96" y="82"/>
                    <a:pt x="72" y="105"/>
                    <a:pt x="45" y="105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401437" y="3119327"/>
            <a:ext cx="1781761" cy="1600565"/>
            <a:chOff x="6401437" y="3119327"/>
            <a:chExt cx="1781761" cy="1600565"/>
          </a:xfrm>
        </p:grpSpPr>
        <p:sp>
          <p:nvSpPr>
            <p:cNvPr id="9" name="Freeform 19"/>
            <p:cNvSpPr>
              <a:spLocks/>
            </p:cNvSpPr>
            <p:nvPr/>
          </p:nvSpPr>
          <p:spPr bwMode="auto">
            <a:xfrm rot="16200000">
              <a:off x="6499039" y="3037471"/>
              <a:ext cx="1600565" cy="1764277"/>
            </a:xfrm>
            <a:custGeom>
              <a:avLst/>
              <a:gdLst>
                <a:gd name="T0" fmla="*/ 0 w 1160"/>
                <a:gd name="T1" fmla="*/ 700 h 1280"/>
                <a:gd name="T2" fmla="*/ 500 w 1160"/>
                <a:gd name="T3" fmla="*/ 1200 h 1280"/>
                <a:gd name="T4" fmla="*/ 765 w 1160"/>
                <a:gd name="T5" fmla="*/ 1124 h 1280"/>
                <a:gd name="T6" fmla="*/ 960 w 1160"/>
                <a:gd name="T7" fmla="*/ 1280 h 1280"/>
                <a:gd name="T8" fmla="*/ 1160 w 1160"/>
                <a:gd name="T9" fmla="*/ 1080 h 1280"/>
                <a:gd name="T10" fmla="*/ 967 w 1160"/>
                <a:gd name="T11" fmla="*/ 880 h 1280"/>
                <a:gd name="T12" fmla="*/ 1000 w 1160"/>
                <a:gd name="T13" fmla="*/ 700 h 1280"/>
                <a:gd name="T14" fmla="*/ 617 w 1160"/>
                <a:gd name="T15" fmla="*/ 214 h 1280"/>
                <a:gd name="T16" fmla="*/ 493 w 1160"/>
                <a:gd name="T17" fmla="*/ 0 h 1280"/>
                <a:gd name="T18" fmla="*/ 367 w 1160"/>
                <a:gd name="T19" fmla="*/ 218 h 1280"/>
                <a:gd name="T20" fmla="*/ 0 w 1160"/>
                <a:gd name="T21" fmla="*/ 700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0" h="1280">
                  <a:moveTo>
                    <a:pt x="0" y="700"/>
                  </a:moveTo>
                  <a:cubicBezTo>
                    <a:pt x="0" y="976"/>
                    <a:pt x="224" y="1200"/>
                    <a:pt x="500" y="1200"/>
                  </a:cubicBezTo>
                  <a:cubicBezTo>
                    <a:pt x="597" y="1200"/>
                    <a:pt x="688" y="1172"/>
                    <a:pt x="765" y="1124"/>
                  </a:cubicBezTo>
                  <a:cubicBezTo>
                    <a:pt x="785" y="1213"/>
                    <a:pt x="865" y="1280"/>
                    <a:pt x="960" y="1280"/>
                  </a:cubicBezTo>
                  <a:cubicBezTo>
                    <a:pt x="1070" y="1280"/>
                    <a:pt x="1160" y="1190"/>
                    <a:pt x="1160" y="1080"/>
                  </a:cubicBezTo>
                  <a:cubicBezTo>
                    <a:pt x="1160" y="972"/>
                    <a:pt x="1074" y="884"/>
                    <a:pt x="967" y="880"/>
                  </a:cubicBezTo>
                  <a:cubicBezTo>
                    <a:pt x="988" y="824"/>
                    <a:pt x="1000" y="764"/>
                    <a:pt x="1000" y="700"/>
                  </a:cubicBezTo>
                  <a:cubicBezTo>
                    <a:pt x="1000" y="464"/>
                    <a:pt x="836" y="266"/>
                    <a:pt x="617" y="214"/>
                  </a:cubicBezTo>
                  <a:cubicBezTo>
                    <a:pt x="493" y="0"/>
                    <a:pt x="493" y="0"/>
                    <a:pt x="493" y="0"/>
                  </a:cubicBezTo>
                  <a:cubicBezTo>
                    <a:pt x="367" y="218"/>
                    <a:pt x="367" y="218"/>
                    <a:pt x="367" y="218"/>
                  </a:cubicBezTo>
                  <a:cubicBezTo>
                    <a:pt x="156" y="276"/>
                    <a:pt x="0" y="470"/>
                    <a:pt x="0" y="700"/>
                  </a:cubicBez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20"/>
            <p:cNvSpPr>
              <a:spLocks noChangeArrowheads="1"/>
            </p:cNvSpPr>
            <p:nvPr/>
          </p:nvSpPr>
          <p:spPr bwMode="auto">
            <a:xfrm rot="16200000">
              <a:off x="6828122" y="3478101"/>
              <a:ext cx="1103070" cy="1103070"/>
            </a:xfrm>
            <a:prstGeom prst="ellipse">
              <a:avLst/>
            </a:prstGeom>
            <a:solidFill>
              <a:srgbClr val="FFFFFF">
                <a:alpha val="3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6"/>
            <p:cNvSpPr>
              <a:spLocks/>
            </p:cNvSpPr>
            <p:nvPr/>
          </p:nvSpPr>
          <p:spPr bwMode="auto">
            <a:xfrm>
              <a:off x="6401437" y="3124412"/>
              <a:ext cx="1781761" cy="947305"/>
            </a:xfrm>
            <a:custGeom>
              <a:avLst/>
              <a:gdLst>
                <a:gd name="T0" fmla="*/ 1080 w 1280"/>
                <a:gd name="T1" fmla="*/ 0 h 681"/>
                <a:gd name="T2" fmla="*/ 880 w 1280"/>
                <a:gd name="T3" fmla="*/ 193 h 681"/>
                <a:gd name="T4" fmla="*/ 700 w 1280"/>
                <a:gd name="T5" fmla="*/ 160 h 681"/>
                <a:gd name="T6" fmla="*/ 214 w 1280"/>
                <a:gd name="T7" fmla="*/ 543 h 681"/>
                <a:gd name="T8" fmla="*/ 0 w 1280"/>
                <a:gd name="T9" fmla="*/ 667 h 681"/>
                <a:gd name="T10" fmla="*/ 219 w 1280"/>
                <a:gd name="T11" fmla="*/ 681 h 681"/>
                <a:gd name="T12" fmla="*/ 904 w 1280"/>
                <a:gd name="T13" fmla="*/ 574 h 681"/>
                <a:gd name="T14" fmla="*/ 1162 w 1280"/>
                <a:gd name="T15" fmla="*/ 469 h 681"/>
                <a:gd name="T16" fmla="*/ 1124 w 1280"/>
                <a:gd name="T17" fmla="*/ 395 h 681"/>
                <a:gd name="T18" fmla="*/ 1280 w 1280"/>
                <a:gd name="T19" fmla="*/ 200 h 681"/>
                <a:gd name="T20" fmla="*/ 1080 w 1280"/>
                <a:gd name="T21" fmla="*/ 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0" h="681">
                  <a:moveTo>
                    <a:pt x="1080" y="0"/>
                  </a:moveTo>
                  <a:cubicBezTo>
                    <a:pt x="972" y="0"/>
                    <a:pt x="884" y="86"/>
                    <a:pt x="880" y="193"/>
                  </a:cubicBezTo>
                  <a:cubicBezTo>
                    <a:pt x="824" y="172"/>
                    <a:pt x="764" y="160"/>
                    <a:pt x="700" y="160"/>
                  </a:cubicBezTo>
                  <a:cubicBezTo>
                    <a:pt x="464" y="160"/>
                    <a:pt x="266" y="324"/>
                    <a:pt x="214" y="543"/>
                  </a:cubicBezTo>
                  <a:cubicBezTo>
                    <a:pt x="0" y="667"/>
                    <a:pt x="0" y="667"/>
                    <a:pt x="0" y="667"/>
                  </a:cubicBezTo>
                  <a:cubicBezTo>
                    <a:pt x="69" y="676"/>
                    <a:pt x="142" y="681"/>
                    <a:pt x="219" y="681"/>
                  </a:cubicBezTo>
                  <a:cubicBezTo>
                    <a:pt x="428" y="681"/>
                    <a:pt x="664" y="646"/>
                    <a:pt x="904" y="574"/>
                  </a:cubicBezTo>
                  <a:cubicBezTo>
                    <a:pt x="971" y="553"/>
                    <a:pt x="1063" y="515"/>
                    <a:pt x="1162" y="469"/>
                  </a:cubicBezTo>
                  <a:cubicBezTo>
                    <a:pt x="1151" y="443"/>
                    <a:pt x="1139" y="418"/>
                    <a:pt x="1124" y="395"/>
                  </a:cubicBezTo>
                  <a:cubicBezTo>
                    <a:pt x="1213" y="375"/>
                    <a:pt x="1280" y="295"/>
                    <a:pt x="1280" y="200"/>
                  </a:cubicBezTo>
                  <a:cubicBezTo>
                    <a:pt x="1280" y="90"/>
                    <a:pt x="1190" y="0"/>
                    <a:pt x="1080" y="0"/>
                  </a:cubicBezTo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036717" y="3490956"/>
              <a:ext cx="7209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Freeform 142"/>
            <p:cNvSpPr>
              <a:spLocks noEditPoints="1"/>
            </p:cNvSpPr>
            <p:nvPr/>
          </p:nvSpPr>
          <p:spPr bwMode="auto">
            <a:xfrm>
              <a:off x="7152997" y="4026078"/>
              <a:ext cx="530732" cy="555093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1 h 135"/>
                <a:gd name="T8" fmla="*/ 112 w 129"/>
                <a:gd name="T9" fmla="*/ 11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1 h 135"/>
                <a:gd name="T24" fmla="*/ 12 w 129"/>
                <a:gd name="T25" fmla="*/ 11 h 135"/>
                <a:gd name="T26" fmla="*/ 1 w 129"/>
                <a:gd name="T27" fmla="*/ 21 h 135"/>
                <a:gd name="T28" fmla="*/ 1 w 129"/>
                <a:gd name="T29" fmla="*/ 26 h 135"/>
                <a:gd name="T30" fmla="*/ 47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9 w 129"/>
                <a:gd name="T45" fmla="*/ 124 h 135"/>
                <a:gd name="T46" fmla="*/ 43 w 129"/>
                <a:gd name="T47" fmla="*/ 130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30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1"/>
                    <a:pt x="117" y="11"/>
                  </a:cubicBezTo>
                  <a:cubicBezTo>
                    <a:pt x="114" y="11"/>
                    <a:pt x="112" y="11"/>
                    <a:pt x="112" y="11"/>
                  </a:cubicBezTo>
                  <a:cubicBezTo>
                    <a:pt x="107" y="11"/>
                    <a:pt x="107" y="16"/>
                    <a:pt x="107" y="16"/>
                  </a:cubicBezTo>
                  <a:cubicBezTo>
                    <a:pt x="107" y="16"/>
                    <a:pt x="105" y="16"/>
                    <a:pt x="101" y="16"/>
                  </a:cubicBezTo>
                  <a:cubicBezTo>
                    <a:pt x="101" y="13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4" y="16"/>
                    <a:pt x="22" y="16"/>
                    <a:pt x="22" y="16"/>
                  </a:cubicBezTo>
                  <a:cubicBezTo>
                    <a:pt x="22" y="16"/>
                    <a:pt x="22" y="11"/>
                    <a:pt x="17" y="11"/>
                  </a:cubicBezTo>
                  <a:cubicBezTo>
                    <a:pt x="17" y="11"/>
                    <a:pt x="15" y="11"/>
                    <a:pt x="12" y="11"/>
                  </a:cubicBezTo>
                  <a:cubicBezTo>
                    <a:pt x="1" y="11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7" y="92"/>
                  </a:cubicBezTo>
                  <a:cubicBezTo>
                    <a:pt x="47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9" y="124"/>
                    <a:pt x="49" y="124"/>
                  </a:cubicBezTo>
                  <a:cubicBezTo>
                    <a:pt x="49" y="124"/>
                    <a:pt x="43" y="125"/>
                    <a:pt x="43" y="130"/>
                  </a:cubicBezTo>
                  <a:cubicBezTo>
                    <a:pt x="43" y="130"/>
                    <a:pt x="43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30"/>
                    <a:pt x="85" y="130"/>
                  </a:cubicBezTo>
                  <a:cubicBezTo>
                    <a:pt x="85" y="130"/>
                    <a:pt x="85" y="124"/>
                    <a:pt x="80" y="124"/>
                  </a:cubicBezTo>
                  <a:cubicBezTo>
                    <a:pt x="75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10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7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1" y="62"/>
                    <a:pt x="36" y="72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21680" y="4332777"/>
            <a:ext cx="1600565" cy="1772949"/>
            <a:chOff x="5421680" y="4332777"/>
            <a:chExt cx="1600565" cy="1772949"/>
          </a:xfrm>
        </p:grpSpPr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5421680" y="4341450"/>
              <a:ext cx="1600565" cy="1764276"/>
            </a:xfrm>
            <a:custGeom>
              <a:avLst/>
              <a:gdLst>
                <a:gd name="T0" fmla="*/ 0 w 1160"/>
                <a:gd name="T1" fmla="*/ 700 h 1280"/>
                <a:gd name="T2" fmla="*/ 500 w 1160"/>
                <a:gd name="T3" fmla="*/ 1200 h 1280"/>
                <a:gd name="T4" fmla="*/ 765 w 1160"/>
                <a:gd name="T5" fmla="*/ 1124 h 1280"/>
                <a:gd name="T6" fmla="*/ 960 w 1160"/>
                <a:gd name="T7" fmla="*/ 1280 h 1280"/>
                <a:gd name="T8" fmla="*/ 1160 w 1160"/>
                <a:gd name="T9" fmla="*/ 1080 h 1280"/>
                <a:gd name="T10" fmla="*/ 967 w 1160"/>
                <a:gd name="T11" fmla="*/ 880 h 1280"/>
                <a:gd name="T12" fmla="*/ 1000 w 1160"/>
                <a:gd name="T13" fmla="*/ 700 h 1280"/>
                <a:gd name="T14" fmla="*/ 617 w 1160"/>
                <a:gd name="T15" fmla="*/ 214 h 1280"/>
                <a:gd name="T16" fmla="*/ 493 w 1160"/>
                <a:gd name="T17" fmla="*/ 0 h 1280"/>
                <a:gd name="T18" fmla="*/ 367 w 1160"/>
                <a:gd name="T19" fmla="*/ 218 h 1280"/>
                <a:gd name="T20" fmla="*/ 0 w 1160"/>
                <a:gd name="T21" fmla="*/ 700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0" h="1280">
                  <a:moveTo>
                    <a:pt x="0" y="700"/>
                  </a:moveTo>
                  <a:cubicBezTo>
                    <a:pt x="0" y="976"/>
                    <a:pt x="224" y="1200"/>
                    <a:pt x="500" y="1200"/>
                  </a:cubicBezTo>
                  <a:cubicBezTo>
                    <a:pt x="597" y="1200"/>
                    <a:pt x="688" y="1172"/>
                    <a:pt x="765" y="1124"/>
                  </a:cubicBezTo>
                  <a:cubicBezTo>
                    <a:pt x="785" y="1213"/>
                    <a:pt x="865" y="1280"/>
                    <a:pt x="960" y="1280"/>
                  </a:cubicBezTo>
                  <a:cubicBezTo>
                    <a:pt x="1070" y="1280"/>
                    <a:pt x="1160" y="1190"/>
                    <a:pt x="1160" y="1080"/>
                  </a:cubicBezTo>
                  <a:cubicBezTo>
                    <a:pt x="1160" y="972"/>
                    <a:pt x="1074" y="884"/>
                    <a:pt x="967" y="880"/>
                  </a:cubicBezTo>
                  <a:cubicBezTo>
                    <a:pt x="988" y="824"/>
                    <a:pt x="1000" y="764"/>
                    <a:pt x="1000" y="700"/>
                  </a:cubicBezTo>
                  <a:cubicBezTo>
                    <a:pt x="1000" y="464"/>
                    <a:pt x="836" y="266"/>
                    <a:pt x="617" y="214"/>
                  </a:cubicBezTo>
                  <a:cubicBezTo>
                    <a:pt x="493" y="0"/>
                    <a:pt x="493" y="0"/>
                    <a:pt x="493" y="0"/>
                  </a:cubicBezTo>
                  <a:cubicBezTo>
                    <a:pt x="367" y="218"/>
                    <a:pt x="367" y="218"/>
                    <a:pt x="367" y="218"/>
                  </a:cubicBezTo>
                  <a:cubicBezTo>
                    <a:pt x="156" y="276"/>
                    <a:pt x="0" y="470"/>
                    <a:pt x="0" y="700"/>
                  </a:cubicBez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20"/>
            <p:cNvSpPr>
              <a:spLocks noChangeArrowheads="1"/>
            </p:cNvSpPr>
            <p:nvPr/>
          </p:nvSpPr>
          <p:spPr bwMode="auto">
            <a:xfrm>
              <a:off x="5560401" y="4752389"/>
              <a:ext cx="1103070" cy="1103070"/>
            </a:xfrm>
            <a:prstGeom prst="ellipse">
              <a:avLst/>
            </a:prstGeom>
            <a:solidFill>
              <a:srgbClr val="FFFFFF">
                <a:alpha val="3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5421680" y="4332777"/>
              <a:ext cx="1312876" cy="993398"/>
            </a:xfrm>
            <a:custGeom>
              <a:avLst/>
              <a:gdLst>
                <a:gd name="T0" fmla="*/ 494 w 952"/>
                <a:gd name="T1" fmla="*/ 0 h 720"/>
                <a:gd name="T2" fmla="*/ 368 w 952"/>
                <a:gd name="T3" fmla="*/ 218 h 720"/>
                <a:gd name="T4" fmla="*/ 0 w 952"/>
                <a:gd name="T5" fmla="*/ 700 h 720"/>
                <a:gd name="T6" fmla="*/ 1 w 952"/>
                <a:gd name="T7" fmla="*/ 712 h 720"/>
                <a:gd name="T8" fmla="*/ 136 w 952"/>
                <a:gd name="T9" fmla="*/ 720 h 720"/>
                <a:gd name="T10" fmla="*/ 589 w 952"/>
                <a:gd name="T11" fmla="*/ 649 h 720"/>
                <a:gd name="T12" fmla="*/ 952 w 952"/>
                <a:gd name="T13" fmla="*/ 485 h 720"/>
                <a:gd name="T14" fmla="*/ 617 w 952"/>
                <a:gd name="T15" fmla="*/ 214 h 720"/>
                <a:gd name="T16" fmla="*/ 494 w 952"/>
                <a:gd name="T1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2" h="720">
                  <a:moveTo>
                    <a:pt x="494" y="0"/>
                  </a:moveTo>
                  <a:cubicBezTo>
                    <a:pt x="368" y="218"/>
                    <a:pt x="368" y="218"/>
                    <a:pt x="368" y="218"/>
                  </a:cubicBezTo>
                  <a:cubicBezTo>
                    <a:pt x="156" y="276"/>
                    <a:pt x="0" y="470"/>
                    <a:pt x="0" y="700"/>
                  </a:cubicBezTo>
                  <a:cubicBezTo>
                    <a:pt x="0" y="704"/>
                    <a:pt x="1" y="708"/>
                    <a:pt x="1" y="712"/>
                  </a:cubicBezTo>
                  <a:cubicBezTo>
                    <a:pt x="44" y="717"/>
                    <a:pt x="89" y="720"/>
                    <a:pt x="136" y="720"/>
                  </a:cubicBezTo>
                  <a:cubicBezTo>
                    <a:pt x="275" y="720"/>
                    <a:pt x="430" y="697"/>
                    <a:pt x="589" y="649"/>
                  </a:cubicBezTo>
                  <a:cubicBezTo>
                    <a:pt x="677" y="623"/>
                    <a:pt x="829" y="549"/>
                    <a:pt x="952" y="485"/>
                  </a:cubicBezTo>
                  <a:cubicBezTo>
                    <a:pt x="888" y="350"/>
                    <a:pt x="765" y="249"/>
                    <a:pt x="617" y="214"/>
                  </a:cubicBezTo>
                  <a:cubicBezTo>
                    <a:pt x="494" y="0"/>
                    <a:pt x="494" y="0"/>
                    <a:pt x="494" y="0"/>
                  </a:cubicBezTo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748185" y="4775199"/>
              <a:ext cx="7209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Freeform 159"/>
            <p:cNvSpPr>
              <a:spLocks noEditPoints="1"/>
            </p:cNvSpPr>
            <p:nvPr/>
          </p:nvSpPr>
          <p:spPr bwMode="auto">
            <a:xfrm>
              <a:off x="5952742" y="5277211"/>
              <a:ext cx="301038" cy="532473"/>
            </a:xfrm>
            <a:custGeom>
              <a:avLst/>
              <a:gdLst>
                <a:gd name="T0" fmla="*/ 63 w 73"/>
                <a:gd name="T1" fmla="*/ 0 h 129"/>
                <a:gd name="T2" fmla="*/ 9 w 73"/>
                <a:gd name="T3" fmla="*/ 0 h 129"/>
                <a:gd name="T4" fmla="*/ 0 w 73"/>
                <a:gd name="T5" fmla="*/ 10 h 129"/>
                <a:gd name="T6" fmla="*/ 0 w 73"/>
                <a:gd name="T7" fmla="*/ 120 h 129"/>
                <a:gd name="T8" fmla="*/ 9 w 73"/>
                <a:gd name="T9" fmla="*/ 129 h 129"/>
                <a:gd name="T10" fmla="*/ 63 w 73"/>
                <a:gd name="T11" fmla="*/ 129 h 129"/>
                <a:gd name="T12" fmla="*/ 73 w 73"/>
                <a:gd name="T13" fmla="*/ 120 h 129"/>
                <a:gd name="T14" fmla="*/ 73 w 73"/>
                <a:gd name="T15" fmla="*/ 10 h 129"/>
                <a:gd name="T16" fmla="*/ 63 w 73"/>
                <a:gd name="T17" fmla="*/ 0 h 129"/>
                <a:gd name="T18" fmla="*/ 36 w 73"/>
                <a:gd name="T19" fmla="*/ 120 h 129"/>
                <a:gd name="T20" fmla="*/ 30 w 73"/>
                <a:gd name="T21" fmla="*/ 114 h 129"/>
                <a:gd name="T22" fmla="*/ 36 w 73"/>
                <a:gd name="T23" fmla="*/ 108 h 129"/>
                <a:gd name="T24" fmla="*/ 42 w 73"/>
                <a:gd name="T25" fmla="*/ 114 h 129"/>
                <a:gd name="T26" fmla="*/ 36 w 73"/>
                <a:gd name="T27" fmla="*/ 120 h 129"/>
                <a:gd name="T28" fmla="*/ 66 w 73"/>
                <a:gd name="T29" fmla="*/ 99 h 129"/>
                <a:gd name="T30" fmla="*/ 7 w 73"/>
                <a:gd name="T31" fmla="*/ 99 h 129"/>
                <a:gd name="T32" fmla="*/ 7 w 73"/>
                <a:gd name="T33" fmla="*/ 16 h 129"/>
                <a:gd name="T34" fmla="*/ 66 w 73"/>
                <a:gd name="T35" fmla="*/ 16 h 129"/>
                <a:gd name="T36" fmla="*/ 66 w 73"/>
                <a:gd name="T37" fmla="*/ 99 h 129"/>
                <a:gd name="T38" fmla="*/ 49 w 73"/>
                <a:gd name="T39" fmla="*/ 10 h 129"/>
                <a:gd name="T40" fmla="*/ 24 w 73"/>
                <a:gd name="T41" fmla="*/ 10 h 129"/>
                <a:gd name="T42" fmla="*/ 24 w 73"/>
                <a:gd name="T43" fmla="*/ 7 h 129"/>
                <a:gd name="T44" fmla="*/ 49 w 73"/>
                <a:gd name="T45" fmla="*/ 7 h 129"/>
                <a:gd name="T46" fmla="*/ 49 w 73"/>
                <a:gd name="T47" fmla="*/ 10 h 129"/>
                <a:gd name="T48" fmla="*/ 60 w 73"/>
                <a:gd name="T49" fmla="*/ 9 h 129"/>
                <a:gd name="T50" fmla="*/ 57 w 73"/>
                <a:gd name="T51" fmla="*/ 11 h 129"/>
                <a:gd name="T52" fmla="*/ 55 w 73"/>
                <a:gd name="T53" fmla="*/ 9 h 129"/>
                <a:gd name="T54" fmla="*/ 57 w 73"/>
                <a:gd name="T55" fmla="*/ 6 h 129"/>
                <a:gd name="T56" fmla="*/ 60 w 73"/>
                <a:gd name="T57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129">
                  <a:moveTo>
                    <a:pt x="6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9" y="129"/>
                    <a:pt x="73" y="125"/>
                    <a:pt x="73" y="12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5"/>
                    <a:pt x="69" y="0"/>
                    <a:pt x="63" y="0"/>
                  </a:cubicBezTo>
                  <a:close/>
                  <a:moveTo>
                    <a:pt x="36" y="120"/>
                  </a:moveTo>
                  <a:cubicBezTo>
                    <a:pt x="33" y="120"/>
                    <a:pt x="30" y="117"/>
                    <a:pt x="30" y="114"/>
                  </a:cubicBezTo>
                  <a:cubicBezTo>
                    <a:pt x="30" y="111"/>
                    <a:pt x="33" y="108"/>
                    <a:pt x="36" y="108"/>
                  </a:cubicBezTo>
                  <a:cubicBezTo>
                    <a:pt x="40" y="108"/>
                    <a:pt x="42" y="111"/>
                    <a:pt x="42" y="114"/>
                  </a:cubicBezTo>
                  <a:cubicBezTo>
                    <a:pt x="42" y="117"/>
                    <a:pt x="40" y="120"/>
                    <a:pt x="36" y="120"/>
                  </a:cubicBezTo>
                  <a:close/>
                  <a:moveTo>
                    <a:pt x="66" y="99"/>
                  </a:moveTo>
                  <a:cubicBezTo>
                    <a:pt x="7" y="99"/>
                    <a:pt x="7" y="99"/>
                    <a:pt x="7" y="99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6" y="16"/>
                    <a:pt x="66" y="16"/>
                    <a:pt x="66" y="16"/>
                  </a:cubicBezTo>
                  <a:lnTo>
                    <a:pt x="66" y="99"/>
                  </a:lnTo>
                  <a:close/>
                  <a:moveTo>
                    <a:pt x="49" y="10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49" y="7"/>
                    <a:pt x="49" y="7"/>
                    <a:pt x="49" y="7"/>
                  </a:cubicBezTo>
                  <a:lnTo>
                    <a:pt x="49" y="10"/>
                  </a:lnTo>
                  <a:close/>
                  <a:moveTo>
                    <a:pt x="60" y="9"/>
                  </a:moveTo>
                  <a:cubicBezTo>
                    <a:pt x="60" y="10"/>
                    <a:pt x="59" y="11"/>
                    <a:pt x="57" y="11"/>
                  </a:cubicBezTo>
                  <a:cubicBezTo>
                    <a:pt x="56" y="11"/>
                    <a:pt x="55" y="10"/>
                    <a:pt x="55" y="9"/>
                  </a:cubicBezTo>
                  <a:cubicBezTo>
                    <a:pt x="55" y="7"/>
                    <a:pt x="56" y="6"/>
                    <a:pt x="57" y="6"/>
                  </a:cubicBezTo>
                  <a:cubicBezTo>
                    <a:pt x="59" y="6"/>
                    <a:pt x="60" y="7"/>
                    <a:pt x="60" y="9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31066" y="3356712"/>
            <a:ext cx="1764276" cy="1600565"/>
            <a:chOff x="4031066" y="3356712"/>
            <a:chExt cx="1764276" cy="1600565"/>
          </a:xfrm>
        </p:grpSpPr>
        <p:sp>
          <p:nvSpPr>
            <p:cNvPr id="21" name="Freeform 19"/>
            <p:cNvSpPr>
              <a:spLocks/>
            </p:cNvSpPr>
            <p:nvPr/>
          </p:nvSpPr>
          <p:spPr bwMode="auto">
            <a:xfrm rot="5400000">
              <a:off x="4112921" y="3274857"/>
              <a:ext cx="1600565" cy="1764276"/>
            </a:xfrm>
            <a:custGeom>
              <a:avLst/>
              <a:gdLst>
                <a:gd name="T0" fmla="*/ 0 w 1160"/>
                <a:gd name="T1" fmla="*/ 700 h 1280"/>
                <a:gd name="T2" fmla="*/ 500 w 1160"/>
                <a:gd name="T3" fmla="*/ 1200 h 1280"/>
                <a:gd name="T4" fmla="*/ 765 w 1160"/>
                <a:gd name="T5" fmla="*/ 1124 h 1280"/>
                <a:gd name="T6" fmla="*/ 960 w 1160"/>
                <a:gd name="T7" fmla="*/ 1280 h 1280"/>
                <a:gd name="T8" fmla="*/ 1160 w 1160"/>
                <a:gd name="T9" fmla="*/ 1080 h 1280"/>
                <a:gd name="T10" fmla="*/ 967 w 1160"/>
                <a:gd name="T11" fmla="*/ 880 h 1280"/>
                <a:gd name="T12" fmla="*/ 1000 w 1160"/>
                <a:gd name="T13" fmla="*/ 700 h 1280"/>
                <a:gd name="T14" fmla="*/ 617 w 1160"/>
                <a:gd name="T15" fmla="*/ 214 h 1280"/>
                <a:gd name="T16" fmla="*/ 493 w 1160"/>
                <a:gd name="T17" fmla="*/ 0 h 1280"/>
                <a:gd name="T18" fmla="*/ 367 w 1160"/>
                <a:gd name="T19" fmla="*/ 218 h 1280"/>
                <a:gd name="T20" fmla="*/ 0 w 1160"/>
                <a:gd name="T21" fmla="*/ 700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0" h="1280">
                  <a:moveTo>
                    <a:pt x="0" y="700"/>
                  </a:moveTo>
                  <a:cubicBezTo>
                    <a:pt x="0" y="976"/>
                    <a:pt x="224" y="1200"/>
                    <a:pt x="500" y="1200"/>
                  </a:cubicBezTo>
                  <a:cubicBezTo>
                    <a:pt x="597" y="1200"/>
                    <a:pt x="688" y="1172"/>
                    <a:pt x="765" y="1124"/>
                  </a:cubicBezTo>
                  <a:cubicBezTo>
                    <a:pt x="785" y="1213"/>
                    <a:pt x="865" y="1280"/>
                    <a:pt x="960" y="1280"/>
                  </a:cubicBezTo>
                  <a:cubicBezTo>
                    <a:pt x="1070" y="1280"/>
                    <a:pt x="1160" y="1190"/>
                    <a:pt x="1160" y="1080"/>
                  </a:cubicBezTo>
                  <a:cubicBezTo>
                    <a:pt x="1160" y="972"/>
                    <a:pt x="1074" y="884"/>
                    <a:pt x="967" y="880"/>
                  </a:cubicBezTo>
                  <a:cubicBezTo>
                    <a:pt x="988" y="824"/>
                    <a:pt x="1000" y="764"/>
                    <a:pt x="1000" y="700"/>
                  </a:cubicBezTo>
                  <a:cubicBezTo>
                    <a:pt x="1000" y="464"/>
                    <a:pt x="836" y="266"/>
                    <a:pt x="617" y="214"/>
                  </a:cubicBezTo>
                  <a:cubicBezTo>
                    <a:pt x="493" y="0"/>
                    <a:pt x="493" y="0"/>
                    <a:pt x="493" y="0"/>
                  </a:cubicBezTo>
                  <a:cubicBezTo>
                    <a:pt x="367" y="218"/>
                    <a:pt x="367" y="218"/>
                    <a:pt x="367" y="218"/>
                  </a:cubicBezTo>
                  <a:cubicBezTo>
                    <a:pt x="156" y="276"/>
                    <a:pt x="0" y="470"/>
                    <a:pt x="0" y="700"/>
                  </a:cubicBez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0"/>
            <p:cNvSpPr>
              <a:spLocks noChangeArrowheads="1"/>
            </p:cNvSpPr>
            <p:nvPr/>
          </p:nvSpPr>
          <p:spPr bwMode="auto">
            <a:xfrm rot="5400000">
              <a:off x="4281332" y="3495433"/>
              <a:ext cx="1103070" cy="1103070"/>
            </a:xfrm>
            <a:prstGeom prst="ellipse">
              <a:avLst/>
            </a:prstGeom>
            <a:solidFill>
              <a:srgbClr val="FFFFFF">
                <a:alpha val="3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4137063" y="3372358"/>
              <a:ext cx="1341486" cy="705711"/>
            </a:xfrm>
            <a:custGeom>
              <a:avLst/>
              <a:gdLst>
                <a:gd name="T0" fmla="*/ 500 w 964"/>
                <a:gd name="T1" fmla="*/ 0 h 507"/>
                <a:gd name="T2" fmla="*/ 0 w 964"/>
                <a:gd name="T3" fmla="*/ 500 h 507"/>
                <a:gd name="T4" fmla="*/ 0 w 964"/>
                <a:gd name="T5" fmla="*/ 506 h 507"/>
                <a:gd name="T6" fmla="*/ 59 w 964"/>
                <a:gd name="T7" fmla="*/ 507 h 507"/>
                <a:gd name="T8" fmla="*/ 744 w 964"/>
                <a:gd name="T9" fmla="*/ 400 h 507"/>
                <a:gd name="T10" fmla="*/ 964 w 964"/>
                <a:gd name="T11" fmla="*/ 313 h 507"/>
                <a:gd name="T12" fmla="*/ 500 w 964"/>
                <a:gd name="T13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4" h="507">
                  <a:moveTo>
                    <a:pt x="500" y="0"/>
                  </a:moveTo>
                  <a:cubicBezTo>
                    <a:pt x="224" y="0"/>
                    <a:pt x="0" y="224"/>
                    <a:pt x="0" y="500"/>
                  </a:cubicBezTo>
                  <a:cubicBezTo>
                    <a:pt x="0" y="502"/>
                    <a:pt x="0" y="504"/>
                    <a:pt x="0" y="506"/>
                  </a:cubicBezTo>
                  <a:cubicBezTo>
                    <a:pt x="19" y="507"/>
                    <a:pt x="39" y="507"/>
                    <a:pt x="59" y="507"/>
                  </a:cubicBezTo>
                  <a:cubicBezTo>
                    <a:pt x="268" y="507"/>
                    <a:pt x="504" y="472"/>
                    <a:pt x="744" y="400"/>
                  </a:cubicBezTo>
                  <a:cubicBezTo>
                    <a:pt x="802" y="382"/>
                    <a:pt x="880" y="351"/>
                    <a:pt x="964" y="313"/>
                  </a:cubicBezTo>
                  <a:cubicBezTo>
                    <a:pt x="890" y="129"/>
                    <a:pt x="710" y="0"/>
                    <a:pt x="500" y="0"/>
                  </a:cubicBezTo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457396" y="3551523"/>
              <a:ext cx="7209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592290" y="4053903"/>
              <a:ext cx="494190" cy="494191"/>
              <a:chOff x="6391649" y="3747063"/>
              <a:chExt cx="606241" cy="606242"/>
            </a:xfrm>
          </p:grpSpPr>
          <p:sp>
            <p:nvSpPr>
              <p:cNvPr id="26" name="Freeform 111"/>
              <p:cNvSpPr>
                <a:spLocks/>
              </p:cNvSpPr>
              <p:nvPr/>
            </p:nvSpPr>
            <p:spPr bwMode="auto">
              <a:xfrm>
                <a:off x="6846329" y="3832449"/>
                <a:ext cx="100329" cy="51232"/>
              </a:xfrm>
              <a:custGeom>
                <a:avLst/>
                <a:gdLst>
                  <a:gd name="T0" fmla="*/ 20 w 20"/>
                  <a:gd name="T1" fmla="*/ 10 h 10"/>
                  <a:gd name="T2" fmla="*/ 11 w 20"/>
                  <a:gd name="T3" fmla="*/ 0 h 10"/>
                  <a:gd name="T4" fmla="*/ 0 w 20"/>
                  <a:gd name="T5" fmla="*/ 9 h 10"/>
                  <a:gd name="T6" fmla="*/ 20 w 20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0">
                    <a:moveTo>
                      <a:pt x="20" y="10"/>
                    </a:moveTo>
                    <a:cubicBezTo>
                      <a:pt x="18" y="7"/>
                      <a:pt x="15" y="3"/>
                      <a:pt x="11" y="0"/>
                    </a:cubicBezTo>
                    <a:cubicBezTo>
                      <a:pt x="8" y="2"/>
                      <a:pt x="4" y="5"/>
                      <a:pt x="0" y="9"/>
                    </a:cubicBezTo>
                    <a:cubicBezTo>
                      <a:pt x="6" y="9"/>
                      <a:pt x="13" y="9"/>
                      <a:pt x="20" y="10"/>
                    </a:cubicBez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12"/>
              <p:cNvSpPr>
                <a:spLocks noEditPoints="1"/>
              </p:cNvSpPr>
              <p:nvPr/>
            </p:nvSpPr>
            <p:spPr bwMode="auto">
              <a:xfrm>
                <a:off x="6391649" y="3747063"/>
                <a:ext cx="606241" cy="606241"/>
              </a:xfrm>
              <a:custGeom>
                <a:avLst/>
                <a:gdLst>
                  <a:gd name="T0" fmla="*/ 119 w 120"/>
                  <a:gd name="T1" fmla="*/ 69 h 120"/>
                  <a:gd name="T2" fmla="*/ 112 w 120"/>
                  <a:gd name="T3" fmla="*/ 31 h 120"/>
                  <a:gd name="T4" fmla="*/ 89 w 120"/>
                  <a:gd name="T5" fmla="*/ 27 h 120"/>
                  <a:gd name="T6" fmla="*/ 99 w 120"/>
                  <a:gd name="T7" fmla="*/ 15 h 120"/>
                  <a:gd name="T8" fmla="*/ 57 w 120"/>
                  <a:gd name="T9" fmla="*/ 1 h 120"/>
                  <a:gd name="T10" fmla="*/ 55 w 120"/>
                  <a:gd name="T11" fmla="*/ 27 h 120"/>
                  <a:gd name="T12" fmla="*/ 54 w 120"/>
                  <a:gd name="T13" fmla="*/ 1 h 120"/>
                  <a:gd name="T14" fmla="*/ 19 w 120"/>
                  <a:gd name="T15" fmla="*/ 42 h 120"/>
                  <a:gd name="T16" fmla="*/ 5 w 120"/>
                  <a:gd name="T17" fmla="*/ 37 h 120"/>
                  <a:gd name="T18" fmla="*/ 15 w 120"/>
                  <a:gd name="T19" fmla="*/ 46 h 120"/>
                  <a:gd name="T20" fmla="*/ 0 w 120"/>
                  <a:gd name="T21" fmla="*/ 64 h 120"/>
                  <a:gd name="T22" fmla="*/ 28 w 120"/>
                  <a:gd name="T23" fmla="*/ 55 h 120"/>
                  <a:gd name="T24" fmla="*/ 24 w 120"/>
                  <a:gd name="T25" fmla="*/ 47 h 120"/>
                  <a:gd name="T26" fmla="*/ 28 w 120"/>
                  <a:gd name="T27" fmla="*/ 56 h 120"/>
                  <a:gd name="T28" fmla="*/ 1 w 120"/>
                  <a:gd name="T29" fmla="*/ 69 h 120"/>
                  <a:gd name="T30" fmla="*/ 45 w 120"/>
                  <a:gd name="T31" fmla="*/ 81 h 120"/>
                  <a:gd name="T32" fmla="*/ 52 w 120"/>
                  <a:gd name="T33" fmla="*/ 80 h 120"/>
                  <a:gd name="T34" fmla="*/ 91 w 120"/>
                  <a:gd name="T35" fmla="*/ 112 h 120"/>
                  <a:gd name="T36" fmla="*/ 52 w 120"/>
                  <a:gd name="T37" fmla="*/ 75 h 120"/>
                  <a:gd name="T38" fmla="*/ 48 w 120"/>
                  <a:gd name="T39" fmla="*/ 73 h 120"/>
                  <a:gd name="T40" fmla="*/ 60 w 120"/>
                  <a:gd name="T41" fmla="*/ 59 h 120"/>
                  <a:gd name="T42" fmla="*/ 94 w 120"/>
                  <a:gd name="T43" fmla="*/ 110 h 120"/>
                  <a:gd name="T44" fmla="*/ 64 w 120"/>
                  <a:gd name="T45" fmla="*/ 57 h 120"/>
                  <a:gd name="T46" fmla="*/ 62 w 120"/>
                  <a:gd name="T47" fmla="*/ 50 h 120"/>
                  <a:gd name="T48" fmla="*/ 59 w 120"/>
                  <a:gd name="T49" fmla="*/ 32 h 120"/>
                  <a:gd name="T50" fmla="*/ 58 w 120"/>
                  <a:gd name="T51" fmla="*/ 29 h 120"/>
                  <a:gd name="T52" fmla="*/ 80 w 120"/>
                  <a:gd name="T53" fmla="*/ 27 h 120"/>
                  <a:gd name="T54" fmla="*/ 64 w 120"/>
                  <a:gd name="T55" fmla="*/ 53 h 120"/>
                  <a:gd name="T56" fmla="*/ 51 w 120"/>
                  <a:gd name="T57" fmla="*/ 30 h 120"/>
                  <a:gd name="T58" fmla="*/ 51 w 120"/>
                  <a:gd name="T59" fmla="*/ 34 h 120"/>
                  <a:gd name="T60" fmla="*/ 22 w 120"/>
                  <a:gd name="T61" fmla="*/ 42 h 120"/>
                  <a:gd name="T62" fmla="*/ 33 w 120"/>
                  <a:gd name="T63" fmla="*/ 61 h 120"/>
                  <a:gd name="T64" fmla="*/ 48 w 120"/>
                  <a:gd name="T65" fmla="*/ 73 h 120"/>
                  <a:gd name="T66" fmla="*/ 37 w 120"/>
                  <a:gd name="T67" fmla="*/ 57 h 120"/>
                  <a:gd name="T68" fmla="*/ 36 w 120"/>
                  <a:gd name="T69" fmla="*/ 54 h 120"/>
                  <a:gd name="T70" fmla="*/ 55 w 120"/>
                  <a:gd name="T71" fmla="*/ 54 h 120"/>
                  <a:gd name="T72" fmla="*/ 37 w 120"/>
                  <a:gd name="T73" fmla="*/ 57 h 120"/>
                  <a:gd name="T74" fmla="*/ 56 w 120"/>
                  <a:gd name="T75" fmla="*/ 51 h 120"/>
                  <a:gd name="T76" fmla="*/ 55 w 120"/>
                  <a:gd name="T77" fmla="*/ 37 h 120"/>
                  <a:gd name="T78" fmla="*/ 60 w 120"/>
                  <a:gd name="T79" fmla="*/ 5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0" h="120">
                    <a:moveTo>
                      <a:pt x="64" y="53"/>
                    </a:moveTo>
                    <a:cubicBezTo>
                      <a:pt x="81" y="54"/>
                      <a:pt x="99" y="59"/>
                      <a:pt x="119" y="69"/>
                    </a:cubicBezTo>
                    <a:cubicBezTo>
                      <a:pt x="120" y="66"/>
                      <a:pt x="120" y="63"/>
                      <a:pt x="120" y="60"/>
                    </a:cubicBezTo>
                    <a:cubicBezTo>
                      <a:pt x="120" y="50"/>
                      <a:pt x="117" y="40"/>
                      <a:pt x="112" y="31"/>
                    </a:cubicBezTo>
                    <a:cubicBezTo>
                      <a:pt x="107" y="30"/>
                      <a:pt x="98" y="29"/>
                      <a:pt x="88" y="29"/>
                    </a:cubicBezTo>
                    <a:cubicBezTo>
                      <a:pt x="89" y="29"/>
                      <a:pt x="89" y="28"/>
                      <a:pt x="89" y="27"/>
                    </a:cubicBezTo>
                    <a:cubicBezTo>
                      <a:pt x="89" y="26"/>
                      <a:pt x="88" y="24"/>
                      <a:pt x="87" y="24"/>
                    </a:cubicBezTo>
                    <a:cubicBezTo>
                      <a:pt x="91" y="21"/>
                      <a:pt x="95" y="18"/>
                      <a:pt x="99" y="15"/>
                    </a:cubicBezTo>
                    <a:cubicBezTo>
                      <a:pt x="88" y="6"/>
                      <a:pt x="75" y="0"/>
                      <a:pt x="60" y="0"/>
                    </a:cubicBezTo>
                    <a:cubicBezTo>
                      <a:pt x="59" y="0"/>
                      <a:pt x="58" y="0"/>
                      <a:pt x="57" y="1"/>
                    </a:cubicBezTo>
                    <a:cubicBezTo>
                      <a:pt x="56" y="6"/>
                      <a:pt x="56" y="16"/>
                      <a:pt x="57" y="28"/>
                    </a:cubicBezTo>
                    <a:cubicBezTo>
                      <a:pt x="56" y="28"/>
                      <a:pt x="56" y="27"/>
                      <a:pt x="55" y="27"/>
                    </a:cubicBezTo>
                    <a:cubicBezTo>
                      <a:pt x="54" y="27"/>
                      <a:pt x="54" y="28"/>
                      <a:pt x="53" y="28"/>
                    </a:cubicBezTo>
                    <a:cubicBezTo>
                      <a:pt x="53" y="19"/>
                      <a:pt x="53" y="10"/>
                      <a:pt x="54" y="1"/>
                    </a:cubicBezTo>
                    <a:cubicBezTo>
                      <a:pt x="33" y="3"/>
                      <a:pt x="15" y="16"/>
                      <a:pt x="6" y="34"/>
                    </a:cubicBezTo>
                    <a:cubicBezTo>
                      <a:pt x="10" y="36"/>
                      <a:pt x="14" y="39"/>
                      <a:pt x="19" y="42"/>
                    </a:cubicBezTo>
                    <a:cubicBezTo>
                      <a:pt x="17" y="42"/>
                      <a:pt x="16" y="43"/>
                      <a:pt x="16" y="44"/>
                    </a:cubicBezTo>
                    <a:cubicBezTo>
                      <a:pt x="12" y="42"/>
                      <a:pt x="9" y="39"/>
                      <a:pt x="5" y="37"/>
                    </a:cubicBezTo>
                    <a:cubicBezTo>
                      <a:pt x="2" y="44"/>
                      <a:pt x="0" y="51"/>
                      <a:pt x="0" y="58"/>
                    </a:cubicBezTo>
                    <a:cubicBezTo>
                      <a:pt x="3" y="55"/>
                      <a:pt x="9" y="51"/>
                      <a:pt x="15" y="46"/>
                    </a:cubicBezTo>
                    <a:cubicBezTo>
                      <a:pt x="15" y="48"/>
                      <a:pt x="16" y="49"/>
                      <a:pt x="17" y="50"/>
                    </a:cubicBezTo>
                    <a:cubicBezTo>
                      <a:pt x="11" y="54"/>
                      <a:pt x="6" y="58"/>
                      <a:pt x="0" y="64"/>
                    </a:cubicBezTo>
                    <a:cubicBezTo>
                      <a:pt x="0" y="64"/>
                      <a:pt x="0" y="64"/>
                      <a:pt x="0" y="65"/>
                    </a:cubicBezTo>
                    <a:cubicBezTo>
                      <a:pt x="5" y="62"/>
                      <a:pt x="15" y="58"/>
                      <a:pt x="28" y="55"/>
                    </a:cubicBezTo>
                    <a:cubicBezTo>
                      <a:pt x="26" y="53"/>
                      <a:pt x="24" y="52"/>
                      <a:pt x="23" y="50"/>
                    </a:cubicBezTo>
                    <a:cubicBezTo>
                      <a:pt x="24" y="49"/>
                      <a:pt x="24" y="48"/>
                      <a:pt x="24" y="47"/>
                    </a:cubicBezTo>
                    <a:cubicBezTo>
                      <a:pt x="26" y="48"/>
                      <a:pt x="28" y="50"/>
                      <a:pt x="31" y="52"/>
                    </a:cubicBezTo>
                    <a:cubicBezTo>
                      <a:pt x="29" y="53"/>
                      <a:pt x="28" y="55"/>
                      <a:pt x="28" y="56"/>
                    </a:cubicBezTo>
                    <a:cubicBezTo>
                      <a:pt x="28" y="57"/>
                      <a:pt x="28" y="58"/>
                      <a:pt x="29" y="59"/>
                    </a:cubicBezTo>
                    <a:cubicBezTo>
                      <a:pt x="19" y="61"/>
                      <a:pt x="10" y="64"/>
                      <a:pt x="1" y="69"/>
                    </a:cubicBezTo>
                    <a:cubicBezTo>
                      <a:pt x="4" y="90"/>
                      <a:pt x="18" y="108"/>
                      <a:pt x="38" y="116"/>
                    </a:cubicBezTo>
                    <a:cubicBezTo>
                      <a:pt x="38" y="111"/>
                      <a:pt x="39" y="97"/>
                      <a:pt x="45" y="81"/>
                    </a:cubicBezTo>
                    <a:cubicBezTo>
                      <a:pt x="46" y="82"/>
                      <a:pt x="47" y="82"/>
                      <a:pt x="48" y="82"/>
                    </a:cubicBezTo>
                    <a:cubicBezTo>
                      <a:pt x="50" y="82"/>
                      <a:pt x="51" y="82"/>
                      <a:pt x="52" y="80"/>
                    </a:cubicBezTo>
                    <a:cubicBezTo>
                      <a:pt x="58" y="91"/>
                      <a:pt x="63" y="104"/>
                      <a:pt x="67" y="120"/>
                    </a:cubicBezTo>
                    <a:cubicBezTo>
                      <a:pt x="76" y="119"/>
                      <a:pt x="84" y="116"/>
                      <a:pt x="91" y="112"/>
                    </a:cubicBezTo>
                    <a:cubicBezTo>
                      <a:pt x="82" y="104"/>
                      <a:pt x="68" y="87"/>
                      <a:pt x="59" y="61"/>
                    </a:cubicBezTo>
                    <a:cubicBezTo>
                      <a:pt x="56" y="65"/>
                      <a:pt x="54" y="70"/>
                      <a:pt x="52" y="75"/>
                    </a:cubicBezTo>
                    <a:cubicBezTo>
                      <a:pt x="51" y="74"/>
                      <a:pt x="50" y="73"/>
                      <a:pt x="48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50" y="68"/>
                      <a:pt x="53" y="63"/>
                      <a:pt x="57" y="57"/>
                    </a:cubicBezTo>
                    <a:cubicBezTo>
                      <a:pt x="57" y="58"/>
                      <a:pt x="59" y="59"/>
                      <a:pt x="60" y="59"/>
                    </a:cubicBezTo>
                    <a:cubicBezTo>
                      <a:pt x="61" y="59"/>
                      <a:pt x="62" y="58"/>
                      <a:pt x="62" y="58"/>
                    </a:cubicBezTo>
                    <a:cubicBezTo>
                      <a:pt x="68" y="76"/>
                      <a:pt x="77" y="94"/>
                      <a:pt x="94" y="110"/>
                    </a:cubicBezTo>
                    <a:cubicBezTo>
                      <a:pt x="106" y="101"/>
                      <a:pt x="116" y="88"/>
                      <a:pt x="119" y="72"/>
                    </a:cubicBezTo>
                    <a:cubicBezTo>
                      <a:pt x="110" y="68"/>
                      <a:pt x="89" y="59"/>
                      <a:pt x="64" y="57"/>
                    </a:cubicBezTo>
                    <a:cubicBezTo>
                      <a:pt x="64" y="56"/>
                      <a:pt x="64" y="55"/>
                      <a:pt x="64" y="54"/>
                    </a:cubicBezTo>
                    <a:cubicBezTo>
                      <a:pt x="64" y="52"/>
                      <a:pt x="63" y="51"/>
                      <a:pt x="62" y="50"/>
                    </a:cubicBezTo>
                    <a:cubicBezTo>
                      <a:pt x="67" y="43"/>
                      <a:pt x="73" y="36"/>
                      <a:pt x="80" y="30"/>
                    </a:cubicBezTo>
                    <a:cubicBezTo>
                      <a:pt x="73" y="30"/>
                      <a:pt x="66" y="31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1"/>
                      <a:pt x="59" y="29"/>
                      <a:pt x="58" y="29"/>
                    </a:cubicBezTo>
                    <a:cubicBezTo>
                      <a:pt x="65" y="27"/>
                      <a:pt x="72" y="26"/>
                      <a:pt x="80" y="26"/>
                    </a:cubicBezTo>
                    <a:cubicBezTo>
                      <a:pt x="80" y="26"/>
                      <a:pt x="80" y="27"/>
                      <a:pt x="80" y="27"/>
                    </a:cubicBezTo>
                    <a:cubicBezTo>
                      <a:pt x="80" y="30"/>
                      <a:pt x="81" y="31"/>
                      <a:pt x="83" y="32"/>
                    </a:cubicBezTo>
                    <a:cubicBezTo>
                      <a:pt x="77" y="37"/>
                      <a:pt x="71" y="44"/>
                      <a:pt x="64" y="53"/>
                    </a:cubicBezTo>
                    <a:close/>
                    <a:moveTo>
                      <a:pt x="22" y="42"/>
                    </a:moveTo>
                    <a:cubicBezTo>
                      <a:pt x="30" y="38"/>
                      <a:pt x="39" y="34"/>
                      <a:pt x="51" y="30"/>
                    </a:cubicBezTo>
                    <a:cubicBezTo>
                      <a:pt x="50" y="31"/>
                      <a:pt x="50" y="31"/>
                      <a:pt x="50" y="32"/>
                    </a:cubicBezTo>
                    <a:cubicBezTo>
                      <a:pt x="50" y="33"/>
                      <a:pt x="51" y="34"/>
                      <a:pt x="51" y="34"/>
                    </a:cubicBezTo>
                    <a:cubicBezTo>
                      <a:pt x="42" y="37"/>
                      <a:pt x="33" y="40"/>
                      <a:pt x="24" y="45"/>
                    </a:cubicBezTo>
                    <a:cubicBezTo>
                      <a:pt x="24" y="44"/>
                      <a:pt x="23" y="43"/>
                      <a:pt x="22" y="42"/>
                    </a:cubicBezTo>
                    <a:close/>
                    <a:moveTo>
                      <a:pt x="44" y="76"/>
                    </a:moveTo>
                    <a:cubicBezTo>
                      <a:pt x="41" y="71"/>
                      <a:pt x="37" y="66"/>
                      <a:pt x="33" y="61"/>
                    </a:cubicBezTo>
                    <a:cubicBezTo>
                      <a:pt x="35" y="61"/>
                      <a:pt x="36" y="60"/>
                      <a:pt x="36" y="59"/>
                    </a:cubicBezTo>
                    <a:cubicBezTo>
                      <a:pt x="40" y="63"/>
                      <a:pt x="44" y="68"/>
                      <a:pt x="48" y="73"/>
                    </a:cubicBezTo>
                    <a:cubicBezTo>
                      <a:pt x="46" y="73"/>
                      <a:pt x="45" y="74"/>
                      <a:pt x="44" y="76"/>
                    </a:cubicBezTo>
                    <a:close/>
                    <a:moveTo>
                      <a:pt x="37" y="57"/>
                    </a:moveTo>
                    <a:cubicBezTo>
                      <a:pt x="37" y="57"/>
                      <a:pt x="37" y="57"/>
                      <a:pt x="37" y="56"/>
                    </a:cubicBezTo>
                    <a:cubicBezTo>
                      <a:pt x="37" y="55"/>
                      <a:pt x="37" y="54"/>
                      <a:pt x="36" y="54"/>
                    </a:cubicBezTo>
                    <a:cubicBezTo>
                      <a:pt x="42" y="53"/>
                      <a:pt x="49" y="52"/>
                      <a:pt x="56" y="52"/>
                    </a:cubicBezTo>
                    <a:cubicBezTo>
                      <a:pt x="55" y="53"/>
                      <a:pt x="55" y="53"/>
                      <a:pt x="55" y="54"/>
                    </a:cubicBezTo>
                    <a:cubicBezTo>
                      <a:pt x="55" y="55"/>
                      <a:pt x="55" y="56"/>
                      <a:pt x="56" y="56"/>
                    </a:cubicBezTo>
                    <a:cubicBezTo>
                      <a:pt x="50" y="56"/>
                      <a:pt x="43" y="56"/>
                      <a:pt x="37" y="57"/>
                    </a:cubicBezTo>
                    <a:close/>
                    <a:moveTo>
                      <a:pt x="60" y="50"/>
                    </a:moveTo>
                    <a:cubicBezTo>
                      <a:pt x="58" y="50"/>
                      <a:pt x="57" y="50"/>
                      <a:pt x="56" y="51"/>
                    </a:cubicBezTo>
                    <a:cubicBezTo>
                      <a:pt x="55" y="46"/>
                      <a:pt x="54" y="42"/>
                      <a:pt x="54" y="36"/>
                    </a:cubicBezTo>
                    <a:cubicBezTo>
                      <a:pt x="54" y="36"/>
                      <a:pt x="55" y="37"/>
                      <a:pt x="55" y="37"/>
                    </a:cubicBezTo>
                    <a:cubicBezTo>
                      <a:pt x="56" y="37"/>
                      <a:pt x="57" y="36"/>
                      <a:pt x="58" y="35"/>
                    </a:cubicBezTo>
                    <a:cubicBezTo>
                      <a:pt x="58" y="40"/>
                      <a:pt x="59" y="45"/>
                      <a:pt x="60" y="50"/>
                    </a:cubicBezTo>
                    <a:cubicBezTo>
                      <a:pt x="60" y="50"/>
                      <a:pt x="60" y="50"/>
                      <a:pt x="60" y="50"/>
                    </a:cubicBez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13"/>
              <p:cNvSpPr>
                <a:spLocks/>
              </p:cNvSpPr>
              <p:nvPr/>
            </p:nvSpPr>
            <p:spPr bwMode="auto">
              <a:xfrm>
                <a:off x="6602979" y="4161186"/>
                <a:ext cx="111002" cy="192119"/>
              </a:xfrm>
              <a:custGeom>
                <a:avLst/>
                <a:gdLst>
                  <a:gd name="T0" fmla="*/ 0 w 22"/>
                  <a:gd name="T1" fmla="*/ 35 h 38"/>
                  <a:gd name="T2" fmla="*/ 18 w 22"/>
                  <a:gd name="T3" fmla="*/ 38 h 38"/>
                  <a:gd name="T4" fmla="*/ 22 w 22"/>
                  <a:gd name="T5" fmla="*/ 38 h 38"/>
                  <a:gd name="T6" fmla="*/ 6 w 22"/>
                  <a:gd name="T7" fmla="*/ 0 h 38"/>
                  <a:gd name="T8" fmla="*/ 0 w 22"/>
                  <a:gd name="T9" fmla="*/ 3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8">
                    <a:moveTo>
                      <a:pt x="0" y="35"/>
                    </a:moveTo>
                    <a:cubicBezTo>
                      <a:pt x="5" y="37"/>
                      <a:pt x="12" y="38"/>
                      <a:pt x="18" y="38"/>
                    </a:cubicBezTo>
                    <a:cubicBezTo>
                      <a:pt x="19" y="38"/>
                      <a:pt x="21" y="38"/>
                      <a:pt x="22" y="38"/>
                    </a:cubicBezTo>
                    <a:cubicBezTo>
                      <a:pt x="20" y="31"/>
                      <a:pt x="15" y="16"/>
                      <a:pt x="6" y="0"/>
                    </a:cubicBezTo>
                    <a:cubicBezTo>
                      <a:pt x="3" y="11"/>
                      <a:pt x="0" y="22"/>
                      <a:pt x="0" y="35"/>
                    </a:cubicBez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7180271" y="5075306"/>
            <a:ext cx="2610516" cy="1284198"/>
            <a:chOff x="7180271" y="5075306"/>
            <a:chExt cx="2610516" cy="1284198"/>
          </a:xfrm>
        </p:grpSpPr>
        <p:sp>
          <p:nvSpPr>
            <p:cNvPr id="30" name="矩形 29"/>
            <p:cNvSpPr/>
            <p:nvPr/>
          </p:nvSpPr>
          <p:spPr>
            <a:xfrm>
              <a:off x="7180271" y="5075306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7180271" y="5450152"/>
              <a:ext cx="2610516" cy="909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02264" y="4004190"/>
            <a:ext cx="2610516" cy="1284198"/>
            <a:chOff x="1302264" y="4004190"/>
            <a:chExt cx="2610516" cy="1284198"/>
          </a:xfrm>
        </p:grpSpPr>
        <p:sp>
          <p:nvSpPr>
            <p:cNvPr id="33" name="矩形 32"/>
            <p:cNvSpPr/>
            <p:nvPr/>
          </p:nvSpPr>
          <p:spPr>
            <a:xfrm>
              <a:off x="1308851" y="4004190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1302264" y="4379036"/>
              <a:ext cx="2610516" cy="909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381337" y="3042186"/>
            <a:ext cx="2610516" cy="1284198"/>
            <a:chOff x="8381337" y="3042186"/>
            <a:chExt cx="2610516" cy="1284198"/>
          </a:xfrm>
        </p:grpSpPr>
        <p:sp>
          <p:nvSpPr>
            <p:cNvPr id="36" name="矩形 35"/>
            <p:cNvSpPr/>
            <p:nvPr/>
          </p:nvSpPr>
          <p:spPr>
            <a:xfrm>
              <a:off x="8381337" y="3042186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8381337" y="3417032"/>
              <a:ext cx="2610516" cy="909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382463" y="1864075"/>
            <a:ext cx="2610516" cy="1284198"/>
            <a:chOff x="2382463" y="1864075"/>
            <a:chExt cx="2610516" cy="1284198"/>
          </a:xfrm>
        </p:grpSpPr>
        <p:sp>
          <p:nvSpPr>
            <p:cNvPr id="39" name="矩形 38"/>
            <p:cNvSpPr/>
            <p:nvPr/>
          </p:nvSpPr>
          <p:spPr>
            <a:xfrm>
              <a:off x="2389050" y="1864075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2382463" y="2238921"/>
              <a:ext cx="2610516" cy="909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sp>
        <p:nvSpPr>
          <p:cNvPr id="41" name="椭圆 40"/>
          <p:cNvSpPr/>
          <p:nvPr/>
        </p:nvSpPr>
        <p:spPr>
          <a:xfrm flipH="1">
            <a:off x="4136002" y="4500460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椭圆 41"/>
          <p:cNvSpPr/>
          <p:nvPr/>
        </p:nvSpPr>
        <p:spPr>
          <a:xfrm flipH="1">
            <a:off x="6576884" y="566729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椭圆 42"/>
          <p:cNvSpPr/>
          <p:nvPr/>
        </p:nvSpPr>
        <p:spPr>
          <a:xfrm flipH="1">
            <a:off x="7740722" y="320232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椭圆 43"/>
          <p:cNvSpPr/>
          <p:nvPr/>
        </p:nvSpPr>
        <p:spPr>
          <a:xfrm flipH="1">
            <a:off x="5277636" y="205134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2591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25085" y="3575569"/>
            <a:ext cx="1807123" cy="948618"/>
            <a:chOff x="1717675" y="3767416"/>
            <a:chExt cx="1314450" cy="1665288"/>
          </a:xfrm>
        </p:grpSpPr>
        <p:sp>
          <p:nvSpPr>
            <p:cNvPr id="3" name="Freeform 234"/>
            <p:cNvSpPr>
              <a:spLocks/>
            </p:cNvSpPr>
            <p:nvPr/>
          </p:nvSpPr>
          <p:spPr bwMode="auto">
            <a:xfrm>
              <a:off x="1717675" y="3767416"/>
              <a:ext cx="1314450" cy="1665288"/>
            </a:xfrm>
            <a:custGeom>
              <a:avLst/>
              <a:gdLst>
                <a:gd name="T0" fmla="*/ 381 w 426"/>
                <a:gd name="T1" fmla="*/ 0 h 540"/>
                <a:gd name="T2" fmla="*/ 46 w 426"/>
                <a:gd name="T3" fmla="*/ 0 h 540"/>
                <a:gd name="T4" fmla="*/ 0 w 426"/>
                <a:gd name="T5" fmla="*/ 46 h 540"/>
                <a:gd name="T6" fmla="*/ 0 w 426"/>
                <a:gd name="T7" fmla="*/ 380 h 540"/>
                <a:gd name="T8" fmla="*/ 46 w 426"/>
                <a:gd name="T9" fmla="*/ 426 h 540"/>
                <a:gd name="T10" fmla="*/ 164 w 426"/>
                <a:gd name="T11" fmla="*/ 426 h 540"/>
                <a:gd name="T12" fmla="*/ 213 w 426"/>
                <a:gd name="T13" fmla="*/ 540 h 540"/>
                <a:gd name="T14" fmla="*/ 264 w 426"/>
                <a:gd name="T15" fmla="*/ 426 h 540"/>
                <a:gd name="T16" fmla="*/ 381 w 426"/>
                <a:gd name="T17" fmla="*/ 426 h 540"/>
                <a:gd name="T18" fmla="*/ 426 w 426"/>
                <a:gd name="T19" fmla="*/ 380 h 540"/>
                <a:gd name="T20" fmla="*/ 426 w 426"/>
                <a:gd name="T21" fmla="*/ 46 h 540"/>
                <a:gd name="T22" fmla="*/ 381 w 426"/>
                <a:gd name="T23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6" h="540">
                  <a:moveTo>
                    <a:pt x="381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405"/>
                    <a:pt x="21" y="426"/>
                    <a:pt x="46" y="426"/>
                  </a:cubicBezTo>
                  <a:cubicBezTo>
                    <a:pt x="164" y="426"/>
                    <a:pt x="164" y="426"/>
                    <a:pt x="164" y="426"/>
                  </a:cubicBezTo>
                  <a:cubicBezTo>
                    <a:pt x="213" y="540"/>
                    <a:pt x="213" y="540"/>
                    <a:pt x="213" y="540"/>
                  </a:cubicBezTo>
                  <a:cubicBezTo>
                    <a:pt x="264" y="426"/>
                    <a:pt x="264" y="426"/>
                    <a:pt x="264" y="426"/>
                  </a:cubicBezTo>
                  <a:cubicBezTo>
                    <a:pt x="381" y="426"/>
                    <a:pt x="381" y="426"/>
                    <a:pt x="381" y="426"/>
                  </a:cubicBezTo>
                  <a:cubicBezTo>
                    <a:pt x="406" y="426"/>
                    <a:pt x="426" y="405"/>
                    <a:pt x="426" y="380"/>
                  </a:cubicBezTo>
                  <a:cubicBezTo>
                    <a:pt x="426" y="46"/>
                    <a:pt x="426" y="46"/>
                    <a:pt x="426" y="46"/>
                  </a:cubicBezTo>
                  <a:cubicBezTo>
                    <a:pt x="426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34"/>
            <p:cNvSpPr>
              <a:spLocks/>
            </p:cNvSpPr>
            <p:nvPr/>
          </p:nvSpPr>
          <p:spPr bwMode="auto">
            <a:xfrm>
              <a:off x="1778437" y="3904074"/>
              <a:ext cx="1194157" cy="1346874"/>
            </a:xfrm>
            <a:custGeom>
              <a:avLst/>
              <a:gdLst>
                <a:gd name="T0" fmla="*/ 381 w 426"/>
                <a:gd name="T1" fmla="*/ 0 h 540"/>
                <a:gd name="T2" fmla="*/ 46 w 426"/>
                <a:gd name="T3" fmla="*/ 0 h 540"/>
                <a:gd name="T4" fmla="*/ 0 w 426"/>
                <a:gd name="T5" fmla="*/ 46 h 540"/>
                <a:gd name="T6" fmla="*/ 0 w 426"/>
                <a:gd name="T7" fmla="*/ 380 h 540"/>
                <a:gd name="T8" fmla="*/ 46 w 426"/>
                <a:gd name="T9" fmla="*/ 426 h 540"/>
                <a:gd name="T10" fmla="*/ 164 w 426"/>
                <a:gd name="T11" fmla="*/ 426 h 540"/>
                <a:gd name="T12" fmla="*/ 213 w 426"/>
                <a:gd name="T13" fmla="*/ 540 h 540"/>
                <a:gd name="T14" fmla="*/ 264 w 426"/>
                <a:gd name="T15" fmla="*/ 426 h 540"/>
                <a:gd name="T16" fmla="*/ 381 w 426"/>
                <a:gd name="T17" fmla="*/ 426 h 540"/>
                <a:gd name="T18" fmla="*/ 426 w 426"/>
                <a:gd name="T19" fmla="*/ 380 h 540"/>
                <a:gd name="T20" fmla="*/ 426 w 426"/>
                <a:gd name="T21" fmla="*/ 46 h 540"/>
                <a:gd name="T22" fmla="*/ 381 w 426"/>
                <a:gd name="T23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6" h="540">
                  <a:moveTo>
                    <a:pt x="381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405"/>
                    <a:pt x="21" y="426"/>
                    <a:pt x="46" y="426"/>
                  </a:cubicBezTo>
                  <a:cubicBezTo>
                    <a:pt x="164" y="426"/>
                    <a:pt x="164" y="426"/>
                    <a:pt x="164" y="426"/>
                  </a:cubicBezTo>
                  <a:cubicBezTo>
                    <a:pt x="213" y="540"/>
                    <a:pt x="213" y="540"/>
                    <a:pt x="213" y="540"/>
                  </a:cubicBezTo>
                  <a:cubicBezTo>
                    <a:pt x="264" y="426"/>
                    <a:pt x="264" y="426"/>
                    <a:pt x="264" y="426"/>
                  </a:cubicBezTo>
                  <a:cubicBezTo>
                    <a:pt x="381" y="426"/>
                    <a:pt x="381" y="426"/>
                    <a:pt x="381" y="426"/>
                  </a:cubicBezTo>
                  <a:cubicBezTo>
                    <a:pt x="406" y="426"/>
                    <a:pt x="426" y="405"/>
                    <a:pt x="426" y="380"/>
                  </a:cubicBezTo>
                  <a:cubicBezTo>
                    <a:pt x="426" y="46"/>
                    <a:pt x="426" y="46"/>
                    <a:pt x="426" y="46"/>
                  </a:cubicBezTo>
                  <a:cubicBezTo>
                    <a:pt x="426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332745" y="4852047"/>
            <a:ext cx="534455" cy="534455"/>
            <a:chOff x="6332539" y="4016376"/>
            <a:chExt cx="595313" cy="595313"/>
          </a:xfrm>
          <a:solidFill>
            <a:schemeClr val="bg1">
              <a:alpha val="80000"/>
            </a:schemeClr>
          </a:solidFill>
        </p:grpSpPr>
        <p:sp>
          <p:nvSpPr>
            <p:cNvPr id="6" name="Freeform 197"/>
            <p:cNvSpPr>
              <a:spLocks noEditPoints="1"/>
            </p:cNvSpPr>
            <p:nvPr/>
          </p:nvSpPr>
          <p:spPr bwMode="auto">
            <a:xfrm>
              <a:off x="6332539" y="4016376"/>
              <a:ext cx="595313" cy="595313"/>
            </a:xfrm>
            <a:custGeom>
              <a:avLst/>
              <a:gdLst>
                <a:gd name="T0" fmla="*/ 0 w 193"/>
                <a:gd name="T1" fmla="*/ 96 h 193"/>
                <a:gd name="T2" fmla="*/ 96 w 193"/>
                <a:gd name="T3" fmla="*/ 0 h 193"/>
                <a:gd name="T4" fmla="*/ 96 w 193"/>
                <a:gd name="T5" fmla="*/ 0 h 193"/>
                <a:gd name="T6" fmla="*/ 193 w 193"/>
                <a:gd name="T7" fmla="*/ 96 h 193"/>
                <a:gd name="T8" fmla="*/ 193 w 193"/>
                <a:gd name="T9" fmla="*/ 96 h 193"/>
                <a:gd name="T10" fmla="*/ 96 w 193"/>
                <a:gd name="T11" fmla="*/ 193 h 193"/>
                <a:gd name="T12" fmla="*/ 96 w 193"/>
                <a:gd name="T13" fmla="*/ 193 h 193"/>
                <a:gd name="T14" fmla="*/ 0 w 193"/>
                <a:gd name="T15" fmla="*/ 96 h 193"/>
                <a:gd name="T16" fmla="*/ 11 w 193"/>
                <a:gd name="T17" fmla="*/ 96 h 193"/>
                <a:gd name="T18" fmla="*/ 96 w 193"/>
                <a:gd name="T19" fmla="*/ 182 h 193"/>
                <a:gd name="T20" fmla="*/ 96 w 193"/>
                <a:gd name="T21" fmla="*/ 182 h 193"/>
                <a:gd name="T22" fmla="*/ 182 w 193"/>
                <a:gd name="T23" fmla="*/ 96 h 193"/>
                <a:gd name="T24" fmla="*/ 182 w 193"/>
                <a:gd name="T25" fmla="*/ 96 h 193"/>
                <a:gd name="T26" fmla="*/ 96 w 193"/>
                <a:gd name="T27" fmla="*/ 11 h 193"/>
                <a:gd name="T28" fmla="*/ 96 w 193"/>
                <a:gd name="T29" fmla="*/ 11 h 193"/>
                <a:gd name="T30" fmla="*/ 11 w 193"/>
                <a:gd name="T31" fmla="*/ 9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3" h="193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50" y="0"/>
                    <a:pt x="193" y="43"/>
                    <a:pt x="193" y="96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150"/>
                    <a:pt x="150" y="193"/>
                    <a:pt x="96" y="193"/>
                  </a:cubicBezTo>
                  <a:cubicBezTo>
                    <a:pt x="96" y="193"/>
                    <a:pt x="96" y="193"/>
                    <a:pt x="96" y="193"/>
                  </a:cubicBezTo>
                  <a:cubicBezTo>
                    <a:pt x="43" y="193"/>
                    <a:pt x="0" y="150"/>
                    <a:pt x="0" y="96"/>
                  </a:cubicBezTo>
                  <a:close/>
                  <a:moveTo>
                    <a:pt x="11" y="96"/>
                  </a:moveTo>
                  <a:cubicBezTo>
                    <a:pt x="11" y="143"/>
                    <a:pt x="49" y="182"/>
                    <a:pt x="96" y="182"/>
                  </a:cubicBezTo>
                  <a:cubicBezTo>
                    <a:pt x="96" y="182"/>
                    <a:pt x="96" y="182"/>
                    <a:pt x="96" y="182"/>
                  </a:cubicBezTo>
                  <a:cubicBezTo>
                    <a:pt x="144" y="182"/>
                    <a:pt x="182" y="143"/>
                    <a:pt x="182" y="96"/>
                  </a:cubicBezTo>
                  <a:cubicBezTo>
                    <a:pt x="182" y="96"/>
                    <a:pt x="182" y="96"/>
                    <a:pt x="182" y="96"/>
                  </a:cubicBezTo>
                  <a:cubicBezTo>
                    <a:pt x="182" y="49"/>
                    <a:pt x="144" y="11"/>
                    <a:pt x="96" y="11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49" y="11"/>
                    <a:pt x="11" y="49"/>
                    <a:pt x="11" y="9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98"/>
            <p:cNvSpPr>
              <a:spLocks/>
            </p:cNvSpPr>
            <p:nvPr/>
          </p:nvSpPr>
          <p:spPr bwMode="auto">
            <a:xfrm>
              <a:off x="6630989" y="4089401"/>
              <a:ext cx="0" cy="58738"/>
            </a:xfrm>
            <a:custGeom>
              <a:avLst/>
              <a:gdLst>
                <a:gd name="T0" fmla="*/ 0 h 37"/>
                <a:gd name="T1" fmla="*/ 37 h 37"/>
                <a:gd name="T2" fmla="*/ 0 h 3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7">
                  <a:moveTo>
                    <a:pt x="0" y="0"/>
                  </a:move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Line 199"/>
            <p:cNvSpPr>
              <a:spLocks noChangeShapeType="1"/>
            </p:cNvSpPr>
            <p:nvPr/>
          </p:nvSpPr>
          <p:spPr bwMode="auto">
            <a:xfrm>
              <a:off x="6630989" y="4089401"/>
              <a:ext cx="0" cy="58738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0"/>
            <p:cNvSpPr>
              <a:spLocks/>
            </p:cNvSpPr>
            <p:nvPr/>
          </p:nvSpPr>
          <p:spPr bwMode="auto">
            <a:xfrm>
              <a:off x="6619876" y="4073526"/>
              <a:ext cx="20638" cy="90488"/>
            </a:xfrm>
            <a:custGeom>
              <a:avLst/>
              <a:gdLst>
                <a:gd name="T0" fmla="*/ 0 w 7"/>
                <a:gd name="T1" fmla="*/ 5 h 29"/>
                <a:gd name="T2" fmla="*/ 0 w 7"/>
                <a:gd name="T3" fmla="*/ 24 h 29"/>
                <a:gd name="T4" fmla="*/ 7 w 7"/>
                <a:gd name="T5" fmla="*/ 24 h 29"/>
                <a:gd name="T6" fmla="*/ 7 w 7"/>
                <a:gd name="T7" fmla="*/ 5 h 29"/>
                <a:gd name="T8" fmla="*/ 0 w 7"/>
                <a:gd name="T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9">
                  <a:moveTo>
                    <a:pt x="0" y="5"/>
                  </a:moveTo>
                  <a:cubicBezTo>
                    <a:pt x="0" y="11"/>
                    <a:pt x="0" y="18"/>
                    <a:pt x="0" y="24"/>
                  </a:cubicBezTo>
                  <a:cubicBezTo>
                    <a:pt x="0" y="29"/>
                    <a:pt x="7" y="29"/>
                    <a:pt x="7" y="24"/>
                  </a:cubicBezTo>
                  <a:cubicBezTo>
                    <a:pt x="7" y="18"/>
                    <a:pt x="7" y="11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1"/>
            <p:cNvSpPr>
              <a:spLocks/>
            </p:cNvSpPr>
            <p:nvPr/>
          </p:nvSpPr>
          <p:spPr bwMode="auto">
            <a:xfrm>
              <a:off x="6630989" y="4487864"/>
              <a:ext cx="0" cy="58738"/>
            </a:xfrm>
            <a:custGeom>
              <a:avLst/>
              <a:gdLst>
                <a:gd name="T0" fmla="*/ 0 h 37"/>
                <a:gd name="T1" fmla="*/ 37 h 37"/>
                <a:gd name="T2" fmla="*/ 0 h 3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7">
                  <a:moveTo>
                    <a:pt x="0" y="0"/>
                  </a:move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Line 202"/>
            <p:cNvSpPr>
              <a:spLocks noChangeShapeType="1"/>
            </p:cNvSpPr>
            <p:nvPr/>
          </p:nvSpPr>
          <p:spPr bwMode="auto">
            <a:xfrm>
              <a:off x="6630989" y="4487864"/>
              <a:ext cx="0" cy="58738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03"/>
            <p:cNvSpPr>
              <a:spLocks/>
            </p:cNvSpPr>
            <p:nvPr/>
          </p:nvSpPr>
          <p:spPr bwMode="auto">
            <a:xfrm>
              <a:off x="6619876" y="4471989"/>
              <a:ext cx="20638" cy="88900"/>
            </a:xfrm>
            <a:custGeom>
              <a:avLst/>
              <a:gdLst>
                <a:gd name="T0" fmla="*/ 0 w 7"/>
                <a:gd name="T1" fmla="*/ 5 h 29"/>
                <a:gd name="T2" fmla="*/ 0 w 7"/>
                <a:gd name="T3" fmla="*/ 24 h 29"/>
                <a:gd name="T4" fmla="*/ 7 w 7"/>
                <a:gd name="T5" fmla="*/ 24 h 29"/>
                <a:gd name="T6" fmla="*/ 7 w 7"/>
                <a:gd name="T7" fmla="*/ 5 h 29"/>
                <a:gd name="T8" fmla="*/ 0 w 7"/>
                <a:gd name="T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9">
                  <a:moveTo>
                    <a:pt x="0" y="5"/>
                  </a:moveTo>
                  <a:cubicBezTo>
                    <a:pt x="0" y="11"/>
                    <a:pt x="0" y="17"/>
                    <a:pt x="0" y="24"/>
                  </a:cubicBezTo>
                  <a:cubicBezTo>
                    <a:pt x="0" y="29"/>
                    <a:pt x="7" y="29"/>
                    <a:pt x="7" y="24"/>
                  </a:cubicBezTo>
                  <a:cubicBezTo>
                    <a:pt x="7" y="17"/>
                    <a:pt x="7" y="11"/>
                    <a:pt x="7" y="5"/>
                  </a:cubicBezTo>
                  <a:cubicBezTo>
                    <a:pt x="7" y="0"/>
                    <a:pt x="0" y="0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04"/>
            <p:cNvSpPr>
              <a:spLocks/>
            </p:cNvSpPr>
            <p:nvPr/>
          </p:nvSpPr>
          <p:spPr bwMode="auto">
            <a:xfrm>
              <a:off x="6797676" y="4311651"/>
              <a:ext cx="58738" cy="0"/>
            </a:xfrm>
            <a:custGeom>
              <a:avLst/>
              <a:gdLst>
                <a:gd name="T0" fmla="*/ 37 w 37"/>
                <a:gd name="T1" fmla="*/ 0 w 37"/>
                <a:gd name="T2" fmla="*/ 37 w 3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7">
                  <a:moveTo>
                    <a:pt x="37" y="0"/>
                  </a:moveTo>
                  <a:lnTo>
                    <a:pt x="0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205"/>
            <p:cNvSpPr>
              <a:spLocks noChangeShapeType="1"/>
            </p:cNvSpPr>
            <p:nvPr/>
          </p:nvSpPr>
          <p:spPr bwMode="auto">
            <a:xfrm flipH="1">
              <a:off x="6797676" y="4311651"/>
              <a:ext cx="58738" cy="0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07"/>
            <p:cNvSpPr>
              <a:spLocks/>
            </p:cNvSpPr>
            <p:nvPr/>
          </p:nvSpPr>
          <p:spPr bwMode="auto">
            <a:xfrm>
              <a:off x="6788151" y="4288272"/>
              <a:ext cx="88900" cy="25400"/>
            </a:xfrm>
            <a:custGeom>
              <a:avLst/>
              <a:gdLst>
                <a:gd name="T0" fmla="*/ 24 w 29"/>
                <a:gd name="T1" fmla="*/ 0 h 8"/>
                <a:gd name="T2" fmla="*/ 5 w 29"/>
                <a:gd name="T3" fmla="*/ 0 h 8"/>
                <a:gd name="T4" fmla="*/ 5 w 29"/>
                <a:gd name="T5" fmla="*/ 8 h 8"/>
                <a:gd name="T6" fmla="*/ 24 w 29"/>
                <a:gd name="T7" fmla="*/ 8 h 8"/>
                <a:gd name="T8" fmla="*/ 24 w 2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8">
                  <a:moveTo>
                    <a:pt x="24" y="0"/>
                  </a:moveTo>
                  <a:cubicBezTo>
                    <a:pt x="17" y="0"/>
                    <a:pt x="11" y="0"/>
                    <a:pt x="5" y="0"/>
                  </a:cubicBezTo>
                  <a:cubicBezTo>
                    <a:pt x="0" y="0"/>
                    <a:pt x="0" y="8"/>
                    <a:pt x="5" y="8"/>
                  </a:cubicBezTo>
                  <a:cubicBezTo>
                    <a:pt x="11" y="8"/>
                    <a:pt x="17" y="8"/>
                    <a:pt x="24" y="8"/>
                  </a:cubicBezTo>
                  <a:cubicBezTo>
                    <a:pt x="29" y="8"/>
                    <a:pt x="29" y="0"/>
                    <a:pt x="2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08"/>
            <p:cNvSpPr>
              <a:spLocks/>
            </p:cNvSpPr>
            <p:nvPr/>
          </p:nvSpPr>
          <p:spPr bwMode="auto">
            <a:xfrm>
              <a:off x="6405563" y="4300972"/>
              <a:ext cx="58738" cy="0"/>
            </a:xfrm>
            <a:custGeom>
              <a:avLst/>
              <a:gdLst>
                <a:gd name="T0" fmla="*/ 37 w 37"/>
                <a:gd name="T1" fmla="*/ 0 w 37"/>
                <a:gd name="T2" fmla="*/ 37 w 3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7">
                  <a:moveTo>
                    <a:pt x="37" y="0"/>
                  </a:moveTo>
                  <a:lnTo>
                    <a:pt x="0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209"/>
            <p:cNvSpPr>
              <a:spLocks noChangeShapeType="1"/>
            </p:cNvSpPr>
            <p:nvPr/>
          </p:nvSpPr>
          <p:spPr bwMode="auto">
            <a:xfrm flipH="1">
              <a:off x="6405563" y="4300972"/>
              <a:ext cx="58738" cy="0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0"/>
            <p:cNvSpPr>
              <a:spLocks/>
            </p:cNvSpPr>
            <p:nvPr/>
          </p:nvSpPr>
          <p:spPr bwMode="auto">
            <a:xfrm>
              <a:off x="6389688" y="4288272"/>
              <a:ext cx="88900" cy="25400"/>
            </a:xfrm>
            <a:custGeom>
              <a:avLst/>
              <a:gdLst>
                <a:gd name="T0" fmla="*/ 24 w 29"/>
                <a:gd name="T1" fmla="*/ 0 h 8"/>
                <a:gd name="T2" fmla="*/ 5 w 29"/>
                <a:gd name="T3" fmla="*/ 0 h 8"/>
                <a:gd name="T4" fmla="*/ 5 w 29"/>
                <a:gd name="T5" fmla="*/ 8 h 8"/>
                <a:gd name="T6" fmla="*/ 24 w 29"/>
                <a:gd name="T7" fmla="*/ 8 h 8"/>
                <a:gd name="T8" fmla="*/ 24 w 2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8">
                  <a:moveTo>
                    <a:pt x="24" y="0"/>
                  </a:moveTo>
                  <a:cubicBezTo>
                    <a:pt x="18" y="0"/>
                    <a:pt x="11" y="0"/>
                    <a:pt x="5" y="0"/>
                  </a:cubicBezTo>
                  <a:cubicBezTo>
                    <a:pt x="0" y="0"/>
                    <a:pt x="0" y="8"/>
                    <a:pt x="5" y="8"/>
                  </a:cubicBezTo>
                  <a:cubicBezTo>
                    <a:pt x="11" y="8"/>
                    <a:pt x="18" y="8"/>
                    <a:pt x="24" y="8"/>
                  </a:cubicBezTo>
                  <a:cubicBezTo>
                    <a:pt x="29" y="8"/>
                    <a:pt x="29" y="0"/>
                    <a:pt x="2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1"/>
            <p:cNvSpPr>
              <a:spLocks/>
            </p:cNvSpPr>
            <p:nvPr/>
          </p:nvSpPr>
          <p:spPr bwMode="auto">
            <a:xfrm>
              <a:off x="6472238" y="4140635"/>
              <a:ext cx="41275" cy="39688"/>
            </a:xfrm>
            <a:custGeom>
              <a:avLst/>
              <a:gdLst>
                <a:gd name="T0" fmla="*/ 0 w 26"/>
                <a:gd name="T1" fmla="*/ 0 h 25"/>
                <a:gd name="T2" fmla="*/ 26 w 26"/>
                <a:gd name="T3" fmla="*/ 25 h 25"/>
                <a:gd name="T4" fmla="*/ 0 w 26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5">
                  <a:moveTo>
                    <a:pt x="0" y="0"/>
                  </a:moveTo>
                  <a:lnTo>
                    <a:pt x="26" y="2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212"/>
            <p:cNvSpPr>
              <a:spLocks noChangeShapeType="1"/>
            </p:cNvSpPr>
            <p:nvPr/>
          </p:nvSpPr>
          <p:spPr bwMode="auto">
            <a:xfrm>
              <a:off x="6472238" y="4140635"/>
              <a:ext cx="41275" cy="39688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3"/>
            <p:cNvSpPr>
              <a:spLocks/>
            </p:cNvSpPr>
            <p:nvPr/>
          </p:nvSpPr>
          <p:spPr bwMode="auto">
            <a:xfrm>
              <a:off x="6461126" y="4127935"/>
              <a:ext cx="60325" cy="61913"/>
            </a:xfrm>
            <a:custGeom>
              <a:avLst/>
              <a:gdLst>
                <a:gd name="T0" fmla="*/ 2 w 20"/>
                <a:gd name="T1" fmla="*/ 5 h 20"/>
                <a:gd name="T2" fmla="*/ 16 w 20"/>
                <a:gd name="T3" fmla="*/ 18 h 20"/>
                <a:gd name="T4" fmla="*/ 18 w 20"/>
                <a:gd name="T5" fmla="*/ 16 h 20"/>
                <a:gd name="T6" fmla="*/ 5 w 20"/>
                <a:gd name="T7" fmla="*/ 2 h 20"/>
                <a:gd name="T8" fmla="*/ 2 w 20"/>
                <a:gd name="T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5"/>
                  </a:moveTo>
                  <a:cubicBezTo>
                    <a:pt x="7" y="9"/>
                    <a:pt x="11" y="14"/>
                    <a:pt x="16" y="18"/>
                  </a:cubicBezTo>
                  <a:cubicBezTo>
                    <a:pt x="17" y="20"/>
                    <a:pt x="20" y="17"/>
                    <a:pt x="18" y="16"/>
                  </a:cubicBezTo>
                  <a:cubicBezTo>
                    <a:pt x="14" y="11"/>
                    <a:pt x="9" y="7"/>
                    <a:pt x="5" y="2"/>
                  </a:cubicBezTo>
                  <a:cubicBezTo>
                    <a:pt x="3" y="0"/>
                    <a:pt x="0" y="3"/>
                    <a:pt x="2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4"/>
            <p:cNvSpPr>
              <a:spLocks/>
            </p:cNvSpPr>
            <p:nvPr/>
          </p:nvSpPr>
          <p:spPr bwMode="auto">
            <a:xfrm>
              <a:off x="6753226" y="4421622"/>
              <a:ext cx="39688" cy="39688"/>
            </a:xfrm>
            <a:custGeom>
              <a:avLst/>
              <a:gdLst>
                <a:gd name="T0" fmla="*/ 0 w 25"/>
                <a:gd name="T1" fmla="*/ 0 h 25"/>
                <a:gd name="T2" fmla="*/ 25 w 25"/>
                <a:gd name="T3" fmla="*/ 25 h 25"/>
                <a:gd name="T4" fmla="*/ 0 w 2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lnTo>
                    <a:pt x="25" y="2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215"/>
            <p:cNvSpPr>
              <a:spLocks noChangeShapeType="1"/>
            </p:cNvSpPr>
            <p:nvPr/>
          </p:nvSpPr>
          <p:spPr bwMode="auto">
            <a:xfrm>
              <a:off x="6753226" y="4421622"/>
              <a:ext cx="39688" cy="39688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6"/>
            <p:cNvSpPr>
              <a:spLocks/>
            </p:cNvSpPr>
            <p:nvPr/>
          </p:nvSpPr>
          <p:spPr bwMode="auto">
            <a:xfrm>
              <a:off x="6740526" y="4408922"/>
              <a:ext cx="61913" cy="61913"/>
            </a:xfrm>
            <a:custGeom>
              <a:avLst/>
              <a:gdLst>
                <a:gd name="T0" fmla="*/ 2 w 20"/>
                <a:gd name="T1" fmla="*/ 5 h 20"/>
                <a:gd name="T2" fmla="*/ 16 w 20"/>
                <a:gd name="T3" fmla="*/ 18 h 20"/>
                <a:gd name="T4" fmla="*/ 18 w 20"/>
                <a:gd name="T5" fmla="*/ 16 h 20"/>
                <a:gd name="T6" fmla="*/ 5 w 20"/>
                <a:gd name="T7" fmla="*/ 2 h 20"/>
                <a:gd name="T8" fmla="*/ 2 w 20"/>
                <a:gd name="T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5"/>
                  </a:moveTo>
                  <a:cubicBezTo>
                    <a:pt x="7" y="9"/>
                    <a:pt x="11" y="14"/>
                    <a:pt x="16" y="18"/>
                  </a:cubicBezTo>
                  <a:cubicBezTo>
                    <a:pt x="17" y="20"/>
                    <a:pt x="20" y="17"/>
                    <a:pt x="18" y="16"/>
                  </a:cubicBezTo>
                  <a:cubicBezTo>
                    <a:pt x="14" y="11"/>
                    <a:pt x="10" y="7"/>
                    <a:pt x="5" y="2"/>
                  </a:cubicBezTo>
                  <a:cubicBezTo>
                    <a:pt x="3" y="0"/>
                    <a:pt x="0" y="3"/>
                    <a:pt x="2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7"/>
            <p:cNvSpPr>
              <a:spLocks/>
            </p:cNvSpPr>
            <p:nvPr/>
          </p:nvSpPr>
          <p:spPr bwMode="auto">
            <a:xfrm>
              <a:off x="6753226" y="4140635"/>
              <a:ext cx="39688" cy="39688"/>
            </a:xfrm>
            <a:custGeom>
              <a:avLst/>
              <a:gdLst>
                <a:gd name="T0" fmla="*/ 25 w 25"/>
                <a:gd name="T1" fmla="*/ 0 h 25"/>
                <a:gd name="T2" fmla="*/ 0 w 25"/>
                <a:gd name="T3" fmla="*/ 25 h 25"/>
                <a:gd name="T4" fmla="*/ 25 w 2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5">
                  <a:moveTo>
                    <a:pt x="25" y="0"/>
                  </a:moveTo>
                  <a:lnTo>
                    <a:pt x="0" y="25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218"/>
            <p:cNvSpPr>
              <a:spLocks noChangeShapeType="1"/>
            </p:cNvSpPr>
            <p:nvPr/>
          </p:nvSpPr>
          <p:spPr bwMode="auto">
            <a:xfrm flipH="1">
              <a:off x="6753226" y="4140635"/>
              <a:ext cx="39688" cy="39688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9"/>
            <p:cNvSpPr>
              <a:spLocks/>
            </p:cNvSpPr>
            <p:nvPr/>
          </p:nvSpPr>
          <p:spPr bwMode="auto">
            <a:xfrm>
              <a:off x="6740526" y="4127935"/>
              <a:ext cx="61913" cy="61913"/>
            </a:xfrm>
            <a:custGeom>
              <a:avLst/>
              <a:gdLst>
                <a:gd name="T0" fmla="*/ 16 w 20"/>
                <a:gd name="T1" fmla="*/ 2 h 20"/>
                <a:gd name="T2" fmla="*/ 2 w 20"/>
                <a:gd name="T3" fmla="*/ 16 h 20"/>
                <a:gd name="T4" fmla="*/ 5 w 20"/>
                <a:gd name="T5" fmla="*/ 18 h 20"/>
                <a:gd name="T6" fmla="*/ 18 w 20"/>
                <a:gd name="T7" fmla="*/ 5 h 20"/>
                <a:gd name="T8" fmla="*/ 16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6" y="2"/>
                  </a:moveTo>
                  <a:cubicBezTo>
                    <a:pt x="11" y="7"/>
                    <a:pt x="7" y="11"/>
                    <a:pt x="2" y="16"/>
                  </a:cubicBezTo>
                  <a:cubicBezTo>
                    <a:pt x="0" y="17"/>
                    <a:pt x="3" y="20"/>
                    <a:pt x="5" y="18"/>
                  </a:cubicBezTo>
                  <a:cubicBezTo>
                    <a:pt x="10" y="14"/>
                    <a:pt x="14" y="9"/>
                    <a:pt x="18" y="5"/>
                  </a:cubicBezTo>
                  <a:cubicBezTo>
                    <a:pt x="20" y="3"/>
                    <a:pt x="17" y="0"/>
                    <a:pt x="16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0"/>
            <p:cNvSpPr>
              <a:spLocks/>
            </p:cNvSpPr>
            <p:nvPr/>
          </p:nvSpPr>
          <p:spPr bwMode="auto">
            <a:xfrm>
              <a:off x="6472238" y="4421622"/>
              <a:ext cx="41275" cy="39688"/>
            </a:xfrm>
            <a:custGeom>
              <a:avLst/>
              <a:gdLst>
                <a:gd name="T0" fmla="*/ 26 w 26"/>
                <a:gd name="T1" fmla="*/ 0 h 25"/>
                <a:gd name="T2" fmla="*/ 0 w 26"/>
                <a:gd name="T3" fmla="*/ 25 h 25"/>
                <a:gd name="T4" fmla="*/ 26 w 26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5">
                  <a:moveTo>
                    <a:pt x="26" y="0"/>
                  </a:moveTo>
                  <a:lnTo>
                    <a:pt x="0" y="25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21"/>
            <p:cNvSpPr>
              <a:spLocks noChangeShapeType="1"/>
            </p:cNvSpPr>
            <p:nvPr/>
          </p:nvSpPr>
          <p:spPr bwMode="auto">
            <a:xfrm flipH="1">
              <a:off x="6472238" y="4421622"/>
              <a:ext cx="41275" cy="39688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2"/>
            <p:cNvSpPr>
              <a:spLocks/>
            </p:cNvSpPr>
            <p:nvPr/>
          </p:nvSpPr>
          <p:spPr bwMode="auto">
            <a:xfrm>
              <a:off x="6461126" y="4408922"/>
              <a:ext cx="60325" cy="61913"/>
            </a:xfrm>
            <a:custGeom>
              <a:avLst/>
              <a:gdLst>
                <a:gd name="T0" fmla="*/ 16 w 20"/>
                <a:gd name="T1" fmla="*/ 2 h 20"/>
                <a:gd name="T2" fmla="*/ 2 w 20"/>
                <a:gd name="T3" fmla="*/ 16 h 20"/>
                <a:gd name="T4" fmla="*/ 5 w 20"/>
                <a:gd name="T5" fmla="*/ 18 h 20"/>
                <a:gd name="T6" fmla="*/ 18 w 20"/>
                <a:gd name="T7" fmla="*/ 5 h 20"/>
                <a:gd name="T8" fmla="*/ 16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6" y="2"/>
                  </a:moveTo>
                  <a:cubicBezTo>
                    <a:pt x="11" y="7"/>
                    <a:pt x="7" y="11"/>
                    <a:pt x="2" y="16"/>
                  </a:cubicBezTo>
                  <a:cubicBezTo>
                    <a:pt x="0" y="17"/>
                    <a:pt x="3" y="20"/>
                    <a:pt x="5" y="18"/>
                  </a:cubicBezTo>
                  <a:cubicBezTo>
                    <a:pt x="9" y="14"/>
                    <a:pt x="14" y="9"/>
                    <a:pt x="18" y="5"/>
                  </a:cubicBezTo>
                  <a:cubicBezTo>
                    <a:pt x="20" y="3"/>
                    <a:pt x="17" y="0"/>
                    <a:pt x="16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3"/>
            <p:cNvSpPr>
              <a:spLocks/>
            </p:cNvSpPr>
            <p:nvPr/>
          </p:nvSpPr>
          <p:spPr bwMode="auto">
            <a:xfrm>
              <a:off x="6629401" y="4088247"/>
              <a:ext cx="61913" cy="222250"/>
            </a:xfrm>
            <a:custGeom>
              <a:avLst/>
              <a:gdLst>
                <a:gd name="T0" fmla="*/ 39 w 39"/>
                <a:gd name="T1" fmla="*/ 0 h 140"/>
                <a:gd name="T2" fmla="*/ 0 w 39"/>
                <a:gd name="T3" fmla="*/ 140 h 140"/>
                <a:gd name="T4" fmla="*/ 39 w 39"/>
                <a:gd name="T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140">
                  <a:moveTo>
                    <a:pt x="39" y="0"/>
                  </a:moveTo>
                  <a:lnTo>
                    <a:pt x="0" y="14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224"/>
            <p:cNvSpPr>
              <a:spLocks noChangeShapeType="1"/>
            </p:cNvSpPr>
            <p:nvPr/>
          </p:nvSpPr>
          <p:spPr bwMode="auto">
            <a:xfrm flipH="1">
              <a:off x="6629401" y="4088247"/>
              <a:ext cx="61913" cy="222250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5"/>
            <p:cNvSpPr>
              <a:spLocks/>
            </p:cNvSpPr>
            <p:nvPr/>
          </p:nvSpPr>
          <p:spPr bwMode="auto">
            <a:xfrm>
              <a:off x="6615113" y="4069197"/>
              <a:ext cx="95250" cy="260350"/>
            </a:xfrm>
            <a:custGeom>
              <a:avLst/>
              <a:gdLst>
                <a:gd name="T0" fmla="*/ 22 w 31"/>
                <a:gd name="T1" fmla="*/ 5 h 84"/>
                <a:gd name="T2" fmla="*/ 1 w 31"/>
                <a:gd name="T3" fmla="*/ 77 h 84"/>
                <a:gd name="T4" fmla="*/ 9 w 31"/>
                <a:gd name="T5" fmla="*/ 79 h 84"/>
                <a:gd name="T6" fmla="*/ 29 w 31"/>
                <a:gd name="T7" fmla="*/ 7 h 84"/>
                <a:gd name="T8" fmla="*/ 22 w 31"/>
                <a:gd name="T9" fmla="*/ 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4">
                  <a:moveTo>
                    <a:pt x="22" y="5"/>
                  </a:moveTo>
                  <a:cubicBezTo>
                    <a:pt x="15" y="29"/>
                    <a:pt x="8" y="53"/>
                    <a:pt x="1" y="77"/>
                  </a:cubicBezTo>
                  <a:cubicBezTo>
                    <a:pt x="0" y="82"/>
                    <a:pt x="7" y="84"/>
                    <a:pt x="9" y="79"/>
                  </a:cubicBezTo>
                  <a:cubicBezTo>
                    <a:pt x="16" y="55"/>
                    <a:pt x="22" y="31"/>
                    <a:pt x="29" y="7"/>
                  </a:cubicBezTo>
                  <a:cubicBezTo>
                    <a:pt x="31" y="2"/>
                    <a:pt x="23" y="0"/>
                    <a:pt x="22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26"/>
            <p:cNvSpPr>
              <a:spLocks/>
            </p:cNvSpPr>
            <p:nvPr/>
          </p:nvSpPr>
          <p:spPr bwMode="auto">
            <a:xfrm>
              <a:off x="6629401" y="4310497"/>
              <a:ext cx="127000" cy="0"/>
            </a:xfrm>
            <a:custGeom>
              <a:avLst/>
              <a:gdLst>
                <a:gd name="T0" fmla="*/ 0 w 80"/>
                <a:gd name="T1" fmla="*/ 80 w 80"/>
                <a:gd name="T2" fmla="*/ 0 w 8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80">
                  <a:moveTo>
                    <a:pt x="0" y="0"/>
                  </a:moveTo>
                  <a:lnTo>
                    <a:pt x="8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227"/>
            <p:cNvSpPr>
              <a:spLocks noChangeShapeType="1"/>
            </p:cNvSpPr>
            <p:nvPr/>
          </p:nvSpPr>
          <p:spPr bwMode="auto">
            <a:xfrm>
              <a:off x="6629401" y="4310497"/>
              <a:ext cx="127000" cy="0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28"/>
            <p:cNvSpPr>
              <a:spLocks/>
            </p:cNvSpPr>
            <p:nvPr/>
          </p:nvSpPr>
          <p:spPr bwMode="auto">
            <a:xfrm>
              <a:off x="6615113" y="4297797"/>
              <a:ext cx="157163" cy="25400"/>
            </a:xfrm>
            <a:custGeom>
              <a:avLst/>
              <a:gdLst>
                <a:gd name="T0" fmla="*/ 5 w 51"/>
                <a:gd name="T1" fmla="*/ 8 h 8"/>
                <a:gd name="T2" fmla="*/ 46 w 51"/>
                <a:gd name="T3" fmla="*/ 8 h 8"/>
                <a:gd name="T4" fmla="*/ 46 w 51"/>
                <a:gd name="T5" fmla="*/ 0 h 8"/>
                <a:gd name="T6" fmla="*/ 5 w 51"/>
                <a:gd name="T7" fmla="*/ 0 h 8"/>
                <a:gd name="T8" fmla="*/ 5 w 5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">
                  <a:moveTo>
                    <a:pt x="5" y="8"/>
                  </a:moveTo>
                  <a:cubicBezTo>
                    <a:pt x="19" y="8"/>
                    <a:pt x="32" y="8"/>
                    <a:pt x="46" y="8"/>
                  </a:cubicBezTo>
                  <a:cubicBezTo>
                    <a:pt x="51" y="8"/>
                    <a:pt x="51" y="0"/>
                    <a:pt x="46" y="0"/>
                  </a:cubicBezTo>
                  <a:cubicBezTo>
                    <a:pt x="32" y="0"/>
                    <a:pt x="19" y="0"/>
                    <a:pt x="5" y="0"/>
                  </a:cubicBezTo>
                  <a:cubicBezTo>
                    <a:pt x="0" y="0"/>
                    <a:pt x="0" y="8"/>
                    <a:pt x="5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034164" y="4852047"/>
            <a:ext cx="588963" cy="533400"/>
            <a:chOff x="1900238" y="4035860"/>
            <a:chExt cx="588963" cy="533400"/>
          </a:xfrm>
          <a:solidFill>
            <a:schemeClr val="bg1">
              <a:alpha val="80000"/>
            </a:schemeClr>
          </a:solidFill>
        </p:grpSpPr>
        <p:sp>
          <p:nvSpPr>
            <p:cNvPr id="38" name="Freeform 229"/>
            <p:cNvSpPr>
              <a:spLocks noEditPoints="1"/>
            </p:cNvSpPr>
            <p:nvPr/>
          </p:nvSpPr>
          <p:spPr bwMode="auto">
            <a:xfrm>
              <a:off x="2001838" y="4239060"/>
              <a:ext cx="388938" cy="330200"/>
            </a:xfrm>
            <a:custGeom>
              <a:avLst/>
              <a:gdLst>
                <a:gd name="T0" fmla="*/ 13 w 126"/>
                <a:gd name="T1" fmla="*/ 107 h 107"/>
                <a:gd name="T2" fmla="*/ 0 w 126"/>
                <a:gd name="T3" fmla="*/ 93 h 107"/>
                <a:gd name="T4" fmla="*/ 0 w 126"/>
                <a:gd name="T5" fmla="*/ 93 h 107"/>
                <a:gd name="T6" fmla="*/ 0 w 126"/>
                <a:gd name="T7" fmla="*/ 13 h 107"/>
                <a:gd name="T8" fmla="*/ 13 w 126"/>
                <a:gd name="T9" fmla="*/ 0 h 107"/>
                <a:gd name="T10" fmla="*/ 13 w 126"/>
                <a:gd name="T11" fmla="*/ 0 h 107"/>
                <a:gd name="T12" fmla="*/ 112 w 126"/>
                <a:gd name="T13" fmla="*/ 0 h 107"/>
                <a:gd name="T14" fmla="*/ 126 w 126"/>
                <a:gd name="T15" fmla="*/ 13 h 107"/>
                <a:gd name="T16" fmla="*/ 126 w 126"/>
                <a:gd name="T17" fmla="*/ 13 h 107"/>
                <a:gd name="T18" fmla="*/ 126 w 126"/>
                <a:gd name="T19" fmla="*/ 93 h 107"/>
                <a:gd name="T20" fmla="*/ 112 w 126"/>
                <a:gd name="T21" fmla="*/ 107 h 107"/>
                <a:gd name="T22" fmla="*/ 112 w 126"/>
                <a:gd name="T23" fmla="*/ 107 h 107"/>
                <a:gd name="T24" fmla="*/ 13 w 126"/>
                <a:gd name="T25" fmla="*/ 107 h 107"/>
                <a:gd name="T26" fmla="*/ 11 w 126"/>
                <a:gd name="T27" fmla="*/ 13 h 107"/>
                <a:gd name="T28" fmla="*/ 11 w 126"/>
                <a:gd name="T29" fmla="*/ 93 h 107"/>
                <a:gd name="T30" fmla="*/ 13 w 126"/>
                <a:gd name="T31" fmla="*/ 95 h 107"/>
                <a:gd name="T32" fmla="*/ 13 w 126"/>
                <a:gd name="T33" fmla="*/ 95 h 107"/>
                <a:gd name="T34" fmla="*/ 112 w 126"/>
                <a:gd name="T35" fmla="*/ 95 h 107"/>
                <a:gd name="T36" fmla="*/ 114 w 126"/>
                <a:gd name="T37" fmla="*/ 93 h 107"/>
                <a:gd name="T38" fmla="*/ 114 w 126"/>
                <a:gd name="T39" fmla="*/ 93 h 107"/>
                <a:gd name="T40" fmla="*/ 114 w 126"/>
                <a:gd name="T41" fmla="*/ 13 h 107"/>
                <a:gd name="T42" fmla="*/ 112 w 126"/>
                <a:gd name="T43" fmla="*/ 11 h 107"/>
                <a:gd name="T44" fmla="*/ 112 w 126"/>
                <a:gd name="T45" fmla="*/ 11 h 107"/>
                <a:gd name="T46" fmla="*/ 13 w 126"/>
                <a:gd name="T47" fmla="*/ 11 h 107"/>
                <a:gd name="T48" fmla="*/ 11 w 126"/>
                <a:gd name="T49" fmla="*/ 1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6" h="107">
                  <a:moveTo>
                    <a:pt x="13" y="107"/>
                  </a:moveTo>
                  <a:cubicBezTo>
                    <a:pt x="6" y="107"/>
                    <a:pt x="0" y="101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0" y="0"/>
                    <a:pt x="126" y="6"/>
                    <a:pt x="126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6" y="101"/>
                    <a:pt x="120" y="107"/>
                    <a:pt x="112" y="107"/>
                  </a:cubicBezTo>
                  <a:cubicBezTo>
                    <a:pt x="112" y="107"/>
                    <a:pt x="112" y="107"/>
                    <a:pt x="112" y="107"/>
                  </a:cubicBezTo>
                  <a:cubicBezTo>
                    <a:pt x="13" y="107"/>
                    <a:pt x="13" y="107"/>
                    <a:pt x="13" y="107"/>
                  </a:cubicBezTo>
                  <a:close/>
                  <a:moveTo>
                    <a:pt x="11" y="13"/>
                  </a:moveTo>
                  <a:cubicBezTo>
                    <a:pt x="11" y="93"/>
                    <a:pt x="11" y="93"/>
                    <a:pt x="11" y="93"/>
                  </a:cubicBezTo>
                  <a:cubicBezTo>
                    <a:pt x="11" y="94"/>
                    <a:pt x="12" y="95"/>
                    <a:pt x="13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13" y="95"/>
                    <a:pt x="114" y="94"/>
                    <a:pt x="114" y="93"/>
                  </a:cubicBezTo>
                  <a:cubicBezTo>
                    <a:pt x="114" y="93"/>
                    <a:pt x="114" y="93"/>
                    <a:pt x="114" y="93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4" y="12"/>
                    <a:pt x="113" y="11"/>
                    <a:pt x="112" y="11"/>
                  </a:cubicBezTo>
                  <a:cubicBezTo>
                    <a:pt x="112" y="11"/>
                    <a:pt x="112" y="11"/>
                    <a:pt x="1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1" y="12"/>
                    <a:pt x="11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0"/>
            <p:cNvSpPr>
              <a:spLocks noEditPoints="1"/>
            </p:cNvSpPr>
            <p:nvPr/>
          </p:nvSpPr>
          <p:spPr bwMode="auto">
            <a:xfrm>
              <a:off x="1900238" y="4035860"/>
              <a:ext cx="588963" cy="246063"/>
            </a:xfrm>
            <a:custGeom>
              <a:avLst/>
              <a:gdLst>
                <a:gd name="T0" fmla="*/ 7 w 191"/>
                <a:gd name="T1" fmla="*/ 80 h 80"/>
                <a:gd name="T2" fmla="*/ 7 w 191"/>
                <a:gd name="T3" fmla="*/ 74 h 80"/>
                <a:gd name="T4" fmla="*/ 10 w 191"/>
                <a:gd name="T5" fmla="*/ 78 h 80"/>
                <a:gd name="T6" fmla="*/ 7 w 191"/>
                <a:gd name="T7" fmla="*/ 74 h 80"/>
                <a:gd name="T8" fmla="*/ 7 w 191"/>
                <a:gd name="T9" fmla="*/ 80 h 80"/>
                <a:gd name="T10" fmla="*/ 1 w 191"/>
                <a:gd name="T11" fmla="*/ 76 h 80"/>
                <a:gd name="T12" fmla="*/ 1 w 191"/>
                <a:gd name="T13" fmla="*/ 76 h 80"/>
                <a:gd name="T14" fmla="*/ 3 w 191"/>
                <a:gd name="T15" fmla="*/ 69 h 80"/>
                <a:gd name="T16" fmla="*/ 3 w 191"/>
                <a:gd name="T17" fmla="*/ 69 h 80"/>
                <a:gd name="T18" fmla="*/ 92 w 191"/>
                <a:gd name="T19" fmla="*/ 1 h 80"/>
                <a:gd name="T20" fmla="*/ 99 w 191"/>
                <a:gd name="T21" fmla="*/ 1 h 80"/>
                <a:gd name="T22" fmla="*/ 99 w 191"/>
                <a:gd name="T23" fmla="*/ 1 h 80"/>
                <a:gd name="T24" fmla="*/ 188 w 191"/>
                <a:gd name="T25" fmla="*/ 69 h 80"/>
                <a:gd name="T26" fmla="*/ 190 w 191"/>
                <a:gd name="T27" fmla="*/ 76 h 80"/>
                <a:gd name="T28" fmla="*/ 190 w 191"/>
                <a:gd name="T29" fmla="*/ 76 h 80"/>
                <a:gd name="T30" fmla="*/ 185 w 191"/>
                <a:gd name="T31" fmla="*/ 80 h 80"/>
                <a:gd name="T32" fmla="*/ 185 w 191"/>
                <a:gd name="T33" fmla="*/ 80 h 80"/>
                <a:gd name="T34" fmla="*/ 7 w 191"/>
                <a:gd name="T35" fmla="*/ 80 h 80"/>
                <a:gd name="T36" fmla="*/ 168 w 191"/>
                <a:gd name="T37" fmla="*/ 68 h 80"/>
                <a:gd name="T38" fmla="*/ 96 w 191"/>
                <a:gd name="T39" fmla="*/ 13 h 80"/>
                <a:gd name="T40" fmla="*/ 24 w 191"/>
                <a:gd name="T41" fmla="*/ 68 h 80"/>
                <a:gd name="T42" fmla="*/ 168 w 191"/>
                <a:gd name="T43" fmla="*/ 6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1" h="80">
                  <a:moveTo>
                    <a:pt x="7" y="80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4" y="80"/>
                    <a:pt x="2" y="78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0" y="73"/>
                    <a:pt x="1" y="71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4" y="0"/>
                    <a:pt x="97" y="0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88" y="69"/>
                    <a:pt x="188" y="69"/>
                    <a:pt x="188" y="69"/>
                  </a:cubicBezTo>
                  <a:cubicBezTo>
                    <a:pt x="190" y="71"/>
                    <a:pt x="191" y="73"/>
                    <a:pt x="190" y="76"/>
                  </a:cubicBezTo>
                  <a:cubicBezTo>
                    <a:pt x="190" y="76"/>
                    <a:pt x="190" y="76"/>
                    <a:pt x="190" y="76"/>
                  </a:cubicBezTo>
                  <a:cubicBezTo>
                    <a:pt x="190" y="78"/>
                    <a:pt x="187" y="80"/>
                    <a:pt x="185" y="80"/>
                  </a:cubicBezTo>
                  <a:cubicBezTo>
                    <a:pt x="185" y="80"/>
                    <a:pt x="185" y="80"/>
                    <a:pt x="185" y="80"/>
                  </a:cubicBezTo>
                  <a:cubicBezTo>
                    <a:pt x="7" y="80"/>
                    <a:pt x="7" y="80"/>
                    <a:pt x="7" y="80"/>
                  </a:cubicBezTo>
                  <a:close/>
                  <a:moveTo>
                    <a:pt x="168" y="68"/>
                  </a:moveTo>
                  <a:cubicBezTo>
                    <a:pt x="96" y="13"/>
                    <a:pt x="96" y="13"/>
                    <a:pt x="96" y="13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168" y="68"/>
                    <a:pt x="168" y="68"/>
                    <a:pt x="168" y="6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1"/>
            <p:cNvSpPr>
              <a:spLocks noEditPoints="1"/>
            </p:cNvSpPr>
            <p:nvPr/>
          </p:nvSpPr>
          <p:spPr bwMode="auto">
            <a:xfrm>
              <a:off x="2155826" y="4378760"/>
              <a:ext cx="139700" cy="187325"/>
            </a:xfrm>
            <a:custGeom>
              <a:avLst/>
              <a:gdLst>
                <a:gd name="T0" fmla="*/ 12 w 45"/>
                <a:gd name="T1" fmla="*/ 61 h 61"/>
                <a:gd name="T2" fmla="*/ 0 w 45"/>
                <a:gd name="T3" fmla="*/ 49 h 61"/>
                <a:gd name="T4" fmla="*/ 0 w 45"/>
                <a:gd name="T5" fmla="*/ 49 h 61"/>
                <a:gd name="T6" fmla="*/ 0 w 45"/>
                <a:gd name="T7" fmla="*/ 11 h 61"/>
                <a:gd name="T8" fmla="*/ 12 w 45"/>
                <a:gd name="T9" fmla="*/ 0 h 61"/>
                <a:gd name="T10" fmla="*/ 12 w 45"/>
                <a:gd name="T11" fmla="*/ 0 h 61"/>
                <a:gd name="T12" fmla="*/ 34 w 45"/>
                <a:gd name="T13" fmla="*/ 0 h 61"/>
                <a:gd name="T14" fmla="*/ 45 w 45"/>
                <a:gd name="T15" fmla="*/ 11 h 61"/>
                <a:gd name="T16" fmla="*/ 45 w 45"/>
                <a:gd name="T17" fmla="*/ 11 h 61"/>
                <a:gd name="T18" fmla="*/ 45 w 45"/>
                <a:gd name="T19" fmla="*/ 49 h 61"/>
                <a:gd name="T20" fmla="*/ 34 w 45"/>
                <a:gd name="T21" fmla="*/ 61 h 61"/>
                <a:gd name="T22" fmla="*/ 34 w 45"/>
                <a:gd name="T23" fmla="*/ 61 h 61"/>
                <a:gd name="T24" fmla="*/ 12 w 45"/>
                <a:gd name="T25" fmla="*/ 61 h 61"/>
                <a:gd name="T26" fmla="*/ 8 w 45"/>
                <a:gd name="T27" fmla="*/ 49 h 61"/>
                <a:gd name="T28" fmla="*/ 12 w 45"/>
                <a:gd name="T29" fmla="*/ 53 h 61"/>
                <a:gd name="T30" fmla="*/ 12 w 45"/>
                <a:gd name="T31" fmla="*/ 53 h 61"/>
                <a:gd name="T32" fmla="*/ 34 w 45"/>
                <a:gd name="T33" fmla="*/ 53 h 61"/>
                <a:gd name="T34" fmla="*/ 38 w 45"/>
                <a:gd name="T35" fmla="*/ 49 h 61"/>
                <a:gd name="T36" fmla="*/ 38 w 45"/>
                <a:gd name="T37" fmla="*/ 49 h 61"/>
                <a:gd name="T38" fmla="*/ 38 w 45"/>
                <a:gd name="T39" fmla="*/ 11 h 61"/>
                <a:gd name="T40" fmla="*/ 34 w 45"/>
                <a:gd name="T41" fmla="*/ 7 h 61"/>
                <a:gd name="T42" fmla="*/ 34 w 45"/>
                <a:gd name="T43" fmla="*/ 7 h 61"/>
                <a:gd name="T44" fmla="*/ 12 w 45"/>
                <a:gd name="T45" fmla="*/ 7 h 61"/>
                <a:gd name="T46" fmla="*/ 8 w 45"/>
                <a:gd name="T47" fmla="*/ 11 h 61"/>
                <a:gd name="T48" fmla="*/ 8 w 45"/>
                <a:gd name="T49" fmla="*/ 11 h 61"/>
                <a:gd name="T50" fmla="*/ 8 w 45"/>
                <a:gd name="T51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" h="61">
                  <a:moveTo>
                    <a:pt x="12" y="61"/>
                  </a:moveTo>
                  <a:cubicBezTo>
                    <a:pt x="5" y="61"/>
                    <a:pt x="0" y="55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0" y="0"/>
                    <a:pt x="45" y="5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55"/>
                    <a:pt x="40" y="61"/>
                    <a:pt x="34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12" y="61"/>
                    <a:pt x="12" y="61"/>
                    <a:pt x="12" y="61"/>
                  </a:cubicBezTo>
                  <a:close/>
                  <a:moveTo>
                    <a:pt x="8" y="49"/>
                  </a:moveTo>
                  <a:cubicBezTo>
                    <a:pt x="8" y="51"/>
                    <a:pt x="10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6" y="53"/>
                    <a:pt x="38" y="51"/>
                    <a:pt x="38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9"/>
                    <a:pt x="36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7"/>
                    <a:pt x="8" y="9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49"/>
                    <a:pt x="8" y="49"/>
                    <a:pt x="8" y="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Freeform 232"/>
          <p:cNvSpPr>
            <a:spLocks noEditPoints="1"/>
          </p:cNvSpPr>
          <p:nvPr/>
        </p:nvSpPr>
        <p:spPr bwMode="auto">
          <a:xfrm>
            <a:off x="4450547" y="4852047"/>
            <a:ext cx="577798" cy="549430"/>
          </a:xfrm>
          <a:custGeom>
            <a:avLst/>
            <a:gdLst>
              <a:gd name="T0" fmla="*/ 124 w 387"/>
              <a:gd name="T1" fmla="*/ 300 h 368"/>
              <a:gd name="T2" fmla="*/ 262 w 387"/>
              <a:gd name="T3" fmla="*/ 300 h 368"/>
              <a:gd name="T4" fmla="*/ 262 w 387"/>
              <a:gd name="T5" fmla="*/ 257 h 368"/>
              <a:gd name="T6" fmla="*/ 124 w 387"/>
              <a:gd name="T7" fmla="*/ 257 h 368"/>
              <a:gd name="T8" fmla="*/ 124 w 387"/>
              <a:gd name="T9" fmla="*/ 300 h 368"/>
              <a:gd name="T10" fmla="*/ 124 w 387"/>
              <a:gd name="T11" fmla="*/ 241 h 368"/>
              <a:gd name="T12" fmla="*/ 262 w 387"/>
              <a:gd name="T13" fmla="*/ 241 h 368"/>
              <a:gd name="T14" fmla="*/ 262 w 387"/>
              <a:gd name="T15" fmla="*/ 199 h 368"/>
              <a:gd name="T16" fmla="*/ 124 w 387"/>
              <a:gd name="T17" fmla="*/ 199 h 368"/>
              <a:gd name="T18" fmla="*/ 124 w 387"/>
              <a:gd name="T19" fmla="*/ 241 h 368"/>
              <a:gd name="T20" fmla="*/ 381 w 387"/>
              <a:gd name="T21" fmla="*/ 148 h 368"/>
              <a:gd name="T22" fmla="*/ 373 w 387"/>
              <a:gd name="T23" fmla="*/ 140 h 368"/>
              <a:gd name="T24" fmla="*/ 373 w 387"/>
              <a:gd name="T25" fmla="*/ 140 h 368"/>
              <a:gd name="T26" fmla="*/ 192 w 387"/>
              <a:gd name="T27" fmla="*/ 0 h 368"/>
              <a:gd name="T28" fmla="*/ 192 w 387"/>
              <a:gd name="T29" fmla="*/ 0 h 368"/>
              <a:gd name="T30" fmla="*/ 192 w 387"/>
              <a:gd name="T31" fmla="*/ 0 h 368"/>
              <a:gd name="T32" fmla="*/ 192 w 387"/>
              <a:gd name="T33" fmla="*/ 0 h 368"/>
              <a:gd name="T34" fmla="*/ 192 w 387"/>
              <a:gd name="T35" fmla="*/ 0 h 368"/>
              <a:gd name="T36" fmla="*/ 14 w 387"/>
              <a:gd name="T37" fmla="*/ 140 h 368"/>
              <a:gd name="T38" fmla="*/ 14 w 387"/>
              <a:gd name="T39" fmla="*/ 140 h 368"/>
              <a:gd name="T40" fmla="*/ 6 w 387"/>
              <a:gd name="T41" fmla="*/ 148 h 368"/>
              <a:gd name="T42" fmla="*/ 0 w 387"/>
              <a:gd name="T43" fmla="*/ 152 h 368"/>
              <a:gd name="T44" fmla="*/ 0 w 387"/>
              <a:gd name="T45" fmla="*/ 187 h 368"/>
              <a:gd name="T46" fmla="*/ 31 w 387"/>
              <a:gd name="T47" fmla="*/ 187 h 368"/>
              <a:gd name="T48" fmla="*/ 31 w 387"/>
              <a:gd name="T49" fmla="*/ 368 h 368"/>
              <a:gd name="T50" fmla="*/ 356 w 387"/>
              <a:gd name="T51" fmla="*/ 368 h 368"/>
              <a:gd name="T52" fmla="*/ 356 w 387"/>
              <a:gd name="T53" fmla="*/ 187 h 368"/>
              <a:gd name="T54" fmla="*/ 387 w 387"/>
              <a:gd name="T55" fmla="*/ 187 h 368"/>
              <a:gd name="T56" fmla="*/ 387 w 387"/>
              <a:gd name="T57" fmla="*/ 152 h 368"/>
              <a:gd name="T58" fmla="*/ 381 w 387"/>
              <a:gd name="T59" fmla="*/ 148 h 368"/>
              <a:gd name="T60" fmla="*/ 313 w 387"/>
              <a:gd name="T61" fmla="*/ 325 h 368"/>
              <a:gd name="T62" fmla="*/ 72 w 387"/>
              <a:gd name="T63" fmla="*/ 325 h 368"/>
              <a:gd name="T64" fmla="*/ 72 w 387"/>
              <a:gd name="T65" fmla="*/ 148 h 368"/>
              <a:gd name="T66" fmla="*/ 192 w 387"/>
              <a:gd name="T67" fmla="*/ 53 h 368"/>
              <a:gd name="T68" fmla="*/ 313 w 387"/>
              <a:gd name="T69" fmla="*/ 148 h 368"/>
              <a:gd name="T70" fmla="*/ 313 w 387"/>
              <a:gd name="T71" fmla="*/ 32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87" h="368">
                <a:moveTo>
                  <a:pt x="124" y="300"/>
                </a:moveTo>
                <a:lnTo>
                  <a:pt x="262" y="300"/>
                </a:lnTo>
                <a:lnTo>
                  <a:pt x="262" y="257"/>
                </a:lnTo>
                <a:lnTo>
                  <a:pt x="124" y="257"/>
                </a:lnTo>
                <a:lnTo>
                  <a:pt x="124" y="300"/>
                </a:lnTo>
                <a:close/>
                <a:moveTo>
                  <a:pt x="124" y="241"/>
                </a:moveTo>
                <a:lnTo>
                  <a:pt x="262" y="241"/>
                </a:lnTo>
                <a:lnTo>
                  <a:pt x="262" y="199"/>
                </a:lnTo>
                <a:lnTo>
                  <a:pt x="124" y="199"/>
                </a:lnTo>
                <a:lnTo>
                  <a:pt x="124" y="241"/>
                </a:lnTo>
                <a:close/>
                <a:moveTo>
                  <a:pt x="381" y="148"/>
                </a:moveTo>
                <a:lnTo>
                  <a:pt x="373" y="140"/>
                </a:lnTo>
                <a:lnTo>
                  <a:pt x="373" y="140"/>
                </a:lnTo>
                <a:lnTo>
                  <a:pt x="192" y="0"/>
                </a:lnTo>
                <a:lnTo>
                  <a:pt x="192" y="0"/>
                </a:lnTo>
                <a:lnTo>
                  <a:pt x="192" y="0"/>
                </a:lnTo>
                <a:lnTo>
                  <a:pt x="192" y="0"/>
                </a:lnTo>
                <a:lnTo>
                  <a:pt x="192" y="0"/>
                </a:lnTo>
                <a:lnTo>
                  <a:pt x="14" y="140"/>
                </a:lnTo>
                <a:lnTo>
                  <a:pt x="14" y="140"/>
                </a:lnTo>
                <a:lnTo>
                  <a:pt x="6" y="148"/>
                </a:lnTo>
                <a:lnTo>
                  <a:pt x="0" y="152"/>
                </a:lnTo>
                <a:lnTo>
                  <a:pt x="0" y="187"/>
                </a:lnTo>
                <a:lnTo>
                  <a:pt x="31" y="187"/>
                </a:lnTo>
                <a:lnTo>
                  <a:pt x="31" y="368"/>
                </a:lnTo>
                <a:lnTo>
                  <a:pt x="356" y="368"/>
                </a:lnTo>
                <a:lnTo>
                  <a:pt x="356" y="187"/>
                </a:lnTo>
                <a:lnTo>
                  <a:pt x="387" y="187"/>
                </a:lnTo>
                <a:lnTo>
                  <a:pt x="387" y="152"/>
                </a:lnTo>
                <a:lnTo>
                  <a:pt x="381" y="148"/>
                </a:lnTo>
                <a:close/>
                <a:moveTo>
                  <a:pt x="313" y="325"/>
                </a:moveTo>
                <a:lnTo>
                  <a:pt x="72" y="325"/>
                </a:lnTo>
                <a:lnTo>
                  <a:pt x="72" y="148"/>
                </a:lnTo>
                <a:lnTo>
                  <a:pt x="192" y="53"/>
                </a:lnTo>
                <a:lnTo>
                  <a:pt x="313" y="148"/>
                </a:lnTo>
                <a:lnTo>
                  <a:pt x="313" y="325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33"/>
          <p:cNvSpPr>
            <a:spLocks noEditPoints="1"/>
          </p:cNvSpPr>
          <p:nvPr/>
        </p:nvSpPr>
        <p:spPr bwMode="auto">
          <a:xfrm>
            <a:off x="6986512" y="4852047"/>
            <a:ext cx="397736" cy="528370"/>
          </a:xfrm>
          <a:custGeom>
            <a:avLst/>
            <a:gdLst>
              <a:gd name="T0" fmla="*/ 120 w 134"/>
              <a:gd name="T1" fmla="*/ 97 h 207"/>
              <a:gd name="T2" fmla="*/ 121 w 134"/>
              <a:gd name="T3" fmla="*/ 81 h 207"/>
              <a:gd name="T4" fmla="*/ 121 w 134"/>
              <a:gd name="T5" fmla="*/ 66 h 207"/>
              <a:gd name="T6" fmla="*/ 104 w 134"/>
              <a:gd name="T7" fmla="*/ 16 h 207"/>
              <a:gd name="T8" fmla="*/ 66 w 134"/>
              <a:gd name="T9" fmla="*/ 0 h 207"/>
              <a:gd name="T10" fmla="*/ 28 w 134"/>
              <a:gd name="T11" fmla="*/ 16 h 207"/>
              <a:gd name="T12" fmla="*/ 13 w 134"/>
              <a:gd name="T13" fmla="*/ 53 h 207"/>
              <a:gd name="T14" fmla="*/ 13 w 134"/>
              <a:gd name="T15" fmla="*/ 97 h 207"/>
              <a:gd name="T16" fmla="*/ 0 w 134"/>
              <a:gd name="T17" fmla="*/ 106 h 207"/>
              <a:gd name="T18" fmla="*/ 0 w 134"/>
              <a:gd name="T19" fmla="*/ 198 h 207"/>
              <a:gd name="T20" fmla="*/ 3 w 134"/>
              <a:gd name="T21" fmla="*/ 204 h 207"/>
              <a:gd name="T22" fmla="*/ 9 w 134"/>
              <a:gd name="T23" fmla="*/ 207 h 207"/>
              <a:gd name="T24" fmla="*/ 125 w 134"/>
              <a:gd name="T25" fmla="*/ 207 h 207"/>
              <a:gd name="T26" fmla="*/ 131 w 134"/>
              <a:gd name="T27" fmla="*/ 204 h 207"/>
              <a:gd name="T28" fmla="*/ 134 w 134"/>
              <a:gd name="T29" fmla="*/ 198 h 207"/>
              <a:gd name="T30" fmla="*/ 134 w 134"/>
              <a:gd name="T31" fmla="*/ 106 h 207"/>
              <a:gd name="T32" fmla="*/ 120 w 134"/>
              <a:gd name="T33" fmla="*/ 97 h 207"/>
              <a:gd name="T34" fmla="*/ 33 w 134"/>
              <a:gd name="T35" fmla="*/ 54 h 207"/>
              <a:gd name="T36" fmla="*/ 43 w 134"/>
              <a:gd name="T37" fmla="*/ 30 h 207"/>
              <a:gd name="T38" fmla="*/ 66 w 134"/>
              <a:gd name="T39" fmla="*/ 21 h 207"/>
              <a:gd name="T40" fmla="*/ 90 w 134"/>
              <a:gd name="T41" fmla="*/ 30 h 207"/>
              <a:gd name="T42" fmla="*/ 99 w 134"/>
              <a:gd name="T43" fmla="*/ 54 h 207"/>
              <a:gd name="T44" fmla="*/ 99 w 134"/>
              <a:gd name="T45" fmla="*/ 97 h 207"/>
              <a:gd name="T46" fmla="*/ 33 w 134"/>
              <a:gd name="T47" fmla="*/ 97 h 207"/>
              <a:gd name="T48" fmla="*/ 33 w 134"/>
              <a:gd name="T49" fmla="*/ 5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4" h="207">
                <a:moveTo>
                  <a:pt x="120" y="97"/>
                </a:moveTo>
                <a:cubicBezTo>
                  <a:pt x="120" y="94"/>
                  <a:pt x="120" y="89"/>
                  <a:pt x="121" y="81"/>
                </a:cubicBezTo>
                <a:cubicBezTo>
                  <a:pt x="121" y="74"/>
                  <a:pt x="121" y="69"/>
                  <a:pt x="121" y="66"/>
                </a:cubicBezTo>
                <a:cubicBezTo>
                  <a:pt x="121" y="43"/>
                  <a:pt x="115" y="26"/>
                  <a:pt x="104" y="16"/>
                </a:cubicBezTo>
                <a:cubicBezTo>
                  <a:pt x="94" y="5"/>
                  <a:pt x="81" y="0"/>
                  <a:pt x="66" y="0"/>
                </a:cubicBezTo>
                <a:cubicBezTo>
                  <a:pt x="52" y="0"/>
                  <a:pt x="39" y="5"/>
                  <a:pt x="28" y="16"/>
                </a:cubicBezTo>
                <a:cubicBezTo>
                  <a:pt x="18" y="26"/>
                  <a:pt x="13" y="39"/>
                  <a:pt x="13" y="53"/>
                </a:cubicBezTo>
                <a:cubicBezTo>
                  <a:pt x="13" y="97"/>
                  <a:pt x="13" y="97"/>
                  <a:pt x="13" y="97"/>
                </a:cubicBezTo>
                <a:cubicBezTo>
                  <a:pt x="4" y="97"/>
                  <a:pt x="0" y="100"/>
                  <a:pt x="0" y="106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00"/>
                  <a:pt x="1" y="203"/>
                  <a:pt x="3" y="204"/>
                </a:cubicBezTo>
                <a:cubicBezTo>
                  <a:pt x="5" y="206"/>
                  <a:pt x="7" y="207"/>
                  <a:pt x="9" y="207"/>
                </a:cubicBezTo>
                <a:cubicBezTo>
                  <a:pt x="125" y="207"/>
                  <a:pt x="125" y="207"/>
                  <a:pt x="125" y="207"/>
                </a:cubicBezTo>
                <a:cubicBezTo>
                  <a:pt x="127" y="207"/>
                  <a:pt x="129" y="206"/>
                  <a:pt x="131" y="204"/>
                </a:cubicBezTo>
                <a:cubicBezTo>
                  <a:pt x="133" y="203"/>
                  <a:pt x="134" y="200"/>
                  <a:pt x="134" y="198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34" y="100"/>
                  <a:pt x="129" y="97"/>
                  <a:pt x="120" y="97"/>
                </a:cubicBezTo>
                <a:close/>
                <a:moveTo>
                  <a:pt x="33" y="54"/>
                </a:moveTo>
                <a:cubicBezTo>
                  <a:pt x="33" y="44"/>
                  <a:pt x="37" y="37"/>
                  <a:pt x="43" y="30"/>
                </a:cubicBezTo>
                <a:cubicBezTo>
                  <a:pt x="50" y="24"/>
                  <a:pt x="57" y="21"/>
                  <a:pt x="66" y="21"/>
                </a:cubicBezTo>
                <a:cubicBezTo>
                  <a:pt x="75" y="21"/>
                  <a:pt x="83" y="24"/>
                  <a:pt x="90" y="30"/>
                </a:cubicBezTo>
                <a:cubicBezTo>
                  <a:pt x="96" y="37"/>
                  <a:pt x="99" y="44"/>
                  <a:pt x="99" y="54"/>
                </a:cubicBezTo>
                <a:cubicBezTo>
                  <a:pt x="99" y="97"/>
                  <a:pt x="99" y="97"/>
                  <a:pt x="99" y="97"/>
                </a:cubicBezTo>
                <a:cubicBezTo>
                  <a:pt x="33" y="97"/>
                  <a:pt x="33" y="97"/>
                  <a:pt x="33" y="97"/>
                </a:cubicBezTo>
                <a:lnTo>
                  <a:pt x="33" y="54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1425085" y="1860183"/>
            <a:ext cx="2179126" cy="1884692"/>
            <a:chOff x="1537144" y="2277303"/>
            <a:chExt cx="1807123" cy="1884692"/>
          </a:xfrm>
        </p:grpSpPr>
        <p:sp>
          <p:nvSpPr>
            <p:cNvPr id="44" name="矩形 43"/>
            <p:cNvSpPr/>
            <p:nvPr/>
          </p:nvSpPr>
          <p:spPr>
            <a:xfrm>
              <a:off x="1537144" y="2277303"/>
              <a:ext cx="1807123" cy="853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1537144" y="2692490"/>
              <a:ext cx="1807123" cy="1469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sp>
        <p:nvSpPr>
          <p:cNvPr id="46" name="椭圆 45"/>
          <p:cNvSpPr/>
          <p:nvPr/>
        </p:nvSpPr>
        <p:spPr>
          <a:xfrm flipH="1">
            <a:off x="2148646" y="433592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7" name="组合 46"/>
          <p:cNvGrpSpPr/>
          <p:nvPr/>
        </p:nvGrpSpPr>
        <p:grpSpPr>
          <a:xfrm>
            <a:off x="3832702" y="3575569"/>
            <a:ext cx="1807123" cy="948618"/>
            <a:chOff x="1717675" y="3767416"/>
            <a:chExt cx="1314450" cy="1665288"/>
          </a:xfrm>
        </p:grpSpPr>
        <p:sp>
          <p:nvSpPr>
            <p:cNvPr id="48" name="Freeform 234"/>
            <p:cNvSpPr>
              <a:spLocks/>
            </p:cNvSpPr>
            <p:nvPr/>
          </p:nvSpPr>
          <p:spPr bwMode="auto">
            <a:xfrm>
              <a:off x="1717675" y="3767416"/>
              <a:ext cx="1314450" cy="1665288"/>
            </a:xfrm>
            <a:custGeom>
              <a:avLst/>
              <a:gdLst>
                <a:gd name="T0" fmla="*/ 381 w 426"/>
                <a:gd name="T1" fmla="*/ 0 h 540"/>
                <a:gd name="T2" fmla="*/ 46 w 426"/>
                <a:gd name="T3" fmla="*/ 0 h 540"/>
                <a:gd name="T4" fmla="*/ 0 w 426"/>
                <a:gd name="T5" fmla="*/ 46 h 540"/>
                <a:gd name="T6" fmla="*/ 0 w 426"/>
                <a:gd name="T7" fmla="*/ 380 h 540"/>
                <a:gd name="T8" fmla="*/ 46 w 426"/>
                <a:gd name="T9" fmla="*/ 426 h 540"/>
                <a:gd name="T10" fmla="*/ 164 w 426"/>
                <a:gd name="T11" fmla="*/ 426 h 540"/>
                <a:gd name="T12" fmla="*/ 213 w 426"/>
                <a:gd name="T13" fmla="*/ 540 h 540"/>
                <a:gd name="T14" fmla="*/ 264 w 426"/>
                <a:gd name="T15" fmla="*/ 426 h 540"/>
                <a:gd name="T16" fmla="*/ 381 w 426"/>
                <a:gd name="T17" fmla="*/ 426 h 540"/>
                <a:gd name="T18" fmla="*/ 426 w 426"/>
                <a:gd name="T19" fmla="*/ 380 h 540"/>
                <a:gd name="T20" fmla="*/ 426 w 426"/>
                <a:gd name="T21" fmla="*/ 46 h 540"/>
                <a:gd name="T22" fmla="*/ 381 w 426"/>
                <a:gd name="T23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6" h="540">
                  <a:moveTo>
                    <a:pt x="381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405"/>
                    <a:pt x="21" y="426"/>
                    <a:pt x="46" y="426"/>
                  </a:cubicBezTo>
                  <a:cubicBezTo>
                    <a:pt x="164" y="426"/>
                    <a:pt x="164" y="426"/>
                    <a:pt x="164" y="426"/>
                  </a:cubicBezTo>
                  <a:cubicBezTo>
                    <a:pt x="213" y="540"/>
                    <a:pt x="213" y="540"/>
                    <a:pt x="213" y="540"/>
                  </a:cubicBezTo>
                  <a:cubicBezTo>
                    <a:pt x="264" y="426"/>
                    <a:pt x="264" y="426"/>
                    <a:pt x="264" y="426"/>
                  </a:cubicBezTo>
                  <a:cubicBezTo>
                    <a:pt x="381" y="426"/>
                    <a:pt x="381" y="426"/>
                    <a:pt x="381" y="426"/>
                  </a:cubicBezTo>
                  <a:cubicBezTo>
                    <a:pt x="406" y="426"/>
                    <a:pt x="426" y="405"/>
                    <a:pt x="426" y="380"/>
                  </a:cubicBezTo>
                  <a:cubicBezTo>
                    <a:pt x="426" y="46"/>
                    <a:pt x="426" y="46"/>
                    <a:pt x="426" y="46"/>
                  </a:cubicBezTo>
                  <a:cubicBezTo>
                    <a:pt x="426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34"/>
            <p:cNvSpPr>
              <a:spLocks/>
            </p:cNvSpPr>
            <p:nvPr/>
          </p:nvSpPr>
          <p:spPr bwMode="auto">
            <a:xfrm>
              <a:off x="1778437" y="3904074"/>
              <a:ext cx="1194157" cy="1346874"/>
            </a:xfrm>
            <a:custGeom>
              <a:avLst/>
              <a:gdLst>
                <a:gd name="T0" fmla="*/ 381 w 426"/>
                <a:gd name="T1" fmla="*/ 0 h 540"/>
                <a:gd name="T2" fmla="*/ 46 w 426"/>
                <a:gd name="T3" fmla="*/ 0 h 540"/>
                <a:gd name="T4" fmla="*/ 0 w 426"/>
                <a:gd name="T5" fmla="*/ 46 h 540"/>
                <a:gd name="T6" fmla="*/ 0 w 426"/>
                <a:gd name="T7" fmla="*/ 380 h 540"/>
                <a:gd name="T8" fmla="*/ 46 w 426"/>
                <a:gd name="T9" fmla="*/ 426 h 540"/>
                <a:gd name="T10" fmla="*/ 164 w 426"/>
                <a:gd name="T11" fmla="*/ 426 h 540"/>
                <a:gd name="T12" fmla="*/ 213 w 426"/>
                <a:gd name="T13" fmla="*/ 540 h 540"/>
                <a:gd name="T14" fmla="*/ 264 w 426"/>
                <a:gd name="T15" fmla="*/ 426 h 540"/>
                <a:gd name="T16" fmla="*/ 381 w 426"/>
                <a:gd name="T17" fmla="*/ 426 h 540"/>
                <a:gd name="T18" fmla="*/ 426 w 426"/>
                <a:gd name="T19" fmla="*/ 380 h 540"/>
                <a:gd name="T20" fmla="*/ 426 w 426"/>
                <a:gd name="T21" fmla="*/ 46 h 540"/>
                <a:gd name="T22" fmla="*/ 381 w 426"/>
                <a:gd name="T23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6" h="540">
                  <a:moveTo>
                    <a:pt x="381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405"/>
                    <a:pt x="21" y="426"/>
                    <a:pt x="46" y="426"/>
                  </a:cubicBezTo>
                  <a:cubicBezTo>
                    <a:pt x="164" y="426"/>
                    <a:pt x="164" y="426"/>
                    <a:pt x="164" y="426"/>
                  </a:cubicBezTo>
                  <a:cubicBezTo>
                    <a:pt x="213" y="540"/>
                    <a:pt x="213" y="540"/>
                    <a:pt x="213" y="540"/>
                  </a:cubicBezTo>
                  <a:cubicBezTo>
                    <a:pt x="264" y="426"/>
                    <a:pt x="264" y="426"/>
                    <a:pt x="264" y="426"/>
                  </a:cubicBezTo>
                  <a:cubicBezTo>
                    <a:pt x="381" y="426"/>
                    <a:pt x="381" y="426"/>
                    <a:pt x="381" y="426"/>
                  </a:cubicBezTo>
                  <a:cubicBezTo>
                    <a:pt x="406" y="426"/>
                    <a:pt x="426" y="405"/>
                    <a:pt x="426" y="380"/>
                  </a:cubicBezTo>
                  <a:cubicBezTo>
                    <a:pt x="426" y="46"/>
                    <a:pt x="426" y="46"/>
                    <a:pt x="426" y="46"/>
                  </a:cubicBezTo>
                  <a:cubicBezTo>
                    <a:pt x="426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椭圆 49"/>
          <p:cNvSpPr/>
          <p:nvPr/>
        </p:nvSpPr>
        <p:spPr>
          <a:xfrm flipH="1">
            <a:off x="4556263" y="433592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1" name="组合 50"/>
          <p:cNvGrpSpPr/>
          <p:nvPr/>
        </p:nvGrpSpPr>
        <p:grpSpPr>
          <a:xfrm>
            <a:off x="6269051" y="3575569"/>
            <a:ext cx="1807123" cy="948618"/>
            <a:chOff x="1717675" y="3767416"/>
            <a:chExt cx="1314450" cy="1665288"/>
          </a:xfrm>
        </p:grpSpPr>
        <p:sp>
          <p:nvSpPr>
            <p:cNvPr id="52" name="Freeform 234"/>
            <p:cNvSpPr>
              <a:spLocks/>
            </p:cNvSpPr>
            <p:nvPr/>
          </p:nvSpPr>
          <p:spPr bwMode="auto">
            <a:xfrm>
              <a:off x="1717675" y="3767416"/>
              <a:ext cx="1314450" cy="1665288"/>
            </a:xfrm>
            <a:custGeom>
              <a:avLst/>
              <a:gdLst>
                <a:gd name="T0" fmla="*/ 381 w 426"/>
                <a:gd name="T1" fmla="*/ 0 h 540"/>
                <a:gd name="T2" fmla="*/ 46 w 426"/>
                <a:gd name="T3" fmla="*/ 0 h 540"/>
                <a:gd name="T4" fmla="*/ 0 w 426"/>
                <a:gd name="T5" fmla="*/ 46 h 540"/>
                <a:gd name="T6" fmla="*/ 0 w 426"/>
                <a:gd name="T7" fmla="*/ 380 h 540"/>
                <a:gd name="T8" fmla="*/ 46 w 426"/>
                <a:gd name="T9" fmla="*/ 426 h 540"/>
                <a:gd name="T10" fmla="*/ 164 w 426"/>
                <a:gd name="T11" fmla="*/ 426 h 540"/>
                <a:gd name="T12" fmla="*/ 213 w 426"/>
                <a:gd name="T13" fmla="*/ 540 h 540"/>
                <a:gd name="T14" fmla="*/ 264 w 426"/>
                <a:gd name="T15" fmla="*/ 426 h 540"/>
                <a:gd name="T16" fmla="*/ 381 w 426"/>
                <a:gd name="T17" fmla="*/ 426 h 540"/>
                <a:gd name="T18" fmla="*/ 426 w 426"/>
                <a:gd name="T19" fmla="*/ 380 h 540"/>
                <a:gd name="T20" fmla="*/ 426 w 426"/>
                <a:gd name="T21" fmla="*/ 46 h 540"/>
                <a:gd name="T22" fmla="*/ 381 w 426"/>
                <a:gd name="T23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6" h="540">
                  <a:moveTo>
                    <a:pt x="381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405"/>
                    <a:pt x="21" y="426"/>
                    <a:pt x="46" y="426"/>
                  </a:cubicBezTo>
                  <a:cubicBezTo>
                    <a:pt x="164" y="426"/>
                    <a:pt x="164" y="426"/>
                    <a:pt x="164" y="426"/>
                  </a:cubicBezTo>
                  <a:cubicBezTo>
                    <a:pt x="213" y="540"/>
                    <a:pt x="213" y="540"/>
                    <a:pt x="213" y="540"/>
                  </a:cubicBezTo>
                  <a:cubicBezTo>
                    <a:pt x="264" y="426"/>
                    <a:pt x="264" y="426"/>
                    <a:pt x="264" y="426"/>
                  </a:cubicBezTo>
                  <a:cubicBezTo>
                    <a:pt x="381" y="426"/>
                    <a:pt x="381" y="426"/>
                    <a:pt x="381" y="426"/>
                  </a:cubicBezTo>
                  <a:cubicBezTo>
                    <a:pt x="406" y="426"/>
                    <a:pt x="426" y="405"/>
                    <a:pt x="426" y="380"/>
                  </a:cubicBezTo>
                  <a:cubicBezTo>
                    <a:pt x="426" y="46"/>
                    <a:pt x="426" y="46"/>
                    <a:pt x="426" y="46"/>
                  </a:cubicBezTo>
                  <a:cubicBezTo>
                    <a:pt x="426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34"/>
            <p:cNvSpPr>
              <a:spLocks/>
            </p:cNvSpPr>
            <p:nvPr/>
          </p:nvSpPr>
          <p:spPr bwMode="auto">
            <a:xfrm>
              <a:off x="1778437" y="3904074"/>
              <a:ext cx="1194157" cy="1346874"/>
            </a:xfrm>
            <a:custGeom>
              <a:avLst/>
              <a:gdLst>
                <a:gd name="T0" fmla="*/ 381 w 426"/>
                <a:gd name="T1" fmla="*/ 0 h 540"/>
                <a:gd name="T2" fmla="*/ 46 w 426"/>
                <a:gd name="T3" fmla="*/ 0 h 540"/>
                <a:gd name="T4" fmla="*/ 0 w 426"/>
                <a:gd name="T5" fmla="*/ 46 h 540"/>
                <a:gd name="T6" fmla="*/ 0 w 426"/>
                <a:gd name="T7" fmla="*/ 380 h 540"/>
                <a:gd name="T8" fmla="*/ 46 w 426"/>
                <a:gd name="T9" fmla="*/ 426 h 540"/>
                <a:gd name="T10" fmla="*/ 164 w 426"/>
                <a:gd name="T11" fmla="*/ 426 h 540"/>
                <a:gd name="T12" fmla="*/ 213 w 426"/>
                <a:gd name="T13" fmla="*/ 540 h 540"/>
                <a:gd name="T14" fmla="*/ 264 w 426"/>
                <a:gd name="T15" fmla="*/ 426 h 540"/>
                <a:gd name="T16" fmla="*/ 381 w 426"/>
                <a:gd name="T17" fmla="*/ 426 h 540"/>
                <a:gd name="T18" fmla="*/ 426 w 426"/>
                <a:gd name="T19" fmla="*/ 380 h 540"/>
                <a:gd name="T20" fmla="*/ 426 w 426"/>
                <a:gd name="T21" fmla="*/ 46 h 540"/>
                <a:gd name="T22" fmla="*/ 381 w 426"/>
                <a:gd name="T23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6" h="540">
                  <a:moveTo>
                    <a:pt x="381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405"/>
                    <a:pt x="21" y="426"/>
                    <a:pt x="46" y="426"/>
                  </a:cubicBezTo>
                  <a:cubicBezTo>
                    <a:pt x="164" y="426"/>
                    <a:pt x="164" y="426"/>
                    <a:pt x="164" y="426"/>
                  </a:cubicBezTo>
                  <a:cubicBezTo>
                    <a:pt x="213" y="540"/>
                    <a:pt x="213" y="540"/>
                    <a:pt x="213" y="540"/>
                  </a:cubicBezTo>
                  <a:cubicBezTo>
                    <a:pt x="264" y="426"/>
                    <a:pt x="264" y="426"/>
                    <a:pt x="264" y="426"/>
                  </a:cubicBezTo>
                  <a:cubicBezTo>
                    <a:pt x="381" y="426"/>
                    <a:pt x="381" y="426"/>
                    <a:pt x="381" y="426"/>
                  </a:cubicBezTo>
                  <a:cubicBezTo>
                    <a:pt x="406" y="426"/>
                    <a:pt x="426" y="405"/>
                    <a:pt x="426" y="380"/>
                  </a:cubicBezTo>
                  <a:cubicBezTo>
                    <a:pt x="426" y="46"/>
                    <a:pt x="426" y="46"/>
                    <a:pt x="426" y="46"/>
                  </a:cubicBezTo>
                  <a:cubicBezTo>
                    <a:pt x="426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椭圆 53"/>
          <p:cNvSpPr/>
          <p:nvPr/>
        </p:nvSpPr>
        <p:spPr>
          <a:xfrm flipH="1">
            <a:off x="6992612" y="433592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5" name="组合 54"/>
          <p:cNvGrpSpPr/>
          <p:nvPr/>
        </p:nvGrpSpPr>
        <p:grpSpPr>
          <a:xfrm>
            <a:off x="8705402" y="3575569"/>
            <a:ext cx="1807123" cy="948618"/>
            <a:chOff x="1717675" y="3767416"/>
            <a:chExt cx="1314450" cy="1665288"/>
          </a:xfrm>
        </p:grpSpPr>
        <p:sp>
          <p:nvSpPr>
            <p:cNvPr id="56" name="Freeform 234"/>
            <p:cNvSpPr>
              <a:spLocks/>
            </p:cNvSpPr>
            <p:nvPr/>
          </p:nvSpPr>
          <p:spPr bwMode="auto">
            <a:xfrm>
              <a:off x="1717675" y="3767416"/>
              <a:ext cx="1314450" cy="1665288"/>
            </a:xfrm>
            <a:custGeom>
              <a:avLst/>
              <a:gdLst>
                <a:gd name="T0" fmla="*/ 381 w 426"/>
                <a:gd name="T1" fmla="*/ 0 h 540"/>
                <a:gd name="T2" fmla="*/ 46 w 426"/>
                <a:gd name="T3" fmla="*/ 0 h 540"/>
                <a:gd name="T4" fmla="*/ 0 w 426"/>
                <a:gd name="T5" fmla="*/ 46 h 540"/>
                <a:gd name="T6" fmla="*/ 0 w 426"/>
                <a:gd name="T7" fmla="*/ 380 h 540"/>
                <a:gd name="T8" fmla="*/ 46 w 426"/>
                <a:gd name="T9" fmla="*/ 426 h 540"/>
                <a:gd name="T10" fmla="*/ 164 w 426"/>
                <a:gd name="T11" fmla="*/ 426 h 540"/>
                <a:gd name="T12" fmla="*/ 213 w 426"/>
                <a:gd name="T13" fmla="*/ 540 h 540"/>
                <a:gd name="T14" fmla="*/ 264 w 426"/>
                <a:gd name="T15" fmla="*/ 426 h 540"/>
                <a:gd name="T16" fmla="*/ 381 w 426"/>
                <a:gd name="T17" fmla="*/ 426 h 540"/>
                <a:gd name="T18" fmla="*/ 426 w 426"/>
                <a:gd name="T19" fmla="*/ 380 h 540"/>
                <a:gd name="T20" fmla="*/ 426 w 426"/>
                <a:gd name="T21" fmla="*/ 46 h 540"/>
                <a:gd name="T22" fmla="*/ 381 w 426"/>
                <a:gd name="T23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6" h="540">
                  <a:moveTo>
                    <a:pt x="381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405"/>
                    <a:pt x="21" y="426"/>
                    <a:pt x="46" y="426"/>
                  </a:cubicBezTo>
                  <a:cubicBezTo>
                    <a:pt x="164" y="426"/>
                    <a:pt x="164" y="426"/>
                    <a:pt x="164" y="426"/>
                  </a:cubicBezTo>
                  <a:cubicBezTo>
                    <a:pt x="213" y="540"/>
                    <a:pt x="213" y="540"/>
                    <a:pt x="213" y="540"/>
                  </a:cubicBezTo>
                  <a:cubicBezTo>
                    <a:pt x="264" y="426"/>
                    <a:pt x="264" y="426"/>
                    <a:pt x="264" y="426"/>
                  </a:cubicBezTo>
                  <a:cubicBezTo>
                    <a:pt x="381" y="426"/>
                    <a:pt x="381" y="426"/>
                    <a:pt x="381" y="426"/>
                  </a:cubicBezTo>
                  <a:cubicBezTo>
                    <a:pt x="406" y="426"/>
                    <a:pt x="426" y="405"/>
                    <a:pt x="426" y="380"/>
                  </a:cubicBezTo>
                  <a:cubicBezTo>
                    <a:pt x="426" y="46"/>
                    <a:pt x="426" y="46"/>
                    <a:pt x="426" y="46"/>
                  </a:cubicBezTo>
                  <a:cubicBezTo>
                    <a:pt x="426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34"/>
            <p:cNvSpPr>
              <a:spLocks/>
            </p:cNvSpPr>
            <p:nvPr/>
          </p:nvSpPr>
          <p:spPr bwMode="auto">
            <a:xfrm>
              <a:off x="1778437" y="3904074"/>
              <a:ext cx="1194157" cy="1346874"/>
            </a:xfrm>
            <a:custGeom>
              <a:avLst/>
              <a:gdLst>
                <a:gd name="T0" fmla="*/ 381 w 426"/>
                <a:gd name="T1" fmla="*/ 0 h 540"/>
                <a:gd name="T2" fmla="*/ 46 w 426"/>
                <a:gd name="T3" fmla="*/ 0 h 540"/>
                <a:gd name="T4" fmla="*/ 0 w 426"/>
                <a:gd name="T5" fmla="*/ 46 h 540"/>
                <a:gd name="T6" fmla="*/ 0 w 426"/>
                <a:gd name="T7" fmla="*/ 380 h 540"/>
                <a:gd name="T8" fmla="*/ 46 w 426"/>
                <a:gd name="T9" fmla="*/ 426 h 540"/>
                <a:gd name="T10" fmla="*/ 164 w 426"/>
                <a:gd name="T11" fmla="*/ 426 h 540"/>
                <a:gd name="T12" fmla="*/ 213 w 426"/>
                <a:gd name="T13" fmla="*/ 540 h 540"/>
                <a:gd name="T14" fmla="*/ 264 w 426"/>
                <a:gd name="T15" fmla="*/ 426 h 540"/>
                <a:gd name="T16" fmla="*/ 381 w 426"/>
                <a:gd name="T17" fmla="*/ 426 h 540"/>
                <a:gd name="T18" fmla="*/ 426 w 426"/>
                <a:gd name="T19" fmla="*/ 380 h 540"/>
                <a:gd name="T20" fmla="*/ 426 w 426"/>
                <a:gd name="T21" fmla="*/ 46 h 540"/>
                <a:gd name="T22" fmla="*/ 381 w 426"/>
                <a:gd name="T23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6" h="540">
                  <a:moveTo>
                    <a:pt x="381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405"/>
                    <a:pt x="21" y="426"/>
                    <a:pt x="46" y="426"/>
                  </a:cubicBezTo>
                  <a:cubicBezTo>
                    <a:pt x="164" y="426"/>
                    <a:pt x="164" y="426"/>
                    <a:pt x="164" y="426"/>
                  </a:cubicBezTo>
                  <a:cubicBezTo>
                    <a:pt x="213" y="540"/>
                    <a:pt x="213" y="540"/>
                    <a:pt x="213" y="540"/>
                  </a:cubicBezTo>
                  <a:cubicBezTo>
                    <a:pt x="264" y="426"/>
                    <a:pt x="264" y="426"/>
                    <a:pt x="264" y="426"/>
                  </a:cubicBezTo>
                  <a:cubicBezTo>
                    <a:pt x="381" y="426"/>
                    <a:pt x="381" y="426"/>
                    <a:pt x="381" y="426"/>
                  </a:cubicBezTo>
                  <a:cubicBezTo>
                    <a:pt x="406" y="426"/>
                    <a:pt x="426" y="405"/>
                    <a:pt x="426" y="380"/>
                  </a:cubicBezTo>
                  <a:cubicBezTo>
                    <a:pt x="426" y="46"/>
                    <a:pt x="426" y="46"/>
                    <a:pt x="426" y="46"/>
                  </a:cubicBezTo>
                  <a:cubicBezTo>
                    <a:pt x="426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椭圆 57"/>
          <p:cNvSpPr/>
          <p:nvPr/>
        </p:nvSpPr>
        <p:spPr>
          <a:xfrm flipH="1">
            <a:off x="9428963" y="433592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9" name="组合 58"/>
          <p:cNvGrpSpPr/>
          <p:nvPr/>
        </p:nvGrpSpPr>
        <p:grpSpPr>
          <a:xfrm>
            <a:off x="3830481" y="1860183"/>
            <a:ext cx="2179126" cy="1884692"/>
            <a:chOff x="3943412" y="2244172"/>
            <a:chExt cx="1807123" cy="1884692"/>
          </a:xfrm>
        </p:grpSpPr>
        <p:sp>
          <p:nvSpPr>
            <p:cNvPr id="60" name="矩形 59"/>
            <p:cNvSpPr/>
            <p:nvPr/>
          </p:nvSpPr>
          <p:spPr>
            <a:xfrm>
              <a:off x="3943412" y="2244172"/>
              <a:ext cx="1807123" cy="853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3943412" y="2659359"/>
              <a:ext cx="1807123" cy="1469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235877" y="1860183"/>
            <a:ext cx="2179126" cy="1884692"/>
            <a:chOff x="1537144" y="2277303"/>
            <a:chExt cx="1807123" cy="1884692"/>
          </a:xfrm>
        </p:grpSpPr>
        <p:sp>
          <p:nvSpPr>
            <p:cNvPr id="63" name="矩形 62"/>
            <p:cNvSpPr/>
            <p:nvPr/>
          </p:nvSpPr>
          <p:spPr>
            <a:xfrm>
              <a:off x="1537144" y="2277303"/>
              <a:ext cx="1807123" cy="853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1537144" y="2692490"/>
              <a:ext cx="1807123" cy="1469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641274" y="1860183"/>
            <a:ext cx="2179126" cy="1884692"/>
            <a:chOff x="3943412" y="2244172"/>
            <a:chExt cx="1807123" cy="1884692"/>
          </a:xfrm>
        </p:grpSpPr>
        <p:sp>
          <p:nvSpPr>
            <p:cNvPr id="66" name="矩形 65"/>
            <p:cNvSpPr/>
            <p:nvPr/>
          </p:nvSpPr>
          <p:spPr>
            <a:xfrm>
              <a:off x="3943412" y="2244172"/>
              <a:ext cx="1807123" cy="853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3943412" y="2659359"/>
              <a:ext cx="1807123" cy="1469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sp>
        <p:nvSpPr>
          <p:cNvPr id="68" name="TextBox 1"/>
          <p:cNvSpPr txBox="1"/>
          <p:nvPr/>
        </p:nvSpPr>
        <p:spPr>
          <a:xfrm>
            <a:off x="1780630" y="367713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10%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243563" y="367713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20%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679602" y="367713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30%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9129087" y="367713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40%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679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6" grpId="0" animBg="1"/>
      <p:bldP spid="50" grpId="0" animBg="1"/>
      <p:bldP spid="54" grpId="0" animBg="1"/>
      <p:bldP spid="58" grpId="0" animBg="1"/>
      <p:bldP spid="68" grpId="0"/>
      <p:bldP spid="69" grpId="0"/>
      <p:bldP spid="70" grpId="0"/>
      <p:bldP spid="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691037" y="1898134"/>
            <a:ext cx="4924810" cy="1107996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rgbClr val="00B7F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-164683" y="3006132"/>
            <a:ext cx="3669883" cy="2273299"/>
            <a:chOff x="-164683" y="3006132"/>
            <a:chExt cx="3669883" cy="227329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4683" y="3006132"/>
              <a:ext cx="3669883" cy="2273299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097154" y="3650734"/>
              <a:ext cx="126504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00B6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667417" y="3006132"/>
            <a:ext cx="3669883" cy="2273299"/>
            <a:chOff x="2667417" y="3006132"/>
            <a:chExt cx="3669883" cy="227329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7417" y="3006132"/>
              <a:ext cx="3669883" cy="2273299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3965085" y="3650734"/>
              <a:ext cx="126504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00B6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90017" y="3006131"/>
            <a:ext cx="3669883" cy="2273299"/>
            <a:chOff x="5690017" y="3006131"/>
            <a:chExt cx="3669883" cy="227329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0017" y="3006131"/>
              <a:ext cx="3669883" cy="2273299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6987685" y="3650734"/>
              <a:ext cx="126504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00B6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522117" y="3006130"/>
            <a:ext cx="3669883" cy="2273299"/>
            <a:chOff x="8522117" y="3006130"/>
            <a:chExt cx="3669883" cy="227329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22117" y="3006130"/>
              <a:ext cx="3669883" cy="2273299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9903334" y="3650734"/>
              <a:ext cx="126504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00B6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27972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4984" y="589235"/>
            <a:ext cx="298994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b="1" dirty="0">
                <a:ln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</a:rPr>
              <a:t>4</a:t>
            </a:r>
            <a:endParaRPr lang="zh-CN" altLang="en-US" sz="34400" b="1" dirty="0">
              <a:ln>
                <a:solidFill>
                  <a:schemeClr val="bg1">
                    <a:alpha val="50000"/>
                  </a:schemeClr>
                </a:solidFill>
              </a:ln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4580514" y="1554960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624932" y="358251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992934" y="466206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611797" y="4712606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043212" y="2579409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575288" y="2992274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628411" y="2325481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>
            <a:stCxn id="7" idx="0"/>
            <a:endCxn id="52" idx="5"/>
          </p:cNvCxnSpPr>
          <p:nvPr/>
        </p:nvCxnSpPr>
        <p:spPr>
          <a:xfrm flipH="1" flipV="1">
            <a:off x="4059667" y="2363467"/>
            <a:ext cx="131970" cy="215942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46" idx="0"/>
            <a:endCxn id="54" idx="5"/>
          </p:cNvCxnSpPr>
          <p:nvPr/>
        </p:nvCxnSpPr>
        <p:spPr>
          <a:xfrm flipH="1" flipV="1">
            <a:off x="3414260" y="3295796"/>
            <a:ext cx="49346" cy="27575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4" idx="1"/>
            <a:endCxn id="38" idx="5"/>
          </p:cNvCxnSpPr>
          <p:nvPr/>
        </p:nvCxnSpPr>
        <p:spPr>
          <a:xfrm flipH="1" flipV="1">
            <a:off x="4296583" y="3292782"/>
            <a:ext cx="371822" cy="333282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47" idx="5"/>
          </p:cNvCxnSpPr>
          <p:nvPr/>
        </p:nvCxnSpPr>
        <p:spPr>
          <a:xfrm>
            <a:off x="4346882" y="3854080"/>
            <a:ext cx="409396" cy="18756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5015458" y="4096429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561731" y="466286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745249" y="471213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146811" y="159825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>
            <a:stCxn id="35" idx="6"/>
            <a:endCxn id="53" idx="2"/>
          </p:cNvCxnSpPr>
          <p:nvPr/>
        </p:nvCxnSpPr>
        <p:spPr>
          <a:xfrm flipV="1">
            <a:off x="3053232" y="3192862"/>
            <a:ext cx="559142" cy="50686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53" idx="0"/>
            <a:endCxn id="51" idx="5"/>
          </p:cNvCxnSpPr>
          <p:nvPr/>
        </p:nvCxnSpPr>
        <p:spPr>
          <a:xfrm flipH="1" flipV="1">
            <a:off x="3678863" y="2855159"/>
            <a:ext cx="131115" cy="13975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37" idx="0"/>
            <a:endCxn id="46" idx="4"/>
          </p:cNvCxnSpPr>
          <p:nvPr/>
        </p:nvCxnSpPr>
        <p:spPr>
          <a:xfrm flipH="1" flipV="1">
            <a:off x="3463606" y="3868921"/>
            <a:ext cx="711616" cy="23608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8827378" y="471213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803642" y="466286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>
            <a:stCxn id="6" idx="6"/>
            <a:endCxn id="15" idx="2"/>
          </p:cNvCxnSpPr>
          <p:nvPr/>
        </p:nvCxnSpPr>
        <p:spPr>
          <a:xfrm flipV="1">
            <a:off x="4908646" y="4860821"/>
            <a:ext cx="653085" cy="47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5" idx="6"/>
            <a:endCxn id="16" idx="2"/>
          </p:cNvCxnSpPr>
          <p:nvPr/>
        </p:nvCxnSpPr>
        <p:spPr>
          <a:xfrm>
            <a:off x="5956939" y="4860821"/>
            <a:ext cx="788310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16" idx="6"/>
            <a:endCxn id="22" idx="2"/>
          </p:cNvCxnSpPr>
          <p:nvPr/>
        </p:nvCxnSpPr>
        <p:spPr>
          <a:xfrm>
            <a:off x="7042098" y="4860821"/>
            <a:ext cx="761544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22" idx="6"/>
            <a:endCxn id="21" idx="2"/>
          </p:cNvCxnSpPr>
          <p:nvPr/>
        </p:nvCxnSpPr>
        <p:spPr>
          <a:xfrm>
            <a:off x="8198850" y="4860821"/>
            <a:ext cx="628528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36" idx="0"/>
            <a:endCxn id="4" idx="3"/>
          </p:cNvCxnSpPr>
          <p:nvPr/>
        </p:nvCxnSpPr>
        <p:spPr>
          <a:xfrm flipV="1">
            <a:off x="3639721" y="3836337"/>
            <a:ext cx="1028684" cy="21368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7" idx="2"/>
            <a:endCxn id="51" idx="5"/>
          </p:cNvCxnSpPr>
          <p:nvPr/>
        </p:nvCxnSpPr>
        <p:spPr>
          <a:xfrm flipH="1">
            <a:off x="3678863" y="2728095"/>
            <a:ext cx="364349" cy="12706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9" idx="2"/>
            <a:endCxn id="7" idx="0"/>
          </p:cNvCxnSpPr>
          <p:nvPr/>
        </p:nvCxnSpPr>
        <p:spPr>
          <a:xfrm flipH="1">
            <a:off x="4191637" y="2474167"/>
            <a:ext cx="436774" cy="105242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17" idx="5"/>
            <a:endCxn id="7" idx="0"/>
          </p:cNvCxnSpPr>
          <p:nvPr/>
        </p:nvCxnSpPr>
        <p:spPr>
          <a:xfrm flipH="1">
            <a:off x="4191637" y="1852075"/>
            <a:ext cx="208550" cy="72733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17" idx="5"/>
            <a:endCxn id="9" idx="3"/>
          </p:cNvCxnSpPr>
          <p:nvPr/>
        </p:nvCxnSpPr>
        <p:spPr>
          <a:xfrm>
            <a:off x="4400187" y="1852075"/>
            <a:ext cx="271697" cy="72722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9" idx="3"/>
            <a:endCxn id="47" idx="6"/>
          </p:cNvCxnSpPr>
          <p:nvPr/>
        </p:nvCxnSpPr>
        <p:spPr>
          <a:xfrm flipH="1">
            <a:off x="4404759" y="2579303"/>
            <a:ext cx="267125" cy="113480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9408544" y="411437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>
            <a:stCxn id="33" idx="3"/>
            <a:endCxn id="21" idx="7"/>
          </p:cNvCxnSpPr>
          <p:nvPr/>
        </p:nvCxnSpPr>
        <p:spPr>
          <a:xfrm flipH="1">
            <a:off x="9080754" y="4452303"/>
            <a:ext cx="385667" cy="30338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2756383" y="355104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3442117" y="405002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4026797" y="410500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043207" y="303896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560353" y="404464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2756382" y="4111361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连接符 40"/>
          <p:cNvCxnSpPr>
            <a:stCxn id="46" idx="3"/>
            <a:endCxn id="40" idx="7"/>
          </p:cNvCxnSpPr>
          <p:nvPr/>
        </p:nvCxnSpPr>
        <p:spPr>
          <a:xfrm flipH="1">
            <a:off x="3009758" y="3825372"/>
            <a:ext cx="348896" cy="32953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stCxn id="6" idx="1"/>
            <a:endCxn id="47" idx="4"/>
          </p:cNvCxnSpPr>
          <p:nvPr/>
        </p:nvCxnSpPr>
        <p:spPr>
          <a:xfrm flipH="1" flipV="1">
            <a:off x="4207155" y="3912059"/>
            <a:ext cx="448115" cy="844096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stCxn id="36" idx="0"/>
            <a:endCxn id="35" idx="5"/>
          </p:cNvCxnSpPr>
          <p:nvPr/>
        </p:nvCxnSpPr>
        <p:spPr>
          <a:xfrm flipH="1" flipV="1">
            <a:off x="3009759" y="3804862"/>
            <a:ext cx="629962" cy="24516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stCxn id="36" idx="0"/>
            <a:endCxn id="46" idx="4"/>
          </p:cNvCxnSpPr>
          <p:nvPr/>
        </p:nvCxnSpPr>
        <p:spPr>
          <a:xfrm flipH="1" flipV="1">
            <a:off x="3463606" y="3868921"/>
            <a:ext cx="176115" cy="18110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stCxn id="37" idx="7"/>
            <a:endCxn id="50" idx="3"/>
          </p:cNvCxnSpPr>
          <p:nvPr/>
        </p:nvCxnSpPr>
        <p:spPr>
          <a:xfrm flipV="1">
            <a:off x="4280173" y="3838960"/>
            <a:ext cx="779257" cy="30959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3315181" y="357155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009551" y="3516154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直接连接符 47"/>
          <p:cNvCxnSpPr>
            <a:stCxn id="39" idx="2"/>
            <a:endCxn id="5" idx="7"/>
          </p:cNvCxnSpPr>
          <p:nvPr/>
        </p:nvCxnSpPr>
        <p:spPr>
          <a:xfrm flipH="1">
            <a:off x="4330265" y="4242594"/>
            <a:ext cx="230088" cy="477446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8" idx="1"/>
            <a:endCxn id="7" idx="6"/>
          </p:cNvCxnSpPr>
          <p:nvPr/>
        </p:nvCxnSpPr>
        <p:spPr>
          <a:xfrm flipH="1" flipV="1">
            <a:off x="4340061" y="2728095"/>
            <a:ext cx="293104" cy="32215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/>
          <p:cNvSpPr/>
          <p:nvPr/>
        </p:nvSpPr>
        <p:spPr>
          <a:xfrm>
            <a:off x="5015957" y="3585138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425487" y="2601337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722336" y="202554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3612374" y="2994909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3076929" y="2957870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5651916" y="2052287"/>
            <a:ext cx="243103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767812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450"/>
                            </p:stCondLst>
                            <p:childTnLst>
                              <p:par>
                                <p:cTn id="1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4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6" grpId="0" animBg="1"/>
      <p:bldP spid="47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67879" y="1714488"/>
            <a:ext cx="1272918" cy="1852729"/>
            <a:chOff x="8671079" y="1955788"/>
            <a:chExt cx="1272918" cy="1852729"/>
          </a:xfrm>
        </p:grpSpPr>
        <p:grpSp>
          <p:nvGrpSpPr>
            <p:cNvPr id="3" name="组合 2"/>
            <p:cNvGrpSpPr/>
            <p:nvPr/>
          </p:nvGrpSpPr>
          <p:grpSpPr>
            <a:xfrm rot="16200000">
              <a:off x="8381173" y="2245694"/>
              <a:ext cx="1852729" cy="1272918"/>
              <a:chOff x="4776659" y="3824051"/>
              <a:chExt cx="1852729" cy="1272918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4776659" y="3824051"/>
                <a:ext cx="1852729" cy="1272918"/>
                <a:chOff x="4776659" y="3824051"/>
                <a:chExt cx="1852729" cy="1272918"/>
              </a:xfrm>
            </p:grpSpPr>
            <p:sp>
              <p:nvSpPr>
                <p:cNvPr id="11" name="Freeform 127"/>
                <p:cNvSpPr>
                  <a:spLocks/>
                </p:cNvSpPr>
                <p:nvPr/>
              </p:nvSpPr>
              <p:spPr bwMode="auto">
                <a:xfrm>
                  <a:off x="4776659" y="3824051"/>
                  <a:ext cx="1852729" cy="1272918"/>
                </a:xfrm>
                <a:custGeom>
                  <a:avLst/>
                  <a:gdLst>
                    <a:gd name="T0" fmla="*/ 53 w 117"/>
                    <a:gd name="T1" fmla="*/ 7 h 80"/>
                    <a:gd name="T2" fmla="*/ 0 w 117"/>
                    <a:gd name="T3" fmla="*/ 40 h 80"/>
                    <a:gd name="T4" fmla="*/ 53 w 117"/>
                    <a:gd name="T5" fmla="*/ 72 h 80"/>
                    <a:gd name="T6" fmla="*/ 58 w 117"/>
                    <a:gd name="T7" fmla="*/ 75 h 80"/>
                    <a:gd name="T8" fmla="*/ 77 w 117"/>
                    <a:gd name="T9" fmla="*/ 80 h 80"/>
                    <a:gd name="T10" fmla="*/ 117 w 117"/>
                    <a:gd name="T11" fmla="*/ 40 h 80"/>
                    <a:gd name="T12" fmla="*/ 77 w 117"/>
                    <a:gd name="T13" fmla="*/ 0 h 80"/>
                    <a:gd name="T14" fmla="*/ 58 w 117"/>
                    <a:gd name="T15" fmla="*/ 4 h 80"/>
                    <a:gd name="T16" fmla="*/ 53 w 117"/>
                    <a:gd name="T17" fmla="*/ 7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7" h="80">
                      <a:moveTo>
                        <a:pt x="53" y="7"/>
                      </a:move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53" y="72"/>
                        <a:pt x="53" y="72"/>
                        <a:pt x="53" y="72"/>
                      </a:cubicBezTo>
                      <a:cubicBezTo>
                        <a:pt x="58" y="75"/>
                        <a:pt x="58" y="75"/>
                        <a:pt x="58" y="75"/>
                      </a:cubicBezTo>
                      <a:cubicBezTo>
                        <a:pt x="64" y="78"/>
                        <a:pt x="70" y="80"/>
                        <a:pt x="77" y="80"/>
                      </a:cubicBezTo>
                      <a:cubicBezTo>
                        <a:pt x="99" y="80"/>
                        <a:pt x="117" y="62"/>
                        <a:pt x="117" y="40"/>
                      </a:cubicBezTo>
                      <a:cubicBezTo>
                        <a:pt x="117" y="18"/>
                        <a:pt x="99" y="0"/>
                        <a:pt x="77" y="0"/>
                      </a:cubicBezTo>
                      <a:cubicBezTo>
                        <a:pt x="70" y="0"/>
                        <a:pt x="64" y="1"/>
                        <a:pt x="58" y="4"/>
                      </a:cubicBezTo>
                      <a:lnTo>
                        <a:pt x="53" y="7"/>
                      </a:lnTo>
                      <a:close/>
                    </a:path>
                  </a:pathLst>
                </a:custGeom>
                <a:solidFill>
                  <a:srgbClr val="FFFFFF">
                    <a:alpha val="15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128"/>
                <p:cNvSpPr>
                  <a:spLocks/>
                </p:cNvSpPr>
                <p:nvPr/>
              </p:nvSpPr>
              <p:spPr bwMode="auto">
                <a:xfrm>
                  <a:off x="4971404" y="3920686"/>
                  <a:ext cx="1559491" cy="1079648"/>
                </a:xfrm>
                <a:custGeom>
                  <a:avLst/>
                  <a:gdLst>
                    <a:gd name="T0" fmla="*/ 0 w 98"/>
                    <a:gd name="T1" fmla="*/ 34 h 68"/>
                    <a:gd name="T2" fmla="*/ 49 w 98"/>
                    <a:gd name="T3" fmla="*/ 64 h 68"/>
                    <a:gd name="T4" fmla="*/ 64 w 98"/>
                    <a:gd name="T5" fmla="*/ 68 h 68"/>
                    <a:gd name="T6" fmla="*/ 98 w 98"/>
                    <a:gd name="T7" fmla="*/ 34 h 68"/>
                    <a:gd name="T8" fmla="*/ 64 w 98"/>
                    <a:gd name="T9" fmla="*/ 0 h 68"/>
                    <a:gd name="T10" fmla="*/ 49 w 98"/>
                    <a:gd name="T11" fmla="*/ 4 h 68"/>
                    <a:gd name="T12" fmla="*/ 0 w 98"/>
                    <a:gd name="T13" fmla="*/ 3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8" h="68">
                      <a:moveTo>
                        <a:pt x="0" y="34"/>
                      </a:moveTo>
                      <a:cubicBezTo>
                        <a:pt x="49" y="64"/>
                        <a:pt x="49" y="64"/>
                        <a:pt x="49" y="64"/>
                      </a:cubicBezTo>
                      <a:cubicBezTo>
                        <a:pt x="53" y="66"/>
                        <a:pt x="59" y="68"/>
                        <a:pt x="64" y="68"/>
                      </a:cubicBezTo>
                      <a:cubicBezTo>
                        <a:pt x="83" y="68"/>
                        <a:pt x="98" y="53"/>
                        <a:pt x="98" y="34"/>
                      </a:cubicBezTo>
                      <a:cubicBezTo>
                        <a:pt x="98" y="15"/>
                        <a:pt x="83" y="0"/>
                        <a:pt x="64" y="0"/>
                      </a:cubicBezTo>
                      <a:cubicBezTo>
                        <a:pt x="59" y="0"/>
                        <a:pt x="53" y="1"/>
                        <a:pt x="49" y="4"/>
                      </a:cubicBez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chemeClr val="bg1">
                    <a:alpha val="3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0" name="文本框 9"/>
              <p:cNvSpPr txBox="1"/>
              <p:nvPr/>
            </p:nvSpPr>
            <p:spPr>
              <a:xfrm rot="5400000">
                <a:off x="4846602" y="4137347"/>
                <a:ext cx="93486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</a:rPr>
                  <a:t>4</a:t>
                </a:r>
                <a:endParaRPr lang="zh-CN" altLang="en-US" sz="36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8829870" y="2102110"/>
              <a:ext cx="945108" cy="945107"/>
              <a:chOff x="6148872" y="1955788"/>
              <a:chExt cx="1185017" cy="1185017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6148872" y="1955788"/>
                <a:ext cx="1185017" cy="1185017"/>
                <a:chOff x="2538627" y="4777016"/>
                <a:chExt cx="1185017" cy="1185017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2538627" y="4777016"/>
                  <a:ext cx="1185017" cy="1185017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alpha val="80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2672381" y="4917710"/>
                  <a:ext cx="917508" cy="917508"/>
                </a:xfrm>
                <a:prstGeom prst="ellipse">
                  <a:avLst/>
                </a:prstGeom>
                <a:solidFill>
                  <a:schemeClr val="bg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" name="文本框 5"/>
              <p:cNvSpPr txBox="1"/>
              <p:nvPr/>
            </p:nvSpPr>
            <p:spPr>
              <a:xfrm>
                <a:off x="6240489" y="2230079"/>
                <a:ext cx="1005360" cy="5788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</a:rPr>
                  <a:t>45%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3" name="Rectangle 13"/>
          <p:cNvSpPr>
            <a:spLocks noChangeArrowheads="1"/>
          </p:cNvSpPr>
          <p:nvPr/>
        </p:nvSpPr>
        <p:spPr bwMode="auto">
          <a:xfrm rot="16200000" flipV="1">
            <a:off x="5874666" y="-642373"/>
            <a:ext cx="25160" cy="874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flipH="1">
            <a:off x="2457015" y="355162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flipH="1">
            <a:off x="4613852" y="355162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flipH="1">
            <a:off x="6770689" y="355162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flipH="1">
            <a:off x="8927527" y="355162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157393" y="1698897"/>
            <a:ext cx="1272918" cy="1852729"/>
            <a:chOff x="8671079" y="1955788"/>
            <a:chExt cx="1272918" cy="1852729"/>
          </a:xfrm>
        </p:grpSpPr>
        <p:grpSp>
          <p:nvGrpSpPr>
            <p:cNvPr id="19" name="组合 18"/>
            <p:cNvGrpSpPr/>
            <p:nvPr/>
          </p:nvGrpSpPr>
          <p:grpSpPr>
            <a:xfrm rot="16200000">
              <a:off x="8381173" y="2245694"/>
              <a:ext cx="1852729" cy="1272918"/>
              <a:chOff x="4776659" y="3824051"/>
              <a:chExt cx="1852729" cy="1272918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4776659" y="3824051"/>
                <a:ext cx="1852729" cy="1272918"/>
                <a:chOff x="4776659" y="3824051"/>
                <a:chExt cx="1852729" cy="1272918"/>
              </a:xfrm>
            </p:grpSpPr>
            <p:sp>
              <p:nvSpPr>
                <p:cNvPr id="27" name="Freeform 127"/>
                <p:cNvSpPr>
                  <a:spLocks/>
                </p:cNvSpPr>
                <p:nvPr/>
              </p:nvSpPr>
              <p:spPr bwMode="auto">
                <a:xfrm>
                  <a:off x="4776659" y="3824051"/>
                  <a:ext cx="1852729" cy="1272918"/>
                </a:xfrm>
                <a:custGeom>
                  <a:avLst/>
                  <a:gdLst>
                    <a:gd name="T0" fmla="*/ 53 w 117"/>
                    <a:gd name="T1" fmla="*/ 7 h 80"/>
                    <a:gd name="T2" fmla="*/ 0 w 117"/>
                    <a:gd name="T3" fmla="*/ 40 h 80"/>
                    <a:gd name="T4" fmla="*/ 53 w 117"/>
                    <a:gd name="T5" fmla="*/ 72 h 80"/>
                    <a:gd name="T6" fmla="*/ 58 w 117"/>
                    <a:gd name="T7" fmla="*/ 75 h 80"/>
                    <a:gd name="T8" fmla="*/ 77 w 117"/>
                    <a:gd name="T9" fmla="*/ 80 h 80"/>
                    <a:gd name="T10" fmla="*/ 117 w 117"/>
                    <a:gd name="T11" fmla="*/ 40 h 80"/>
                    <a:gd name="T12" fmla="*/ 77 w 117"/>
                    <a:gd name="T13" fmla="*/ 0 h 80"/>
                    <a:gd name="T14" fmla="*/ 58 w 117"/>
                    <a:gd name="T15" fmla="*/ 4 h 80"/>
                    <a:gd name="T16" fmla="*/ 53 w 117"/>
                    <a:gd name="T17" fmla="*/ 7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7" h="80">
                      <a:moveTo>
                        <a:pt x="53" y="7"/>
                      </a:move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53" y="72"/>
                        <a:pt x="53" y="72"/>
                        <a:pt x="53" y="72"/>
                      </a:cubicBezTo>
                      <a:cubicBezTo>
                        <a:pt x="58" y="75"/>
                        <a:pt x="58" y="75"/>
                        <a:pt x="58" y="75"/>
                      </a:cubicBezTo>
                      <a:cubicBezTo>
                        <a:pt x="64" y="78"/>
                        <a:pt x="70" y="80"/>
                        <a:pt x="77" y="80"/>
                      </a:cubicBezTo>
                      <a:cubicBezTo>
                        <a:pt x="99" y="80"/>
                        <a:pt x="117" y="62"/>
                        <a:pt x="117" y="40"/>
                      </a:cubicBezTo>
                      <a:cubicBezTo>
                        <a:pt x="117" y="18"/>
                        <a:pt x="99" y="0"/>
                        <a:pt x="77" y="0"/>
                      </a:cubicBezTo>
                      <a:cubicBezTo>
                        <a:pt x="70" y="0"/>
                        <a:pt x="64" y="1"/>
                        <a:pt x="58" y="4"/>
                      </a:cubicBezTo>
                      <a:lnTo>
                        <a:pt x="53" y="7"/>
                      </a:lnTo>
                      <a:close/>
                    </a:path>
                  </a:pathLst>
                </a:custGeom>
                <a:solidFill>
                  <a:srgbClr val="FFFFFF">
                    <a:alpha val="15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128"/>
                <p:cNvSpPr>
                  <a:spLocks/>
                </p:cNvSpPr>
                <p:nvPr/>
              </p:nvSpPr>
              <p:spPr bwMode="auto">
                <a:xfrm>
                  <a:off x="4971404" y="3920686"/>
                  <a:ext cx="1559491" cy="1079648"/>
                </a:xfrm>
                <a:custGeom>
                  <a:avLst/>
                  <a:gdLst>
                    <a:gd name="T0" fmla="*/ 0 w 98"/>
                    <a:gd name="T1" fmla="*/ 34 h 68"/>
                    <a:gd name="T2" fmla="*/ 49 w 98"/>
                    <a:gd name="T3" fmla="*/ 64 h 68"/>
                    <a:gd name="T4" fmla="*/ 64 w 98"/>
                    <a:gd name="T5" fmla="*/ 68 h 68"/>
                    <a:gd name="T6" fmla="*/ 98 w 98"/>
                    <a:gd name="T7" fmla="*/ 34 h 68"/>
                    <a:gd name="T8" fmla="*/ 64 w 98"/>
                    <a:gd name="T9" fmla="*/ 0 h 68"/>
                    <a:gd name="T10" fmla="*/ 49 w 98"/>
                    <a:gd name="T11" fmla="*/ 4 h 68"/>
                    <a:gd name="T12" fmla="*/ 0 w 98"/>
                    <a:gd name="T13" fmla="*/ 3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8" h="68">
                      <a:moveTo>
                        <a:pt x="0" y="34"/>
                      </a:moveTo>
                      <a:cubicBezTo>
                        <a:pt x="49" y="64"/>
                        <a:pt x="49" y="64"/>
                        <a:pt x="49" y="64"/>
                      </a:cubicBezTo>
                      <a:cubicBezTo>
                        <a:pt x="53" y="66"/>
                        <a:pt x="59" y="68"/>
                        <a:pt x="64" y="68"/>
                      </a:cubicBezTo>
                      <a:cubicBezTo>
                        <a:pt x="83" y="68"/>
                        <a:pt x="98" y="53"/>
                        <a:pt x="98" y="34"/>
                      </a:cubicBezTo>
                      <a:cubicBezTo>
                        <a:pt x="98" y="15"/>
                        <a:pt x="83" y="0"/>
                        <a:pt x="64" y="0"/>
                      </a:cubicBezTo>
                      <a:cubicBezTo>
                        <a:pt x="59" y="0"/>
                        <a:pt x="53" y="1"/>
                        <a:pt x="49" y="4"/>
                      </a:cubicBez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chemeClr val="bg1">
                    <a:alpha val="3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6" name="文本框 25"/>
              <p:cNvSpPr txBox="1"/>
              <p:nvPr/>
            </p:nvSpPr>
            <p:spPr>
              <a:xfrm rot="5400000">
                <a:off x="4846602" y="4137347"/>
                <a:ext cx="93486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</a:rPr>
                  <a:t>2</a:t>
                </a:r>
                <a:endParaRPr lang="zh-CN" altLang="en-US" sz="36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8829870" y="2102110"/>
              <a:ext cx="945108" cy="945107"/>
              <a:chOff x="6148872" y="1955788"/>
              <a:chExt cx="1185017" cy="118501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6148872" y="1955788"/>
                <a:ext cx="1185017" cy="1185017"/>
                <a:chOff x="2538627" y="4777016"/>
                <a:chExt cx="1185017" cy="1185017"/>
              </a:xfrm>
            </p:grpSpPr>
            <p:sp>
              <p:nvSpPr>
                <p:cNvPr id="23" name="椭圆 22"/>
                <p:cNvSpPr/>
                <p:nvPr/>
              </p:nvSpPr>
              <p:spPr>
                <a:xfrm>
                  <a:off x="2538627" y="4777016"/>
                  <a:ext cx="1185017" cy="1185017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alpha val="80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2672381" y="4917710"/>
                  <a:ext cx="917508" cy="917508"/>
                </a:xfrm>
                <a:prstGeom prst="ellipse">
                  <a:avLst/>
                </a:prstGeom>
                <a:solidFill>
                  <a:schemeClr val="bg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" name="文本框 21"/>
              <p:cNvSpPr txBox="1"/>
              <p:nvPr/>
            </p:nvSpPr>
            <p:spPr>
              <a:xfrm>
                <a:off x="6240489" y="2230079"/>
                <a:ext cx="1005360" cy="5788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</a:rPr>
                  <a:t>30%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 flipV="1">
            <a:off x="6306017" y="3911626"/>
            <a:ext cx="1272918" cy="1852729"/>
            <a:chOff x="8671079" y="1955788"/>
            <a:chExt cx="1272918" cy="1852729"/>
          </a:xfrm>
        </p:grpSpPr>
        <p:grpSp>
          <p:nvGrpSpPr>
            <p:cNvPr id="30" name="组合 29"/>
            <p:cNvGrpSpPr/>
            <p:nvPr/>
          </p:nvGrpSpPr>
          <p:grpSpPr>
            <a:xfrm rot="16200000">
              <a:off x="8381173" y="2245694"/>
              <a:ext cx="1852729" cy="1272918"/>
              <a:chOff x="4776659" y="3824051"/>
              <a:chExt cx="1852729" cy="1272918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776659" y="3824051"/>
                <a:ext cx="1852729" cy="1272918"/>
                <a:chOff x="4776659" y="3824051"/>
                <a:chExt cx="1852729" cy="1272918"/>
              </a:xfrm>
            </p:grpSpPr>
            <p:sp>
              <p:nvSpPr>
                <p:cNvPr id="38" name="Freeform 127"/>
                <p:cNvSpPr>
                  <a:spLocks/>
                </p:cNvSpPr>
                <p:nvPr/>
              </p:nvSpPr>
              <p:spPr bwMode="auto">
                <a:xfrm>
                  <a:off x="4776659" y="3824051"/>
                  <a:ext cx="1852729" cy="1272918"/>
                </a:xfrm>
                <a:custGeom>
                  <a:avLst/>
                  <a:gdLst>
                    <a:gd name="T0" fmla="*/ 53 w 117"/>
                    <a:gd name="T1" fmla="*/ 7 h 80"/>
                    <a:gd name="T2" fmla="*/ 0 w 117"/>
                    <a:gd name="T3" fmla="*/ 40 h 80"/>
                    <a:gd name="T4" fmla="*/ 53 w 117"/>
                    <a:gd name="T5" fmla="*/ 72 h 80"/>
                    <a:gd name="T6" fmla="*/ 58 w 117"/>
                    <a:gd name="T7" fmla="*/ 75 h 80"/>
                    <a:gd name="T8" fmla="*/ 77 w 117"/>
                    <a:gd name="T9" fmla="*/ 80 h 80"/>
                    <a:gd name="T10" fmla="*/ 117 w 117"/>
                    <a:gd name="T11" fmla="*/ 40 h 80"/>
                    <a:gd name="T12" fmla="*/ 77 w 117"/>
                    <a:gd name="T13" fmla="*/ 0 h 80"/>
                    <a:gd name="T14" fmla="*/ 58 w 117"/>
                    <a:gd name="T15" fmla="*/ 4 h 80"/>
                    <a:gd name="T16" fmla="*/ 53 w 117"/>
                    <a:gd name="T17" fmla="*/ 7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7" h="80">
                      <a:moveTo>
                        <a:pt x="53" y="7"/>
                      </a:move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53" y="72"/>
                        <a:pt x="53" y="72"/>
                        <a:pt x="53" y="72"/>
                      </a:cubicBezTo>
                      <a:cubicBezTo>
                        <a:pt x="58" y="75"/>
                        <a:pt x="58" y="75"/>
                        <a:pt x="58" y="75"/>
                      </a:cubicBezTo>
                      <a:cubicBezTo>
                        <a:pt x="64" y="78"/>
                        <a:pt x="70" y="80"/>
                        <a:pt x="77" y="80"/>
                      </a:cubicBezTo>
                      <a:cubicBezTo>
                        <a:pt x="99" y="80"/>
                        <a:pt x="117" y="62"/>
                        <a:pt x="117" y="40"/>
                      </a:cubicBezTo>
                      <a:cubicBezTo>
                        <a:pt x="117" y="18"/>
                        <a:pt x="99" y="0"/>
                        <a:pt x="77" y="0"/>
                      </a:cubicBezTo>
                      <a:cubicBezTo>
                        <a:pt x="70" y="0"/>
                        <a:pt x="64" y="1"/>
                        <a:pt x="58" y="4"/>
                      </a:cubicBezTo>
                      <a:lnTo>
                        <a:pt x="53" y="7"/>
                      </a:lnTo>
                      <a:close/>
                    </a:path>
                  </a:pathLst>
                </a:custGeom>
                <a:solidFill>
                  <a:srgbClr val="FFFFFF">
                    <a:alpha val="15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Freeform 128"/>
                <p:cNvSpPr>
                  <a:spLocks/>
                </p:cNvSpPr>
                <p:nvPr/>
              </p:nvSpPr>
              <p:spPr bwMode="auto">
                <a:xfrm>
                  <a:off x="4971404" y="3920686"/>
                  <a:ext cx="1559491" cy="1079648"/>
                </a:xfrm>
                <a:custGeom>
                  <a:avLst/>
                  <a:gdLst>
                    <a:gd name="T0" fmla="*/ 0 w 98"/>
                    <a:gd name="T1" fmla="*/ 34 h 68"/>
                    <a:gd name="T2" fmla="*/ 49 w 98"/>
                    <a:gd name="T3" fmla="*/ 64 h 68"/>
                    <a:gd name="T4" fmla="*/ 64 w 98"/>
                    <a:gd name="T5" fmla="*/ 68 h 68"/>
                    <a:gd name="T6" fmla="*/ 98 w 98"/>
                    <a:gd name="T7" fmla="*/ 34 h 68"/>
                    <a:gd name="T8" fmla="*/ 64 w 98"/>
                    <a:gd name="T9" fmla="*/ 0 h 68"/>
                    <a:gd name="T10" fmla="*/ 49 w 98"/>
                    <a:gd name="T11" fmla="*/ 4 h 68"/>
                    <a:gd name="T12" fmla="*/ 0 w 98"/>
                    <a:gd name="T13" fmla="*/ 3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8" h="68">
                      <a:moveTo>
                        <a:pt x="0" y="34"/>
                      </a:moveTo>
                      <a:cubicBezTo>
                        <a:pt x="49" y="64"/>
                        <a:pt x="49" y="64"/>
                        <a:pt x="49" y="64"/>
                      </a:cubicBezTo>
                      <a:cubicBezTo>
                        <a:pt x="53" y="66"/>
                        <a:pt x="59" y="68"/>
                        <a:pt x="64" y="68"/>
                      </a:cubicBezTo>
                      <a:cubicBezTo>
                        <a:pt x="83" y="68"/>
                        <a:pt x="98" y="53"/>
                        <a:pt x="98" y="34"/>
                      </a:cubicBezTo>
                      <a:cubicBezTo>
                        <a:pt x="98" y="15"/>
                        <a:pt x="83" y="0"/>
                        <a:pt x="64" y="0"/>
                      </a:cubicBezTo>
                      <a:cubicBezTo>
                        <a:pt x="59" y="0"/>
                        <a:pt x="53" y="1"/>
                        <a:pt x="49" y="4"/>
                      </a:cubicBez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chemeClr val="bg1">
                    <a:alpha val="3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7" name="文本框 36"/>
              <p:cNvSpPr txBox="1"/>
              <p:nvPr/>
            </p:nvSpPr>
            <p:spPr>
              <a:xfrm rot="5400000" flipV="1">
                <a:off x="4846603" y="4137348"/>
                <a:ext cx="93486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</a:rPr>
                  <a:t>3</a:t>
                </a:r>
                <a:endParaRPr lang="zh-CN" altLang="en-US" sz="36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8829870" y="2102110"/>
              <a:ext cx="945108" cy="945107"/>
              <a:chOff x="6148872" y="1955788"/>
              <a:chExt cx="1185017" cy="1185017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6148872" y="1955788"/>
                <a:ext cx="1185017" cy="1185017"/>
                <a:chOff x="2538627" y="4777016"/>
                <a:chExt cx="1185017" cy="1185017"/>
              </a:xfrm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2538627" y="4777016"/>
                  <a:ext cx="1185017" cy="1185017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alpha val="80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2672381" y="4917710"/>
                  <a:ext cx="917508" cy="917508"/>
                </a:xfrm>
                <a:prstGeom prst="ellipse">
                  <a:avLst/>
                </a:prstGeom>
                <a:solidFill>
                  <a:schemeClr val="bg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3" name="文本框 32"/>
              <p:cNvSpPr txBox="1"/>
              <p:nvPr/>
            </p:nvSpPr>
            <p:spPr>
              <a:xfrm flipV="1">
                <a:off x="6240489" y="2230079"/>
                <a:ext cx="1005360" cy="5788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</a:rPr>
                  <a:t>75%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 flipV="1">
            <a:off x="1995531" y="3896035"/>
            <a:ext cx="1272918" cy="1852729"/>
            <a:chOff x="8671079" y="1955788"/>
            <a:chExt cx="1272918" cy="1852729"/>
          </a:xfrm>
        </p:grpSpPr>
        <p:grpSp>
          <p:nvGrpSpPr>
            <p:cNvPr id="41" name="组合 40"/>
            <p:cNvGrpSpPr/>
            <p:nvPr/>
          </p:nvGrpSpPr>
          <p:grpSpPr>
            <a:xfrm rot="16200000">
              <a:off x="8381173" y="2245694"/>
              <a:ext cx="1852729" cy="1272918"/>
              <a:chOff x="4776659" y="3824051"/>
              <a:chExt cx="1852729" cy="1272918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4776659" y="3824051"/>
                <a:ext cx="1852729" cy="1272918"/>
                <a:chOff x="4776659" y="3824051"/>
                <a:chExt cx="1852729" cy="1272918"/>
              </a:xfrm>
            </p:grpSpPr>
            <p:sp>
              <p:nvSpPr>
                <p:cNvPr id="49" name="Freeform 127"/>
                <p:cNvSpPr>
                  <a:spLocks/>
                </p:cNvSpPr>
                <p:nvPr/>
              </p:nvSpPr>
              <p:spPr bwMode="auto">
                <a:xfrm>
                  <a:off x="4776659" y="3824051"/>
                  <a:ext cx="1852729" cy="1272918"/>
                </a:xfrm>
                <a:custGeom>
                  <a:avLst/>
                  <a:gdLst>
                    <a:gd name="T0" fmla="*/ 53 w 117"/>
                    <a:gd name="T1" fmla="*/ 7 h 80"/>
                    <a:gd name="T2" fmla="*/ 0 w 117"/>
                    <a:gd name="T3" fmla="*/ 40 h 80"/>
                    <a:gd name="T4" fmla="*/ 53 w 117"/>
                    <a:gd name="T5" fmla="*/ 72 h 80"/>
                    <a:gd name="T6" fmla="*/ 58 w 117"/>
                    <a:gd name="T7" fmla="*/ 75 h 80"/>
                    <a:gd name="T8" fmla="*/ 77 w 117"/>
                    <a:gd name="T9" fmla="*/ 80 h 80"/>
                    <a:gd name="T10" fmla="*/ 117 w 117"/>
                    <a:gd name="T11" fmla="*/ 40 h 80"/>
                    <a:gd name="T12" fmla="*/ 77 w 117"/>
                    <a:gd name="T13" fmla="*/ 0 h 80"/>
                    <a:gd name="T14" fmla="*/ 58 w 117"/>
                    <a:gd name="T15" fmla="*/ 4 h 80"/>
                    <a:gd name="T16" fmla="*/ 53 w 117"/>
                    <a:gd name="T17" fmla="*/ 7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7" h="80">
                      <a:moveTo>
                        <a:pt x="53" y="7"/>
                      </a:move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53" y="72"/>
                        <a:pt x="53" y="72"/>
                        <a:pt x="53" y="72"/>
                      </a:cubicBezTo>
                      <a:cubicBezTo>
                        <a:pt x="58" y="75"/>
                        <a:pt x="58" y="75"/>
                        <a:pt x="58" y="75"/>
                      </a:cubicBezTo>
                      <a:cubicBezTo>
                        <a:pt x="64" y="78"/>
                        <a:pt x="70" y="80"/>
                        <a:pt x="77" y="80"/>
                      </a:cubicBezTo>
                      <a:cubicBezTo>
                        <a:pt x="99" y="80"/>
                        <a:pt x="117" y="62"/>
                        <a:pt x="117" y="40"/>
                      </a:cubicBezTo>
                      <a:cubicBezTo>
                        <a:pt x="117" y="18"/>
                        <a:pt x="99" y="0"/>
                        <a:pt x="77" y="0"/>
                      </a:cubicBezTo>
                      <a:cubicBezTo>
                        <a:pt x="70" y="0"/>
                        <a:pt x="64" y="1"/>
                        <a:pt x="58" y="4"/>
                      </a:cubicBezTo>
                      <a:lnTo>
                        <a:pt x="53" y="7"/>
                      </a:lnTo>
                      <a:close/>
                    </a:path>
                  </a:pathLst>
                </a:custGeom>
                <a:solidFill>
                  <a:srgbClr val="FFFFFF">
                    <a:alpha val="15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128"/>
                <p:cNvSpPr>
                  <a:spLocks/>
                </p:cNvSpPr>
                <p:nvPr/>
              </p:nvSpPr>
              <p:spPr bwMode="auto">
                <a:xfrm>
                  <a:off x="4971404" y="3920686"/>
                  <a:ext cx="1559491" cy="1079648"/>
                </a:xfrm>
                <a:custGeom>
                  <a:avLst/>
                  <a:gdLst>
                    <a:gd name="T0" fmla="*/ 0 w 98"/>
                    <a:gd name="T1" fmla="*/ 34 h 68"/>
                    <a:gd name="T2" fmla="*/ 49 w 98"/>
                    <a:gd name="T3" fmla="*/ 64 h 68"/>
                    <a:gd name="T4" fmla="*/ 64 w 98"/>
                    <a:gd name="T5" fmla="*/ 68 h 68"/>
                    <a:gd name="T6" fmla="*/ 98 w 98"/>
                    <a:gd name="T7" fmla="*/ 34 h 68"/>
                    <a:gd name="T8" fmla="*/ 64 w 98"/>
                    <a:gd name="T9" fmla="*/ 0 h 68"/>
                    <a:gd name="T10" fmla="*/ 49 w 98"/>
                    <a:gd name="T11" fmla="*/ 4 h 68"/>
                    <a:gd name="T12" fmla="*/ 0 w 98"/>
                    <a:gd name="T13" fmla="*/ 3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8" h="68">
                      <a:moveTo>
                        <a:pt x="0" y="34"/>
                      </a:moveTo>
                      <a:cubicBezTo>
                        <a:pt x="49" y="64"/>
                        <a:pt x="49" y="64"/>
                        <a:pt x="49" y="64"/>
                      </a:cubicBezTo>
                      <a:cubicBezTo>
                        <a:pt x="53" y="66"/>
                        <a:pt x="59" y="68"/>
                        <a:pt x="64" y="68"/>
                      </a:cubicBezTo>
                      <a:cubicBezTo>
                        <a:pt x="83" y="68"/>
                        <a:pt x="98" y="53"/>
                        <a:pt x="98" y="34"/>
                      </a:cubicBezTo>
                      <a:cubicBezTo>
                        <a:pt x="98" y="15"/>
                        <a:pt x="83" y="0"/>
                        <a:pt x="64" y="0"/>
                      </a:cubicBezTo>
                      <a:cubicBezTo>
                        <a:pt x="59" y="0"/>
                        <a:pt x="53" y="1"/>
                        <a:pt x="49" y="4"/>
                      </a:cubicBez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chemeClr val="bg1">
                    <a:alpha val="3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8" name="文本框 47"/>
              <p:cNvSpPr txBox="1"/>
              <p:nvPr/>
            </p:nvSpPr>
            <p:spPr>
              <a:xfrm rot="5400000" flipV="1">
                <a:off x="4846603" y="4137348"/>
                <a:ext cx="93486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</a:rPr>
                  <a:t>1</a:t>
                </a:r>
                <a:endParaRPr lang="zh-CN" altLang="en-US" sz="36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8829870" y="2102110"/>
              <a:ext cx="945108" cy="945107"/>
              <a:chOff x="6148872" y="1955788"/>
              <a:chExt cx="1185017" cy="1185017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6148872" y="1955788"/>
                <a:ext cx="1185017" cy="1185017"/>
                <a:chOff x="2538627" y="4777016"/>
                <a:chExt cx="1185017" cy="1185017"/>
              </a:xfrm>
            </p:grpSpPr>
            <p:sp>
              <p:nvSpPr>
                <p:cNvPr id="45" name="椭圆 44"/>
                <p:cNvSpPr/>
                <p:nvPr/>
              </p:nvSpPr>
              <p:spPr>
                <a:xfrm>
                  <a:off x="2538627" y="4777016"/>
                  <a:ext cx="1185017" cy="1185017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alpha val="80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2672381" y="4917710"/>
                  <a:ext cx="917508" cy="917508"/>
                </a:xfrm>
                <a:prstGeom prst="ellipse">
                  <a:avLst/>
                </a:prstGeom>
                <a:solidFill>
                  <a:schemeClr val="bg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4" name="文本框 43"/>
              <p:cNvSpPr txBox="1"/>
              <p:nvPr/>
            </p:nvSpPr>
            <p:spPr>
              <a:xfrm flipV="1">
                <a:off x="6240489" y="2230079"/>
                <a:ext cx="1005360" cy="5788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</a:rPr>
                  <a:t>50%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1741579" y="1918852"/>
            <a:ext cx="2266090" cy="1884692"/>
            <a:chOff x="1537144" y="2277303"/>
            <a:chExt cx="1807123" cy="1884692"/>
          </a:xfrm>
        </p:grpSpPr>
        <p:sp>
          <p:nvSpPr>
            <p:cNvPr id="52" name="矩形 51"/>
            <p:cNvSpPr/>
            <p:nvPr/>
          </p:nvSpPr>
          <p:spPr>
            <a:xfrm>
              <a:off x="1537144" y="2277303"/>
              <a:ext cx="1807123" cy="853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1537144" y="2692490"/>
              <a:ext cx="1807123" cy="1469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046199" y="1918852"/>
            <a:ext cx="2266090" cy="1884692"/>
            <a:chOff x="1537144" y="2277303"/>
            <a:chExt cx="1807123" cy="1884692"/>
          </a:xfrm>
        </p:grpSpPr>
        <p:sp>
          <p:nvSpPr>
            <p:cNvPr id="55" name="矩形 54"/>
            <p:cNvSpPr/>
            <p:nvPr/>
          </p:nvSpPr>
          <p:spPr>
            <a:xfrm>
              <a:off x="1537144" y="2277303"/>
              <a:ext cx="1807123" cy="853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1537144" y="2692490"/>
              <a:ext cx="1807123" cy="1469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881390" y="4244841"/>
            <a:ext cx="2266090" cy="1884692"/>
            <a:chOff x="1537144" y="2277303"/>
            <a:chExt cx="1807123" cy="1884692"/>
          </a:xfrm>
        </p:grpSpPr>
        <p:sp>
          <p:nvSpPr>
            <p:cNvPr id="58" name="矩形 57"/>
            <p:cNvSpPr/>
            <p:nvPr/>
          </p:nvSpPr>
          <p:spPr>
            <a:xfrm>
              <a:off x="1537144" y="2277303"/>
              <a:ext cx="1807123" cy="853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1537144" y="2692490"/>
              <a:ext cx="1807123" cy="1469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186010" y="4244841"/>
            <a:ext cx="2266090" cy="1884692"/>
            <a:chOff x="1537144" y="2277303"/>
            <a:chExt cx="1807123" cy="1884692"/>
          </a:xfrm>
        </p:grpSpPr>
        <p:sp>
          <p:nvSpPr>
            <p:cNvPr id="61" name="矩形 60"/>
            <p:cNvSpPr/>
            <p:nvPr/>
          </p:nvSpPr>
          <p:spPr>
            <a:xfrm>
              <a:off x="1537144" y="2277303"/>
              <a:ext cx="1807123" cy="853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1537144" y="2692490"/>
              <a:ext cx="1807123" cy="1469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5353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607586" y="1868256"/>
            <a:ext cx="2087044" cy="812072"/>
            <a:chOff x="6607586" y="2084156"/>
            <a:chExt cx="2087044" cy="812072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6607586" y="2084156"/>
              <a:ext cx="2087044" cy="812072"/>
            </a:xfrm>
            <a:custGeom>
              <a:avLst/>
              <a:gdLst>
                <a:gd name="T0" fmla="*/ 11 w 159"/>
                <a:gd name="T1" fmla="*/ 62 h 62"/>
                <a:gd name="T2" fmla="*/ 11 w 159"/>
                <a:gd name="T3" fmla="*/ 37 h 62"/>
                <a:gd name="T4" fmla="*/ 5 w 159"/>
                <a:gd name="T5" fmla="*/ 34 h 62"/>
                <a:gd name="T6" fmla="*/ 0 w 159"/>
                <a:gd name="T7" fmla="*/ 31 h 62"/>
                <a:gd name="T8" fmla="*/ 5 w 159"/>
                <a:gd name="T9" fmla="*/ 28 h 62"/>
                <a:gd name="T10" fmla="*/ 11 w 159"/>
                <a:gd name="T11" fmla="*/ 24 h 62"/>
                <a:gd name="T12" fmla="*/ 11 w 159"/>
                <a:gd name="T13" fmla="*/ 0 h 62"/>
                <a:gd name="T14" fmla="*/ 128 w 159"/>
                <a:gd name="T15" fmla="*/ 0 h 62"/>
                <a:gd name="T16" fmla="*/ 159 w 159"/>
                <a:gd name="T17" fmla="*/ 31 h 62"/>
                <a:gd name="T18" fmla="*/ 128 w 159"/>
                <a:gd name="T19" fmla="*/ 62 h 62"/>
                <a:gd name="T20" fmla="*/ 11 w 159"/>
                <a:gd name="T21" fmla="*/ 62 h 62"/>
                <a:gd name="connsiteX0" fmla="*/ 730 w 10038"/>
                <a:gd name="connsiteY0" fmla="*/ 10000 h 10000"/>
                <a:gd name="connsiteX1" fmla="*/ 730 w 10038"/>
                <a:gd name="connsiteY1" fmla="*/ 5968 h 10000"/>
                <a:gd name="connsiteX2" fmla="*/ 352 w 10038"/>
                <a:gd name="connsiteY2" fmla="*/ 5484 h 10000"/>
                <a:gd name="connsiteX3" fmla="*/ 0 w 10038"/>
                <a:gd name="connsiteY3" fmla="*/ 5064 h 10000"/>
                <a:gd name="connsiteX4" fmla="*/ 352 w 10038"/>
                <a:gd name="connsiteY4" fmla="*/ 4516 h 10000"/>
                <a:gd name="connsiteX5" fmla="*/ 730 w 10038"/>
                <a:gd name="connsiteY5" fmla="*/ 3871 h 10000"/>
                <a:gd name="connsiteX6" fmla="*/ 730 w 10038"/>
                <a:gd name="connsiteY6" fmla="*/ 0 h 10000"/>
                <a:gd name="connsiteX7" fmla="*/ 8088 w 10038"/>
                <a:gd name="connsiteY7" fmla="*/ 0 h 10000"/>
                <a:gd name="connsiteX8" fmla="*/ 10038 w 10038"/>
                <a:gd name="connsiteY8" fmla="*/ 5000 h 10000"/>
                <a:gd name="connsiteX9" fmla="*/ 8088 w 10038"/>
                <a:gd name="connsiteY9" fmla="*/ 10000 h 10000"/>
                <a:gd name="connsiteX10" fmla="*/ 730 w 10038"/>
                <a:gd name="connsiteY10" fmla="*/ 10000 h 10000"/>
                <a:gd name="connsiteX0" fmla="*/ 738 w 10046"/>
                <a:gd name="connsiteY0" fmla="*/ 10000 h 10000"/>
                <a:gd name="connsiteX1" fmla="*/ 738 w 10046"/>
                <a:gd name="connsiteY1" fmla="*/ 5968 h 10000"/>
                <a:gd name="connsiteX2" fmla="*/ 8 w 10046"/>
                <a:gd name="connsiteY2" fmla="*/ 5064 h 10000"/>
                <a:gd name="connsiteX3" fmla="*/ 360 w 10046"/>
                <a:gd name="connsiteY3" fmla="*/ 4516 h 10000"/>
                <a:gd name="connsiteX4" fmla="*/ 738 w 10046"/>
                <a:gd name="connsiteY4" fmla="*/ 3871 h 10000"/>
                <a:gd name="connsiteX5" fmla="*/ 738 w 10046"/>
                <a:gd name="connsiteY5" fmla="*/ 0 h 10000"/>
                <a:gd name="connsiteX6" fmla="*/ 8096 w 10046"/>
                <a:gd name="connsiteY6" fmla="*/ 0 h 10000"/>
                <a:gd name="connsiteX7" fmla="*/ 10046 w 10046"/>
                <a:gd name="connsiteY7" fmla="*/ 5000 h 10000"/>
                <a:gd name="connsiteX8" fmla="*/ 8096 w 10046"/>
                <a:gd name="connsiteY8" fmla="*/ 10000 h 10000"/>
                <a:gd name="connsiteX9" fmla="*/ 738 w 10046"/>
                <a:gd name="connsiteY9" fmla="*/ 10000 h 10000"/>
                <a:gd name="connsiteX0" fmla="*/ 730 w 10038"/>
                <a:gd name="connsiteY0" fmla="*/ 10000 h 10000"/>
                <a:gd name="connsiteX1" fmla="*/ 730 w 10038"/>
                <a:gd name="connsiteY1" fmla="*/ 5968 h 10000"/>
                <a:gd name="connsiteX2" fmla="*/ 0 w 10038"/>
                <a:gd name="connsiteY2" fmla="*/ 5064 h 10000"/>
                <a:gd name="connsiteX3" fmla="*/ 730 w 10038"/>
                <a:gd name="connsiteY3" fmla="*/ 3871 h 10000"/>
                <a:gd name="connsiteX4" fmla="*/ 730 w 10038"/>
                <a:gd name="connsiteY4" fmla="*/ 0 h 10000"/>
                <a:gd name="connsiteX5" fmla="*/ 8088 w 10038"/>
                <a:gd name="connsiteY5" fmla="*/ 0 h 10000"/>
                <a:gd name="connsiteX6" fmla="*/ 10038 w 10038"/>
                <a:gd name="connsiteY6" fmla="*/ 5000 h 10000"/>
                <a:gd name="connsiteX7" fmla="*/ 8088 w 10038"/>
                <a:gd name="connsiteY7" fmla="*/ 10000 h 10000"/>
                <a:gd name="connsiteX8" fmla="*/ 730 w 10038"/>
                <a:gd name="connsiteY8" fmla="*/ 10000 h 10000"/>
                <a:gd name="connsiteX0" fmla="*/ 730 w 10038"/>
                <a:gd name="connsiteY0" fmla="*/ 10000 h 10000"/>
                <a:gd name="connsiteX1" fmla="*/ 730 w 10038"/>
                <a:gd name="connsiteY1" fmla="*/ 5968 h 10000"/>
                <a:gd name="connsiteX2" fmla="*/ 0 w 10038"/>
                <a:gd name="connsiteY2" fmla="*/ 5064 h 10000"/>
                <a:gd name="connsiteX3" fmla="*/ 730 w 10038"/>
                <a:gd name="connsiteY3" fmla="*/ 3871 h 10000"/>
                <a:gd name="connsiteX4" fmla="*/ 730 w 10038"/>
                <a:gd name="connsiteY4" fmla="*/ 0 h 10000"/>
                <a:gd name="connsiteX5" fmla="*/ 8088 w 10038"/>
                <a:gd name="connsiteY5" fmla="*/ 0 h 10000"/>
                <a:gd name="connsiteX6" fmla="*/ 10038 w 10038"/>
                <a:gd name="connsiteY6" fmla="*/ 5000 h 10000"/>
                <a:gd name="connsiteX7" fmla="*/ 8088 w 10038"/>
                <a:gd name="connsiteY7" fmla="*/ 10000 h 10000"/>
                <a:gd name="connsiteX8" fmla="*/ 730 w 10038"/>
                <a:gd name="connsiteY8" fmla="*/ 10000 h 10000"/>
                <a:gd name="connsiteX0" fmla="*/ 730 w 10038"/>
                <a:gd name="connsiteY0" fmla="*/ 10000 h 10000"/>
                <a:gd name="connsiteX1" fmla="*/ 730 w 10038"/>
                <a:gd name="connsiteY1" fmla="*/ 5968 h 10000"/>
                <a:gd name="connsiteX2" fmla="*/ 0 w 10038"/>
                <a:gd name="connsiteY2" fmla="*/ 5064 h 10000"/>
                <a:gd name="connsiteX3" fmla="*/ 730 w 10038"/>
                <a:gd name="connsiteY3" fmla="*/ 3871 h 10000"/>
                <a:gd name="connsiteX4" fmla="*/ 730 w 10038"/>
                <a:gd name="connsiteY4" fmla="*/ 0 h 10000"/>
                <a:gd name="connsiteX5" fmla="*/ 8088 w 10038"/>
                <a:gd name="connsiteY5" fmla="*/ 0 h 10000"/>
                <a:gd name="connsiteX6" fmla="*/ 10038 w 10038"/>
                <a:gd name="connsiteY6" fmla="*/ 5000 h 10000"/>
                <a:gd name="connsiteX7" fmla="*/ 8088 w 10038"/>
                <a:gd name="connsiteY7" fmla="*/ 10000 h 10000"/>
                <a:gd name="connsiteX8" fmla="*/ 730 w 10038"/>
                <a:gd name="connsiteY8" fmla="*/ 10000 h 10000"/>
                <a:gd name="connsiteX0" fmla="*/ 730 w 10038"/>
                <a:gd name="connsiteY0" fmla="*/ 10000 h 10000"/>
                <a:gd name="connsiteX1" fmla="*/ 730 w 10038"/>
                <a:gd name="connsiteY1" fmla="*/ 5968 h 10000"/>
                <a:gd name="connsiteX2" fmla="*/ 0 w 10038"/>
                <a:gd name="connsiteY2" fmla="*/ 5064 h 10000"/>
                <a:gd name="connsiteX3" fmla="*/ 730 w 10038"/>
                <a:gd name="connsiteY3" fmla="*/ 3871 h 10000"/>
                <a:gd name="connsiteX4" fmla="*/ 730 w 10038"/>
                <a:gd name="connsiteY4" fmla="*/ 0 h 10000"/>
                <a:gd name="connsiteX5" fmla="*/ 8088 w 10038"/>
                <a:gd name="connsiteY5" fmla="*/ 0 h 10000"/>
                <a:gd name="connsiteX6" fmla="*/ 10038 w 10038"/>
                <a:gd name="connsiteY6" fmla="*/ 5000 h 10000"/>
                <a:gd name="connsiteX7" fmla="*/ 8088 w 10038"/>
                <a:gd name="connsiteY7" fmla="*/ 10000 h 10000"/>
                <a:gd name="connsiteX8" fmla="*/ 730 w 10038"/>
                <a:gd name="connsiteY8" fmla="*/ 10000 h 10000"/>
                <a:gd name="connsiteX0" fmla="*/ 730 w 10038"/>
                <a:gd name="connsiteY0" fmla="*/ 10000 h 10000"/>
                <a:gd name="connsiteX1" fmla="*/ 730 w 10038"/>
                <a:gd name="connsiteY1" fmla="*/ 5968 h 10000"/>
                <a:gd name="connsiteX2" fmla="*/ 0 w 10038"/>
                <a:gd name="connsiteY2" fmla="*/ 5064 h 10000"/>
                <a:gd name="connsiteX3" fmla="*/ 730 w 10038"/>
                <a:gd name="connsiteY3" fmla="*/ 3871 h 10000"/>
                <a:gd name="connsiteX4" fmla="*/ 730 w 10038"/>
                <a:gd name="connsiteY4" fmla="*/ 0 h 10000"/>
                <a:gd name="connsiteX5" fmla="*/ 8088 w 10038"/>
                <a:gd name="connsiteY5" fmla="*/ 0 h 10000"/>
                <a:gd name="connsiteX6" fmla="*/ 10038 w 10038"/>
                <a:gd name="connsiteY6" fmla="*/ 5000 h 10000"/>
                <a:gd name="connsiteX7" fmla="*/ 8088 w 10038"/>
                <a:gd name="connsiteY7" fmla="*/ 10000 h 10000"/>
                <a:gd name="connsiteX8" fmla="*/ 730 w 10038"/>
                <a:gd name="connsiteY8" fmla="*/ 10000 h 10000"/>
                <a:gd name="connsiteX0" fmla="*/ 743 w 10051"/>
                <a:gd name="connsiteY0" fmla="*/ 10000 h 10000"/>
                <a:gd name="connsiteX1" fmla="*/ 743 w 10051"/>
                <a:gd name="connsiteY1" fmla="*/ 5968 h 10000"/>
                <a:gd name="connsiteX2" fmla="*/ 0 w 10051"/>
                <a:gd name="connsiteY2" fmla="*/ 5064 h 10000"/>
                <a:gd name="connsiteX3" fmla="*/ 743 w 10051"/>
                <a:gd name="connsiteY3" fmla="*/ 3871 h 10000"/>
                <a:gd name="connsiteX4" fmla="*/ 743 w 10051"/>
                <a:gd name="connsiteY4" fmla="*/ 0 h 10000"/>
                <a:gd name="connsiteX5" fmla="*/ 8101 w 10051"/>
                <a:gd name="connsiteY5" fmla="*/ 0 h 10000"/>
                <a:gd name="connsiteX6" fmla="*/ 10051 w 10051"/>
                <a:gd name="connsiteY6" fmla="*/ 5000 h 10000"/>
                <a:gd name="connsiteX7" fmla="*/ 8101 w 10051"/>
                <a:gd name="connsiteY7" fmla="*/ 10000 h 10000"/>
                <a:gd name="connsiteX8" fmla="*/ 743 w 10051"/>
                <a:gd name="connsiteY8" fmla="*/ 10000 h 10000"/>
                <a:gd name="connsiteX0" fmla="*/ 743 w 10051"/>
                <a:gd name="connsiteY0" fmla="*/ 10000 h 10000"/>
                <a:gd name="connsiteX1" fmla="*/ 743 w 10051"/>
                <a:gd name="connsiteY1" fmla="*/ 5968 h 10000"/>
                <a:gd name="connsiteX2" fmla="*/ 0 w 10051"/>
                <a:gd name="connsiteY2" fmla="*/ 5064 h 10000"/>
                <a:gd name="connsiteX3" fmla="*/ 743 w 10051"/>
                <a:gd name="connsiteY3" fmla="*/ 3871 h 10000"/>
                <a:gd name="connsiteX4" fmla="*/ 743 w 10051"/>
                <a:gd name="connsiteY4" fmla="*/ 0 h 10000"/>
                <a:gd name="connsiteX5" fmla="*/ 8101 w 10051"/>
                <a:gd name="connsiteY5" fmla="*/ 0 h 10000"/>
                <a:gd name="connsiteX6" fmla="*/ 10051 w 10051"/>
                <a:gd name="connsiteY6" fmla="*/ 5000 h 10000"/>
                <a:gd name="connsiteX7" fmla="*/ 8101 w 10051"/>
                <a:gd name="connsiteY7" fmla="*/ 10000 h 10000"/>
                <a:gd name="connsiteX8" fmla="*/ 743 w 10051"/>
                <a:gd name="connsiteY8" fmla="*/ 10000 h 10000"/>
                <a:gd name="connsiteX0" fmla="*/ 743 w 10051"/>
                <a:gd name="connsiteY0" fmla="*/ 10000 h 10000"/>
                <a:gd name="connsiteX1" fmla="*/ 743 w 10051"/>
                <a:gd name="connsiteY1" fmla="*/ 5968 h 10000"/>
                <a:gd name="connsiteX2" fmla="*/ 0 w 10051"/>
                <a:gd name="connsiteY2" fmla="*/ 5064 h 10000"/>
                <a:gd name="connsiteX3" fmla="*/ 743 w 10051"/>
                <a:gd name="connsiteY3" fmla="*/ 3871 h 10000"/>
                <a:gd name="connsiteX4" fmla="*/ 743 w 10051"/>
                <a:gd name="connsiteY4" fmla="*/ 0 h 10000"/>
                <a:gd name="connsiteX5" fmla="*/ 8101 w 10051"/>
                <a:gd name="connsiteY5" fmla="*/ 0 h 10000"/>
                <a:gd name="connsiteX6" fmla="*/ 10051 w 10051"/>
                <a:gd name="connsiteY6" fmla="*/ 5000 h 10000"/>
                <a:gd name="connsiteX7" fmla="*/ 8101 w 10051"/>
                <a:gd name="connsiteY7" fmla="*/ 10000 h 10000"/>
                <a:gd name="connsiteX8" fmla="*/ 743 w 10051"/>
                <a:gd name="connsiteY8" fmla="*/ 10000 h 10000"/>
                <a:gd name="connsiteX0" fmla="*/ 743 w 10051"/>
                <a:gd name="connsiteY0" fmla="*/ 10000 h 10000"/>
                <a:gd name="connsiteX1" fmla="*/ 743 w 10051"/>
                <a:gd name="connsiteY1" fmla="*/ 5968 h 10000"/>
                <a:gd name="connsiteX2" fmla="*/ 0 w 10051"/>
                <a:gd name="connsiteY2" fmla="*/ 5064 h 10000"/>
                <a:gd name="connsiteX3" fmla="*/ 743 w 10051"/>
                <a:gd name="connsiteY3" fmla="*/ 3871 h 10000"/>
                <a:gd name="connsiteX4" fmla="*/ 743 w 10051"/>
                <a:gd name="connsiteY4" fmla="*/ 0 h 10000"/>
                <a:gd name="connsiteX5" fmla="*/ 8101 w 10051"/>
                <a:gd name="connsiteY5" fmla="*/ 0 h 10000"/>
                <a:gd name="connsiteX6" fmla="*/ 10051 w 10051"/>
                <a:gd name="connsiteY6" fmla="*/ 5000 h 10000"/>
                <a:gd name="connsiteX7" fmla="*/ 8101 w 10051"/>
                <a:gd name="connsiteY7" fmla="*/ 10000 h 10000"/>
                <a:gd name="connsiteX8" fmla="*/ 743 w 10051"/>
                <a:gd name="connsiteY8" fmla="*/ 10000 h 10000"/>
                <a:gd name="connsiteX0" fmla="*/ 743 w 10051"/>
                <a:gd name="connsiteY0" fmla="*/ 10000 h 10000"/>
                <a:gd name="connsiteX1" fmla="*/ 743 w 10051"/>
                <a:gd name="connsiteY1" fmla="*/ 5968 h 10000"/>
                <a:gd name="connsiteX2" fmla="*/ 0 w 10051"/>
                <a:gd name="connsiteY2" fmla="*/ 5064 h 10000"/>
                <a:gd name="connsiteX3" fmla="*/ 743 w 10051"/>
                <a:gd name="connsiteY3" fmla="*/ 3871 h 10000"/>
                <a:gd name="connsiteX4" fmla="*/ 743 w 10051"/>
                <a:gd name="connsiteY4" fmla="*/ 0 h 10000"/>
                <a:gd name="connsiteX5" fmla="*/ 8101 w 10051"/>
                <a:gd name="connsiteY5" fmla="*/ 0 h 10000"/>
                <a:gd name="connsiteX6" fmla="*/ 10051 w 10051"/>
                <a:gd name="connsiteY6" fmla="*/ 5000 h 10000"/>
                <a:gd name="connsiteX7" fmla="*/ 8101 w 10051"/>
                <a:gd name="connsiteY7" fmla="*/ 10000 h 10000"/>
                <a:gd name="connsiteX8" fmla="*/ 743 w 10051"/>
                <a:gd name="connsiteY8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51" h="10000">
                  <a:moveTo>
                    <a:pt x="743" y="10000"/>
                  </a:moveTo>
                  <a:lnTo>
                    <a:pt x="743" y="5968"/>
                  </a:lnTo>
                  <a:lnTo>
                    <a:pt x="0" y="5064"/>
                  </a:lnTo>
                  <a:lnTo>
                    <a:pt x="743" y="3871"/>
                  </a:lnTo>
                  <a:lnTo>
                    <a:pt x="743" y="0"/>
                  </a:lnTo>
                  <a:lnTo>
                    <a:pt x="8101" y="0"/>
                  </a:lnTo>
                  <a:cubicBezTo>
                    <a:pt x="9170" y="0"/>
                    <a:pt x="10051" y="2258"/>
                    <a:pt x="10051" y="5000"/>
                  </a:cubicBezTo>
                  <a:cubicBezTo>
                    <a:pt x="10051" y="7742"/>
                    <a:pt x="9170" y="10000"/>
                    <a:pt x="8101" y="10000"/>
                  </a:cubicBezTo>
                  <a:lnTo>
                    <a:pt x="743" y="1000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6"/>
            <p:cNvSpPr>
              <a:spLocks/>
            </p:cNvSpPr>
            <p:nvPr/>
          </p:nvSpPr>
          <p:spPr bwMode="auto">
            <a:xfrm>
              <a:off x="7052740" y="2306881"/>
              <a:ext cx="381905" cy="423965"/>
            </a:xfrm>
            <a:custGeom>
              <a:avLst/>
              <a:gdLst>
                <a:gd name="T0" fmla="*/ 58 w 75"/>
                <a:gd name="T1" fmla="*/ 32 h 83"/>
                <a:gd name="T2" fmla="*/ 55 w 75"/>
                <a:gd name="T3" fmla="*/ 35 h 83"/>
                <a:gd name="T4" fmla="*/ 33 w 75"/>
                <a:gd name="T5" fmla="*/ 12 h 83"/>
                <a:gd name="T6" fmla="*/ 21 w 75"/>
                <a:gd name="T7" fmla="*/ 5 h 83"/>
                <a:gd name="T8" fmla="*/ 9 w 75"/>
                <a:gd name="T9" fmla="*/ 9 h 83"/>
                <a:gd name="T10" fmla="*/ 5 w 75"/>
                <a:gd name="T11" fmla="*/ 21 h 83"/>
                <a:gd name="T12" fmla="*/ 10 w 75"/>
                <a:gd name="T13" fmla="*/ 33 h 83"/>
                <a:gd name="T14" fmla="*/ 49 w 75"/>
                <a:gd name="T15" fmla="*/ 75 h 83"/>
                <a:gd name="T16" fmla="*/ 56 w 75"/>
                <a:gd name="T17" fmla="*/ 78 h 83"/>
                <a:gd name="T18" fmla="*/ 64 w 75"/>
                <a:gd name="T19" fmla="*/ 76 h 83"/>
                <a:gd name="T20" fmla="*/ 70 w 75"/>
                <a:gd name="T21" fmla="*/ 65 h 83"/>
                <a:gd name="T22" fmla="*/ 67 w 75"/>
                <a:gd name="T23" fmla="*/ 57 h 83"/>
                <a:gd name="T24" fmla="*/ 32 w 75"/>
                <a:gd name="T25" fmla="*/ 20 h 83"/>
                <a:gd name="T26" fmla="*/ 28 w 75"/>
                <a:gd name="T27" fmla="*/ 18 h 83"/>
                <a:gd name="T28" fmla="*/ 21 w 75"/>
                <a:gd name="T29" fmla="*/ 21 h 83"/>
                <a:gd name="T30" fmla="*/ 18 w 75"/>
                <a:gd name="T31" fmla="*/ 28 h 83"/>
                <a:gd name="T32" fmla="*/ 19 w 75"/>
                <a:gd name="T33" fmla="*/ 31 h 83"/>
                <a:gd name="T34" fmla="*/ 55 w 75"/>
                <a:gd name="T35" fmla="*/ 69 h 83"/>
                <a:gd name="T36" fmla="*/ 52 w 75"/>
                <a:gd name="T37" fmla="*/ 72 h 83"/>
                <a:gd name="T38" fmla="*/ 17 w 75"/>
                <a:gd name="T39" fmla="*/ 34 h 83"/>
                <a:gd name="T40" fmla="*/ 14 w 75"/>
                <a:gd name="T41" fmla="*/ 28 h 83"/>
                <a:gd name="T42" fmla="*/ 18 w 75"/>
                <a:gd name="T43" fmla="*/ 18 h 83"/>
                <a:gd name="T44" fmla="*/ 28 w 75"/>
                <a:gd name="T45" fmla="*/ 14 h 83"/>
                <a:gd name="T46" fmla="*/ 34 w 75"/>
                <a:gd name="T47" fmla="*/ 17 h 83"/>
                <a:gd name="T48" fmla="*/ 70 w 75"/>
                <a:gd name="T49" fmla="*/ 55 h 83"/>
                <a:gd name="T50" fmla="*/ 74 w 75"/>
                <a:gd name="T51" fmla="*/ 66 h 83"/>
                <a:gd name="T52" fmla="*/ 67 w 75"/>
                <a:gd name="T53" fmla="*/ 79 h 83"/>
                <a:gd name="T54" fmla="*/ 57 w 75"/>
                <a:gd name="T55" fmla="*/ 83 h 83"/>
                <a:gd name="T56" fmla="*/ 46 w 75"/>
                <a:gd name="T57" fmla="*/ 77 h 83"/>
                <a:gd name="T58" fmla="*/ 7 w 75"/>
                <a:gd name="T59" fmla="*/ 36 h 83"/>
                <a:gd name="T60" fmla="*/ 0 w 75"/>
                <a:gd name="T61" fmla="*/ 20 h 83"/>
                <a:gd name="T62" fmla="*/ 6 w 75"/>
                <a:gd name="T63" fmla="*/ 6 h 83"/>
                <a:gd name="T64" fmla="*/ 20 w 75"/>
                <a:gd name="T65" fmla="*/ 1 h 83"/>
                <a:gd name="T66" fmla="*/ 36 w 75"/>
                <a:gd name="T67" fmla="*/ 9 h 83"/>
                <a:gd name="T68" fmla="*/ 58 w 75"/>
                <a:gd name="T69" fmla="*/ 3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5" h="83">
                  <a:moveTo>
                    <a:pt x="58" y="32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0" y="8"/>
                    <a:pt x="26" y="6"/>
                    <a:pt x="21" y="5"/>
                  </a:cubicBezTo>
                  <a:cubicBezTo>
                    <a:pt x="16" y="5"/>
                    <a:pt x="12" y="6"/>
                    <a:pt x="9" y="9"/>
                  </a:cubicBezTo>
                  <a:cubicBezTo>
                    <a:pt x="6" y="12"/>
                    <a:pt x="5" y="16"/>
                    <a:pt x="5" y="21"/>
                  </a:cubicBezTo>
                  <a:cubicBezTo>
                    <a:pt x="5" y="26"/>
                    <a:pt x="7" y="30"/>
                    <a:pt x="10" y="33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51" y="77"/>
                    <a:pt x="53" y="78"/>
                    <a:pt x="56" y="78"/>
                  </a:cubicBezTo>
                  <a:cubicBezTo>
                    <a:pt x="59" y="79"/>
                    <a:pt x="62" y="78"/>
                    <a:pt x="64" y="76"/>
                  </a:cubicBezTo>
                  <a:cubicBezTo>
                    <a:pt x="66" y="74"/>
                    <a:pt x="70" y="68"/>
                    <a:pt x="70" y="65"/>
                  </a:cubicBezTo>
                  <a:cubicBezTo>
                    <a:pt x="70" y="62"/>
                    <a:pt x="69" y="60"/>
                    <a:pt x="67" y="5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19"/>
                    <a:pt x="30" y="18"/>
                    <a:pt x="28" y="18"/>
                  </a:cubicBezTo>
                  <a:cubicBezTo>
                    <a:pt x="27" y="18"/>
                    <a:pt x="22" y="20"/>
                    <a:pt x="21" y="21"/>
                  </a:cubicBezTo>
                  <a:cubicBezTo>
                    <a:pt x="20" y="22"/>
                    <a:pt x="18" y="27"/>
                    <a:pt x="18" y="28"/>
                  </a:cubicBezTo>
                  <a:cubicBezTo>
                    <a:pt x="18" y="29"/>
                    <a:pt x="19" y="30"/>
                    <a:pt x="19" y="31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5" y="32"/>
                    <a:pt x="14" y="30"/>
                    <a:pt x="14" y="28"/>
                  </a:cubicBezTo>
                  <a:cubicBezTo>
                    <a:pt x="14" y="25"/>
                    <a:pt x="17" y="19"/>
                    <a:pt x="18" y="18"/>
                  </a:cubicBezTo>
                  <a:cubicBezTo>
                    <a:pt x="20" y="16"/>
                    <a:pt x="26" y="14"/>
                    <a:pt x="28" y="14"/>
                  </a:cubicBezTo>
                  <a:cubicBezTo>
                    <a:pt x="31" y="14"/>
                    <a:pt x="33" y="15"/>
                    <a:pt x="34" y="17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3" y="58"/>
                    <a:pt x="74" y="62"/>
                    <a:pt x="74" y="66"/>
                  </a:cubicBezTo>
                  <a:cubicBezTo>
                    <a:pt x="75" y="70"/>
                    <a:pt x="70" y="77"/>
                    <a:pt x="67" y="79"/>
                  </a:cubicBezTo>
                  <a:cubicBezTo>
                    <a:pt x="64" y="82"/>
                    <a:pt x="61" y="83"/>
                    <a:pt x="57" y="83"/>
                  </a:cubicBezTo>
                  <a:cubicBezTo>
                    <a:pt x="52" y="82"/>
                    <a:pt x="49" y="80"/>
                    <a:pt x="46" y="7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3" y="31"/>
                    <a:pt x="0" y="26"/>
                    <a:pt x="0" y="20"/>
                  </a:cubicBezTo>
                  <a:cubicBezTo>
                    <a:pt x="0" y="14"/>
                    <a:pt x="2" y="10"/>
                    <a:pt x="6" y="6"/>
                  </a:cubicBezTo>
                  <a:cubicBezTo>
                    <a:pt x="10" y="2"/>
                    <a:pt x="15" y="0"/>
                    <a:pt x="20" y="1"/>
                  </a:cubicBezTo>
                  <a:cubicBezTo>
                    <a:pt x="26" y="1"/>
                    <a:pt x="31" y="4"/>
                    <a:pt x="36" y="9"/>
                  </a:cubicBezTo>
                  <a:lnTo>
                    <a:pt x="58" y="32"/>
                  </a:ln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12893" y="3699098"/>
            <a:ext cx="2084344" cy="812072"/>
            <a:chOff x="6612893" y="3914998"/>
            <a:chExt cx="2084344" cy="81207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6612893" y="3914998"/>
              <a:ext cx="2084344" cy="812072"/>
            </a:xfrm>
            <a:custGeom>
              <a:avLst/>
              <a:gdLst>
                <a:gd name="T0" fmla="*/ 11 w 159"/>
                <a:gd name="T1" fmla="*/ 62 h 62"/>
                <a:gd name="T2" fmla="*/ 11 w 159"/>
                <a:gd name="T3" fmla="*/ 38 h 62"/>
                <a:gd name="T4" fmla="*/ 6 w 159"/>
                <a:gd name="T5" fmla="*/ 34 h 62"/>
                <a:gd name="T6" fmla="*/ 0 w 159"/>
                <a:gd name="T7" fmla="*/ 31 h 62"/>
                <a:gd name="T8" fmla="*/ 6 w 159"/>
                <a:gd name="T9" fmla="*/ 28 h 62"/>
                <a:gd name="T10" fmla="*/ 11 w 159"/>
                <a:gd name="T11" fmla="*/ 24 h 62"/>
                <a:gd name="T12" fmla="*/ 11 w 159"/>
                <a:gd name="T13" fmla="*/ 0 h 62"/>
                <a:gd name="T14" fmla="*/ 128 w 159"/>
                <a:gd name="T15" fmla="*/ 0 h 62"/>
                <a:gd name="T16" fmla="*/ 159 w 159"/>
                <a:gd name="T17" fmla="*/ 31 h 62"/>
                <a:gd name="T18" fmla="*/ 128 w 159"/>
                <a:gd name="T19" fmla="*/ 62 h 62"/>
                <a:gd name="T20" fmla="*/ 11 w 159"/>
                <a:gd name="T21" fmla="*/ 62 h 62"/>
                <a:gd name="connsiteX0" fmla="*/ 730 w 10038"/>
                <a:gd name="connsiteY0" fmla="*/ 10000 h 10000"/>
                <a:gd name="connsiteX1" fmla="*/ 730 w 10038"/>
                <a:gd name="connsiteY1" fmla="*/ 6129 h 10000"/>
                <a:gd name="connsiteX2" fmla="*/ 415 w 10038"/>
                <a:gd name="connsiteY2" fmla="*/ 5484 h 10000"/>
                <a:gd name="connsiteX3" fmla="*/ 0 w 10038"/>
                <a:gd name="connsiteY3" fmla="*/ 5000 h 10000"/>
                <a:gd name="connsiteX4" fmla="*/ 415 w 10038"/>
                <a:gd name="connsiteY4" fmla="*/ 4516 h 10000"/>
                <a:gd name="connsiteX5" fmla="*/ 730 w 10038"/>
                <a:gd name="connsiteY5" fmla="*/ 3871 h 10000"/>
                <a:gd name="connsiteX6" fmla="*/ 730 w 10038"/>
                <a:gd name="connsiteY6" fmla="*/ 0 h 10000"/>
                <a:gd name="connsiteX7" fmla="*/ 8088 w 10038"/>
                <a:gd name="connsiteY7" fmla="*/ 0 h 10000"/>
                <a:gd name="connsiteX8" fmla="*/ 10038 w 10038"/>
                <a:gd name="connsiteY8" fmla="*/ 5000 h 10000"/>
                <a:gd name="connsiteX9" fmla="*/ 8088 w 10038"/>
                <a:gd name="connsiteY9" fmla="*/ 10000 h 10000"/>
                <a:gd name="connsiteX10" fmla="*/ 730 w 10038"/>
                <a:gd name="connsiteY10" fmla="*/ 10000 h 10000"/>
                <a:gd name="connsiteX0" fmla="*/ 735 w 10043"/>
                <a:gd name="connsiteY0" fmla="*/ 10000 h 10000"/>
                <a:gd name="connsiteX1" fmla="*/ 735 w 10043"/>
                <a:gd name="connsiteY1" fmla="*/ 6129 h 10000"/>
                <a:gd name="connsiteX2" fmla="*/ 420 w 10043"/>
                <a:gd name="connsiteY2" fmla="*/ 5484 h 10000"/>
                <a:gd name="connsiteX3" fmla="*/ 5 w 10043"/>
                <a:gd name="connsiteY3" fmla="*/ 5000 h 10000"/>
                <a:gd name="connsiteX4" fmla="*/ 735 w 10043"/>
                <a:gd name="connsiteY4" fmla="*/ 3871 h 10000"/>
                <a:gd name="connsiteX5" fmla="*/ 735 w 10043"/>
                <a:gd name="connsiteY5" fmla="*/ 0 h 10000"/>
                <a:gd name="connsiteX6" fmla="*/ 8093 w 10043"/>
                <a:gd name="connsiteY6" fmla="*/ 0 h 10000"/>
                <a:gd name="connsiteX7" fmla="*/ 10043 w 10043"/>
                <a:gd name="connsiteY7" fmla="*/ 5000 h 10000"/>
                <a:gd name="connsiteX8" fmla="*/ 8093 w 10043"/>
                <a:gd name="connsiteY8" fmla="*/ 10000 h 10000"/>
                <a:gd name="connsiteX9" fmla="*/ 735 w 10043"/>
                <a:gd name="connsiteY9" fmla="*/ 10000 h 10000"/>
                <a:gd name="connsiteX0" fmla="*/ 730 w 10038"/>
                <a:gd name="connsiteY0" fmla="*/ 10000 h 10000"/>
                <a:gd name="connsiteX1" fmla="*/ 730 w 10038"/>
                <a:gd name="connsiteY1" fmla="*/ 6129 h 10000"/>
                <a:gd name="connsiteX2" fmla="*/ 0 w 10038"/>
                <a:gd name="connsiteY2" fmla="*/ 5000 h 10000"/>
                <a:gd name="connsiteX3" fmla="*/ 730 w 10038"/>
                <a:gd name="connsiteY3" fmla="*/ 3871 h 10000"/>
                <a:gd name="connsiteX4" fmla="*/ 730 w 10038"/>
                <a:gd name="connsiteY4" fmla="*/ 0 h 10000"/>
                <a:gd name="connsiteX5" fmla="*/ 8088 w 10038"/>
                <a:gd name="connsiteY5" fmla="*/ 0 h 10000"/>
                <a:gd name="connsiteX6" fmla="*/ 10038 w 10038"/>
                <a:gd name="connsiteY6" fmla="*/ 5000 h 10000"/>
                <a:gd name="connsiteX7" fmla="*/ 8088 w 10038"/>
                <a:gd name="connsiteY7" fmla="*/ 10000 h 10000"/>
                <a:gd name="connsiteX8" fmla="*/ 730 w 10038"/>
                <a:gd name="connsiteY8" fmla="*/ 10000 h 10000"/>
                <a:gd name="connsiteX0" fmla="*/ 730 w 10038"/>
                <a:gd name="connsiteY0" fmla="*/ 10000 h 10000"/>
                <a:gd name="connsiteX1" fmla="*/ 730 w 10038"/>
                <a:gd name="connsiteY1" fmla="*/ 6129 h 10000"/>
                <a:gd name="connsiteX2" fmla="*/ 0 w 10038"/>
                <a:gd name="connsiteY2" fmla="*/ 5000 h 10000"/>
                <a:gd name="connsiteX3" fmla="*/ 730 w 10038"/>
                <a:gd name="connsiteY3" fmla="*/ 3871 h 10000"/>
                <a:gd name="connsiteX4" fmla="*/ 730 w 10038"/>
                <a:gd name="connsiteY4" fmla="*/ 0 h 10000"/>
                <a:gd name="connsiteX5" fmla="*/ 8088 w 10038"/>
                <a:gd name="connsiteY5" fmla="*/ 0 h 10000"/>
                <a:gd name="connsiteX6" fmla="*/ 10038 w 10038"/>
                <a:gd name="connsiteY6" fmla="*/ 5000 h 10000"/>
                <a:gd name="connsiteX7" fmla="*/ 8088 w 10038"/>
                <a:gd name="connsiteY7" fmla="*/ 10000 h 10000"/>
                <a:gd name="connsiteX8" fmla="*/ 730 w 10038"/>
                <a:gd name="connsiteY8" fmla="*/ 10000 h 10000"/>
                <a:gd name="connsiteX0" fmla="*/ 730 w 10038"/>
                <a:gd name="connsiteY0" fmla="*/ 10000 h 10000"/>
                <a:gd name="connsiteX1" fmla="*/ 730 w 10038"/>
                <a:gd name="connsiteY1" fmla="*/ 6129 h 10000"/>
                <a:gd name="connsiteX2" fmla="*/ 0 w 10038"/>
                <a:gd name="connsiteY2" fmla="*/ 5000 h 10000"/>
                <a:gd name="connsiteX3" fmla="*/ 730 w 10038"/>
                <a:gd name="connsiteY3" fmla="*/ 3871 h 10000"/>
                <a:gd name="connsiteX4" fmla="*/ 730 w 10038"/>
                <a:gd name="connsiteY4" fmla="*/ 0 h 10000"/>
                <a:gd name="connsiteX5" fmla="*/ 8088 w 10038"/>
                <a:gd name="connsiteY5" fmla="*/ 0 h 10000"/>
                <a:gd name="connsiteX6" fmla="*/ 10038 w 10038"/>
                <a:gd name="connsiteY6" fmla="*/ 5000 h 10000"/>
                <a:gd name="connsiteX7" fmla="*/ 8088 w 10038"/>
                <a:gd name="connsiteY7" fmla="*/ 10000 h 10000"/>
                <a:gd name="connsiteX8" fmla="*/ 730 w 10038"/>
                <a:gd name="connsiteY8" fmla="*/ 10000 h 10000"/>
                <a:gd name="connsiteX0" fmla="*/ 730 w 10038"/>
                <a:gd name="connsiteY0" fmla="*/ 10000 h 10000"/>
                <a:gd name="connsiteX1" fmla="*/ 730 w 10038"/>
                <a:gd name="connsiteY1" fmla="*/ 6129 h 10000"/>
                <a:gd name="connsiteX2" fmla="*/ 0 w 10038"/>
                <a:gd name="connsiteY2" fmla="*/ 5000 h 10000"/>
                <a:gd name="connsiteX3" fmla="*/ 730 w 10038"/>
                <a:gd name="connsiteY3" fmla="*/ 3871 h 10000"/>
                <a:gd name="connsiteX4" fmla="*/ 730 w 10038"/>
                <a:gd name="connsiteY4" fmla="*/ 0 h 10000"/>
                <a:gd name="connsiteX5" fmla="*/ 8088 w 10038"/>
                <a:gd name="connsiteY5" fmla="*/ 0 h 10000"/>
                <a:gd name="connsiteX6" fmla="*/ 10038 w 10038"/>
                <a:gd name="connsiteY6" fmla="*/ 5000 h 10000"/>
                <a:gd name="connsiteX7" fmla="*/ 8088 w 10038"/>
                <a:gd name="connsiteY7" fmla="*/ 10000 h 10000"/>
                <a:gd name="connsiteX8" fmla="*/ 730 w 10038"/>
                <a:gd name="connsiteY8" fmla="*/ 10000 h 10000"/>
                <a:gd name="connsiteX0" fmla="*/ 730 w 10038"/>
                <a:gd name="connsiteY0" fmla="*/ 10000 h 10000"/>
                <a:gd name="connsiteX1" fmla="*/ 730 w 10038"/>
                <a:gd name="connsiteY1" fmla="*/ 6129 h 10000"/>
                <a:gd name="connsiteX2" fmla="*/ 0 w 10038"/>
                <a:gd name="connsiteY2" fmla="*/ 5000 h 10000"/>
                <a:gd name="connsiteX3" fmla="*/ 730 w 10038"/>
                <a:gd name="connsiteY3" fmla="*/ 3871 h 10000"/>
                <a:gd name="connsiteX4" fmla="*/ 730 w 10038"/>
                <a:gd name="connsiteY4" fmla="*/ 0 h 10000"/>
                <a:gd name="connsiteX5" fmla="*/ 8088 w 10038"/>
                <a:gd name="connsiteY5" fmla="*/ 0 h 10000"/>
                <a:gd name="connsiteX6" fmla="*/ 10038 w 10038"/>
                <a:gd name="connsiteY6" fmla="*/ 5000 h 10000"/>
                <a:gd name="connsiteX7" fmla="*/ 8088 w 10038"/>
                <a:gd name="connsiteY7" fmla="*/ 10000 h 10000"/>
                <a:gd name="connsiteX8" fmla="*/ 730 w 10038"/>
                <a:gd name="connsiteY8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38" h="10000">
                  <a:moveTo>
                    <a:pt x="730" y="10000"/>
                  </a:moveTo>
                  <a:lnTo>
                    <a:pt x="730" y="6129"/>
                  </a:lnTo>
                  <a:lnTo>
                    <a:pt x="0" y="5000"/>
                  </a:lnTo>
                  <a:lnTo>
                    <a:pt x="730" y="3871"/>
                  </a:lnTo>
                  <a:lnTo>
                    <a:pt x="730" y="0"/>
                  </a:lnTo>
                  <a:lnTo>
                    <a:pt x="8088" y="0"/>
                  </a:lnTo>
                  <a:cubicBezTo>
                    <a:pt x="9157" y="0"/>
                    <a:pt x="10038" y="2258"/>
                    <a:pt x="10038" y="5000"/>
                  </a:cubicBezTo>
                  <a:cubicBezTo>
                    <a:pt x="10038" y="7742"/>
                    <a:pt x="9157" y="10000"/>
                    <a:pt x="8088" y="10000"/>
                  </a:cubicBezTo>
                  <a:lnTo>
                    <a:pt x="730" y="1000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7066408" y="4091391"/>
              <a:ext cx="455947" cy="474257"/>
              <a:chOff x="8078679" y="5453064"/>
              <a:chExt cx="395288" cy="411162"/>
            </a:xfrm>
            <a:solidFill>
              <a:schemeClr val="bg1">
                <a:alpha val="80000"/>
              </a:schemeClr>
            </a:solidFill>
          </p:grpSpPr>
          <p:sp>
            <p:nvSpPr>
              <p:cNvPr id="10" name="Freeform 107"/>
              <p:cNvSpPr>
                <a:spLocks noEditPoints="1"/>
              </p:cNvSpPr>
              <p:nvPr/>
            </p:nvSpPr>
            <p:spPr bwMode="auto">
              <a:xfrm>
                <a:off x="8078679" y="5473701"/>
                <a:ext cx="125413" cy="390525"/>
              </a:xfrm>
              <a:custGeom>
                <a:avLst/>
                <a:gdLst>
                  <a:gd name="T0" fmla="*/ 22 w 26"/>
                  <a:gd name="T1" fmla="*/ 0 h 81"/>
                  <a:gd name="T2" fmla="*/ 4 w 26"/>
                  <a:gd name="T3" fmla="*/ 0 h 81"/>
                  <a:gd name="T4" fmla="*/ 0 w 26"/>
                  <a:gd name="T5" fmla="*/ 1 h 81"/>
                  <a:gd name="T6" fmla="*/ 0 w 26"/>
                  <a:gd name="T7" fmla="*/ 80 h 81"/>
                  <a:gd name="T8" fmla="*/ 4 w 26"/>
                  <a:gd name="T9" fmla="*/ 81 h 81"/>
                  <a:gd name="T10" fmla="*/ 22 w 26"/>
                  <a:gd name="T11" fmla="*/ 81 h 81"/>
                  <a:gd name="T12" fmla="*/ 26 w 26"/>
                  <a:gd name="T13" fmla="*/ 80 h 81"/>
                  <a:gd name="T14" fmla="*/ 26 w 26"/>
                  <a:gd name="T15" fmla="*/ 1 h 81"/>
                  <a:gd name="T16" fmla="*/ 22 w 26"/>
                  <a:gd name="T17" fmla="*/ 0 h 81"/>
                  <a:gd name="T18" fmla="*/ 24 w 26"/>
                  <a:gd name="T19" fmla="*/ 71 h 81"/>
                  <a:gd name="T20" fmla="*/ 23 w 26"/>
                  <a:gd name="T21" fmla="*/ 72 h 81"/>
                  <a:gd name="T22" fmla="*/ 3 w 26"/>
                  <a:gd name="T23" fmla="*/ 72 h 81"/>
                  <a:gd name="T24" fmla="*/ 3 w 26"/>
                  <a:gd name="T25" fmla="*/ 71 h 81"/>
                  <a:gd name="T26" fmla="*/ 3 w 26"/>
                  <a:gd name="T27" fmla="*/ 69 h 81"/>
                  <a:gd name="T28" fmla="*/ 3 w 26"/>
                  <a:gd name="T29" fmla="*/ 69 h 81"/>
                  <a:gd name="T30" fmla="*/ 23 w 26"/>
                  <a:gd name="T31" fmla="*/ 69 h 81"/>
                  <a:gd name="T32" fmla="*/ 24 w 26"/>
                  <a:gd name="T33" fmla="*/ 69 h 81"/>
                  <a:gd name="T34" fmla="*/ 24 w 26"/>
                  <a:gd name="T35" fmla="*/ 71 h 81"/>
                  <a:gd name="T36" fmla="*/ 24 w 26"/>
                  <a:gd name="T37" fmla="*/ 23 h 81"/>
                  <a:gd name="T38" fmla="*/ 23 w 26"/>
                  <a:gd name="T39" fmla="*/ 24 h 81"/>
                  <a:gd name="T40" fmla="*/ 3 w 26"/>
                  <a:gd name="T41" fmla="*/ 24 h 81"/>
                  <a:gd name="T42" fmla="*/ 3 w 26"/>
                  <a:gd name="T43" fmla="*/ 23 h 81"/>
                  <a:gd name="T44" fmla="*/ 3 w 26"/>
                  <a:gd name="T45" fmla="*/ 21 h 81"/>
                  <a:gd name="T46" fmla="*/ 3 w 26"/>
                  <a:gd name="T47" fmla="*/ 21 h 81"/>
                  <a:gd name="T48" fmla="*/ 23 w 26"/>
                  <a:gd name="T49" fmla="*/ 21 h 81"/>
                  <a:gd name="T50" fmla="*/ 24 w 26"/>
                  <a:gd name="T51" fmla="*/ 21 h 81"/>
                  <a:gd name="T52" fmla="*/ 24 w 26"/>
                  <a:gd name="T53" fmla="*/ 23 h 81"/>
                  <a:gd name="T54" fmla="*/ 24 w 26"/>
                  <a:gd name="T55" fmla="*/ 14 h 81"/>
                  <a:gd name="T56" fmla="*/ 23 w 26"/>
                  <a:gd name="T57" fmla="*/ 14 h 81"/>
                  <a:gd name="T58" fmla="*/ 3 w 26"/>
                  <a:gd name="T59" fmla="*/ 14 h 81"/>
                  <a:gd name="T60" fmla="*/ 3 w 26"/>
                  <a:gd name="T61" fmla="*/ 14 h 81"/>
                  <a:gd name="T62" fmla="*/ 3 w 26"/>
                  <a:gd name="T63" fmla="*/ 12 h 81"/>
                  <a:gd name="T64" fmla="*/ 3 w 26"/>
                  <a:gd name="T65" fmla="*/ 11 h 81"/>
                  <a:gd name="T66" fmla="*/ 23 w 26"/>
                  <a:gd name="T67" fmla="*/ 11 h 81"/>
                  <a:gd name="T68" fmla="*/ 24 w 26"/>
                  <a:gd name="T69" fmla="*/ 12 h 81"/>
                  <a:gd name="T70" fmla="*/ 24 w 26"/>
                  <a:gd name="T71" fmla="*/ 1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81">
                    <a:moveTo>
                      <a:pt x="2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1"/>
                      <a:pt x="1" y="81"/>
                      <a:pt x="4" y="81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4" y="81"/>
                      <a:pt x="26" y="81"/>
                      <a:pt x="26" y="80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4" y="0"/>
                      <a:pt x="22" y="0"/>
                    </a:cubicBezTo>
                    <a:close/>
                    <a:moveTo>
                      <a:pt x="24" y="71"/>
                    </a:moveTo>
                    <a:cubicBezTo>
                      <a:pt x="23" y="72"/>
                      <a:pt x="23" y="72"/>
                      <a:pt x="2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24" y="69"/>
                      <a:pt x="24" y="69"/>
                      <a:pt x="24" y="69"/>
                    </a:cubicBezTo>
                    <a:lnTo>
                      <a:pt x="24" y="71"/>
                    </a:lnTo>
                    <a:close/>
                    <a:moveTo>
                      <a:pt x="24" y="23"/>
                    </a:moveTo>
                    <a:cubicBezTo>
                      <a:pt x="23" y="24"/>
                      <a:pt x="23" y="24"/>
                      <a:pt x="2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1"/>
                      <a:pt x="24" y="21"/>
                    </a:cubicBezTo>
                    <a:lnTo>
                      <a:pt x="24" y="23"/>
                    </a:lnTo>
                    <a:close/>
                    <a:moveTo>
                      <a:pt x="24" y="14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4" y="12"/>
                      <a:pt x="24" y="12"/>
                      <a:pt x="24" y="12"/>
                    </a:cubicBezTo>
                    <a:lnTo>
                      <a:pt x="2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08"/>
              <p:cNvSpPr>
                <a:spLocks noEditPoints="1"/>
              </p:cNvSpPr>
              <p:nvPr/>
            </p:nvSpPr>
            <p:spPr bwMode="auto">
              <a:xfrm>
                <a:off x="8208854" y="5453064"/>
                <a:ext cx="265113" cy="406400"/>
              </a:xfrm>
              <a:custGeom>
                <a:avLst/>
                <a:gdLst>
                  <a:gd name="T0" fmla="*/ 55 w 55"/>
                  <a:gd name="T1" fmla="*/ 74 h 84"/>
                  <a:gd name="T2" fmla="*/ 25 w 55"/>
                  <a:gd name="T3" fmla="*/ 1 h 84"/>
                  <a:gd name="T4" fmla="*/ 20 w 55"/>
                  <a:gd name="T5" fmla="*/ 1 h 84"/>
                  <a:gd name="T6" fmla="*/ 3 w 55"/>
                  <a:gd name="T7" fmla="*/ 8 h 84"/>
                  <a:gd name="T8" fmla="*/ 0 w 55"/>
                  <a:gd name="T9" fmla="*/ 11 h 84"/>
                  <a:gd name="T10" fmla="*/ 30 w 55"/>
                  <a:gd name="T11" fmla="*/ 84 h 84"/>
                  <a:gd name="T12" fmla="*/ 34 w 55"/>
                  <a:gd name="T13" fmla="*/ 83 h 84"/>
                  <a:gd name="T14" fmla="*/ 51 w 55"/>
                  <a:gd name="T15" fmla="*/ 76 h 84"/>
                  <a:gd name="T16" fmla="*/ 55 w 55"/>
                  <a:gd name="T17" fmla="*/ 74 h 84"/>
                  <a:gd name="T18" fmla="*/ 8 w 55"/>
                  <a:gd name="T19" fmla="*/ 21 h 84"/>
                  <a:gd name="T20" fmla="*/ 7 w 55"/>
                  <a:gd name="T21" fmla="*/ 19 h 84"/>
                  <a:gd name="T22" fmla="*/ 7 w 55"/>
                  <a:gd name="T23" fmla="*/ 19 h 84"/>
                  <a:gd name="T24" fmla="*/ 26 w 55"/>
                  <a:gd name="T25" fmla="*/ 11 h 84"/>
                  <a:gd name="T26" fmla="*/ 26 w 55"/>
                  <a:gd name="T27" fmla="*/ 11 h 84"/>
                  <a:gd name="T28" fmla="*/ 27 w 55"/>
                  <a:gd name="T29" fmla="*/ 13 h 84"/>
                  <a:gd name="T30" fmla="*/ 27 w 55"/>
                  <a:gd name="T31" fmla="*/ 14 h 84"/>
                  <a:gd name="T32" fmla="*/ 9 w 55"/>
                  <a:gd name="T33" fmla="*/ 22 h 84"/>
                  <a:gd name="T34" fmla="*/ 8 w 55"/>
                  <a:gd name="T35" fmla="*/ 21 h 84"/>
                  <a:gd name="T36" fmla="*/ 12 w 55"/>
                  <a:gd name="T37" fmla="*/ 30 h 84"/>
                  <a:gd name="T38" fmla="*/ 11 w 55"/>
                  <a:gd name="T39" fmla="*/ 28 h 84"/>
                  <a:gd name="T40" fmla="*/ 11 w 55"/>
                  <a:gd name="T41" fmla="*/ 28 h 84"/>
                  <a:gd name="T42" fmla="*/ 29 w 55"/>
                  <a:gd name="T43" fmla="*/ 20 h 84"/>
                  <a:gd name="T44" fmla="*/ 30 w 55"/>
                  <a:gd name="T45" fmla="*/ 20 h 84"/>
                  <a:gd name="T46" fmla="*/ 31 w 55"/>
                  <a:gd name="T47" fmla="*/ 22 h 84"/>
                  <a:gd name="T48" fmla="*/ 31 w 55"/>
                  <a:gd name="T49" fmla="*/ 23 h 84"/>
                  <a:gd name="T50" fmla="*/ 12 w 55"/>
                  <a:gd name="T51" fmla="*/ 30 h 84"/>
                  <a:gd name="T52" fmla="*/ 49 w 55"/>
                  <a:gd name="T53" fmla="*/ 67 h 84"/>
                  <a:gd name="T54" fmla="*/ 31 w 55"/>
                  <a:gd name="T55" fmla="*/ 75 h 84"/>
                  <a:gd name="T56" fmla="*/ 30 w 55"/>
                  <a:gd name="T57" fmla="*/ 75 h 84"/>
                  <a:gd name="T58" fmla="*/ 29 w 55"/>
                  <a:gd name="T59" fmla="*/ 72 h 84"/>
                  <a:gd name="T60" fmla="*/ 30 w 55"/>
                  <a:gd name="T61" fmla="*/ 72 h 84"/>
                  <a:gd name="T62" fmla="*/ 48 w 55"/>
                  <a:gd name="T63" fmla="*/ 64 h 84"/>
                  <a:gd name="T64" fmla="*/ 48 w 55"/>
                  <a:gd name="T65" fmla="*/ 65 h 84"/>
                  <a:gd name="T66" fmla="*/ 49 w 55"/>
                  <a:gd name="T67" fmla="*/ 6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5" h="84">
                    <a:moveTo>
                      <a:pt x="55" y="74"/>
                    </a:moveTo>
                    <a:cubicBezTo>
                      <a:pt x="25" y="1"/>
                      <a:pt x="25" y="1"/>
                      <a:pt x="25" y="1"/>
                    </a:cubicBezTo>
                    <a:cubicBezTo>
                      <a:pt x="24" y="0"/>
                      <a:pt x="22" y="0"/>
                      <a:pt x="20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32" y="84"/>
                      <a:pt x="34" y="83"/>
                    </a:cubicBezTo>
                    <a:cubicBezTo>
                      <a:pt x="51" y="76"/>
                      <a:pt x="51" y="76"/>
                      <a:pt x="51" y="76"/>
                    </a:cubicBezTo>
                    <a:cubicBezTo>
                      <a:pt x="53" y="75"/>
                      <a:pt x="55" y="74"/>
                      <a:pt x="55" y="74"/>
                    </a:cubicBezTo>
                    <a:close/>
                    <a:moveTo>
                      <a:pt x="8" y="21"/>
                    </a:move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9" y="22"/>
                      <a:pt x="9" y="22"/>
                      <a:pt x="9" y="22"/>
                    </a:cubicBezTo>
                    <a:lnTo>
                      <a:pt x="8" y="21"/>
                    </a:lnTo>
                    <a:close/>
                    <a:moveTo>
                      <a:pt x="12" y="30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12" y="30"/>
                      <a:pt x="12" y="30"/>
                      <a:pt x="12" y="30"/>
                    </a:cubicBezTo>
                    <a:close/>
                    <a:moveTo>
                      <a:pt x="49" y="67"/>
                    </a:moveTo>
                    <a:cubicBezTo>
                      <a:pt x="31" y="75"/>
                      <a:pt x="31" y="75"/>
                      <a:pt x="31" y="75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9" y="67"/>
                      <a:pt x="49" y="67"/>
                      <a:pt x="49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3484967" y="2806010"/>
            <a:ext cx="2089535" cy="812072"/>
            <a:chOff x="3484967" y="3021910"/>
            <a:chExt cx="2089535" cy="812072"/>
          </a:xfrm>
        </p:grpSpPr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3484967" y="3021910"/>
              <a:ext cx="2089535" cy="812072"/>
            </a:xfrm>
            <a:custGeom>
              <a:avLst/>
              <a:gdLst>
                <a:gd name="T0" fmla="*/ 148 w 159"/>
                <a:gd name="T1" fmla="*/ 62 h 62"/>
                <a:gd name="T2" fmla="*/ 148 w 159"/>
                <a:gd name="T3" fmla="*/ 38 h 62"/>
                <a:gd name="T4" fmla="*/ 153 w 159"/>
                <a:gd name="T5" fmla="*/ 34 h 62"/>
                <a:gd name="T6" fmla="*/ 159 w 159"/>
                <a:gd name="T7" fmla="*/ 31 h 62"/>
                <a:gd name="T8" fmla="*/ 153 w 159"/>
                <a:gd name="T9" fmla="*/ 28 h 62"/>
                <a:gd name="T10" fmla="*/ 148 w 159"/>
                <a:gd name="T11" fmla="*/ 24 h 62"/>
                <a:gd name="T12" fmla="*/ 148 w 159"/>
                <a:gd name="T13" fmla="*/ 0 h 62"/>
                <a:gd name="T14" fmla="*/ 31 w 159"/>
                <a:gd name="T15" fmla="*/ 0 h 62"/>
                <a:gd name="T16" fmla="*/ 0 w 159"/>
                <a:gd name="T17" fmla="*/ 31 h 62"/>
                <a:gd name="T18" fmla="*/ 31 w 159"/>
                <a:gd name="T19" fmla="*/ 62 h 62"/>
                <a:gd name="T20" fmla="*/ 148 w 159"/>
                <a:gd name="T21" fmla="*/ 62 h 62"/>
                <a:gd name="connsiteX0" fmla="*/ 9308 w 10000"/>
                <a:gd name="connsiteY0" fmla="*/ 10000 h 10000"/>
                <a:gd name="connsiteX1" fmla="*/ 9308 w 10000"/>
                <a:gd name="connsiteY1" fmla="*/ 6129 h 10000"/>
                <a:gd name="connsiteX2" fmla="*/ 9623 w 10000"/>
                <a:gd name="connsiteY2" fmla="*/ 5484 h 10000"/>
                <a:gd name="connsiteX3" fmla="*/ 10000 w 10000"/>
                <a:gd name="connsiteY3" fmla="*/ 5000 h 10000"/>
                <a:gd name="connsiteX4" fmla="*/ 9308 w 10000"/>
                <a:gd name="connsiteY4" fmla="*/ 3871 h 10000"/>
                <a:gd name="connsiteX5" fmla="*/ 9308 w 10000"/>
                <a:gd name="connsiteY5" fmla="*/ 0 h 10000"/>
                <a:gd name="connsiteX6" fmla="*/ 1950 w 10000"/>
                <a:gd name="connsiteY6" fmla="*/ 0 h 10000"/>
                <a:gd name="connsiteX7" fmla="*/ 0 w 10000"/>
                <a:gd name="connsiteY7" fmla="*/ 5000 h 10000"/>
                <a:gd name="connsiteX8" fmla="*/ 1950 w 10000"/>
                <a:gd name="connsiteY8" fmla="*/ 10000 h 10000"/>
                <a:gd name="connsiteX9" fmla="*/ 9308 w 10000"/>
                <a:gd name="connsiteY9" fmla="*/ 10000 h 10000"/>
                <a:gd name="connsiteX0" fmla="*/ 9308 w 10000"/>
                <a:gd name="connsiteY0" fmla="*/ 10000 h 10000"/>
                <a:gd name="connsiteX1" fmla="*/ 9308 w 10000"/>
                <a:gd name="connsiteY1" fmla="*/ 6129 h 10000"/>
                <a:gd name="connsiteX2" fmla="*/ 10000 w 10000"/>
                <a:gd name="connsiteY2" fmla="*/ 5000 h 10000"/>
                <a:gd name="connsiteX3" fmla="*/ 9308 w 10000"/>
                <a:gd name="connsiteY3" fmla="*/ 3871 h 10000"/>
                <a:gd name="connsiteX4" fmla="*/ 9308 w 10000"/>
                <a:gd name="connsiteY4" fmla="*/ 0 h 10000"/>
                <a:gd name="connsiteX5" fmla="*/ 1950 w 10000"/>
                <a:gd name="connsiteY5" fmla="*/ 0 h 10000"/>
                <a:gd name="connsiteX6" fmla="*/ 0 w 10000"/>
                <a:gd name="connsiteY6" fmla="*/ 5000 h 10000"/>
                <a:gd name="connsiteX7" fmla="*/ 1950 w 10000"/>
                <a:gd name="connsiteY7" fmla="*/ 10000 h 10000"/>
                <a:gd name="connsiteX8" fmla="*/ 9308 w 10000"/>
                <a:gd name="connsiteY8" fmla="*/ 10000 h 10000"/>
                <a:gd name="connsiteX0" fmla="*/ 9308 w 10038"/>
                <a:gd name="connsiteY0" fmla="*/ 10000 h 10000"/>
                <a:gd name="connsiteX1" fmla="*/ 9308 w 10038"/>
                <a:gd name="connsiteY1" fmla="*/ 6129 h 10000"/>
                <a:gd name="connsiteX2" fmla="*/ 10038 w 10038"/>
                <a:gd name="connsiteY2" fmla="*/ 5096 h 10000"/>
                <a:gd name="connsiteX3" fmla="*/ 9308 w 10038"/>
                <a:gd name="connsiteY3" fmla="*/ 3871 h 10000"/>
                <a:gd name="connsiteX4" fmla="*/ 9308 w 10038"/>
                <a:gd name="connsiteY4" fmla="*/ 0 h 10000"/>
                <a:gd name="connsiteX5" fmla="*/ 1950 w 10038"/>
                <a:gd name="connsiteY5" fmla="*/ 0 h 10000"/>
                <a:gd name="connsiteX6" fmla="*/ 0 w 10038"/>
                <a:gd name="connsiteY6" fmla="*/ 5000 h 10000"/>
                <a:gd name="connsiteX7" fmla="*/ 1950 w 10038"/>
                <a:gd name="connsiteY7" fmla="*/ 10000 h 10000"/>
                <a:gd name="connsiteX8" fmla="*/ 9308 w 10038"/>
                <a:gd name="connsiteY8" fmla="*/ 10000 h 10000"/>
                <a:gd name="connsiteX0" fmla="*/ 9308 w 10038"/>
                <a:gd name="connsiteY0" fmla="*/ 10000 h 10000"/>
                <a:gd name="connsiteX1" fmla="*/ 9308 w 10038"/>
                <a:gd name="connsiteY1" fmla="*/ 6129 h 10000"/>
                <a:gd name="connsiteX2" fmla="*/ 10038 w 10038"/>
                <a:gd name="connsiteY2" fmla="*/ 5096 h 10000"/>
                <a:gd name="connsiteX3" fmla="*/ 9308 w 10038"/>
                <a:gd name="connsiteY3" fmla="*/ 3871 h 10000"/>
                <a:gd name="connsiteX4" fmla="*/ 9308 w 10038"/>
                <a:gd name="connsiteY4" fmla="*/ 0 h 10000"/>
                <a:gd name="connsiteX5" fmla="*/ 1950 w 10038"/>
                <a:gd name="connsiteY5" fmla="*/ 0 h 10000"/>
                <a:gd name="connsiteX6" fmla="*/ 0 w 10038"/>
                <a:gd name="connsiteY6" fmla="*/ 5000 h 10000"/>
                <a:gd name="connsiteX7" fmla="*/ 1950 w 10038"/>
                <a:gd name="connsiteY7" fmla="*/ 10000 h 10000"/>
                <a:gd name="connsiteX8" fmla="*/ 9308 w 10038"/>
                <a:gd name="connsiteY8" fmla="*/ 10000 h 10000"/>
                <a:gd name="connsiteX0" fmla="*/ 9308 w 10038"/>
                <a:gd name="connsiteY0" fmla="*/ 10000 h 10000"/>
                <a:gd name="connsiteX1" fmla="*/ 9308 w 10038"/>
                <a:gd name="connsiteY1" fmla="*/ 6129 h 10000"/>
                <a:gd name="connsiteX2" fmla="*/ 10038 w 10038"/>
                <a:gd name="connsiteY2" fmla="*/ 5096 h 10000"/>
                <a:gd name="connsiteX3" fmla="*/ 9308 w 10038"/>
                <a:gd name="connsiteY3" fmla="*/ 3871 h 10000"/>
                <a:gd name="connsiteX4" fmla="*/ 9308 w 10038"/>
                <a:gd name="connsiteY4" fmla="*/ 0 h 10000"/>
                <a:gd name="connsiteX5" fmla="*/ 1950 w 10038"/>
                <a:gd name="connsiteY5" fmla="*/ 0 h 10000"/>
                <a:gd name="connsiteX6" fmla="*/ 0 w 10038"/>
                <a:gd name="connsiteY6" fmla="*/ 5000 h 10000"/>
                <a:gd name="connsiteX7" fmla="*/ 1950 w 10038"/>
                <a:gd name="connsiteY7" fmla="*/ 10000 h 10000"/>
                <a:gd name="connsiteX8" fmla="*/ 9308 w 10038"/>
                <a:gd name="connsiteY8" fmla="*/ 10000 h 10000"/>
                <a:gd name="connsiteX0" fmla="*/ 9308 w 10038"/>
                <a:gd name="connsiteY0" fmla="*/ 10000 h 10000"/>
                <a:gd name="connsiteX1" fmla="*/ 9308 w 10038"/>
                <a:gd name="connsiteY1" fmla="*/ 6129 h 10000"/>
                <a:gd name="connsiteX2" fmla="*/ 10038 w 10038"/>
                <a:gd name="connsiteY2" fmla="*/ 5096 h 10000"/>
                <a:gd name="connsiteX3" fmla="*/ 9308 w 10038"/>
                <a:gd name="connsiteY3" fmla="*/ 3871 h 10000"/>
                <a:gd name="connsiteX4" fmla="*/ 9308 w 10038"/>
                <a:gd name="connsiteY4" fmla="*/ 0 h 10000"/>
                <a:gd name="connsiteX5" fmla="*/ 1950 w 10038"/>
                <a:gd name="connsiteY5" fmla="*/ 0 h 10000"/>
                <a:gd name="connsiteX6" fmla="*/ 0 w 10038"/>
                <a:gd name="connsiteY6" fmla="*/ 5000 h 10000"/>
                <a:gd name="connsiteX7" fmla="*/ 1950 w 10038"/>
                <a:gd name="connsiteY7" fmla="*/ 10000 h 10000"/>
                <a:gd name="connsiteX8" fmla="*/ 9308 w 10038"/>
                <a:gd name="connsiteY8" fmla="*/ 10000 h 10000"/>
                <a:gd name="connsiteX0" fmla="*/ 9308 w 10038"/>
                <a:gd name="connsiteY0" fmla="*/ 10000 h 10000"/>
                <a:gd name="connsiteX1" fmla="*/ 9308 w 10038"/>
                <a:gd name="connsiteY1" fmla="*/ 6129 h 10000"/>
                <a:gd name="connsiteX2" fmla="*/ 10038 w 10038"/>
                <a:gd name="connsiteY2" fmla="*/ 5096 h 10000"/>
                <a:gd name="connsiteX3" fmla="*/ 9308 w 10038"/>
                <a:gd name="connsiteY3" fmla="*/ 3871 h 10000"/>
                <a:gd name="connsiteX4" fmla="*/ 9308 w 10038"/>
                <a:gd name="connsiteY4" fmla="*/ 0 h 10000"/>
                <a:gd name="connsiteX5" fmla="*/ 1950 w 10038"/>
                <a:gd name="connsiteY5" fmla="*/ 0 h 10000"/>
                <a:gd name="connsiteX6" fmla="*/ 0 w 10038"/>
                <a:gd name="connsiteY6" fmla="*/ 5000 h 10000"/>
                <a:gd name="connsiteX7" fmla="*/ 1950 w 10038"/>
                <a:gd name="connsiteY7" fmla="*/ 10000 h 10000"/>
                <a:gd name="connsiteX8" fmla="*/ 9308 w 10038"/>
                <a:gd name="connsiteY8" fmla="*/ 10000 h 10000"/>
                <a:gd name="connsiteX0" fmla="*/ 9308 w 10063"/>
                <a:gd name="connsiteY0" fmla="*/ 10000 h 10000"/>
                <a:gd name="connsiteX1" fmla="*/ 9308 w 10063"/>
                <a:gd name="connsiteY1" fmla="*/ 6129 h 10000"/>
                <a:gd name="connsiteX2" fmla="*/ 10063 w 10063"/>
                <a:gd name="connsiteY2" fmla="*/ 5096 h 10000"/>
                <a:gd name="connsiteX3" fmla="*/ 9308 w 10063"/>
                <a:gd name="connsiteY3" fmla="*/ 3871 h 10000"/>
                <a:gd name="connsiteX4" fmla="*/ 9308 w 10063"/>
                <a:gd name="connsiteY4" fmla="*/ 0 h 10000"/>
                <a:gd name="connsiteX5" fmla="*/ 1950 w 10063"/>
                <a:gd name="connsiteY5" fmla="*/ 0 h 10000"/>
                <a:gd name="connsiteX6" fmla="*/ 0 w 10063"/>
                <a:gd name="connsiteY6" fmla="*/ 5000 h 10000"/>
                <a:gd name="connsiteX7" fmla="*/ 1950 w 10063"/>
                <a:gd name="connsiteY7" fmla="*/ 10000 h 10000"/>
                <a:gd name="connsiteX8" fmla="*/ 9308 w 10063"/>
                <a:gd name="connsiteY8" fmla="*/ 10000 h 10000"/>
                <a:gd name="connsiteX0" fmla="*/ 9308 w 10063"/>
                <a:gd name="connsiteY0" fmla="*/ 10000 h 10000"/>
                <a:gd name="connsiteX1" fmla="*/ 9308 w 10063"/>
                <a:gd name="connsiteY1" fmla="*/ 6129 h 10000"/>
                <a:gd name="connsiteX2" fmla="*/ 10063 w 10063"/>
                <a:gd name="connsiteY2" fmla="*/ 5096 h 10000"/>
                <a:gd name="connsiteX3" fmla="*/ 9308 w 10063"/>
                <a:gd name="connsiteY3" fmla="*/ 3871 h 10000"/>
                <a:gd name="connsiteX4" fmla="*/ 9308 w 10063"/>
                <a:gd name="connsiteY4" fmla="*/ 0 h 10000"/>
                <a:gd name="connsiteX5" fmla="*/ 1950 w 10063"/>
                <a:gd name="connsiteY5" fmla="*/ 0 h 10000"/>
                <a:gd name="connsiteX6" fmla="*/ 0 w 10063"/>
                <a:gd name="connsiteY6" fmla="*/ 5000 h 10000"/>
                <a:gd name="connsiteX7" fmla="*/ 1950 w 10063"/>
                <a:gd name="connsiteY7" fmla="*/ 10000 h 10000"/>
                <a:gd name="connsiteX8" fmla="*/ 9308 w 10063"/>
                <a:gd name="connsiteY8" fmla="*/ 10000 h 10000"/>
                <a:gd name="connsiteX0" fmla="*/ 9308 w 10063"/>
                <a:gd name="connsiteY0" fmla="*/ 10000 h 10000"/>
                <a:gd name="connsiteX1" fmla="*/ 9308 w 10063"/>
                <a:gd name="connsiteY1" fmla="*/ 6129 h 10000"/>
                <a:gd name="connsiteX2" fmla="*/ 10063 w 10063"/>
                <a:gd name="connsiteY2" fmla="*/ 5096 h 10000"/>
                <a:gd name="connsiteX3" fmla="*/ 9308 w 10063"/>
                <a:gd name="connsiteY3" fmla="*/ 3871 h 10000"/>
                <a:gd name="connsiteX4" fmla="*/ 9308 w 10063"/>
                <a:gd name="connsiteY4" fmla="*/ 0 h 10000"/>
                <a:gd name="connsiteX5" fmla="*/ 1950 w 10063"/>
                <a:gd name="connsiteY5" fmla="*/ 0 h 10000"/>
                <a:gd name="connsiteX6" fmla="*/ 0 w 10063"/>
                <a:gd name="connsiteY6" fmla="*/ 5000 h 10000"/>
                <a:gd name="connsiteX7" fmla="*/ 1950 w 10063"/>
                <a:gd name="connsiteY7" fmla="*/ 10000 h 10000"/>
                <a:gd name="connsiteX8" fmla="*/ 9308 w 10063"/>
                <a:gd name="connsiteY8" fmla="*/ 10000 h 10000"/>
                <a:gd name="connsiteX0" fmla="*/ 9308 w 10063"/>
                <a:gd name="connsiteY0" fmla="*/ 10000 h 10000"/>
                <a:gd name="connsiteX1" fmla="*/ 9308 w 10063"/>
                <a:gd name="connsiteY1" fmla="*/ 6129 h 10000"/>
                <a:gd name="connsiteX2" fmla="*/ 10063 w 10063"/>
                <a:gd name="connsiteY2" fmla="*/ 5096 h 10000"/>
                <a:gd name="connsiteX3" fmla="*/ 9308 w 10063"/>
                <a:gd name="connsiteY3" fmla="*/ 3871 h 10000"/>
                <a:gd name="connsiteX4" fmla="*/ 9308 w 10063"/>
                <a:gd name="connsiteY4" fmla="*/ 0 h 10000"/>
                <a:gd name="connsiteX5" fmla="*/ 1950 w 10063"/>
                <a:gd name="connsiteY5" fmla="*/ 0 h 10000"/>
                <a:gd name="connsiteX6" fmla="*/ 0 w 10063"/>
                <a:gd name="connsiteY6" fmla="*/ 5000 h 10000"/>
                <a:gd name="connsiteX7" fmla="*/ 1950 w 10063"/>
                <a:gd name="connsiteY7" fmla="*/ 10000 h 10000"/>
                <a:gd name="connsiteX8" fmla="*/ 9308 w 10063"/>
                <a:gd name="connsiteY8" fmla="*/ 10000 h 10000"/>
                <a:gd name="connsiteX0" fmla="*/ 9308 w 10063"/>
                <a:gd name="connsiteY0" fmla="*/ 10000 h 10000"/>
                <a:gd name="connsiteX1" fmla="*/ 9308 w 10063"/>
                <a:gd name="connsiteY1" fmla="*/ 6129 h 10000"/>
                <a:gd name="connsiteX2" fmla="*/ 10063 w 10063"/>
                <a:gd name="connsiteY2" fmla="*/ 5096 h 10000"/>
                <a:gd name="connsiteX3" fmla="*/ 9308 w 10063"/>
                <a:gd name="connsiteY3" fmla="*/ 3871 h 10000"/>
                <a:gd name="connsiteX4" fmla="*/ 9308 w 10063"/>
                <a:gd name="connsiteY4" fmla="*/ 0 h 10000"/>
                <a:gd name="connsiteX5" fmla="*/ 1950 w 10063"/>
                <a:gd name="connsiteY5" fmla="*/ 0 h 10000"/>
                <a:gd name="connsiteX6" fmla="*/ 0 w 10063"/>
                <a:gd name="connsiteY6" fmla="*/ 5000 h 10000"/>
                <a:gd name="connsiteX7" fmla="*/ 1950 w 10063"/>
                <a:gd name="connsiteY7" fmla="*/ 10000 h 10000"/>
                <a:gd name="connsiteX8" fmla="*/ 9308 w 10063"/>
                <a:gd name="connsiteY8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63" h="10000">
                  <a:moveTo>
                    <a:pt x="9308" y="10000"/>
                  </a:moveTo>
                  <a:lnTo>
                    <a:pt x="9308" y="6129"/>
                  </a:lnTo>
                  <a:lnTo>
                    <a:pt x="10063" y="5096"/>
                  </a:lnTo>
                  <a:lnTo>
                    <a:pt x="9308" y="3871"/>
                  </a:lnTo>
                  <a:lnTo>
                    <a:pt x="9308" y="0"/>
                  </a:lnTo>
                  <a:lnTo>
                    <a:pt x="1950" y="0"/>
                  </a:lnTo>
                  <a:cubicBezTo>
                    <a:pt x="881" y="0"/>
                    <a:pt x="0" y="2258"/>
                    <a:pt x="0" y="5000"/>
                  </a:cubicBezTo>
                  <a:cubicBezTo>
                    <a:pt x="0" y="7742"/>
                    <a:pt x="881" y="10000"/>
                    <a:pt x="1950" y="10000"/>
                  </a:cubicBezTo>
                  <a:lnTo>
                    <a:pt x="9308" y="1000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4"/>
            <p:cNvSpPr>
              <a:spLocks noEditPoints="1"/>
            </p:cNvSpPr>
            <p:nvPr/>
          </p:nvSpPr>
          <p:spPr bwMode="auto">
            <a:xfrm>
              <a:off x="4790764" y="3210876"/>
              <a:ext cx="433643" cy="429609"/>
            </a:xfrm>
            <a:custGeom>
              <a:avLst/>
              <a:gdLst>
                <a:gd name="T0" fmla="*/ 42 w 71"/>
                <a:gd name="T1" fmla="*/ 6 h 70"/>
                <a:gd name="T2" fmla="*/ 41 w 71"/>
                <a:gd name="T3" fmla="*/ 7 h 70"/>
                <a:gd name="T4" fmla="*/ 9 w 71"/>
                <a:gd name="T5" fmla="*/ 39 h 70"/>
                <a:gd name="T6" fmla="*/ 3 w 71"/>
                <a:gd name="T7" fmla="*/ 45 h 70"/>
                <a:gd name="T8" fmla="*/ 3 w 71"/>
                <a:gd name="T9" fmla="*/ 54 h 70"/>
                <a:gd name="T10" fmla="*/ 16 w 71"/>
                <a:gd name="T11" fmla="*/ 67 h 70"/>
                <a:gd name="T12" fmla="*/ 25 w 71"/>
                <a:gd name="T13" fmla="*/ 67 h 70"/>
                <a:gd name="T14" fmla="*/ 31 w 71"/>
                <a:gd name="T15" fmla="*/ 61 h 70"/>
                <a:gd name="T16" fmla="*/ 63 w 71"/>
                <a:gd name="T17" fmla="*/ 29 h 70"/>
                <a:gd name="T18" fmla="*/ 64 w 71"/>
                <a:gd name="T19" fmla="*/ 27 h 70"/>
                <a:gd name="T20" fmla="*/ 50 w 71"/>
                <a:gd name="T21" fmla="*/ 20 h 70"/>
                <a:gd name="T22" fmla="*/ 42 w 71"/>
                <a:gd name="T23" fmla="*/ 6 h 70"/>
                <a:gd name="T24" fmla="*/ 7 w 71"/>
                <a:gd name="T25" fmla="*/ 49 h 70"/>
                <a:gd name="T26" fmla="*/ 7 w 71"/>
                <a:gd name="T27" fmla="*/ 45 h 70"/>
                <a:gd name="T28" fmla="*/ 38 w 71"/>
                <a:gd name="T29" fmla="*/ 15 h 70"/>
                <a:gd name="T30" fmla="*/ 41 w 71"/>
                <a:gd name="T31" fmla="*/ 15 h 70"/>
                <a:gd name="T32" fmla="*/ 41 w 71"/>
                <a:gd name="T33" fmla="*/ 19 h 70"/>
                <a:gd name="T34" fmla="*/ 11 w 71"/>
                <a:gd name="T35" fmla="*/ 49 h 70"/>
                <a:gd name="T36" fmla="*/ 7 w 71"/>
                <a:gd name="T37" fmla="*/ 49 h 70"/>
                <a:gd name="T38" fmla="*/ 14 w 71"/>
                <a:gd name="T39" fmla="*/ 56 h 70"/>
                <a:gd name="T40" fmla="*/ 14 w 71"/>
                <a:gd name="T41" fmla="*/ 52 h 70"/>
                <a:gd name="T42" fmla="*/ 37 w 71"/>
                <a:gd name="T43" fmla="*/ 29 h 70"/>
                <a:gd name="T44" fmla="*/ 40 w 71"/>
                <a:gd name="T45" fmla="*/ 29 h 70"/>
                <a:gd name="T46" fmla="*/ 41 w 71"/>
                <a:gd name="T47" fmla="*/ 33 h 70"/>
                <a:gd name="T48" fmla="*/ 17 w 71"/>
                <a:gd name="T49" fmla="*/ 56 h 70"/>
                <a:gd name="T50" fmla="*/ 14 w 71"/>
                <a:gd name="T51" fmla="*/ 56 h 70"/>
                <a:gd name="T52" fmla="*/ 55 w 71"/>
                <a:gd name="T53" fmla="*/ 28 h 70"/>
                <a:gd name="T54" fmla="*/ 55 w 71"/>
                <a:gd name="T55" fmla="*/ 32 h 70"/>
                <a:gd name="T56" fmla="*/ 24 w 71"/>
                <a:gd name="T57" fmla="*/ 63 h 70"/>
                <a:gd name="T58" fmla="*/ 20 w 71"/>
                <a:gd name="T59" fmla="*/ 63 h 70"/>
                <a:gd name="T60" fmla="*/ 20 w 71"/>
                <a:gd name="T61" fmla="*/ 59 h 70"/>
                <a:gd name="T62" fmla="*/ 51 w 71"/>
                <a:gd name="T63" fmla="*/ 28 h 70"/>
                <a:gd name="T64" fmla="*/ 55 w 71"/>
                <a:gd name="T65" fmla="*/ 28 h 70"/>
                <a:gd name="T66" fmla="*/ 64 w 71"/>
                <a:gd name="T67" fmla="*/ 0 h 70"/>
                <a:gd name="T68" fmla="*/ 47 w 71"/>
                <a:gd name="T69" fmla="*/ 4 h 70"/>
                <a:gd name="T70" fmla="*/ 46 w 71"/>
                <a:gd name="T71" fmla="*/ 4 h 70"/>
                <a:gd name="T72" fmla="*/ 44 w 71"/>
                <a:gd name="T73" fmla="*/ 4 h 70"/>
                <a:gd name="T74" fmla="*/ 52 w 71"/>
                <a:gd name="T75" fmla="*/ 18 h 70"/>
                <a:gd name="T76" fmla="*/ 66 w 71"/>
                <a:gd name="T77" fmla="*/ 25 h 70"/>
                <a:gd name="T78" fmla="*/ 66 w 71"/>
                <a:gd name="T79" fmla="*/ 25 h 70"/>
                <a:gd name="T80" fmla="*/ 66 w 71"/>
                <a:gd name="T81" fmla="*/ 24 h 70"/>
                <a:gd name="T82" fmla="*/ 70 w 71"/>
                <a:gd name="T83" fmla="*/ 7 h 70"/>
                <a:gd name="T84" fmla="*/ 64 w 71"/>
                <a:gd name="T8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1" h="70">
                  <a:moveTo>
                    <a:pt x="42" y="6"/>
                  </a:moveTo>
                  <a:cubicBezTo>
                    <a:pt x="42" y="7"/>
                    <a:pt x="41" y="7"/>
                    <a:pt x="41" y="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0" y="48"/>
                    <a:pt x="0" y="52"/>
                    <a:pt x="3" y="54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8" y="70"/>
                    <a:pt x="22" y="70"/>
                    <a:pt x="25" y="6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4" y="28"/>
                    <a:pt x="64" y="27"/>
                  </a:cubicBezTo>
                  <a:cubicBezTo>
                    <a:pt x="59" y="26"/>
                    <a:pt x="54" y="24"/>
                    <a:pt x="50" y="20"/>
                  </a:cubicBezTo>
                  <a:cubicBezTo>
                    <a:pt x="46" y="16"/>
                    <a:pt x="43" y="11"/>
                    <a:pt x="42" y="6"/>
                  </a:cubicBezTo>
                  <a:close/>
                  <a:moveTo>
                    <a:pt x="7" y="49"/>
                  </a:moveTo>
                  <a:cubicBezTo>
                    <a:pt x="6" y="48"/>
                    <a:pt x="6" y="46"/>
                    <a:pt x="7" y="4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4"/>
                    <a:pt x="40" y="14"/>
                    <a:pt x="41" y="15"/>
                  </a:cubicBezTo>
                  <a:cubicBezTo>
                    <a:pt x="42" y="16"/>
                    <a:pt x="42" y="17"/>
                    <a:pt x="41" y="1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50"/>
                    <a:pt x="8" y="50"/>
                    <a:pt x="7" y="49"/>
                  </a:cubicBezTo>
                  <a:close/>
                  <a:moveTo>
                    <a:pt x="14" y="56"/>
                  </a:moveTo>
                  <a:cubicBezTo>
                    <a:pt x="13" y="55"/>
                    <a:pt x="13" y="53"/>
                    <a:pt x="14" y="52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8"/>
                    <a:pt x="39" y="28"/>
                    <a:pt x="40" y="29"/>
                  </a:cubicBezTo>
                  <a:cubicBezTo>
                    <a:pt x="41" y="31"/>
                    <a:pt x="42" y="32"/>
                    <a:pt x="41" y="33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5" y="57"/>
                    <a:pt x="14" y="56"/>
                  </a:cubicBezTo>
                  <a:close/>
                  <a:moveTo>
                    <a:pt x="55" y="28"/>
                  </a:moveTo>
                  <a:cubicBezTo>
                    <a:pt x="56" y="29"/>
                    <a:pt x="56" y="31"/>
                    <a:pt x="55" y="32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3" y="64"/>
                    <a:pt x="22" y="64"/>
                    <a:pt x="20" y="63"/>
                  </a:cubicBezTo>
                  <a:cubicBezTo>
                    <a:pt x="19" y="62"/>
                    <a:pt x="19" y="60"/>
                    <a:pt x="20" y="5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4" y="27"/>
                    <a:pt x="55" y="28"/>
                  </a:cubicBezTo>
                  <a:close/>
                  <a:moveTo>
                    <a:pt x="64" y="0"/>
                  </a:moveTo>
                  <a:cubicBezTo>
                    <a:pt x="47" y="4"/>
                    <a:pt x="47" y="4"/>
                    <a:pt x="47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4"/>
                    <a:pt x="44" y="4"/>
                  </a:cubicBezTo>
                  <a:cubicBezTo>
                    <a:pt x="45" y="9"/>
                    <a:pt x="48" y="14"/>
                    <a:pt x="52" y="18"/>
                  </a:cubicBezTo>
                  <a:cubicBezTo>
                    <a:pt x="56" y="22"/>
                    <a:pt x="61" y="24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1" y="3"/>
                    <a:pt x="68" y="0"/>
                    <a:pt x="64" y="0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481317" y="4619474"/>
            <a:ext cx="2092027" cy="799037"/>
            <a:chOff x="3481317" y="4835374"/>
            <a:chExt cx="2092027" cy="799037"/>
          </a:xfrm>
        </p:grpSpPr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3481317" y="4835374"/>
              <a:ext cx="2092027" cy="799037"/>
            </a:xfrm>
            <a:custGeom>
              <a:avLst/>
              <a:gdLst>
                <a:gd name="T0" fmla="*/ 148 w 159"/>
                <a:gd name="T1" fmla="*/ 61 h 61"/>
                <a:gd name="T2" fmla="*/ 148 w 159"/>
                <a:gd name="T3" fmla="*/ 37 h 61"/>
                <a:gd name="T4" fmla="*/ 153 w 159"/>
                <a:gd name="T5" fmla="*/ 34 h 61"/>
                <a:gd name="T6" fmla="*/ 159 w 159"/>
                <a:gd name="T7" fmla="*/ 30 h 61"/>
                <a:gd name="T8" fmla="*/ 153 w 159"/>
                <a:gd name="T9" fmla="*/ 27 h 61"/>
                <a:gd name="T10" fmla="*/ 148 w 159"/>
                <a:gd name="T11" fmla="*/ 24 h 61"/>
                <a:gd name="T12" fmla="*/ 148 w 159"/>
                <a:gd name="T13" fmla="*/ 0 h 61"/>
                <a:gd name="T14" fmla="*/ 31 w 159"/>
                <a:gd name="T15" fmla="*/ 0 h 61"/>
                <a:gd name="T16" fmla="*/ 0 w 159"/>
                <a:gd name="T17" fmla="*/ 30 h 61"/>
                <a:gd name="T18" fmla="*/ 31 w 159"/>
                <a:gd name="T19" fmla="*/ 61 h 61"/>
                <a:gd name="T20" fmla="*/ 148 w 159"/>
                <a:gd name="T21" fmla="*/ 61 h 61"/>
                <a:gd name="connsiteX0" fmla="*/ 9308 w 10000"/>
                <a:gd name="connsiteY0" fmla="*/ 10000 h 10000"/>
                <a:gd name="connsiteX1" fmla="*/ 9308 w 10000"/>
                <a:gd name="connsiteY1" fmla="*/ 6066 h 10000"/>
                <a:gd name="connsiteX2" fmla="*/ 9623 w 10000"/>
                <a:gd name="connsiteY2" fmla="*/ 5574 h 10000"/>
                <a:gd name="connsiteX3" fmla="*/ 10000 w 10000"/>
                <a:gd name="connsiteY3" fmla="*/ 4918 h 10000"/>
                <a:gd name="connsiteX4" fmla="*/ 9308 w 10000"/>
                <a:gd name="connsiteY4" fmla="*/ 3934 h 10000"/>
                <a:gd name="connsiteX5" fmla="*/ 9308 w 10000"/>
                <a:gd name="connsiteY5" fmla="*/ 0 h 10000"/>
                <a:gd name="connsiteX6" fmla="*/ 1950 w 10000"/>
                <a:gd name="connsiteY6" fmla="*/ 0 h 10000"/>
                <a:gd name="connsiteX7" fmla="*/ 0 w 10000"/>
                <a:gd name="connsiteY7" fmla="*/ 4918 h 10000"/>
                <a:gd name="connsiteX8" fmla="*/ 1950 w 10000"/>
                <a:gd name="connsiteY8" fmla="*/ 10000 h 10000"/>
                <a:gd name="connsiteX9" fmla="*/ 9308 w 10000"/>
                <a:gd name="connsiteY9" fmla="*/ 10000 h 10000"/>
                <a:gd name="connsiteX0" fmla="*/ 9308 w 10000"/>
                <a:gd name="connsiteY0" fmla="*/ 10000 h 10000"/>
                <a:gd name="connsiteX1" fmla="*/ 9308 w 10000"/>
                <a:gd name="connsiteY1" fmla="*/ 6066 h 10000"/>
                <a:gd name="connsiteX2" fmla="*/ 10000 w 10000"/>
                <a:gd name="connsiteY2" fmla="*/ 4918 h 10000"/>
                <a:gd name="connsiteX3" fmla="*/ 9308 w 10000"/>
                <a:gd name="connsiteY3" fmla="*/ 3934 h 10000"/>
                <a:gd name="connsiteX4" fmla="*/ 9308 w 10000"/>
                <a:gd name="connsiteY4" fmla="*/ 0 h 10000"/>
                <a:gd name="connsiteX5" fmla="*/ 1950 w 10000"/>
                <a:gd name="connsiteY5" fmla="*/ 0 h 10000"/>
                <a:gd name="connsiteX6" fmla="*/ 0 w 10000"/>
                <a:gd name="connsiteY6" fmla="*/ 4918 h 10000"/>
                <a:gd name="connsiteX7" fmla="*/ 1950 w 10000"/>
                <a:gd name="connsiteY7" fmla="*/ 10000 h 10000"/>
                <a:gd name="connsiteX8" fmla="*/ 9308 w 10000"/>
                <a:gd name="connsiteY8" fmla="*/ 10000 h 10000"/>
                <a:gd name="connsiteX0" fmla="*/ 9308 w 10075"/>
                <a:gd name="connsiteY0" fmla="*/ 10000 h 10000"/>
                <a:gd name="connsiteX1" fmla="*/ 9308 w 10075"/>
                <a:gd name="connsiteY1" fmla="*/ 6066 h 10000"/>
                <a:gd name="connsiteX2" fmla="*/ 10075 w 10075"/>
                <a:gd name="connsiteY2" fmla="*/ 5016 h 10000"/>
                <a:gd name="connsiteX3" fmla="*/ 9308 w 10075"/>
                <a:gd name="connsiteY3" fmla="*/ 3934 h 10000"/>
                <a:gd name="connsiteX4" fmla="*/ 9308 w 10075"/>
                <a:gd name="connsiteY4" fmla="*/ 0 h 10000"/>
                <a:gd name="connsiteX5" fmla="*/ 1950 w 10075"/>
                <a:gd name="connsiteY5" fmla="*/ 0 h 10000"/>
                <a:gd name="connsiteX6" fmla="*/ 0 w 10075"/>
                <a:gd name="connsiteY6" fmla="*/ 4918 h 10000"/>
                <a:gd name="connsiteX7" fmla="*/ 1950 w 10075"/>
                <a:gd name="connsiteY7" fmla="*/ 10000 h 10000"/>
                <a:gd name="connsiteX8" fmla="*/ 9308 w 10075"/>
                <a:gd name="connsiteY8" fmla="*/ 10000 h 10000"/>
                <a:gd name="connsiteX0" fmla="*/ 9308 w 10075"/>
                <a:gd name="connsiteY0" fmla="*/ 10000 h 10000"/>
                <a:gd name="connsiteX1" fmla="*/ 9308 w 10075"/>
                <a:gd name="connsiteY1" fmla="*/ 6066 h 10000"/>
                <a:gd name="connsiteX2" fmla="*/ 10075 w 10075"/>
                <a:gd name="connsiteY2" fmla="*/ 5016 h 10000"/>
                <a:gd name="connsiteX3" fmla="*/ 9308 w 10075"/>
                <a:gd name="connsiteY3" fmla="*/ 3934 h 10000"/>
                <a:gd name="connsiteX4" fmla="*/ 9308 w 10075"/>
                <a:gd name="connsiteY4" fmla="*/ 0 h 10000"/>
                <a:gd name="connsiteX5" fmla="*/ 1950 w 10075"/>
                <a:gd name="connsiteY5" fmla="*/ 0 h 10000"/>
                <a:gd name="connsiteX6" fmla="*/ 0 w 10075"/>
                <a:gd name="connsiteY6" fmla="*/ 4918 h 10000"/>
                <a:gd name="connsiteX7" fmla="*/ 1950 w 10075"/>
                <a:gd name="connsiteY7" fmla="*/ 10000 h 10000"/>
                <a:gd name="connsiteX8" fmla="*/ 9308 w 10075"/>
                <a:gd name="connsiteY8" fmla="*/ 10000 h 10000"/>
                <a:gd name="connsiteX0" fmla="*/ 9308 w 10075"/>
                <a:gd name="connsiteY0" fmla="*/ 10000 h 10000"/>
                <a:gd name="connsiteX1" fmla="*/ 9308 w 10075"/>
                <a:gd name="connsiteY1" fmla="*/ 6066 h 10000"/>
                <a:gd name="connsiteX2" fmla="*/ 10075 w 10075"/>
                <a:gd name="connsiteY2" fmla="*/ 5016 h 10000"/>
                <a:gd name="connsiteX3" fmla="*/ 9308 w 10075"/>
                <a:gd name="connsiteY3" fmla="*/ 3934 h 10000"/>
                <a:gd name="connsiteX4" fmla="*/ 9308 w 10075"/>
                <a:gd name="connsiteY4" fmla="*/ 0 h 10000"/>
                <a:gd name="connsiteX5" fmla="*/ 1950 w 10075"/>
                <a:gd name="connsiteY5" fmla="*/ 0 h 10000"/>
                <a:gd name="connsiteX6" fmla="*/ 0 w 10075"/>
                <a:gd name="connsiteY6" fmla="*/ 4918 h 10000"/>
                <a:gd name="connsiteX7" fmla="*/ 1950 w 10075"/>
                <a:gd name="connsiteY7" fmla="*/ 10000 h 10000"/>
                <a:gd name="connsiteX8" fmla="*/ 9308 w 10075"/>
                <a:gd name="connsiteY8" fmla="*/ 10000 h 10000"/>
                <a:gd name="connsiteX0" fmla="*/ 9308 w 10075"/>
                <a:gd name="connsiteY0" fmla="*/ 10000 h 10000"/>
                <a:gd name="connsiteX1" fmla="*/ 9308 w 10075"/>
                <a:gd name="connsiteY1" fmla="*/ 6066 h 10000"/>
                <a:gd name="connsiteX2" fmla="*/ 10075 w 10075"/>
                <a:gd name="connsiteY2" fmla="*/ 5016 h 10000"/>
                <a:gd name="connsiteX3" fmla="*/ 9308 w 10075"/>
                <a:gd name="connsiteY3" fmla="*/ 3934 h 10000"/>
                <a:gd name="connsiteX4" fmla="*/ 9308 w 10075"/>
                <a:gd name="connsiteY4" fmla="*/ 0 h 10000"/>
                <a:gd name="connsiteX5" fmla="*/ 1950 w 10075"/>
                <a:gd name="connsiteY5" fmla="*/ 0 h 10000"/>
                <a:gd name="connsiteX6" fmla="*/ 0 w 10075"/>
                <a:gd name="connsiteY6" fmla="*/ 4918 h 10000"/>
                <a:gd name="connsiteX7" fmla="*/ 1950 w 10075"/>
                <a:gd name="connsiteY7" fmla="*/ 10000 h 10000"/>
                <a:gd name="connsiteX8" fmla="*/ 9308 w 10075"/>
                <a:gd name="connsiteY8" fmla="*/ 10000 h 10000"/>
                <a:gd name="connsiteX0" fmla="*/ 9308 w 10075"/>
                <a:gd name="connsiteY0" fmla="*/ 10000 h 10000"/>
                <a:gd name="connsiteX1" fmla="*/ 9308 w 10075"/>
                <a:gd name="connsiteY1" fmla="*/ 6066 h 10000"/>
                <a:gd name="connsiteX2" fmla="*/ 10075 w 10075"/>
                <a:gd name="connsiteY2" fmla="*/ 5016 h 10000"/>
                <a:gd name="connsiteX3" fmla="*/ 9308 w 10075"/>
                <a:gd name="connsiteY3" fmla="*/ 3934 h 10000"/>
                <a:gd name="connsiteX4" fmla="*/ 9308 w 10075"/>
                <a:gd name="connsiteY4" fmla="*/ 0 h 10000"/>
                <a:gd name="connsiteX5" fmla="*/ 1950 w 10075"/>
                <a:gd name="connsiteY5" fmla="*/ 0 h 10000"/>
                <a:gd name="connsiteX6" fmla="*/ 0 w 10075"/>
                <a:gd name="connsiteY6" fmla="*/ 4918 h 10000"/>
                <a:gd name="connsiteX7" fmla="*/ 1950 w 10075"/>
                <a:gd name="connsiteY7" fmla="*/ 10000 h 10000"/>
                <a:gd name="connsiteX8" fmla="*/ 9308 w 10075"/>
                <a:gd name="connsiteY8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75" h="10000">
                  <a:moveTo>
                    <a:pt x="9308" y="10000"/>
                  </a:moveTo>
                  <a:lnTo>
                    <a:pt x="9308" y="6066"/>
                  </a:lnTo>
                  <a:lnTo>
                    <a:pt x="10075" y="5016"/>
                  </a:lnTo>
                  <a:lnTo>
                    <a:pt x="9308" y="3934"/>
                  </a:lnTo>
                  <a:lnTo>
                    <a:pt x="9308" y="0"/>
                  </a:lnTo>
                  <a:lnTo>
                    <a:pt x="1950" y="0"/>
                  </a:lnTo>
                  <a:cubicBezTo>
                    <a:pt x="881" y="0"/>
                    <a:pt x="0" y="2131"/>
                    <a:pt x="0" y="4918"/>
                  </a:cubicBezTo>
                  <a:cubicBezTo>
                    <a:pt x="0" y="7705"/>
                    <a:pt x="881" y="10000"/>
                    <a:pt x="1950" y="10000"/>
                  </a:cubicBezTo>
                  <a:lnTo>
                    <a:pt x="9308" y="1000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781410" y="5048400"/>
              <a:ext cx="415454" cy="405561"/>
              <a:chOff x="4892566" y="6080126"/>
              <a:chExt cx="400051" cy="390525"/>
            </a:xfrm>
            <a:solidFill>
              <a:schemeClr val="bg1">
                <a:alpha val="80000"/>
              </a:schemeClr>
            </a:solidFill>
          </p:grpSpPr>
          <p:sp>
            <p:nvSpPr>
              <p:cNvPr id="20" name="Freeform 92"/>
              <p:cNvSpPr>
                <a:spLocks noEditPoints="1"/>
              </p:cNvSpPr>
              <p:nvPr/>
            </p:nvSpPr>
            <p:spPr bwMode="auto">
              <a:xfrm>
                <a:off x="4892566" y="6080126"/>
                <a:ext cx="376238" cy="366713"/>
              </a:xfrm>
              <a:custGeom>
                <a:avLst/>
                <a:gdLst>
                  <a:gd name="T0" fmla="*/ 18 w 78"/>
                  <a:gd name="T1" fmla="*/ 38 h 76"/>
                  <a:gd name="T2" fmla="*/ 24 w 78"/>
                  <a:gd name="T3" fmla="*/ 44 h 76"/>
                  <a:gd name="T4" fmla="*/ 58 w 78"/>
                  <a:gd name="T5" fmla="*/ 75 h 76"/>
                  <a:gd name="T6" fmla="*/ 59 w 78"/>
                  <a:gd name="T7" fmla="*/ 76 h 76"/>
                  <a:gd name="T8" fmla="*/ 65 w 78"/>
                  <a:gd name="T9" fmla="*/ 64 h 76"/>
                  <a:gd name="T10" fmla="*/ 78 w 78"/>
                  <a:gd name="T11" fmla="*/ 57 h 76"/>
                  <a:gd name="T12" fmla="*/ 77 w 78"/>
                  <a:gd name="T13" fmla="*/ 55 h 76"/>
                  <a:gd name="T14" fmla="*/ 61 w 78"/>
                  <a:gd name="T15" fmla="*/ 38 h 76"/>
                  <a:gd name="T16" fmla="*/ 63 w 78"/>
                  <a:gd name="T17" fmla="*/ 37 h 76"/>
                  <a:gd name="T18" fmla="*/ 63 w 78"/>
                  <a:gd name="T19" fmla="*/ 37 h 76"/>
                  <a:gd name="T20" fmla="*/ 63 w 78"/>
                  <a:gd name="T21" fmla="*/ 31 h 76"/>
                  <a:gd name="T22" fmla="*/ 34 w 78"/>
                  <a:gd name="T23" fmla="*/ 3 h 76"/>
                  <a:gd name="T24" fmla="*/ 34 w 78"/>
                  <a:gd name="T25" fmla="*/ 3 h 76"/>
                  <a:gd name="T26" fmla="*/ 29 w 78"/>
                  <a:gd name="T27" fmla="*/ 3 h 76"/>
                  <a:gd name="T28" fmla="*/ 26 w 78"/>
                  <a:gd name="T29" fmla="*/ 5 h 76"/>
                  <a:gd name="T30" fmla="*/ 26 w 78"/>
                  <a:gd name="T31" fmla="*/ 5 h 76"/>
                  <a:gd name="T32" fmla="*/ 26 w 78"/>
                  <a:gd name="T33" fmla="*/ 6 h 76"/>
                  <a:gd name="T34" fmla="*/ 16 w 78"/>
                  <a:gd name="T35" fmla="*/ 1 h 76"/>
                  <a:gd name="T36" fmla="*/ 3 w 78"/>
                  <a:gd name="T37" fmla="*/ 15 h 76"/>
                  <a:gd name="T38" fmla="*/ 18 w 78"/>
                  <a:gd name="T39" fmla="*/ 38 h 76"/>
                  <a:gd name="T40" fmla="*/ 28 w 78"/>
                  <a:gd name="T41" fmla="*/ 5 h 76"/>
                  <a:gd name="T42" fmla="*/ 28 w 78"/>
                  <a:gd name="T43" fmla="*/ 5 h 76"/>
                  <a:gd name="T44" fmla="*/ 28 w 78"/>
                  <a:gd name="T45" fmla="*/ 5 h 76"/>
                  <a:gd name="T46" fmla="*/ 29 w 78"/>
                  <a:gd name="T47" fmla="*/ 5 h 76"/>
                  <a:gd name="T48" fmla="*/ 28 w 78"/>
                  <a:gd name="T49" fmla="*/ 5 h 76"/>
                  <a:gd name="T50" fmla="*/ 29 w 78"/>
                  <a:gd name="T51" fmla="*/ 5 h 76"/>
                  <a:gd name="T52" fmla="*/ 59 w 78"/>
                  <a:gd name="T53" fmla="*/ 36 h 76"/>
                  <a:gd name="T54" fmla="*/ 46 w 78"/>
                  <a:gd name="T55" fmla="*/ 22 h 76"/>
                  <a:gd name="T56" fmla="*/ 40 w 78"/>
                  <a:gd name="T57" fmla="*/ 16 h 76"/>
                  <a:gd name="T58" fmla="*/ 29 w 78"/>
                  <a:gd name="T59" fmla="*/ 8 h 76"/>
                  <a:gd name="T60" fmla="*/ 31 w 78"/>
                  <a:gd name="T61" fmla="*/ 5 h 76"/>
                  <a:gd name="T62" fmla="*/ 32 w 78"/>
                  <a:gd name="T63" fmla="*/ 5 h 76"/>
                  <a:gd name="T64" fmla="*/ 32 w 78"/>
                  <a:gd name="T65" fmla="*/ 5 h 76"/>
                  <a:gd name="T66" fmla="*/ 61 w 78"/>
                  <a:gd name="T67" fmla="*/ 34 h 76"/>
                  <a:gd name="T68" fmla="*/ 61 w 78"/>
                  <a:gd name="T69" fmla="*/ 34 h 76"/>
                  <a:gd name="T70" fmla="*/ 61 w 78"/>
                  <a:gd name="T71" fmla="*/ 34 h 76"/>
                  <a:gd name="T72" fmla="*/ 59 w 78"/>
                  <a:gd name="T73" fmla="*/ 36 h 76"/>
                  <a:gd name="T74" fmla="*/ 31 w 78"/>
                  <a:gd name="T75" fmla="*/ 45 h 76"/>
                  <a:gd name="T76" fmla="*/ 32 w 78"/>
                  <a:gd name="T77" fmla="*/ 44 h 76"/>
                  <a:gd name="T78" fmla="*/ 34 w 78"/>
                  <a:gd name="T79" fmla="*/ 45 h 76"/>
                  <a:gd name="T80" fmla="*/ 56 w 78"/>
                  <a:gd name="T81" fmla="*/ 64 h 76"/>
                  <a:gd name="T82" fmla="*/ 57 w 78"/>
                  <a:gd name="T83" fmla="*/ 66 h 76"/>
                  <a:gd name="T84" fmla="*/ 56 w 78"/>
                  <a:gd name="T85" fmla="*/ 67 h 76"/>
                  <a:gd name="T86" fmla="*/ 54 w 78"/>
                  <a:gd name="T87" fmla="*/ 66 h 76"/>
                  <a:gd name="T88" fmla="*/ 32 w 78"/>
                  <a:gd name="T89" fmla="*/ 47 h 76"/>
                  <a:gd name="T90" fmla="*/ 31 w 78"/>
                  <a:gd name="T91" fmla="*/ 4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8" h="76">
                    <a:moveTo>
                      <a:pt x="18" y="38"/>
                    </a:moveTo>
                    <a:cubicBezTo>
                      <a:pt x="24" y="44"/>
                      <a:pt x="24" y="44"/>
                      <a:pt x="24" y="44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58" y="75"/>
                      <a:pt x="59" y="75"/>
                      <a:pt x="59" y="76"/>
                    </a:cubicBezTo>
                    <a:cubicBezTo>
                      <a:pt x="60" y="71"/>
                      <a:pt x="61" y="67"/>
                      <a:pt x="65" y="64"/>
                    </a:cubicBezTo>
                    <a:cubicBezTo>
                      <a:pt x="69" y="59"/>
                      <a:pt x="73" y="58"/>
                      <a:pt x="78" y="57"/>
                    </a:cubicBezTo>
                    <a:cubicBezTo>
                      <a:pt x="78" y="57"/>
                      <a:pt x="77" y="56"/>
                      <a:pt x="77" y="55"/>
                    </a:cubicBezTo>
                    <a:cubicBezTo>
                      <a:pt x="61" y="38"/>
                      <a:pt x="61" y="38"/>
                      <a:pt x="61" y="38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4" y="35"/>
                      <a:pt x="64" y="33"/>
                      <a:pt x="63" y="31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3" y="1"/>
                      <a:pt x="31" y="1"/>
                      <a:pt x="29" y="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2" y="3"/>
                      <a:pt x="17" y="0"/>
                      <a:pt x="16" y="1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7"/>
                      <a:pt x="16" y="36"/>
                      <a:pt x="18" y="38"/>
                    </a:cubicBezTo>
                    <a:close/>
                    <a:moveTo>
                      <a:pt x="28" y="5"/>
                    </a:move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lose/>
                    <a:moveTo>
                      <a:pt x="29" y="5"/>
                    </a:moveTo>
                    <a:cubicBezTo>
                      <a:pt x="28" y="5"/>
                      <a:pt x="28" y="5"/>
                      <a:pt x="28" y="5"/>
                    </a:cubicBezTo>
                    <a:lnTo>
                      <a:pt x="29" y="5"/>
                    </a:lnTo>
                    <a:close/>
                    <a:moveTo>
                      <a:pt x="59" y="36"/>
                    </a:moveTo>
                    <a:cubicBezTo>
                      <a:pt x="46" y="22"/>
                      <a:pt x="46" y="22"/>
                      <a:pt x="46" y="22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9" y="15"/>
                      <a:pt x="34" y="11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lnTo>
                      <a:pt x="59" y="36"/>
                    </a:lnTo>
                    <a:close/>
                    <a:moveTo>
                      <a:pt x="31" y="45"/>
                    </a:move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3"/>
                      <a:pt x="33" y="44"/>
                      <a:pt x="34" y="45"/>
                    </a:cubicBezTo>
                    <a:cubicBezTo>
                      <a:pt x="56" y="64"/>
                      <a:pt x="56" y="64"/>
                      <a:pt x="56" y="64"/>
                    </a:cubicBezTo>
                    <a:cubicBezTo>
                      <a:pt x="57" y="65"/>
                      <a:pt x="57" y="65"/>
                      <a:pt x="57" y="66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5" y="68"/>
                      <a:pt x="54" y="67"/>
                      <a:pt x="54" y="66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1" y="47"/>
                      <a:pt x="30" y="46"/>
                      <a:pt x="31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93"/>
              <p:cNvSpPr>
                <a:spLocks noEditPoints="1"/>
              </p:cNvSpPr>
              <p:nvPr/>
            </p:nvSpPr>
            <p:spPr bwMode="auto">
              <a:xfrm>
                <a:off x="5186254" y="6369051"/>
                <a:ext cx="106363" cy="101600"/>
              </a:xfrm>
              <a:custGeom>
                <a:avLst/>
                <a:gdLst>
                  <a:gd name="T0" fmla="*/ 0 w 22"/>
                  <a:gd name="T1" fmla="*/ 16 h 21"/>
                  <a:gd name="T2" fmla="*/ 2 w 22"/>
                  <a:gd name="T3" fmla="*/ 16 h 21"/>
                  <a:gd name="T4" fmla="*/ 3 w 22"/>
                  <a:gd name="T5" fmla="*/ 16 h 21"/>
                  <a:gd name="T6" fmla="*/ 16 w 22"/>
                  <a:gd name="T7" fmla="*/ 20 h 21"/>
                  <a:gd name="T8" fmla="*/ 21 w 22"/>
                  <a:gd name="T9" fmla="*/ 14 h 21"/>
                  <a:gd name="T10" fmla="*/ 17 w 22"/>
                  <a:gd name="T11" fmla="*/ 1 h 21"/>
                  <a:gd name="T12" fmla="*/ 16 w 22"/>
                  <a:gd name="T13" fmla="*/ 1 h 21"/>
                  <a:gd name="T14" fmla="*/ 16 w 22"/>
                  <a:gd name="T15" fmla="*/ 0 h 21"/>
                  <a:gd name="T16" fmla="*/ 5 w 22"/>
                  <a:gd name="T17" fmla="*/ 5 h 21"/>
                  <a:gd name="T18" fmla="*/ 0 w 22"/>
                  <a:gd name="T19" fmla="*/ 16 h 21"/>
                  <a:gd name="T20" fmla="*/ 5 w 22"/>
                  <a:gd name="T21" fmla="*/ 14 h 21"/>
                  <a:gd name="T22" fmla="*/ 5 w 22"/>
                  <a:gd name="T23" fmla="*/ 13 h 21"/>
                  <a:gd name="T24" fmla="*/ 6 w 22"/>
                  <a:gd name="T25" fmla="*/ 13 h 21"/>
                  <a:gd name="T26" fmla="*/ 14 w 22"/>
                  <a:gd name="T27" fmla="*/ 17 h 21"/>
                  <a:gd name="T28" fmla="*/ 15 w 22"/>
                  <a:gd name="T29" fmla="*/ 17 h 21"/>
                  <a:gd name="T30" fmla="*/ 15 w 22"/>
                  <a:gd name="T31" fmla="*/ 18 h 21"/>
                  <a:gd name="T32" fmla="*/ 14 w 22"/>
                  <a:gd name="T33" fmla="*/ 18 h 21"/>
                  <a:gd name="T34" fmla="*/ 5 w 22"/>
                  <a:gd name="T35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21">
                    <a:moveTo>
                      <a:pt x="0" y="16"/>
                    </a:moveTo>
                    <a:cubicBezTo>
                      <a:pt x="1" y="16"/>
                      <a:pt x="1" y="16"/>
                      <a:pt x="2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9" y="21"/>
                      <a:pt x="22" y="18"/>
                      <a:pt x="21" y="14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1"/>
                      <a:pt x="9" y="2"/>
                      <a:pt x="5" y="5"/>
                    </a:cubicBezTo>
                    <a:cubicBezTo>
                      <a:pt x="2" y="9"/>
                      <a:pt x="1" y="12"/>
                      <a:pt x="0" y="16"/>
                    </a:cubicBezTo>
                    <a:close/>
                    <a:moveTo>
                      <a:pt x="5" y="14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5" y="14"/>
                      <a:pt x="5" y="14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5394108" y="1760681"/>
            <a:ext cx="1374112" cy="948164"/>
            <a:chOff x="5394108" y="1976581"/>
            <a:chExt cx="1374112" cy="948164"/>
          </a:xfrm>
        </p:grpSpPr>
        <p:sp>
          <p:nvSpPr>
            <p:cNvPr id="23" name="文本框 22"/>
            <p:cNvSpPr txBox="1"/>
            <p:nvPr/>
          </p:nvSpPr>
          <p:spPr>
            <a:xfrm>
              <a:off x="5394108" y="2042607"/>
              <a:ext cx="13741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</a:rPr>
                <a:t>01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24" name="Rectangle 13"/>
            <p:cNvSpPr>
              <a:spLocks noChangeArrowheads="1"/>
            </p:cNvSpPr>
            <p:nvPr/>
          </p:nvSpPr>
          <p:spPr bwMode="auto">
            <a:xfrm>
              <a:off x="5567470" y="1976581"/>
              <a:ext cx="1044000" cy="948164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372432" y="2706287"/>
            <a:ext cx="1374112" cy="948164"/>
            <a:chOff x="5372432" y="2922187"/>
            <a:chExt cx="1374112" cy="948164"/>
          </a:xfrm>
        </p:grpSpPr>
        <p:sp>
          <p:nvSpPr>
            <p:cNvPr id="26" name="文本框 25"/>
            <p:cNvSpPr txBox="1"/>
            <p:nvPr/>
          </p:nvSpPr>
          <p:spPr>
            <a:xfrm>
              <a:off x="5372432" y="2973327"/>
              <a:ext cx="13741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</a:rPr>
                <a:t>02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27" name="Rectangle 13"/>
            <p:cNvSpPr>
              <a:spLocks noChangeArrowheads="1"/>
            </p:cNvSpPr>
            <p:nvPr/>
          </p:nvSpPr>
          <p:spPr bwMode="auto">
            <a:xfrm>
              <a:off x="5567470" y="2922187"/>
              <a:ext cx="1044000" cy="948164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394108" y="3651893"/>
            <a:ext cx="1374112" cy="948164"/>
            <a:chOff x="5394108" y="3867793"/>
            <a:chExt cx="1374112" cy="948164"/>
          </a:xfrm>
        </p:grpSpPr>
        <p:sp>
          <p:nvSpPr>
            <p:cNvPr id="29" name="文本框 28"/>
            <p:cNvSpPr txBox="1"/>
            <p:nvPr/>
          </p:nvSpPr>
          <p:spPr>
            <a:xfrm>
              <a:off x="5394108" y="3904047"/>
              <a:ext cx="13741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</a:rPr>
                <a:t>03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30" name="Rectangle 13"/>
            <p:cNvSpPr>
              <a:spLocks noChangeArrowheads="1"/>
            </p:cNvSpPr>
            <p:nvPr/>
          </p:nvSpPr>
          <p:spPr bwMode="auto">
            <a:xfrm>
              <a:off x="5567470" y="3867793"/>
              <a:ext cx="1044000" cy="948164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372432" y="4597498"/>
            <a:ext cx="1374112" cy="948164"/>
            <a:chOff x="5372432" y="4813398"/>
            <a:chExt cx="1374112" cy="948164"/>
          </a:xfrm>
        </p:grpSpPr>
        <p:sp>
          <p:nvSpPr>
            <p:cNvPr id="32" name="文本框 31"/>
            <p:cNvSpPr txBox="1"/>
            <p:nvPr/>
          </p:nvSpPr>
          <p:spPr>
            <a:xfrm>
              <a:off x="5372432" y="4890968"/>
              <a:ext cx="13741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</a:rPr>
                <a:t>04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33" name="Rectangle 13"/>
            <p:cNvSpPr>
              <a:spLocks noChangeArrowheads="1"/>
            </p:cNvSpPr>
            <p:nvPr/>
          </p:nvSpPr>
          <p:spPr bwMode="auto">
            <a:xfrm>
              <a:off x="5567470" y="4813398"/>
              <a:ext cx="1044000" cy="948164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椭圆 33"/>
          <p:cNvSpPr/>
          <p:nvPr/>
        </p:nvSpPr>
        <p:spPr>
          <a:xfrm flipH="1">
            <a:off x="6430580" y="209006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椭圆 34"/>
          <p:cNvSpPr/>
          <p:nvPr/>
        </p:nvSpPr>
        <p:spPr>
          <a:xfrm flipH="1">
            <a:off x="5395161" y="302380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椭圆 35"/>
          <p:cNvSpPr/>
          <p:nvPr/>
        </p:nvSpPr>
        <p:spPr>
          <a:xfrm flipH="1">
            <a:off x="6430580" y="391720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椭圆 36"/>
          <p:cNvSpPr/>
          <p:nvPr/>
        </p:nvSpPr>
        <p:spPr>
          <a:xfrm flipH="1">
            <a:off x="5408608" y="483750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8771535" y="1976720"/>
            <a:ext cx="2610516" cy="909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9" name="矩形 38"/>
          <p:cNvSpPr/>
          <p:nvPr/>
        </p:nvSpPr>
        <p:spPr>
          <a:xfrm>
            <a:off x="8765201" y="3787905"/>
            <a:ext cx="2610516" cy="909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0" name="矩形 39"/>
          <p:cNvSpPr/>
          <p:nvPr/>
        </p:nvSpPr>
        <p:spPr>
          <a:xfrm>
            <a:off x="800439" y="2881020"/>
            <a:ext cx="2610516" cy="909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1" name="矩形 40"/>
          <p:cNvSpPr/>
          <p:nvPr/>
        </p:nvSpPr>
        <p:spPr>
          <a:xfrm>
            <a:off x="800439" y="4697106"/>
            <a:ext cx="2610516" cy="909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706025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226819014"/>
              </p:ext>
            </p:extLst>
          </p:nvPr>
        </p:nvGraphicFramePr>
        <p:xfrm>
          <a:off x="676390" y="1919514"/>
          <a:ext cx="6323271" cy="3804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矩形 2"/>
          <p:cNvSpPr/>
          <p:nvPr/>
        </p:nvSpPr>
        <p:spPr>
          <a:xfrm>
            <a:off x="7496458" y="2794900"/>
            <a:ext cx="377428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4" name="椭圆 3"/>
          <p:cNvSpPr/>
          <p:nvPr/>
        </p:nvSpPr>
        <p:spPr>
          <a:xfrm flipH="1">
            <a:off x="1094662" y="346822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 flipH="1">
            <a:off x="1943377" y="351375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 flipH="1">
            <a:off x="2795745" y="319887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 flipH="1">
            <a:off x="3670109" y="321231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 flipH="1">
            <a:off x="4510275" y="340944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 flipH="1">
            <a:off x="5394060" y="296508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 flipH="1">
            <a:off x="6242030" y="268870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2602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Chart bld="series"/>
        </p:bldSub>
      </p:bldGraphic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/>
          </p:cNvSpPr>
          <p:nvPr/>
        </p:nvSpPr>
        <p:spPr bwMode="auto">
          <a:xfrm>
            <a:off x="4335539" y="3316746"/>
            <a:ext cx="1270284" cy="1142307"/>
          </a:xfrm>
          <a:custGeom>
            <a:avLst/>
            <a:gdLst>
              <a:gd name="T0" fmla="*/ 38 w 149"/>
              <a:gd name="T1" fmla="*/ 63 h 321"/>
              <a:gd name="T2" fmla="*/ 0 w 149"/>
              <a:gd name="T3" fmla="*/ 127 h 321"/>
              <a:gd name="T4" fmla="*/ 24 w 149"/>
              <a:gd name="T5" fmla="*/ 125 h 321"/>
              <a:gd name="T6" fmla="*/ 24 w 149"/>
              <a:gd name="T7" fmla="*/ 321 h 321"/>
              <a:gd name="T8" fmla="*/ 126 w 149"/>
              <a:gd name="T9" fmla="*/ 321 h 321"/>
              <a:gd name="T10" fmla="*/ 126 w 149"/>
              <a:gd name="T11" fmla="*/ 125 h 321"/>
              <a:gd name="T12" fmla="*/ 149 w 149"/>
              <a:gd name="T13" fmla="*/ 127 h 321"/>
              <a:gd name="T14" fmla="*/ 114 w 149"/>
              <a:gd name="T15" fmla="*/ 63 h 321"/>
              <a:gd name="T16" fmla="*/ 76 w 149"/>
              <a:gd name="T17" fmla="*/ 0 h 321"/>
              <a:gd name="T18" fmla="*/ 38 w 149"/>
              <a:gd name="T19" fmla="*/ 63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9" h="321">
                <a:moveTo>
                  <a:pt x="38" y="63"/>
                </a:moveTo>
                <a:lnTo>
                  <a:pt x="0" y="127"/>
                </a:lnTo>
                <a:lnTo>
                  <a:pt x="24" y="125"/>
                </a:lnTo>
                <a:lnTo>
                  <a:pt x="24" y="321"/>
                </a:lnTo>
                <a:lnTo>
                  <a:pt x="126" y="321"/>
                </a:lnTo>
                <a:lnTo>
                  <a:pt x="126" y="125"/>
                </a:lnTo>
                <a:lnTo>
                  <a:pt x="149" y="127"/>
                </a:lnTo>
                <a:lnTo>
                  <a:pt x="114" y="63"/>
                </a:lnTo>
                <a:lnTo>
                  <a:pt x="76" y="0"/>
                </a:lnTo>
                <a:lnTo>
                  <a:pt x="38" y="6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>
            <a:off x="3696165" y="3316746"/>
            <a:ext cx="1270284" cy="1142307"/>
          </a:xfrm>
          <a:custGeom>
            <a:avLst/>
            <a:gdLst>
              <a:gd name="T0" fmla="*/ 38 w 149"/>
              <a:gd name="T1" fmla="*/ 63 h 321"/>
              <a:gd name="T2" fmla="*/ 0 w 149"/>
              <a:gd name="T3" fmla="*/ 127 h 321"/>
              <a:gd name="T4" fmla="*/ 24 w 149"/>
              <a:gd name="T5" fmla="*/ 125 h 321"/>
              <a:gd name="T6" fmla="*/ 24 w 149"/>
              <a:gd name="T7" fmla="*/ 321 h 321"/>
              <a:gd name="T8" fmla="*/ 126 w 149"/>
              <a:gd name="T9" fmla="*/ 321 h 321"/>
              <a:gd name="T10" fmla="*/ 126 w 149"/>
              <a:gd name="T11" fmla="*/ 125 h 321"/>
              <a:gd name="T12" fmla="*/ 149 w 149"/>
              <a:gd name="T13" fmla="*/ 127 h 321"/>
              <a:gd name="T14" fmla="*/ 114 w 149"/>
              <a:gd name="T15" fmla="*/ 63 h 321"/>
              <a:gd name="T16" fmla="*/ 76 w 149"/>
              <a:gd name="T17" fmla="*/ 0 h 321"/>
              <a:gd name="T18" fmla="*/ 38 w 149"/>
              <a:gd name="T19" fmla="*/ 63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9" h="321">
                <a:moveTo>
                  <a:pt x="38" y="63"/>
                </a:moveTo>
                <a:lnTo>
                  <a:pt x="0" y="127"/>
                </a:lnTo>
                <a:lnTo>
                  <a:pt x="24" y="125"/>
                </a:lnTo>
                <a:lnTo>
                  <a:pt x="24" y="321"/>
                </a:lnTo>
                <a:lnTo>
                  <a:pt x="126" y="321"/>
                </a:lnTo>
                <a:lnTo>
                  <a:pt x="126" y="125"/>
                </a:lnTo>
                <a:lnTo>
                  <a:pt x="149" y="127"/>
                </a:lnTo>
                <a:lnTo>
                  <a:pt x="114" y="63"/>
                </a:lnTo>
                <a:lnTo>
                  <a:pt x="76" y="0"/>
                </a:lnTo>
                <a:lnTo>
                  <a:pt x="38" y="6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3056792" y="3316746"/>
            <a:ext cx="1270284" cy="1142307"/>
          </a:xfrm>
          <a:custGeom>
            <a:avLst/>
            <a:gdLst>
              <a:gd name="T0" fmla="*/ 38 w 149"/>
              <a:gd name="T1" fmla="*/ 63 h 321"/>
              <a:gd name="T2" fmla="*/ 0 w 149"/>
              <a:gd name="T3" fmla="*/ 127 h 321"/>
              <a:gd name="T4" fmla="*/ 24 w 149"/>
              <a:gd name="T5" fmla="*/ 125 h 321"/>
              <a:gd name="T6" fmla="*/ 24 w 149"/>
              <a:gd name="T7" fmla="*/ 321 h 321"/>
              <a:gd name="T8" fmla="*/ 126 w 149"/>
              <a:gd name="T9" fmla="*/ 321 h 321"/>
              <a:gd name="T10" fmla="*/ 126 w 149"/>
              <a:gd name="T11" fmla="*/ 125 h 321"/>
              <a:gd name="T12" fmla="*/ 149 w 149"/>
              <a:gd name="T13" fmla="*/ 127 h 321"/>
              <a:gd name="T14" fmla="*/ 114 w 149"/>
              <a:gd name="T15" fmla="*/ 63 h 321"/>
              <a:gd name="T16" fmla="*/ 76 w 149"/>
              <a:gd name="T17" fmla="*/ 0 h 321"/>
              <a:gd name="T18" fmla="*/ 38 w 149"/>
              <a:gd name="T19" fmla="*/ 63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9" h="321">
                <a:moveTo>
                  <a:pt x="38" y="63"/>
                </a:moveTo>
                <a:lnTo>
                  <a:pt x="0" y="127"/>
                </a:lnTo>
                <a:lnTo>
                  <a:pt x="24" y="125"/>
                </a:lnTo>
                <a:lnTo>
                  <a:pt x="24" y="321"/>
                </a:lnTo>
                <a:lnTo>
                  <a:pt x="126" y="321"/>
                </a:lnTo>
                <a:lnTo>
                  <a:pt x="126" y="125"/>
                </a:lnTo>
                <a:lnTo>
                  <a:pt x="149" y="127"/>
                </a:lnTo>
                <a:lnTo>
                  <a:pt x="114" y="63"/>
                </a:lnTo>
                <a:lnTo>
                  <a:pt x="76" y="0"/>
                </a:lnTo>
                <a:lnTo>
                  <a:pt x="38" y="6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7864923" y="3316746"/>
            <a:ext cx="1270284" cy="1142307"/>
          </a:xfrm>
          <a:custGeom>
            <a:avLst/>
            <a:gdLst>
              <a:gd name="T0" fmla="*/ 38 w 149"/>
              <a:gd name="T1" fmla="*/ 63 h 321"/>
              <a:gd name="T2" fmla="*/ 0 w 149"/>
              <a:gd name="T3" fmla="*/ 127 h 321"/>
              <a:gd name="T4" fmla="*/ 24 w 149"/>
              <a:gd name="T5" fmla="*/ 125 h 321"/>
              <a:gd name="T6" fmla="*/ 24 w 149"/>
              <a:gd name="T7" fmla="*/ 321 h 321"/>
              <a:gd name="T8" fmla="*/ 126 w 149"/>
              <a:gd name="T9" fmla="*/ 321 h 321"/>
              <a:gd name="T10" fmla="*/ 126 w 149"/>
              <a:gd name="T11" fmla="*/ 125 h 321"/>
              <a:gd name="T12" fmla="*/ 149 w 149"/>
              <a:gd name="T13" fmla="*/ 127 h 321"/>
              <a:gd name="T14" fmla="*/ 114 w 149"/>
              <a:gd name="T15" fmla="*/ 63 h 321"/>
              <a:gd name="T16" fmla="*/ 76 w 149"/>
              <a:gd name="T17" fmla="*/ 0 h 321"/>
              <a:gd name="T18" fmla="*/ 38 w 149"/>
              <a:gd name="T19" fmla="*/ 63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9" h="321">
                <a:moveTo>
                  <a:pt x="38" y="63"/>
                </a:moveTo>
                <a:lnTo>
                  <a:pt x="0" y="127"/>
                </a:lnTo>
                <a:lnTo>
                  <a:pt x="24" y="125"/>
                </a:lnTo>
                <a:lnTo>
                  <a:pt x="24" y="321"/>
                </a:lnTo>
                <a:lnTo>
                  <a:pt x="126" y="321"/>
                </a:lnTo>
                <a:lnTo>
                  <a:pt x="126" y="125"/>
                </a:lnTo>
                <a:lnTo>
                  <a:pt x="149" y="127"/>
                </a:lnTo>
                <a:lnTo>
                  <a:pt x="114" y="63"/>
                </a:lnTo>
                <a:lnTo>
                  <a:pt x="76" y="0"/>
                </a:lnTo>
                <a:lnTo>
                  <a:pt x="38" y="6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7225551" y="3316746"/>
            <a:ext cx="1270284" cy="1142307"/>
          </a:xfrm>
          <a:custGeom>
            <a:avLst/>
            <a:gdLst>
              <a:gd name="T0" fmla="*/ 38 w 149"/>
              <a:gd name="T1" fmla="*/ 63 h 321"/>
              <a:gd name="T2" fmla="*/ 0 w 149"/>
              <a:gd name="T3" fmla="*/ 127 h 321"/>
              <a:gd name="T4" fmla="*/ 24 w 149"/>
              <a:gd name="T5" fmla="*/ 125 h 321"/>
              <a:gd name="T6" fmla="*/ 24 w 149"/>
              <a:gd name="T7" fmla="*/ 321 h 321"/>
              <a:gd name="T8" fmla="*/ 126 w 149"/>
              <a:gd name="T9" fmla="*/ 321 h 321"/>
              <a:gd name="T10" fmla="*/ 126 w 149"/>
              <a:gd name="T11" fmla="*/ 125 h 321"/>
              <a:gd name="T12" fmla="*/ 149 w 149"/>
              <a:gd name="T13" fmla="*/ 127 h 321"/>
              <a:gd name="T14" fmla="*/ 114 w 149"/>
              <a:gd name="T15" fmla="*/ 63 h 321"/>
              <a:gd name="T16" fmla="*/ 76 w 149"/>
              <a:gd name="T17" fmla="*/ 0 h 321"/>
              <a:gd name="T18" fmla="*/ 38 w 149"/>
              <a:gd name="T19" fmla="*/ 63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9" h="321">
                <a:moveTo>
                  <a:pt x="38" y="63"/>
                </a:moveTo>
                <a:lnTo>
                  <a:pt x="0" y="127"/>
                </a:lnTo>
                <a:lnTo>
                  <a:pt x="24" y="125"/>
                </a:lnTo>
                <a:lnTo>
                  <a:pt x="24" y="321"/>
                </a:lnTo>
                <a:lnTo>
                  <a:pt x="126" y="321"/>
                </a:lnTo>
                <a:lnTo>
                  <a:pt x="126" y="125"/>
                </a:lnTo>
                <a:lnTo>
                  <a:pt x="149" y="127"/>
                </a:lnTo>
                <a:lnTo>
                  <a:pt x="114" y="63"/>
                </a:lnTo>
                <a:lnTo>
                  <a:pt x="76" y="0"/>
                </a:lnTo>
                <a:lnTo>
                  <a:pt x="38" y="6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6586178" y="3316746"/>
            <a:ext cx="1270284" cy="1142307"/>
          </a:xfrm>
          <a:custGeom>
            <a:avLst/>
            <a:gdLst>
              <a:gd name="T0" fmla="*/ 38 w 149"/>
              <a:gd name="T1" fmla="*/ 63 h 321"/>
              <a:gd name="T2" fmla="*/ 0 w 149"/>
              <a:gd name="T3" fmla="*/ 127 h 321"/>
              <a:gd name="T4" fmla="*/ 24 w 149"/>
              <a:gd name="T5" fmla="*/ 125 h 321"/>
              <a:gd name="T6" fmla="*/ 24 w 149"/>
              <a:gd name="T7" fmla="*/ 321 h 321"/>
              <a:gd name="T8" fmla="*/ 126 w 149"/>
              <a:gd name="T9" fmla="*/ 321 h 321"/>
              <a:gd name="T10" fmla="*/ 126 w 149"/>
              <a:gd name="T11" fmla="*/ 125 h 321"/>
              <a:gd name="T12" fmla="*/ 149 w 149"/>
              <a:gd name="T13" fmla="*/ 127 h 321"/>
              <a:gd name="T14" fmla="*/ 114 w 149"/>
              <a:gd name="T15" fmla="*/ 63 h 321"/>
              <a:gd name="T16" fmla="*/ 76 w 149"/>
              <a:gd name="T17" fmla="*/ 0 h 321"/>
              <a:gd name="T18" fmla="*/ 38 w 149"/>
              <a:gd name="T19" fmla="*/ 63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9" h="321">
                <a:moveTo>
                  <a:pt x="38" y="63"/>
                </a:moveTo>
                <a:lnTo>
                  <a:pt x="0" y="127"/>
                </a:lnTo>
                <a:lnTo>
                  <a:pt x="24" y="125"/>
                </a:lnTo>
                <a:lnTo>
                  <a:pt x="24" y="321"/>
                </a:lnTo>
                <a:lnTo>
                  <a:pt x="126" y="321"/>
                </a:lnTo>
                <a:lnTo>
                  <a:pt x="126" y="125"/>
                </a:lnTo>
                <a:lnTo>
                  <a:pt x="149" y="127"/>
                </a:lnTo>
                <a:lnTo>
                  <a:pt x="114" y="63"/>
                </a:lnTo>
                <a:lnTo>
                  <a:pt x="76" y="0"/>
                </a:lnTo>
                <a:lnTo>
                  <a:pt x="38" y="6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060"/>
          <p:cNvSpPr>
            <a:spLocks/>
          </p:cNvSpPr>
          <p:nvPr/>
        </p:nvSpPr>
        <p:spPr bwMode="auto">
          <a:xfrm>
            <a:off x="4974912" y="1909485"/>
            <a:ext cx="2242176" cy="2551505"/>
          </a:xfrm>
          <a:custGeom>
            <a:avLst/>
            <a:gdLst>
              <a:gd name="T0" fmla="*/ 67 w 263"/>
              <a:gd name="T1" fmla="*/ 112 h 717"/>
              <a:gd name="T2" fmla="*/ 0 w 263"/>
              <a:gd name="T3" fmla="*/ 226 h 717"/>
              <a:gd name="T4" fmla="*/ 41 w 263"/>
              <a:gd name="T5" fmla="*/ 219 h 717"/>
              <a:gd name="T6" fmla="*/ 41 w 263"/>
              <a:gd name="T7" fmla="*/ 717 h 717"/>
              <a:gd name="T8" fmla="*/ 223 w 263"/>
              <a:gd name="T9" fmla="*/ 717 h 717"/>
              <a:gd name="T10" fmla="*/ 223 w 263"/>
              <a:gd name="T11" fmla="*/ 219 h 717"/>
              <a:gd name="T12" fmla="*/ 263 w 263"/>
              <a:gd name="T13" fmla="*/ 226 h 717"/>
              <a:gd name="T14" fmla="*/ 196 w 263"/>
              <a:gd name="T15" fmla="*/ 112 h 717"/>
              <a:gd name="T16" fmla="*/ 132 w 263"/>
              <a:gd name="T17" fmla="*/ 0 h 717"/>
              <a:gd name="T18" fmla="*/ 67 w 263"/>
              <a:gd name="T19" fmla="*/ 11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3" h="717">
                <a:moveTo>
                  <a:pt x="67" y="112"/>
                </a:moveTo>
                <a:lnTo>
                  <a:pt x="0" y="226"/>
                </a:lnTo>
                <a:lnTo>
                  <a:pt x="41" y="219"/>
                </a:lnTo>
                <a:lnTo>
                  <a:pt x="41" y="717"/>
                </a:lnTo>
                <a:lnTo>
                  <a:pt x="223" y="717"/>
                </a:lnTo>
                <a:lnTo>
                  <a:pt x="223" y="219"/>
                </a:lnTo>
                <a:lnTo>
                  <a:pt x="263" y="226"/>
                </a:lnTo>
                <a:lnTo>
                  <a:pt x="196" y="112"/>
                </a:lnTo>
                <a:lnTo>
                  <a:pt x="132" y="0"/>
                </a:lnTo>
                <a:lnTo>
                  <a:pt x="67" y="112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flipH="1">
            <a:off x="5916000" y="172948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 flipH="1">
            <a:off x="3538668" y="311879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 flipH="1">
            <a:off x="4145140" y="311879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 flipH="1">
            <a:off x="4790680" y="311879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 flipH="1">
            <a:off x="7037088" y="311879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 flipH="1">
            <a:off x="7680693" y="311879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 flipH="1">
            <a:off x="8311078" y="311879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394923" y="2952495"/>
            <a:ext cx="1454251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Arial"/>
                <a:ea typeface="微软雅黑"/>
              </a:rPr>
              <a:t>请输入你的题目</a:t>
            </a:r>
          </a:p>
        </p:txBody>
      </p:sp>
      <p:sp>
        <p:nvSpPr>
          <p:cNvPr id="17" name="矩形 16"/>
          <p:cNvSpPr/>
          <p:nvPr/>
        </p:nvSpPr>
        <p:spPr>
          <a:xfrm>
            <a:off x="3215503" y="4688101"/>
            <a:ext cx="2159116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</a:rPr>
              <a:t>请在此处添加详细描述文本，尽量与标题文本语言风格相符合，语言描述尽量简洁生动</a:t>
            </a:r>
          </a:p>
        </p:txBody>
      </p:sp>
      <p:sp>
        <p:nvSpPr>
          <p:cNvPr id="18" name="矩形 17"/>
          <p:cNvSpPr/>
          <p:nvPr/>
        </p:nvSpPr>
        <p:spPr>
          <a:xfrm>
            <a:off x="6849293" y="4688101"/>
            <a:ext cx="2159116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itchFamily="34" charset="-122"/>
              </a:rPr>
              <a:t>请在此处添加详细描述文本，尽量与标题文本语言风格相符合，语言描述尽量简洁生动</a:t>
            </a:r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 rot="16200000" flipV="1">
            <a:off x="6077866" y="90639"/>
            <a:ext cx="25160" cy="874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402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2059072" y="1975630"/>
            <a:ext cx="1483274" cy="1483274"/>
            <a:chOff x="5377238" y="2133985"/>
            <a:chExt cx="1483274" cy="1483274"/>
          </a:xfrm>
        </p:grpSpPr>
        <p:sp>
          <p:nvSpPr>
            <p:cNvPr id="33" name="椭圆 32"/>
            <p:cNvSpPr/>
            <p:nvPr/>
          </p:nvSpPr>
          <p:spPr>
            <a:xfrm>
              <a:off x="5377238" y="2133985"/>
              <a:ext cx="1483274" cy="148327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饼形 44"/>
            <p:cNvSpPr/>
            <p:nvPr/>
          </p:nvSpPr>
          <p:spPr>
            <a:xfrm>
              <a:off x="5547568" y="2304315"/>
              <a:ext cx="1142615" cy="1142615"/>
            </a:xfrm>
            <a:prstGeom prst="pi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247011" y="1975630"/>
            <a:ext cx="1483274" cy="1483274"/>
            <a:chOff x="5377238" y="2133985"/>
            <a:chExt cx="1483274" cy="1483274"/>
          </a:xfrm>
        </p:grpSpPr>
        <p:sp>
          <p:nvSpPr>
            <p:cNvPr id="36" name="椭圆 35"/>
            <p:cNvSpPr/>
            <p:nvPr/>
          </p:nvSpPr>
          <p:spPr>
            <a:xfrm>
              <a:off x="5377238" y="2133985"/>
              <a:ext cx="1483274" cy="148327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饼形 47"/>
            <p:cNvSpPr/>
            <p:nvPr/>
          </p:nvSpPr>
          <p:spPr>
            <a:xfrm>
              <a:off x="5547568" y="2304315"/>
              <a:ext cx="1142615" cy="1142615"/>
            </a:xfrm>
            <a:prstGeom prst="pie">
              <a:avLst>
                <a:gd name="adj1" fmla="val 2044297"/>
                <a:gd name="adj2" fmla="val 16200000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434950" y="1975630"/>
            <a:ext cx="1483274" cy="1483274"/>
            <a:chOff x="5377238" y="2133985"/>
            <a:chExt cx="1483274" cy="1483274"/>
          </a:xfrm>
        </p:grpSpPr>
        <p:sp>
          <p:nvSpPr>
            <p:cNvPr id="39" name="椭圆 38"/>
            <p:cNvSpPr/>
            <p:nvPr/>
          </p:nvSpPr>
          <p:spPr>
            <a:xfrm>
              <a:off x="5377238" y="2133985"/>
              <a:ext cx="1483274" cy="148327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饼形 50"/>
            <p:cNvSpPr/>
            <p:nvPr/>
          </p:nvSpPr>
          <p:spPr>
            <a:xfrm>
              <a:off x="5547568" y="2304315"/>
              <a:ext cx="1142615" cy="1142615"/>
            </a:xfrm>
            <a:prstGeom prst="pie">
              <a:avLst>
                <a:gd name="adj1" fmla="val 6795360"/>
                <a:gd name="adj2" fmla="val 16200000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椭圆 40"/>
          <p:cNvSpPr/>
          <p:nvPr/>
        </p:nvSpPr>
        <p:spPr>
          <a:xfrm flipH="1">
            <a:off x="3362558" y="253726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椭圆 41"/>
          <p:cNvSpPr/>
          <p:nvPr/>
        </p:nvSpPr>
        <p:spPr>
          <a:xfrm flipH="1">
            <a:off x="2620709" y="327064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椭圆 42"/>
          <p:cNvSpPr/>
          <p:nvPr/>
        </p:nvSpPr>
        <p:spPr>
          <a:xfrm flipH="1">
            <a:off x="1883342" y="253726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椭圆 43"/>
          <p:cNvSpPr/>
          <p:nvPr/>
        </p:nvSpPr>
        <p:spPr>
          <a:xfrm flipH="1">
            <a:off x="2620709" y="182694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椭圆 44"/>
          <p:cNvSpPr/>
          <p:nvPr/>
        </p:nvSpPr>
        <p:spPr>
          <a:xfrm flipH="1">
            <a:off x="6550497" y="253726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椭圆 45"/>
          <p:cNvSpPr/>
          <p:nvPr/>
        </p:nvSpPr>
        <p:spPr>
          <a:xfrm flipH="1">
            <a:off x="5808648" y="327064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椭圆 46"/>
          <p:cNvSpPr/>
          <p:nvPr/>
        </p:nvSpPr>
        <p:spPr>
          <a:xfrm flipH="1">
            <a:off x="5071281" y="253726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椭圆 47"/>
          <p:cNvSpPr/>
          <p:nvPr/>
        </p:nvSpPr>
        <p:spPr>
          <a:xfrm flipH="1">
            <a:off x="5808648" y="182694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椭圆 48"/>
          <p:cNvSpPr/>
          <p:nvPr/>
        </p:nvSpPr>
        <p:spPr>
          <a:xfrm flipH="1">
            <a:off x="9738436" y="253726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椭圆 49"/>
          <p:cNvSpPr/>
          <p:nvPr/>
        </p:nvSpPr>
        <p:spPr>
          <a:xfrm flipH="1">
            <a:off x="8996587" y="327064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椭圆 50"/>
          <p:cNvSpPr/>
          <p:nvPr/>
        </p:nvSpPr>
        <p:spPr>
          <a:xfrm flipH="1">
            <a:off x="8259220" y="253726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 flipH="1">
            <a:off x="8996587" y="182694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3" name="组合 52"/>
          <p:cNvGrpSpPr/>
          <p:nvPr/>
        </p:nvGrpSpPr>
        <p:grpSpPr>
          <a:xfrm>
            <a:off x="1806441" y="3797787"/>
            <a:ext cx="2604378" cy="1636008"/>
            <a:chOff x="1908788" y="4152023"/>
            <a:chExt cx="2604378" cy="1636008"/>
          </a:xfrm>
        </p:grpSpPr>
        <p:sp>
          <p:nvSpPr>
            <p:cNvPr id="54" name="矩形 53"/>
            <p:cNvSpPr/>
            <p:nvPr/>
          </p:nvSpPr>
          <p:spPr>
            <a:xfrm>
              <a:off x="1908788" y="4575391"/>
              <a:ext cx="2159116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1909237" y="4152023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026107" y="3797787"/>
            <a:ext cx="2604378" cy="1636008"/>
            <a:chOff x="1908788" y="4152023"/>
            <a:chExt cx="2604378" cy="1636008"/>
          </a:xfrm>
        </p:grpSpPr>
        <p:sp>
          <p:nvSpPr>
            <p:cNvPr id="57" name="矩形 56"/>
            <p:cNvSpPr/>
            <p:nvPr/>
          </p:nvSpPr>
          <p:spPr>
            <a:xfrm>
              <a:off x="1908788" y="4575391"/>
              <a:ext cx="2159116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1909237" y="4152023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245773" y="3797787"/>
            <a:ext cx="2604378" cy="1636008"/>
            <a:chOff x="1908788" y="4152023"/>
            <a:chExt cx="2604378" cy="1636008"/>
          </a:xfrm>
        </p:grpSpPr>
        <p:sp>
          <p:nvSpPr>
            <p:cNvPr id="60" name="矩形 59"/>
            <p:cNvSpPr/>
            <p:nvPr/>
          </p:nvSpPr>
          <p:spPr>
            <a:xfrm>
              <a:off x="1908788" y="4575391"/>
              <a:ext cx="2159116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1909237" y="4152023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</p:grpSp>
      <p:sp>
        <p:nvSpPr>
          <p:cNvPr id="62" name="矩形 61"/>
          <p:cNvSpPr/>
          <p:nvPr/>
        </p:nvSpPr>
        <p:spPr>
          <a:xfrm>
            <a:off x="2787153" y="2200182"/>
            <a:ext cx="71917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Arial"/>
                <a:ea typeface="微软雅黑"/>
              </a:rPr>
              <a:t>25%</a:t>
            </a:r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954214" y="2187648"/>
            <a:ext cx="71917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Arial"/>
                <a:ea typeface="微软雅黑"/>
              </a:rPr>
              <a:t>35%</a:t>
            </a:r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9172436" y="2186945"/>
            <a:ext cx="71917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Arial"/>
                <a:ea typeface="微软雅黑"/>
              </a:rPr>
              <a:t>55%</a:t>
            </a:r>
            <a:endParaRPr lang="zh-CN" altLang="en-US" sz="2000" b="1" dirty="0">
              <a:solidFill>
                <a:schemeClr val="bg1"/>
              </a:solidFill>
              <a:latin typeface="Arial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61641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62" grpId="0"/>
      <p:bldP spid="63" grpId="0"/>
      <p:bldP spid="6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19" y="423812"/>
            <a:ext cx="10386981" cy="643418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269998" y="2133600"/>
            <a:ext cx="36520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00B6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</a:p>
          <a:p>
            <a:pPr algn="ctr"/>
            <a:r>
              <a:rPr lang="en-US" altLang="zh-CN" sz="6600" b="1" dirty="0">
                <a:solidFill>
                  <a:srgbClr val="00B6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6600" b="1" dirty="0">
              <a:solidFill>
                <a:srgbClr val="00B6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72000" y="4257258"/>
            <a:ext cx="304800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elit. Aliquam tincidunt ante nec sem.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6978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2744984" y="589235"/>
            <a:ext cx="2989943" cy="53860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4400" b="1" dirty="0">
                <a:ln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</a:rPr>
              <a:t>1</a:t>
            </a:r>
            <a:endParaRPr lang="zh-CN" altLang="en-US" sz="34400" b="1" dirty="0">
              <a:ln>
                <a:solidFill>
                  <a:schemeClr val="bg1">
                    <a:alpha val="50000"/>
                  </a:schemeClr>
                </a:solidFill>
              </a:ln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864837" y="1541222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018981" y="232592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798459" y="2452268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3752552" y="4670139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404303" y="471940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977421" y="2810712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351957" y="374475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799205" y="3782907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4351455" y="2186962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397932" y="1590051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7" name="直接连接符 46"/>
          <p:cNvCxnSpPr>
            <a:stCxn id="41" idx="1"/>
            <a:endCxn id="44" idx="6"/>
          </p:cNvCxnSpPr>
          <p:nvPr/>
        </p:nvCxnSpPr>
        <p:spPr>
          <a:xfrm flipH="1" flipV="1">
            <a:off x="4096054" y="3931593"/>
            <a:ext cx="351722" cy="831361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stCxn id="40" idx="7"/>
            <a:endCxn id="43" idx="3"/>
          </p:cNvCxnSpPr>
          <p:nvPr/>
        </p:nvCxnSpPr>
        <p:spPr>
          <a:xfrm flipV="1">
            <a:off x="4089883" y="4082681"/>
            <a:ext cx="319951" cy="645437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/>
          <p:cNvSpPr/>
          <p:nvPr/>
        </p:nvSpPr>
        <p:spPr>
          <a:xfrm>
            <a:off x="4400634" y="313713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3752552" y="2995093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5422830" y="464550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513753" y="469477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3515747" y="2076779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4" name="直接连接符 53"/>
          <p:cNvCxnSpPr>
            <a:stCxn id="50" idx="6"/>
            <a:endCxn id="49" idx="1"/>
          </p:cNvCxnSpPr>
          <p:nvPr/>
        </p:nvCxnSpPr>
        <p:spPr>
          <a:xfrm flipV="1">
            <a:off x="4147760" y="3180682"/>
            <a:ext cx="296347" cy="1236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椭圆 54"/>
          <p:cNvSpPr/>
          <p:nvPr/>
        </p:nvSpPr>
        <p:spPr>
          <a:xfrm>
            <a:off x="8827378" y="469477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606870" y="464550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7" name="直接连接符 56"/>
          <p:cNvCxnSpPr>
            <a:stCxn id="41" idx="6"/>
          </p:cNvCxnSpPr>
          <p:nvPr/>
        </p:nvCxnSpPr>
        <p:spPr>
          <a:xfrm flipV="1">
            <a:off x="4701152" y="4868088"/>
            <a:ext cx="671649" cy="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stCxn id="51" idx="6"/>
            <a:endCxn id="52" idx="2"/>
          </p:cNvCxnSpPr>
          <p:nvPr/>
        </p:nvCxnSpPr>
        <p:spPr>
          <a:xfrm>
            <a:off x="5818038" y="4843458"/>
            <a:ext cx="695715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52" idx="6"/>
            <a:endCxn id="56" idx="2"/>
          </p:cNvCxnSpPr>
          <p:nvPr/>
        </p:nvCxnSpPr>
        <p:spPr>
          <a:xfrm>
            <a:off x="6810602" y="4843458"/>
            <a:ext cx="796268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stCxn id="56" idx="6"/>
            <a:endCxn id="55" idx="2"/>
          </p:cNvCxnSpPr>
          <p:nvPr/>
        </p:nvCxnSpPr>
        <p:spPr>
          <a:xfrm>
            <a:off x="8002078" y="4843458"/>
            <a:ext cx="825300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37" idx="4"/>
            <a:endCxn id="49" idx="0"/>
          </p:cNvCxnSpPr>
          <p:nvPr/>
        </p:nvCxnSpPr>
        <p:spPr>
          <a:xfrm>
            <a:off x="4062441" y="1937127"/>
            <a:ext cx="486618" cy="1200006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50" idx="5"/>
            <a:endCxn id="43" idx="1"/>
          </p:cNvCxnSpPr>
          <p:nvPr/>
        </p:nvCxnSpPr>
        <p:spPr>
          <a:xfrm>
            <a:off x="4089883" y="3333019"/>
            <a:ext cx="319951" cy="46971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stCxn id="39" idx="6"/>
            <a:endCxn id="45" idx="3"/>
          </p:cNvCxnSpPr>
          <p:nvPr/>
        </p:nvCxnSpPr>
        <p:spPr>
          <a:xfrm flipV="1">
            <a:off x="4095308" y="2524888"/>
            <a:ext cx="314024" cy="76066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>
            <a:stCxn id="39" idx="7"/>
            <a:endCxn id="46" idx="3"/>
          </p:cNvCxnSpPr>
          <p:nvPr/>
        </p:nvCxnSpPr>
        <p:spPr>
          <a:xfrm flipV="1">
            <a:off x="4051835" y="1843873"/>
            <a:ext cx="389570" cy="6519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stCxn id="38" idx="5"/>
            <a:endCxn id="39" idx="2"/>
          </p:cNvCxnSpPr>
          <p:nvPr/>
        </p:nvCxnSpPr>
        <p:spPr>
          <a:xfrm>
            <a:off x="3272357" y="2579745"/>
            <a:ext cx="526102" cy="21209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stCxn id="53" idx="5"/>
            <a:endCxn id="39" idx="1"/>
          </p:cNvCxnSpPr>
          <p:nvPr/>
        </p:nvCxnSpPr>
        <p:spPr>
          <a:xfrm>
            <a:off x="3769123" y="2330601"/>
            <a:ext cx="72809" cy="165216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stCxn id="45" idx="3"/>
            <a:endCxn id="44" idx="7"/>
          </p:cNvCxnSpPr>
          <p:nvPr/>
        </p:nvCxnSpPr>
        <p:spPr>
          <a:xfrm flipH="1">
            <a:off x="4052581" y="2524888"/>
            <a:ext cx="356751" cy="130156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椭圆 67"/>
          <p:cNvSpPr/>
          <p:nvPr/>
        </p:nvSpPr>
        <p:spPr>
          <a:xfrm>
            <a:off x="9408544" y="411437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9" name="直接连接符 68"/>
          <p:cNvCxnSpPr>
            <a:stCxn id="68" idx="3"/>
            <a:endCxn id="55" idx="7"/>
          </p:cNvCxnSpPr>
          <p:nvPr/>
        </p:nvCxnSpPr>
        <p:spPr>
          <a:xfrm flipH="1">
            <a:off x="9080754" y="4452303"/>
            <a:ext cx="385667" cy="28601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5651916" y="2052287"/>
            <a:ext cx="243103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91577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5" grpId="0" animBg="1"/>
      <p:bldP spid="56" grpId="0" animBg="1"/>
      <p:bldP spid="68" grpId="0" animBg="1"/>
      <p:bldP spid="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58"/>
          <p:cNvSpPr>
            <a:spLocks/>
          </p:cNvSpPr>
          <p:nvPr/>
        </p:nvSpPr>
        <p:spPr bwMode="auto">
          <a:xfrm>
            <a:off x="5074578" y="4711404"/>
            <a:ext cx="1980457" cy="507802"/>
          </a:xfrm>
          <a:custGeom>
            <a:avLst/>
            <a:gdLst>
              <a:gd name="connsiteX0" fmla="*/ 416379 w 2282049"/>
              <a:gd name="connsiteY0" fmla="*/ 0 h 585132"/>
              <a:gd name="connsiteX1" fmla="*/ 424202 w 2282049"/>
              <a:gd name="connsiteY1" fmla="*/ 24110 h 585132"/>
              <a:gd name="connsiteX2" fmla="*/ 1848198 w 2282049"/>
              <a:gd name="connsiteY2" fmla="*/ 24110 h 585132"/>
              <a:gd name="connsiteX3" fmla="*/ 1853226 w 2282049"/>
              <a:gd name="connsiteY3" fmla="*/ 8614 h 585132"/>
              <a:gd name="connsiteX4" fmla="*/ 2282049 w 2282049"/>
              <a:gd name="connsiteY4" fmla="*/ 585132 h 585132"/>
              <a:gd name="connsiteX5" fmla="*/ 0 w 2282049"/>
              <a:gd name="connsiteY5" fmla="*/ 585132 h 585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82049" h="585132">
                <a:moveTo>
                  <a:pt x="416379" y="0"/>
                </a:moveTo>
                <a:lnTo>
                  <a:pt x="424202" y="24110"/>
                </a:lnTo>
                <a:lnTo>
                  <a:pt x="1848198" y="24110"/>
                </a:lnTo>
                <a:lnTo>
                  <a:pt x="1853226" y="8614"/>
                </a:lnTo>
                <a:lnTo>
                  <a:pt x="2282049" y="585132"/>
                </a:lnTo>
                <a:lnTo>
                  <a:pt x="0" y="58513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" name="任意多边形 160"/>
          <p:cNvSpPr>
            <a:spLocks/>
          </p:cNvSpPr>
          <p:nvPr/>
        </p:nvSpPr>
        <p:spPr bwMode="auto">
          <a:xfrm>
            <a:off x="4466635" y="3345523"/>
            <a:ext cx="977078" cy="1873876"/>
          </a:xfrm>
          <a:custGeom>
            <a:avLst/>
            <a:gdLst>
              <a:gd name="connsiteX0" fmla="*/ 0 w 1125871"/>
              <a:gd name="connsiteY0" fmla="*/ 0 h 2159238"/>
              <a:gd name="connsiteX1" fmla="*/ 690629 w 1125871"/>
              <a:gd name="connsiteY1" fmla="*/ 237484 h 2159238"/>
              <a:gd name="connsiteX2" fmla="*/ 684687 w 1125871"/>
              <a:gd name="connsiteY2" fmla="*/ 241807 h 2159238"/>
              <a:gd name="connsiteX3" fmla="*/ 1124727 w 1125871"/>
              <a:gd name="connsiteY3" fmla="*/ 1597993 h 2159238"/>
              <a:gd name="connsiteX4" fmla="*/ 1125871 w 1125871"/>
              <a:gd name="connsiteY4" fmla="*/ 1597993 h 2159238"/>
              <a:gd name="connsiteX5" fmla="*/ 704711 w 1125871"/>
              <a:gd name="connsiteY5" fmla="*/ 2159238 h 2159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5871" h="2159238">
                <a:moveTo>
                  <a:pt x="0" y="0"/>
                </a:moveTo>
                <a:lnTo>
                  <a:pt x="690629" y="237484"/>
                </a:lnTo>
                <a:lnTo>
                  <a:pt x="684687" y="241807"/>
                </a:lnTo>
                <a:lnTo>
                  <a:pt x="1124727" y="1597993"/>
                </a:lnTo>
                <a:lnTo>
                  <a:pt x="1125871" y="1597993"/>
                </a:lnTo>
                <a:lnTo>
                  <a:pt x="704711" y="215923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任意多边形 152"/>
          <p:cNvSpPr>
            <a:spLocks/>
          </p:cNvSpPr>
          <p:nvPr/>
        </p:nvSpPr>
        <p:spPr bwMode="auto">
          <a:xfrm>
            <a:off x="4460387" y="2182856"/>
            <a:ext cx="1599886" cy="1369318"/>
          </a:xfrm>
          <a:custGeom>
            <a:avLst/>
            <a:gdLst>
              <a:gd name="connsiteX0" fmla="*/ 1842834 w 1843523"/>
              <a:gd name="connsiteY0" fmla="*/ 0 h 1577843"/>
              <a:gd name="connsiteX1" fmla="*/ 1842834 w 1843523"/>
              <a:gd name="connsiteY1" fmla="*/ 735457 h 1577843"/>
              <a:gd name="connsiteX2" fmla="*/ 1842834 w 1843523"/>
              <a:gd name="connsiteY2" fmla="*/ 744152 h 1577843"/>
              <a:gd name="connsiteX3" fmla="*/ 696954 w 1843523"/>
              <a:gd name="connsiteY3" fmla="*/ 1577843 h 1577843"/>
              <a:gd name="connsiteX4" fmla="*/ 0 w 1843523"/>
              <a:gd name="connsiteY4" fmla="*/ 1335406 h 1577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3523" h="1577843">
                <a:moveTo>
                  <a:pt x="1842834" y="0"/>
                </a:moveTo>
                <a:cubicBezTo>
                  <a:pt x="1844028" y="245122"/>
                  <a:pt x="1843431" y="490290"/>
                  <a:pt x="1842834" y="735457"/>
                </a:cubicBezTo>
                <a:lnTo>
                  <a:pt x="1842834" y="744152"/>
                </a:lnTo>
                <a:lnTo>
                  <a:pt x="696954" y="1577843"/>
                </a:lnTo>
                <a:lnTo>
                  <a:pt x="0" y="1335406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" name="任意多边形 154"/>
          <p:cNvSpPr>
            <a:spLocks/>
          </p:cNvSpPr>
          <p:nvPr/>
        </p:nvSpPr>
        <p:spPr bwMode="auto">
          <a:xfrm>
            <a:off x="6061098" y="2176727"/>
            <a:ext cx="1599754" cy="1379610"/>
          </a:xfrm>
          <a:custGeom>
            <a:avLst/>
            <a:gdLst>
              <a:gd name="connsiteX0" fmla="*/ 0 w 1843371"/>
              <a:gd name="connsiteY0" fmla="*/ 0 h 1589703"/>
              <a:gd name="connsiteX1" fmla="*/ 934221 w 1843371"/>
              <a:gd name="connsiteY1" fmla="*/ 678740 h 1589703"/>
              <a:gd name="connsiteX2" fmla="*/ 1843371 w 1843371"/>
              <a:gd name="connsiteY2" fmla="*/ 1345706 h 1589703"/>
              <a:gd name="connsiteX3" fmla="*/ 1151127 w 1843371"/>
              <a:gd name="connsiteY3" fmla="*/ 1589703 h 1589703"/>
              <a:gd name="connsiteX4" fmla="*/ 1151487 w 1843371"/>
              <a:gd name="connsiteY4" fmla="*/ 1588592 h 1589703"/>
              <a:gd name="connsiteX5" fmla="*/ 0 w 1843371"/>
              <a:gd name="connsiteY5" fmla="*/ 750823 h 1589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3371" h="1589703">
                <a:moveTo>
                  <a:pt x="0" y="0"/>
                </a:moveTo>
                <a:lnTo>
                  <a:pt x="934221" y="678740"/>
                </a:lnTo>
                <a:lnTo>
                  <a:pt x="1843371" y="1345706"/>
                </a:lnTo>
                <a:lnTo>
                  <a:pt x="1151127" y="1589703"/>
                </a:lnTo>
                <a:lnTo>
                  <a:pt x="1151487" y="1588592"/>
                </a:lnTo>
                <a:lnTo>
                  <a:pt x="0" y="750823"/>
                </a:lnTo>
                <a:close/>
              </a:path>
            </a:pathLst>
          </a:custGeom>
          <a:solidFill>
            <a:schemeClr val="bg1">
              <a:alpha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任意多边形 156"/>
          <p:cNvSpPr>
            <a:spLocks/>
          </p:cNvSpPr>
          <p:nvPr/>
        </p:nvSpPr>
        <p:spPr bwMode="auto">
          <a:xfrm>
            <a:off x="6680156" y="3342500"/>
            <a:ext cx="978243" cy="1876704"/>
          </a:xfrm>
          <a:custGeom>
            <a:avLst/>
            <a:gdLst>
              <a:gd name="connsiteX0" fmla="*/ 1127214 w 1127214"/>
              <a:gd name="connsiteY0" fmla="*/ 0 h 2162497"/>
              <a:gd name="connsiteX1" fmla="*/ 424859 w 1127214"/>
              <a:gd name="connsiteY1" fmla="*/ 2162497 h 2162497"/>
              <a:gd name="connsiteX2" fmla="*/ 0 w 1127214"/>
              <a:gd name="connsiteY2" fmla="*/ 1595671 h 2162497"/>
              <a:gd name="connsiteX3" fmla="*/ 438156 w 1127214"/>
              <a:gd name="connsiteY3" fmla="*/ 245290 h 2162497"/>
              <a:gd name="connsiteX4" fmla="*/ 436181 w 1127214"/>
              <a:gd name="connsiteY4" fmla="*/ 243853 h 2162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7214" h="2162497">
                <a:moveTo>
                  <a:pt x="1127214" y="0"/>
                </a:moveTo>
                <a:lnTo>
                  <a:pt x="424859" y="2162497"/>
                </a:lnTo>
                <a:lnTo>
                  <a:pt x="0" y="1595671"/>
                </a:lnTo>
                <a:lnTo>
                  <a:pt x="438156" y="245290"/>
                </a:lnTo>
                <a:lnTo>
                  <a:pt x="436181" y="24385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gradFill>
                <a:gsLst>
                  <a:gs pos="100000">
                    <a:srgbClr val="323122"/>
                  </a:gs>
                  <a:gs pos="0">
                    <a:srgbClr val="826E4E"/>
                  </a:gs>
                </a:gsLst>
                <a:path path="circle">
                  <a:fillToRect l="50000" t="50000" r="50000" b="50000"/>
                </a:path>
              </a:gra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91823" y="2186308"/>
            <a:ext cx="1324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alpha val="80000"/>
                  </a:schemeClr>
                </a:solidFill>
              </a:rPr>
              <a:t>01</a:t>
            </a:r>
            <a:endParaRPr lang="zh-CN" altLang="en-US" sz="4800" b="1" dirty="0">
              <a:solidFill>
                <a:schemeClr val="bg1">
                  <a:alpha val="80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95861" y="1593989"/>
            <a:ext cx="1324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alpha val="65000"/>
                  </a:schemeClr>
                </a:solidFill>
              </a:rPr>
              <a:t>02</a:t>
            </a:r>
            <a:endParaRPr lang="zh-CN" altLang="en-US" sz="4800" b="1" dirty="0">
              <a:solidFill>
                <a:schemeClr val="bg1">
                  <a:alpha val="6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0102" y="3418074"/>
            <a:ext cx="1324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alpha val="50000"/>
                  </a:schemeClr>
                </a:solidFill>
              </a:rPr>
              <a:t>03</a:t>
            </a:r>
            <a:endParaRPr lang="zh-CN" altLang="en-US" sz="4800" b="1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33482" y="5219204"/>
            <a:ext cx="1324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b="1" dirty="0">
                <a:solidFill>
                  <a:schemeClr val="bg1">
                    <a:alpha val="25000"/>
                  </a:schemeClr>
                </a:solidFill>
              </a:rPr>
              <a:t>04</a:t>
            </a:r>
            <a:endParaRPr lang="zh-CN" altLang="en-US" sz="4800" b="1" dirty="0">
              <a:solidFill>
                <a:schemeClr val="bg1">
                  <a:alpha val="2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83420" y="4440456"/>
            <a:ext cx="1324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b="1" dirty="0">
                <a:solidFill>
                  <a:schemeClr val="accent5">
                    <a:lumMod val="40000"/>
                    <a:lumOff val="60000"/>
                    <a:alpha val="50000"/>
                  </a:schemeClr>
                </a:solidFill>
              </a:rPr>
              <a:t>05</a:t>
            </a:r>
            <a:endParaRPr lang="zh-CN" altLang="en-US" sz="4800" b="1" dirty="0">
              <a:solidFill>
                <a:schemeClr val="accent5">
                  <a:lumMod val="40000"/>
                  <a:lumOff val="60000"/>
                  <a:alpha val="50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421727" y="1514293"/>
            <a:ext cx="2610516" cy="1284198"/>
            <a:chOff x="7447127" y="1730193"/>
            <a:chExt cx="2610516" cy="1284198"/>
          </a:xfrm>
        </p:grpSpPr>
        <p:sp>
          <p:nvSpPr>
            <p:cNvPr id="13" name="矩形 12"/>
            <p:cNvSpPr/>
            <p:nvPr/>
          </p:nvSpPr>
          <p:spPr>
            <a:xfrm>
              <a:off x="7453713" y="1730193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7447127" y="2105039"/>
              <a:ext cx="2610516" cy="909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374164" y="3384337"/>
            <a:ext cx="2610516" cy="1284198"/>
            <a:chOff x="8442790" y="3769009"/>
            <a:chExt cx="2610516" cy="1284198"/>
          </a:xfrm>
        </p:grpSpPr>
        <p:sp>
          <p:nvSpPr>
            <p:cNvPr id="16" name="矩形 15"/>
            <p:cNvSpPr/>
            <p:nvPr/>
          </p:nvSpPr>
          <p:spPr>
            <a:xfrm>
              <a:off x="8449376" y="3769009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442790" y="4143855"/>
              <a:ext cx="2610516" cy="909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259355" y="5279889"/>
            <a:ext cx="2610516" cy="1284198"/>
            <a:chOff x="7284755" y="5495789"/>
            <a:chExt cx="2610516" cy="1284198"/>
          </a:xfrm>
        </p:grpSpPr>
        <p:sp>
          <p:nvSpPr>
            <p:cNvPr id="19" name="矩形 18"/>
            <p:cNvSpPr/>
            <p:nvPr/>
          </p:nvSpPr>
          <p:spPr>
            <a:xfrm>
              <a:off x="7291341" y="5495789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7284755" y="5870635"/>
              <a:ext cx="2610516" cy="909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64977" y="4719094"/>
            <a:ext cx="2603929" cy="1284198"/>
            <a:chOff x="1590377" y="4934994"/>
            <a:chExt cx="2603929" cy="1284198"/>
          </a:xfrm>
        </p:grpSpPr>
        <p:sp>
          <p:nvSpPr>
            <p:cNvPr id="22" name="矩形 21"/>
            <p:cNvSpPr/>
            <p:nvPr/>
          </p:nvSpPr>
          <p:spPr>
            <a:xfrm>
              <a:off x="1590377" y="4934994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1689346" y="5309840"/>
              <a:ext cx="2504960" cy="909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564977" y="2394227"/>
            <a:ext cx="2603929" cy="1284198"/>
            <a:chOff x="1590377" y="2610127"/>
            <a:chExt cx="2603929" cy="1284198"/>
          </a:xfrm>
        </p:grpSpPr>
        <p:sp>
          <p:nvSpPr>
            <p:cNvPr id="25" name="矩形 24"/>
            <p:cNvSpPr/>
            <p:nvPr/>
          </p:nvSpPr>
          <p:spPr>
            <a:xfrm>
              <a:off x="1590377" y="2610127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</a:rPr>
                <a:t>请输入你的题目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1689346" y="2984973"/>
              <a:ext cx="2504960" cy="909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sp>
        <p:nvSpPr>
          <p:cNvPr id="27" name="椭圆 26"/>
          <p:cNvSpPr/>
          <p:nvPr/>
        </p:nvSpPr>
        <p:spPr>
          <a:xfrm>
            <a:off x="5871623" y="266790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213318" y="454429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918565" y="328921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>
            <a:off x="6517074" y="453640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858231" y="339653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>
            <a:stCxn id="27" idx="4"/>
            <a:endCxn id="28" idx="7"/>
          </p:cNvCxnSpPr>
          <p:nvPr/>
        </p:nvCxnSpPr>
        <p:spPr>
          <a:xfrm flipH="1">
            <a:off x="5520597" y="3027907"/>
            <a:ext cx="531026" cy="156910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27" idx="4"/>
            <a:endCxn id="30" idx="1"/>
          </p:cNvCxnSpPr>
          <p:nvPr/>
        </p:nvCxnSpPr>
        <p:spPr>
          <a:xfrm>
            <a:off x="6051623" y="3027907"/>
            <a:ext cx="518172" cy="156122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29" idx="5"/>
            <a:endCxn id="30" idx="1"/>
          </p:cNvCxnSpPr>
          <p:nvPr/>
        </p:nvCxnSpPr>
        <p:spPr>
          <a:xfrm>
            <a:off x="5225844" y="3596495"/>
            <a:ext cx="1343951" cy="99263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29" idx="5"/>
            <a:endCxn id="31" idx="2"/>
          </p:cNvCxnSpPr>
          <p:nvPr/>
        </p:nvCxnSpPr>
        <p:spPr>
          <a:xfrm flipV="1">
            <a:off x="5225844" y="3576538"/>
            <a:ext cx="1632387" cy="1995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28" idx="7"/>
            <a:endCxn id="31" idx="2"/>
          </p:cNvCxnSpPr>
          <p:nvPr/>
        </p:nvCxnSpPr>
        <p:spPr>
          <a:xfrm flipV="1">
            <a:off x="5520597" y="3576538"/>
            <a:ext cx="1337634" cy="102047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1287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43737" y="1986284"/>
            <a:ext cx="1839400" cy="1272918"/>
            <a:chOff x="5456437" y="1541462"/>
            <a:chExt cx="1839400" cy="1272918"/>
          </a:xfrm>
        </p:grpSpPr>
        <p:grpSp>
          <p:nvGrpSpPr>
            <p:cNvPr id="3" name="组合 2"/>
            <p:cNvGrpSpPr/>
            <p:nvPr/>
          </p:nvGrpSpPr>
          <p:grpSpPr>
            <a:xfrm>
              <a:off x="5456437" y="1541462"/>
              <a:ext cx="1839400" cy="1272918"/>
              <a:chOff x="5456437" y="1541462"/>
              <a:chExt cx="1839400" cy="1272918"/>
            </a:xfrm>
          </p:grpSpPr>
          <p:sp>
            <p:nvSpPr>
              <p:cNvPr id="5" name="Freeform 125"/>
              <p:cNvSpPr>
                <a:spLocks/>
              </p:cNvSpPr>
              <p:nvPr/>
            </p:nvSpPr>
            <p:spPr bwMode="auto">
              <a:xfrm>
                <a:off x="5456437" y="1541462"/>
                <a:ext cx="1839400" cy="1272918"/>
              </a:xfrm>
              <a:custGeom>
                <a:avLst/>
                <a:gdLst>
                  <a:gd name="T0" fmla="*/ 63 w 116"/>
                  <a:gd name="T1" fmla="*/ 73 h 80"/>
                  <a:gd name="T2" fmla="*/ 116 w 116"/>
                  <a:gd name="T3" fmla="*/ 40 h 80"/>
                  <a:gd name="T4" fmla="*/ 63 w 116"/>
                  <a:gd name="T5" fmla="*/ 8 h 80"/>
                  <a:gd name="T6" fmla="*/ 58 w 116"/>
                  <a:gd name="T7" fmla="*/ 4 h 80"/>
                  <a:gd name="T8" fmla="*/ 40 w 116"/>
                  <a:gd name="T9" fmla="*/ 0 h 80"/>
                  <a:gd name="T10" fmla="*/ 0 w 116"/>
                  <a:gd name="T11" fmla="*/ 40 h 80"/>
                  <a:gd name="T12" fmla="*/ 40 w 116"/>
                  <a:gd name="T13" fmla="*/ 80 h 80"/>
                  <a:gd name="T14" fmla="*/ 58 w 116"/>
                  <a:gd name="T15" fmla="*/ 76 h 80"/>
                  <a:gd name="T16" fmla="*/ 63 w 116"/>
                  <a:gd name="T17" fmla="*/ 7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80">
                    <a:moveTo>
                      <a:pt x="63" y="73"/>
                    </a:moveTo>
                    <a:cubicBezTo>
                      <a:pt x="116" y="40"/>
                      <a:pt x="116" y="40"/>
                      <a:pt x="116" y="40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3" y="2"/>
                      <a:pt x="47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47" y="80"/>
                      <a:pt x="53" y="79"/>
                      <a:pt x="58" y="76"/>
                    </a:cubicBezTo>
                    <a:lnTo>
                      <a:pt x="63" y="73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126"/>
              <p:cNvSpPr>
                <a:spLocks/>
              </p:cNvSpPr>
              <p:nvPr/>
            </p:nvSpPr>
            <p:spPr bwMode="auto">
              <a:xfrm>
                <a:off x="5573242" y="1648094"/>
                <a:ext cx="1559491" cy="1059654"/>
              </a:xfrm>
              <a:custGeom>
                <a:avLst/>
                <a:gdLst>
                  <a:gd name="T0" fmla="*/ 98 w 98"/>
                  <a:gd name="T1" fmla="*/ 33 h 67"/>
                  <a:gd name="T2" fmla="*/ 49 w 98"/>
                  <a:gd name="T3" fmla="*/ 3 h 67"/>
                  <a:gd name="T4" fmla="*/ 34 w 98"/>
                  <a:gd name="T5" fmla="*/ 0 h 67"/>
                  <a:gd name="T6" fmla="*/ 0 w 98"/>
                  <a:gd name="T7" fmla="*/ 33 h 67"/>
                  <a:gd name="T8" fmla="*/ 34 w 98"/>
                  <a:gd name="T9" fmla="*/ 67 h 67"/>
                  <a:gd name="T10" fmla="*/ 49 w 98"/>
                  <a:gd name="T11" fmla="*/ 64 h 67"/>
                  <a:gd name="T12" fmla="*/ 98 w 98"/>
                  <a:gd name="T13" fmla="*/ 3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67">
                    <a:moveTo>
                      <a:pt x="98" y="33"/>
                    </a:moveTo>
                    <a:cubicBezTo>
                      <a:pt x="49" y="3"/>
                      <a:pt x="49" y="3"/>
                      <a:pt x="49" y="3"/>
                    </a:cubicBezTo>
                    <a:cubicBezTo>
                      <a:pt x="44" y="1"/>
                      <a:pt x="39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52"/>
                      <a:pt x="15" y="67"/>
                      <a:pt x="34" y="67"/>
                    </a:cubicBezTo>
                    <a:cubicBezTo>
                      <a:pt x="39" y="67"/>
                      <a:pt x="44" y="66"/>
                      <a:pt x="49" y="64"/>
                    </a:cubicBezTo>
                    <a:lnTo>
                      <a:pt x="98" y="33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5694521" y="1762423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432888" y="3175896"/>
            <a:ext cx="1286247" cy="1839400"/>
            <a:chOff x="6376138" y="2731074"/>
            <a:chExt cx="1286247" cy="1839400"/>
          </a:xfrm>
        </p:grpSpPr>
        <p:grpSp>
          <p:nvGrpSpPr>
            <p:cNvPr id="8" name="组合 7"/>
            <p:cNvGrpSpPr/>
            <p:nvPr/>
          </p:nvGrpSpPr>
          <p:grpSpPr>
            <a:xfrm>
              <a:off x="6376138" y="2731074"/>
              <a:ext cx="1286247" cy="1839400"/>
              <a:chOff x="6376138" y="2731074"/>
              <a:chExt cx="1286247" cy="1839400"/>
            </a:xfrm>
          </p:grpSpPr>
          <p:sp>
            <p:nvSpPr>
              <p:cNvPr id="10" name="Freeform 129"/>
              <p:cNvSpPr>
                <a:spLocks/>
              </p:cNvSpPr>
              <p:nvPr/>
            </p:nvSpPr>
            <p:spPr bwMode="auto">
              <a:xfrm>
                <a:off x="6376138" y="2731074"/>
                <a:ext cx="1286247" cy="1839400"/>
              </a:xfrm>
              <a:custGeom>
                <a:avLst/>
                <a:gdLst>
                  <a:gd name="T0" fmla="*/ 8 w 81"/>
                  <a:gd name="T1" fmla="*/ 64 h 116"/>
                  <a:gd name="T2" fmla="*/ 41 w 81"/>
                  <a:gd name="T3" fmla="*/ 116 h 116"/>
                  <a:gd name="T4" fmla="*/ 73 w 81"/>
                  <a:gd name="T5" fmla="*/ 64 h 116"/>
                  <a:gd name="T6" fmla="*/ 76 w 81"/>
                  <a:gd name="T7" fmla="*/ 58 h 116"/>
                  <a:gd name="T8" fmla="*/ 81 w 81"/>
                  <a:gd name="T9" fmla="*/ 40 h 116"/>
                  <a:gd name="T10" fmla="*/ 41 w 81"/>
                  <a:gd name="T11" fmla="*/ 0 h 116"/>
                  <a:gd name="T12" fmla="*/ 0 w 81"/>
                  <a:gd name="T13" fmla="*/ 40 h 116"/>
                  <a:gd name="T14" fmla="*/ 5 w 81"/>
                  <a:gd name="T15" fmla="*/ 58 h 116"/>
                  <a:gd name="T16" fmla="*/ 8 w 81"/>
                  <a:gd name="T17" fmla="*/ 6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6">
                    <a:moveTo>
                      <a:pt x="8" y="64"/>
                    </a:moveTo>
                    <a:cubicBezTo>
                      <a:pt x="41" y="116"/>
                      <a:pt x="41" y="116"/>
                      <a:pt x="41" y="116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9" y="53"/>
                      <a:pt x="81" y="47"/>
                      <a:pt x="81" y="40"/>
                    </a:cubicBezTo>
                    <a:cubicBezTo>
                      <a:pt x="81" y="18"/>
                      <a:pt x="63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7"/>
                      <a:pt x="2" y="53"/>
                      <a:pt x="5" y="58"/>
                    </a:cubicBezTo>
                    <a:lnTo>
                      <a:pt x="8" y="64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Freeform 130"/>
              <p:cNvSpPr>
                <a:spLocks/>
              </p:cNvSpPr>
              <p:nvPr/>
            </p:nvSpPr>
            <p:spPr bwMode="auto">
              <a:xfrm>
                <a:off x="6486102" y="2838945"/>
                <a:ext cx="1066319" cy="1559491"/>
              </a:xfrm>
              <a:custGeom>
                <a:avLst/>
                <a:gdLst>
                  <a:gd name="T0" fmla="*/ 34 w 67"/>
                  <a:gd name="T1" fmla="*/ 98 h 98"/>
                  <a:gd name="T2" fmla="*/ 64 w 67"/>
                  <a:gd name="T3" fmla="*/ 50 h 98"/>
                  <a:gd name="T4" fmla="*/ 67 w 67"/>
                  <a:gd name="T5" fmla="*/ 34 h 98"/>
                  <a:gd name="T6" fmla="*/ 34 w 67"/>
                  <a:gd name="T7" fmla="*/ 0 h 98"/>
                  <a:gd name="T8" fmla="*/ 0 w 67"/>
                  <a:gd name="T9" fmla="*/ 34 h 98"/>
                  <a:gd name="T10" fmla="*/ 3 w 67"/>
                  <a:gd name="T11" fmla="*/ 50 h 98"/>
                  <a:gd name="T12" fmla="*/ 34 w 67"/>
                  <a:gd name="T13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98">
                    <a:moveTo>
                      <a:pt x="34" y="98"/>
                    </a:moveTo>
                    <a:cubicBezTo>
                      <a:pt x="64" y="50"/>
                      <a:pt x="64" y="50"/>
                      <a:pt x="64" y="50"/>
                    </a:cubicBezTo>
                    <a:cubicBezTo>
                      <a:pt x="66" y="45"/>
                      <a:pt x="67" y="40"/>
                      <a:pt x="67" y="34"/>
                    </a:cubicBezTo>
                    <a:cubicBezTo>
                      <a:pt x="67" y="16"/>
                      <a:pt x="52" y="0"/>
                      <a:pt x="34" y="0"/>
                    </a:cubicBezTo>
                    <a:cubicBezTo>
                      <a:pt x="15" y="0"/>
                      <a:pt x="0" y="16"/>
                      <a:pt x="0" y="34"/>
                    </a:cubicBezTo>
                    <a:cubicBezTo>
                      <a:pt x="0" y="40"/>
                      <a:pt x="1" y="45"/>
                      <a:pt x="3" y="50"/>
                    </a:cubicBezTo>
                    <a:lnTo>
                      <a:pt x="34" y="98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6551828" y="2993054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63959" y="4268873"/>
            <a:ext cx="1852729" cy="1272918"/>
            <a:chOff x="4776659" y="3824051"/>
            <a:chExt cx="1852729" cy="1272918"/>
          </a:xfrm>
        </p:grpSpPr>
        <p:grpSp>
          <p:nvGrpSpPr>
            <p:cNvPr id="13" name="组合 12"/>
            <p:cNvGrpSpPr/>
            <p:nvPr/>
          </p:nvGrpSpPr>
          <p:grpSpPr>
            <a:xfrm>
              <a:off x="4776659" y="3824051"/>
              <a:ext cx="1852729" cy="1272918"/>
              <a:chOff x="4776659" y="3824051"/>
              <a:chExt cx="1852729" cy="1272918"/>
            </a:xfrm>
          </p:grpSpPr>
          <p:sp>
            <p:nvSpPr>
              <p:cNvPr id="15" name="Freeform 127"/>
              <p:cNvSpPr>
                <a:spLocks/>
              </p:cNvSpPr>
              <p:nvPr/>
            </p:nvSpPr>
            <p:spPr bwMode="auto">
              <a:xfrm>
                <a:off x="4776659" y="3824051"/>
                <a:ext cx="1852729" cy="1272918"/>
              </a:xfrm>
              <a:custGeom>
                <a:avLst/>
                <a:gdLst>
                  <a:gd name="T0" fmla="*/ 53 w 117"/>
                  <a:gd name="T1" fmla="*/ 7 h 80"/>
                  <a:gd name="T2" fmla="*/ 0 w 117"/>
                  <a:gd name="T3" fmla="*/ 40 h 80"/>
                  <a:gd name="T4" fmla="*/ 53 w 117"/>
                  <a:gd name="T5" fmla="*/ 72 h 80"/>
                  <a:gd name="T6" fmla="*/ 58 w 117"/>
                  <a:gd name="T7" fmla="*/ 75 h 80"/>
                  <a:gd name="T8" fmla="*/ 77 w 117"/>
                  <a:gd name="T9" fmla="*/ 80 h 80"/>
                  <a:gd name="T10" fmla="*/ 117 w 117"/>
                  <a:gd name="T11" fmla="*/ 40 h 80"/>
                  <a:gd name="T12" fmla="*/ 77 w 117"/>
                  <a:gd name="T13" fmla="*/ 0 h 80"/>
                  <a:gd name="T14" fmla="*/ 58 w 117"/>
                  <a:gd name="T15" fmla="*/ 4 h 80"/>
                  <a:gd name="T16" fmla="*/ 53 w 117"/>
                  <a:gd name="T17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80">
                    <a:moveTo>
                      <a:pt x="53" y="7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64" y="78"/>
                      <a:pt x="70" y="80"/>
                      <a:pt x="77" y="80"/>
                    </a:cubicBezTo>
                    <a:cubicBezTo>
                      <a:pt x="99" y="80"/>
                      <a:pt x="117" y="62"/>
                      <a:pt x="117" y="40"/>
                    </a:cubicBezTo>
                    <a:cubicBezTo>
                      <a:pt x="117" y="18"/>
                      <a:pt x="99" y="0"/>
                      <a:pt x="77" y="0"/>
                    </a:cubicBezTo>
                    <a:cubicBezTo>
                      <a:pt x="70" y="0"/>
                      <a:pt x="64" y="1"/>
                      <a:pt x="58" y="4"/>
                    </a:cubicBezTo>
                    <a:lnTo>
                      <a:pt x="53" y="7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28"/>
              <p:cNvSpPr>
                <a:spLocks/>
              </p:cNvSpPr>
              <p:nvPr/>
            </p:nvSpPr>
            <p:spPr bwMode="auto">
              <a:xfrm>
                <a:off x="4971404" y="3920686"/>
                <a:ext cx="1559491" cy="1079648"/>
              </a:xfrm>
              <a:custGeom>
                <a:avLst/>
                <a:gdLst>
                  <a:gd name="T0" fmla="*/ 0 w 98"/>
                  <a:gd name="T1" fmla="*/ 34 h 68"/>
                  <a:gd name="T2" fmla="*/ 49 w 98"/>
                  <a:gd name="T3" fmla="*/ 64 h 68"/>
                  <a:gd name="T4" fmla="*/ 64 w 98"/>
                  <a:gd name="T5" fmla="*/ 68 h 68"/>
                  <a:gd name="T6" fmla="*/ 98 w 98"/>
                  <a:gd name="T7" fmla="*/ 34 h 68"/>
                  <a:gd name="T8" fmla="*/ 64 w 98"/>
                  <a:gd name="T9" fmla="*/ 0 h 68"/>
                  <a:gd name="T10" fmla="*/ 49 w 98"/>
                  <a:gd name="T11" fmla="*/ 4 h 68"/>
                  <a:gd name="T12" fmla="*/ 0 w 98"/>
                  <a:gd name="T13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68">
                    <a:moveTo>
                      <a:pt x="0" y="34"/>
                    </a:moveTo>
                    <a:cubicBezTo>
                      <a:pt x="49" y="64"/>
                      <a:pt x="49" y="64"/>
                      <a:pt x="49" y="64"/>
                    </a:cubicBezTo>
                    <a:cubicBezTo>
                      <a:pt x="53" y="66"/>
                      <a:pt x="59" y="68"/>
                      <a:pt x="64" y="68"/>
                    </a:cubicBezTo>
                    <a:cubicBezTo>
                      <a:pt x="83" y="68"/>
                      <a:pt x="98" y="53"/>
                      <a:pt x="98" y="34"/>
                    </a:cubicBezTo>
                    <a:cubicBezTo>
                      <a:pt x="98" y="15"/>
                      <a:pt x="83" y="0"/>
                      <a:pt x="64" y="0"/>
                    </a:cubicBezTo>
                    <a:cubicBezTo>
                      <a:pt x="59" y="0"/>
                      <a:pt x="53" y="1"/>
                      <a:pt x="49" y="4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5551235" y="4045012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271490" y="2622743"/>
            <a:ext cx="1286247" cy="1839400"/>
            <a:chOff x="4376790" y="2177921"/>
            <a:chExt cx="1286247" cy="1839400"/>
          </a:xfrm>
        </p:grpSpPr>
        <p:grpSp>
          <p:nvGrpSpPr>
            <p:cNvPr id="18" name="组合 17"/>
            <p:cNvGrpSpPr/>
            <p:nvPr/>
          </p:nvGrpSpPr>
          <p:grpSpPr>
            <a:xfrm>
              <a:off x="4376790" y="2177921"/>
              <a:ext cx="1286247" cy="1839400"/>
              <a:chOff x="4376790" y="2177921"/>
              <a:chExt cx="1286247" cy="1839400"/>
            </a:xfrm>
          </p:grpSpPr>
          <p:sp>
            <p:nvSpPr>
              <p:cNvPr id="20" name="Freeform 123"/>
              <p:cNvSpPr>
                <a:spLocks/>
              </p:cNvSpPr>
              <p:nvPr/>
            </p:nvSpPr>
            <p:spPr bwMode="auto">
              <a:xfrm>
                <a:off x="4376790" y="2177921"/>
                <a:ext cx="1286247" cy="1839400"/>
              </a:xfrm>
              <a:custGeom>
                <a:avLst/>
                <a:gdLst>
                  <a:gd name="T0" fmla="*/ 73 w 81"/>
                  <a:gd name="T1" fmla="*/ 53 h 116"/>
                  <a:gd name="T2" fmla="*/ 40 w 81"/>
                  <a:gd name="T3" fmla="*/ 0 h 116"/>
                  <a:gd name="T4" fmla="*/ 8 w 81"/>
                  <a:gd name="T5" fmla="*/ 53 h 116"/>
                  <a:gd name="T6" fmla="*/ 5 w 81"/>
                  <a:gd name="T7" fmla="*/ 58 h 116"/>
                  <a:gd name="T8" fmla="*/ 0 w 81"/>
                  <a:gd name="T9" fmla="*/ 76 h 116"/>
                  <a:gd name="T10" fmla="*/ 40 w 81"/>
                  <a:gd name="T11" fmla="*/ 116 h 116"/>
                  <a:gd name="T12" fmla="*/ 81 w 81"/>
                  <a:gd name="T13" fmla="*/ 76 h 116"/>
                  <a:gd name="T14" fmla="*/ 76 w 81"/>
                  <a:gd name="T15" fmla="*/ 58 h 116"/>
                  <a:gd name="T16" fmla="*/ 73 w 81"/>
                  <a:gd name="T17" fmla="*/ 5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6">
                    <a:moveTo>
                      <a:pt x="73" y="53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2" y="63"/>
                      <a:pt x="0" y="70"/>
                      <a:pt x="0" y="76"/>
                    </a:cubicBezTo>
                    <a:cubicBezTo>
                      <a:pt x="0" y="98"/>
                      <a:pt x="18" y="116"/>
                      <a:pt x="40" y="116"/>
                    </a:cubicBezTo>
                    <a:cubicBezTo>
                      <a:pt x="63" y="116"/>
                      <a:pt x="81" y="98"/>
                      <a:pt x="81" y="76"/>
                    </a:cubicBezTo>
                    <a:cubicBezTo>
                      <a:pt x="81" y="70"/>
                      <a:pt x="79" y="63"/>
                      <a:pt x="76" y="58"/>
                    </a:cubicBezTo>
                    <a:lnTo>
                      <a:pt x="73" y="53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124"/>
              <p:cNvSpPr>
                <a:spLocks/>
              </p:cNvSpPr>
              <p:nvPr/>
            </p:nvSpPr>
            <p:spPr bwMode="auto">
              <a:xfrm>
                <a:off x="4480089" y="2369334"/>
                <a:ext cx="1079648" cy="1552827"/>
              </a:xfrm>
              <a:custGeom>
                <a:avLst/>
                <a:gdLst>
                  <a:gd name="T0" fmla="*/ 34 w 68"/>
                  <a:gd name="T1" fmla="*/ 0 h 98"/>
                  <a:gd name="T2" fmla="*/ 4 w 68"/>
                  <a:gd name="T3" fmla="*/ 49 h 98"/>
                  <a:gd name="T4" fmla="*/ 0 w 68"/>
                  <a:gd name="T5" fmla="*/ 65 h 98"/>
                  <a:gd name="T6" fmla="*/ 34 w 68"/>
                  <a:gd name="T7" fmla="*/ 98 h 98"/>
                  <a:gd name="T8" fmla="*/ 68 w 68"/>
                  <a:gd name="T9" fmla="*/ 65 h 98"/>
                  <a:gd name="T10" fmla="*/ 64 w 68"/>
                  <a:gd name="T11" fmla="*/ 49 h 98"/>
                  <a:gd name="T12" fmla="*/ 34 w 68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98">
                    <a:moveTo>
                      <a:pt x="34" y="0"/>
                    </a:moveTo>
                    <a:cubicBezTo>
                      <a:pt x="4" y="49"/>
                      <a:pt x="4" y="49"/>
                      <a:pt x="4" y="49"/>
                    </a:cubicBezTo>
                    <a:cubicBezTo>
                      <a:pt x="2" y="54"/>
                      <a:pt x="0" y="59"/>
                      <a:pt x="0" y="65"/>
                    </a:cubicBezTo>
                    <a:cubicBezTo>
                      <a:pt x="0" y="83"/>
                      <a:pt x="15" y="98"/>
                      <a:pt x="34" y="98"/>
                    </a:cubicBezTo>
                    <a:cubicBezTo>
                      <a:pt x="53" y="98"/>
                      <a:pt x="68" y="83"/>
                      <a:pt x="68" y="65"/>
                    </a:cubicBezTo>
                    <a:cubicBezTo>
                      <a:pt x="68" y="59"/>
                      <a:pt x="67" y="54"/>
                      <a:pt x="64" y="49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4552480" y="2885056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Freeform 131"/>
          <p:cNvSpPr>
            <a:spLocks noEditPoints="1"/>
          </p:cNvSpPr>
          <p:nvPr/>
        </p:nvSpPr>
        <p:spPr bwMode="auto">
          <a:xfrm>
            <a:off x="4265038" y="2718996"/>
            <a:ext cx="223145" cy="404774"/>
          </a:xfrm>
          <a:custGeom>
            <a:avLst/>
            <a:gdLst>
              <a:gd name="T0" fmla="*/ 17 w 18"/>
              <a:gd name="T1" fmla="*/ 4 h 33"/>
              <a:gd name="T2" fmla="*/ 2 w 18"/>
              <a:gd name="T3" fmla="*/ 4 h 33"/>
              <a:gd name="T4" fmla="*/ 2 w 18"/>
              <a:gd name="T5" fmla="*/ 28 h 33"/>
              <a:gd name="T6" fmla="*/ 17 w 18"/>
              <a:gd name="T7" fmla="*/ 28 h 33"/>
              <a:gd name="T8" fmla="*/ 17 w 18"/>
              <a:gd name="T9" fmla="*/ 4 h 33"/>
              <a:gd name="T10" fmla="*/ 10 w 18"/>
              <a:gd name="T11" fmla="*/ 30 h 33"/>
              <a:gd name="T12" fmla="*/ 9 w 18"/>
              <a:gd name="T13" fmla="*/ 29 h 33"/>
              <a:gd name="T14" fmla="*/ 8 w 18"/>
              <a:gd name="T15" fmla="*/ 30 h 33"/>
              <a:gd name="T16" fmla="*/ 9 w 18"/>
              <a:gd name="T17" fmla="*/ 32 h 33"/>
              <a:gd name="T18" fmla="*/ 10 w 18"/>
              <a:gd name="T19" fmla="*/ 30 h 33"/>
              <a:gd name="T20" fmla="*/ 3 w 18"/>
              <a:gd name="T21" fmla="*/ 0 h 33"/>
              <a:gd name="T22" fmla="*/ 15 w 18"/>
              <a:gd name="T23" fmla="*/ 0 h 33"/>
              <a:gd name="T24" fmla="*/ 18 w 18"/>
              <a:gd name="T25" fmla="*/ 3 h 33"/>
              <a:gd name="T26" fmla="*/ 18 w 18"/>
              <a:gd name="T27" fmla="*/ 29 h 33"/>
              <a:gd name="T28" fmla="*/ 15 w 18"/>
              <a:gd name="T29" fmla="*/ 33 h 33"/>
              <a:gd name="T30" fmla="*/ 3 w 18"/>
              <a:gd name="T31" fmla="*/ 33 h 33"/>
              <a:gd name="T32" fmla="*/ 0 w 18"/>
              <a:gd name="T33" fmla="*/ 29 h 33"/>
              <a:gd name="T34" fmla="*/ 0 w 18"/>
              <a:gd name="T35" fmla="*/ 3 h 33"/>
              <a:gd name="T36" fmla="*/ 3 w 18"/>
              <a:gd name="T3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" h="33">
                <a:moveTo>
                  <a:pt x="17" y="4"/>
                </a:moveTo>
                <a:cubicBezTo>
                  <a:pt x="2" y="4"/>
                  <a:pt x="2" y="4"/>
                  <a:pt x="2" y="4"/>
                </a:cubicBezTo>
                <a:cubicBezTo>
                  <a:pt x="2" y="28"/>
                  <a:pt x="2" y="28"/>
                  <a:pt x="2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4"/>
                  <a:pt x="17" y="4"/>
                  <a:pt x="17" y="4"/>
                </a:cubicBezTo>
                <a:close/>
                <a:moveTo>
                  <a:pt x="10" y="30"/>
                </a:moveTo>
                <a:cubicBezTo>
                  <a:pt x="10" y="30"/>
                  <a:pt x="10" y="29"/>
                  <a:pt x="9" y="29"/>
                </a:cubicBezTo>
                <a:cubicBezTo>
                  <a:pt x="9" y="29"/>
                  <a:pt x="8" y="30"/>
                  <a:pt x="8" y="30"/>
                </a:cubicBezTo>
                <a:cubicBezTo>
                  <a:pt x="8" y="31"/>
                  <a:pt x="9" y="32"/>
                  <a:pt x="9" y="32"/>
                </a:cubicBezTo>
                <a:cubicBezTo>
                  <a:pt x="10" y="32"/>
                  <a:pt x="10" y="31"/>
                  <a:pt x="10" y="30"/>
                </a:cubicBezTo>
                <a:close/>
                <a:moveTo>
                  <a:pt x="3" y="0"/>
                </a:moveTo>
                <a:cubicBezTo>
                  <a:pt x="15" y="0"/>
                  <a:pt x="15" y="0"/>
                  <a:pt x="15" y="0"/>
                </a:cubicBezTo>
                <a:cubicBezTo>
                  <a:pt x="17" y="0"/>
                  <a:pt x="18" y="1"/>
                  <a:pt x="18" y="3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31"/>
                  <a:pt x="17" y="33"/>
                  <a:pt x="15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2" y="33"/>
                  <a:pt x="0" y="31"/>
                  <a:pt x="0" y="29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32"/>
          <p:cNvSpPr>
            <a:spLocks noEditPoints="1"/>
          </p:cNvSpPr>
          <p:nvPr/>
        </p:nvSpPr>
        <p:spPr bwMode="auto">
          <a:xfrm>
            <a:off x="7361706" y="4620859"/>
            <a:ext cx="332925" cy="343664"/>
          </a:xfrm>
          <a:custGeom>
            <a:avLst/>
            <a:gdLst>
              <a:gd name="T0" fmla="*/ 17 w 26"/>
              <a:gd name="T1" fmla="*/ 1 h 27"/>
              <a:gd name="T2" fmla="*/ 24 w 26"/>
              <a:gd name="T3" fmla="*/ 14 h 27"/>
              <a:gd name="T4" fmla="*/ 10 w 26"/>
              <a:gd name="T5" fmla="*/ 21 h 27"/>
              <a:gd name="T6" fmla="*/ 2 w 26"/>
              <a:gd name="T7" fmla="*/ 8 h 27"/>
              <a:gd name="T8" fmla="*/ 14 w 26"/>
              <a:gd name="T9" fmla="*/ 22 h 27"/>
              <a:gd name="T10" fmla="*/ 14 w 26"/>
              <a:gd name="T11" fmla="*/ 22 h 27"/>
              <a:gd name="T12" fmla="*/ 14 w 26"/>
              <a:gd name="T13" fmla="*/ 26 h 27"/>
              <a:gd name="T14" fmla="*/ 13 w 26"/>
              <a:gd name="T15" fmla="*/ 26 h 27"/>
              <a:gd name="T16" fmla="*/ 14 w 26"/>
              <a:gd name="T17" fmla="*/ 22 h 27"/>
              <a:gd name="T18" fmla="*/ 12 w 26"/>
              <a:gd name="T19" fmla="*/ 22 h 27"/>
              <a:gd name="T20" fmla="*/ 13 w 26"/>
              <a:gd name="T21" fmla="*/ 25 h 27"/>
              <a:gd name="T22" fmla="*/ 12 w 26"/>
              <a:gd name="T23" fmla="*/ 26 h 27"/>
              <a:gd name="T24" fmla="*/ 12 w 26"/>
              <a:gd name="T25" fmla="*/ 22 h 27"/>
              <a:gd name="T26" fmla="*/ 11 w 26"/>
              <a:gd name="T27" fmla="*/ 23 h 27"/>
              <a:gd name="T28" fmla="*/ 12 w 26"/>
              <a:gd name="T29" fmla="*/ 23 h 27"/>
              <a:gd name="T30" fmla="*/ 11 w 26"/>
              <a:gd name="T31" fmla="*/ 25 h 27"/>
              <a:gd name="T32" fmla="*/ 11 w 26"/>
              <a:gd name="T33" fmla="*/ 24 h 27"/>
              <a:gd name="T34" fmla="*/ 11 w 26"/>
              <a:gd name="T35" fmla="*/ 23 h 27"/>
              <a:gd name="T36" fmla="*/ 11 w 26"/>
              <a:gd name="T37" fmla="*/ 23 h 27"/>
              <a:gd name="T38" fmla="*/ 11 w 26"/>
              <a:gd name="T39" fmla="*/ 24 h 27"/>
              <a:gd name="T40" fmla="*/ 11 w 26"/>
              <a:gd name="T41" fmla="*/ 24 h 27"/>
              <a:gd name="T42" fmla="*/ 10 w 26"/>
              <a:gd name="T43" fmla="*/ 23 h 27"/>
              <a:gd name="T44" fmla="*/ 15 w 26"/>
              <a:gd name="T45" fmla="*/ 22 h 27"/>
              <a:gd name="T46" fmla="*/ 14 w 26"/>
              <a:gd name="T47" fmla="*/ 22 h 27"/>
              <a:gd name="T48" fmla="*/ 15 w 26"/>
              <a:gd name="T49" fmla="*/ 26 h 27"/>
              <a:gd name="T50" fmla="*/ 15 w 26"/>
              <a:gd name="T51" fmla="*/ 25 h 27"/>
              <a:gd name="T52" fmla="*/ 15 w 26"/>
              <a:gd name="T53" fmla="*/ 22 h 27"/>
              <a:gd name="T54" fmla="*/ 16 w 26"/>
              <a:gd name="T55" fmla="*/ 23 h 27"/>
              <a:gd name="T56" fmla="*/ 16 w 26"/>
              <a:gd name="T57" fmla="*/ 25 h 27"/>
              <a:gd name="T58" fmla="*/ 16 w 26"/>
              <a:gd name="T59" fmla="*/ 25 h 27"/>
              <a:gd name="T60" fmla="*/ 16 w 26"/>
              <a:gd name="T61" fmla="*/ 23 h 27"/>
              <a:gd name="T62" fmla="*/ 17 w 26"/>
              <a:gd name="T63" fmla="*/ 23 h 27"/>
              <a:gd name="T64" fmla="*/ 16 w 26"/>
              <a:gd name="T65" fmla="*/ 23 h 27"/>
              <a:gd name="T66" fmla="*/ 17 w 26"/>
              <a:gd name="T67" fmla="*/ 24 h 27"/>
              <a:gd name="T68" fmla="*/ 17 w 26"/>
              <a:gd name="T69" fmla="*/ 24 h 27"/>
              <a:gd name="T70" fmla="*/ 17 w 26"/>
              <a:gd name="T71" fmla="*/ 23 h 27"/>
              <a:gd name="T72" fmla="*/ 0 w 26"/>
              <a:gd name="T73" fmla="*/ 5 h 27"/>
              <a:gd name="T74" fmla="*/ 5 w 26"/>
              <a:gd name="T75" fmla="*/ 27 h 27"/>
              <a:gd name="T76" fmla="*/ 26 w 26"/>
              <a:gd name="T77" fmla="*/ 21 h 27"/>
              <a:gd name="T78" fmla="*/ 21 w 26"/>
              <a:gd name="T79" fmla="*/ 0 h 27"/>
              <a:gd name="T80" fmla="*/ 5 w 26"/>
              <a:gd name="T81" fmla="*/ 22 h 27"/>
              <a:gd name="T82" fmla="*/ 5 w 26"/>
              <a:gd name="T83" fmla="*/ 26 h 27"/>
              <a:gd name="T84" fmla="*/ 5 w 26"/>
              <a:gd name="T85" fmla="*/ 22 h 27"/>
              <a:gd name="T86" fmla="*/ 7 w 26"/>
              <a:gd name="T87" fmla="*/ 24 h 27"/>
              <a:gd name="T88" fmla="*/ 4 w 26"/>
              <a:gd name="T89" fmla="*/ 24 h 27"/>
              <a:gd name="T90" fmla="*/ 5 w 26"/>
              <a:gd name="T91" fmla="*/ 23 h 27"/>
              <a:gd name="T92" fmla="*/ 5 w 26"/>
              <a:gd name="T93" fmla="*/ 25 h 27"/>
              <a:gd name="T94" fmla="*/ 5 w 26"/>
              <a:gd name="T95" fmla="*/ 23 h 27"/>
              <a:gd name="T96" fmla="*/ 24 w 26"/>
              <a:gd name="T97" fmla="*/ 24 h 27"/>
              <a:gd name="T98" fmla="*/ 20 w 26"/>
              <a:gd name="T99" fmla="*/ 24 h 27"/>
              <a:gd name="T100" fmla="*/ 22 w 26"/>
              <a:gd name="T101" fmla="*/ 22 h 27"/>
              <a:gd name="T102" fmla="*/ 22 w 26"/>
              <a:gd name="T103" fmla="*/ 25 h 27"/>
              <a:gd name="T104" fmla="*/ 22 w 26"/>
              <a:gd name="T105" fmla="*/ 22 h 27"/>
              <a:gd name="T106" fmla="*/ 23 w 26"/>
              <a:gd name="T107" fmla="*/ 24 h 27"/>
              <a:gd name="T108" fmla="*/ 21 w 26"/>
              <a:gd name="T109" fmla="*/ 2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" h="27">
                <a:moveTo>
                  <a:pt x="10" y="1"/>
                </a:moveTo>
                <a:cubicBezTo>
                  <a:pt x="17" y="1"/>
                  <a:pt x="17" y="1"/>
                  <a:pt x="17" y="1"/>
                </a:cubicBezTo>
                <a:cubicBezTo>
                  <a:pt x="21" y="1"/>
                  <a:pt x="24" y="4"/>
                  <a:pt x="24" y="8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8"/>
                  <a:pt x="21" y="21"/>
                  <a:pt x="17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6" y="21"/>
                  <a:pt x="2" y="18"/>
                  <a:pt x="2" y="14"/>
                </a:cubicBezTo>
                <a:cubicBezTo>
                  <a:pt x="2" y="8"/>
                  <a:pt x="2" y="8"/>
                  <a:pt x="2" y="8"/>
                </a:cubicBezTo>
                <a:cubicBezTo>
                  <a:pt x="2" y="4"/>
                  <a:pt x="6" y="1"/>
                  <a:pt x="10" y="1"/>
                </a:cubicBezTo>
                <a:close/>
                <a:moveTo>
                  <a:pt x="14" y="22"/>
                </a:move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4" y="22"/>
                </a:cubicBezTo>
                <a:close/>
                <a:moveTo>
                  <a:pt x="12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5"/>
                  <a:pt x="12" y="25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1" y="23"/>
                </a:moveTo>
                <a:cubicBezTo>
                  <a:pt x="11" y="23"/>
                  <a:pt x="11" y="23"/>
                  <a:pt x="11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5"/>
                  <a:pt x="12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4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lose/>
                <a:moveTo>
                  <a:pt x="11" y="23"/>
                </a:move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1" y="23"/>
                </a:cubicBezTo>
                <a:close/>
                <a:moveTo>
                  <a:pt x="15" y="22"/>
                </a:move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4" y="22"/>
                  <a:pt x="14" y="22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5" y="26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5"/>
                  <a:pt x="15" y="25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6" y="23"/>
                </a:move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lose/>
                <a:moveTo>
                  <a:pt x="17" y="23"/>
                </a:move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6" y="23"/>
                  <a:pt x="16" y="23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lose/>
                <a:moveTo>
                  <a:pt x="5" y="0"/>
                </a:moveTo>
                <a:cubicBezTo>
                  <a:pt x="3" y="0"/>
                  <a:pt x="0" y="2"/>
                  <a:pt x="0" y="5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5"/>
                  <a:pt x="3" y="27"/>
                  <a:pt x="5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4" y="27"/>
                  <a:pt x="26" y="25"/>
                  <a:pt x="26" y="21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2"/>
                  <a:pt x="24" y="0"/>
                  <a:pt x="21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5" y="22"/>
                </a:moveTo>
                <a:cubicBezTo>
                  <a:pt x="6" y="22"/>
                  <a:pt x="7" y="23"/>
                  <a:pt x="7" y="24"/>
                </a:cubicBezTo>
                <a:cubicBezTo>
                  <a:pt x="7" y="25"/>
                  <a:pt x="6" y="26"/>
                  <a:pt x="5" y="26"/>
                </a:cubicBezTo>
                <a:cubicBezTo>
                  <a:pt x="4" y="26"/>
                  <a:pt x="3" y="25"/>
                  <a:pt x="3" y="24"/>
                </a:cubicBezTo>
                <a:cubicBezTo>
                  <a:pt x="3" y="23"/>
                  <a:pt x="4" y="22"/>
                  <a:pt x="5" y="22"/>
                </a:cubicBezTo>
                <a:close/>
                <a:moveTo>
                  <a:pt x="5" y="22"/>
                </a:moveTo>
                <a:cubicBezTo>
                  <a:pt x="6" y="22"/>
                  <a:pt x="7" y="23"/>
                  <a:pt x="7" y="24"/>
                </a:cubicBezTo>
                <a:cubicBezTo>
                  <a:pt x="7" y="25"/>
                  <a:pt x="6" y="25"/>
                  <a:pt x="5" y="25"/>
                </a:cubicBezTo>
                <a:cubicBezTo>
                  <a:pt x="4" y="25"/>
                  <a:pt x="4" y="25"/>
                  <a:pt x="4" y="24"/>
                </a:cubicBezTo>
                <a:cubicBezTo>
                  <a:pt x="4" y="23"/>
                  <a:pt x="4" y="22"/>
                  <a:pt x="5" y="22"/>
                </a:cubicBezTo>
                <a:close/>
                <a:moveTo>
                  <a:pt x="5" y="23"/>
                </a:moveTo>
                <a:cubicBezTo>
                  <a:pt x="6" y="23"/>
                  <a:pt x="6" y="23"/>
                  <a:pt x="6" y="24"/>
                </a:cubicBezTo>
                <a:cubicBezTo>
                  <a:pt x="6" y="24"/>
                  <a:pt x="6" y="25"/>
                  <a:pt x="5" y="25"/>
                </a:cubicBezTo>
                <a:cubicBezTo>
                  <a:pt x="5" y="25"/>
                  <a:pt x="4" y="24"/>
                  <a:pt x="4" y="24"/>
                </a:cubicBezTo>
                <a:cubicBezTo>
                  <a:pt x="4" y="23"/>
                  <a:pt x="5" y="23"/>
                  <a:pt x="5" y="23"/>
                </a:cubicBezTo>
                <a:close/>
                <a:moveTo>
                  <a:pt x="22" y="21"/>
                </a:moveTo>
                <a:cubicBezTo>
                  <a:pt x="23" y="21"/>
                  <a:pt x="24" y="22"/>
                  <a:pt x="24" y="24"/>
                </a:cubicBezTo>
                <a:cubicBezTo>
                  <a:pt x="24" y="25"/>
                  <a:pt x="23" y="26"/>
                  <a:pt x="22" y="26"/>
                </a:cubicBezTo>
                <a:cubicBezTo>
                  <a:pt x="21" y="26"/>
                  <a:pt x="20" y="25"/>
                  <a:pt x="20" y="24"/>
                </a:cubicBezTo>
                <a:cubicBezTo>
                  <a:pt x="20" y="22"/>
                  <a:pt x="21" y="21"/>
                  <a:pt x="22" y="21"/>
                </a:cubicBezTo>
                <a:close/>
                <a:moveTo>
                  <a:pt x="22" y="22"/>
                </a:moveTo>
                <a:cubicBezTo>
                  <a:pt x="23" y="22"/>
                  <a:pt x="24" y="23"/>
                  <a:pt x="24" y="24"/>
                </a:cubicBezTo>
                <a:cubicBezTo>
                  <a:pt x="24" y="24"/>
                  <a:pt x="23" y="25"/>
                  <a:pt x="22" y="25"/>
                </a:cubicBezTo>
                <a:cubicBezTo>
                  <a:pt x="21" y="25"/>
                  <a:pt x="21" y="24"/>
                  <a:pt x="21" y="24"/>
                </a:cubicBezTo>
                <a:cubicBezTo>
                  <a:pt x="21" y="23"/>
                  <a:pt x="21" y="22"/>
                  <a:pt x="22" y="22"/>
                </a:cubicBezTo>
                <a:close/>
                <a:moveTo>
                  <a:pt x="22" y="23"/>
                </a:moveTo>
                <a:cubicBezTo>
                  <a:pt x="23" y="23"/>
                  <a:pt x="23" y="23"/>
                  <a:pt x="23" y="24"/>
                </a:cubicBezTo>
                <a:cubicBezTo>
                  <a:pt x="23" y="24"/>
                  <a:pt x="23" y="24"/>
                  <a:pt x="22" y="24"/>
                </a:cubicBezTo>
                <a:cubicBezTo>
                  <a:pt x="22" y="24"/>
                  <a:pt x="21" y="24"/>
                  <a:pt x="21" y="24"/>
                </a:cubicBezTo>
                <a:cubicBezTo>
                  <a:pt x="21" y="23"/>
                  <a:pt x="22" y="23"/>
                  <a:pt x="22" y="23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33"/>
          <p:cNvSpPr>
            <a:spLocks noEditPoints="1"/>
          </p:cNvSpPr>
          <p:nvPr/>
        </p:nvSpPr>
        <p:spPr bwMode="auto">
          <a:xfrm>
            <a:off x="4743421" y="5223616"/>
            <a:ext cx="381251" cy="306075"/>
          </a:xfrm>
          <a:custGeom>
            <a:avLst/>
            <a:gdLst>
              <a:gd name="T0" fmla="*/ 3 w 30"/>
              <a:gd name="T1" fmla="*/ 3 h 24"/>
              <a:gd name="T2" fmla="*/ 27 w 30"/>
              <a:gd name="T3" fmla="*/ 3 h 24"/>
              <a:gd name="T4" fmla="*/ 27 w 30"/>
              <a:gd name="T5" fmla="*/ 21 h 24"/>
              <a:gd name="T6" fmla="*/ 3 w 30"/>
              <a:gd name="T7" fmla="*/ 21 h 24"/>
              <a:gd name="T8" fmla="*/ 3 w 30"/>
              <a:gd name="T9" fmla="*/ 3 h 24"/>
              <a:gd name="T10" fmla="*/ 29 w 30"/>
              <a:gd name="T11" fmla="*/ 11 h 24"/>
              <a:gd name="T12" fmla="*/ 30 w 30"/>
              <a:gd name="T13" fmla="*/ 12 h 24"/>
              <a:gd name="T14" fmla="*/ 29 w 30"/>
              <a:gd name="T15" fmla="*/ 13 h 24"/>
              <a:gd name="T16" fmla="*/ 28 w 30"/>
              <a:gd name="T17" fmla="*/ 12 h 24"/>
              <a:gd name="T18" fmla="*/ 29 w 30"/>
              <a:gd name="T19" fmla="*/ 11 h 24"/>
              <a:gd name="T20" fmla="*/ 28 w 30"/>
              <a:gd name="T21" fmla="*/ 0 h 24"/>
              <a:gd name="T22" fmla="*/ 3 w 30"/>
              <a:gd name="T23" fmla="*/ 0 h 24"/>
              <a:gd name="T24" fmla="*/ 0 w 30"/>
              <a:gd name="T25" fmla="*/ 3 h 24"/>
              <a:gd name="T26" fmla="*/ 0 w 30"/>
              <a:gd name="T27" fmla="*/ 21 h 24"/>
              <a:gd name="T28" fmla="*/ 3 w 30"/>
              <a:gd name="T29" fmla="*/ 24 h 24"/>
              <a:gd name="T30" fmla="*/ 28 w 30"/>
              <a:gd name="T31" fmla="*/ 24 h 24"/>
              <a:gd name="T32" fmla="*/ 30 w 30"/>
              <a:gd name="T33" fmla="*/ 21 h 24"/>
              <a:gd name="T34" fmla="*/ 30 w 30"/>
              <a:gd name="T35" fmla="*/ 3 h 24"/>
              <a:gd name="T36" fmla="*/ 28 w 30"/>
              <a:gd name="T3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" h="24">
                <a:moveTo>
                  <a:pt x="3" y="3"/>
                </a:moveTo>
                <a:cubicBezTo>
                  <a:pt x="27" y="3"/>
                  <a:pt x="27" y="3"/>
                  <a:pt x="27" y="3"/>
                </a:cubicBezTo>
                <a:cubicBezTo>
                  <a:pt x="27" y="21"/>
                  <a:pt x="27" y="21"/>
                  <a:pt x="2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3"/>
                  <a:pt x="3" y="3"/>
                  <a:pt x="3" y="3"/>
                </a:cubicBezTo>
                <a:close/>
                <a:moveTo>
                  <a:pt x="29" y="11"/>
                </a:moveTo>
                <a:cubicBezTo>
                  <a:pt x="29" y="11"/>
                  <a:pt x="30" y="12"/>
                  <a:pt x="30" y="12"/>
                </a:cubicBezTo>
                <a:cubicBezTo>
                  <a:pt x="30" y="13"/>
                  <a:pt x="29" y="13"/>
                  <a:pt x="29" y="13"/>
                </a:cubicBezTo>
                <a:cubicBezTo>
                  <a:pt x="28" y="13"/>
                  <a:pt x="28" y="13"/>
                  <a:pt x="28" y="12"/>
                </a:cubicBezTo>
                <a:cubicBezTo>
                  <a:pt x="28" y="12"/>
                  <a:pt x="28" y="11"/>
                  <a:pt x="29" y="11"/>
                </a:cubicBezTo>
                <a:close/>
                <a:moveTo>
                  <a:pt x="28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1" y="24"/>
                  <a:pt x="3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9" y="24"/>
                  <a:pt x="30" y="22"/>
                  <a:pt x="30" y="21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2"/>
                  <a:pt x="29" y="0"/>
                  <a:pt x="28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34"/>
          <p:cNvSpPr>
            <a:spLocks noEditPoints="1"/>
          </p:cNvSpPr>
          <p:nvPr/>
        </p:nvSpPr>
        <p:spPr bwMode="auto">
          <a:xfrm>
            <a:off x="6788386" y="1930506"/>
            <a:ext cx="413199" cy="306567"/>
          </a:xfrm>
          <a:custGeom>
            <a:avLst/>
            <a:gdLst>
              <a:gd name="T0" fmla="*/ 3 w 26"/>
              <a:gd name="T1" fmla="*/ 2 h 19"/>
              <a:gd name="T2" fmla="*/ 16 w 26"/>
              <a:gd name="T3" fmla="*/ 2 h 19"/>
              <a:gd name="T4" fmla="*/ 16 w 26"/>
              <a:gd name="T5" fmla="*/ 2 h 19"/>
              <a:gd name="T6" fmla="*/ 16 w 26"/>
              <a:gd name="T7" fmla="*/ 1 h 19"/>
              <a:gd name="T8" fmla="*/ 17 w 26"/>
              <a:gd name="T9" fmla="*/ 0 h 19"/>
              <a:gd name="T10" fmla="*/ 21 w 26"/>
              <a:gd name="T11" fmla="*/ 0 h 19"/>
              <a:gd name="T12" fmla="*/ 23 w 26"/>
              <a:gd name="T13" fmla="*/ 1 h 19"/>
              <a:gd name="T14" fmla="*/ 23 w 26"/>
              <a:gd name="T15" fmla="*/ 2 h 19"/>
              <a:gd name="T16" fmla="*/ 23 w 26"/>
              <a:gd name="T17" fmla="*/ 2 h 19"/>
              <a:gd name="T18" fmla="*/ 23 w 26"/>
              <a:gd name="T19" fmla="*/ 2 h 19"/>
              <a:gd name="T20" fmla="*/ 26 w 26"/>
              <a:gd name="T21" fmla="*/ 5 h 19"/>
              <a:gd name="T22" fmla="*/ 26 w 26"/>
              <a:gd name="T23" fmla="*/ 16 h 19"/>
              <a:gd name="T24" fmla="*/ 23 w 26"/>
              <a:gd name="T25" fmla="*/ 19 h 19"/>
              <a:gd name="T26" fmla="*/ 3 w 26"/>
              <a:gd name="T27" fmla="*/ 19 h 19"/>
              <a:gd name="T28" fmla="*/ 0 w 26"/>
              <a:gd name="T29" fmla="*/ 16 h 19"/>
              <a:gd name="T30" fmla="*/ 0 w 26"/>
              <a:gd name="T31" fmla="*/ 5 h 19"/>
              <a:gd name="T32" fmla="*/ 3 w 26"/>
              <a:gd name="T33" fmla="*/ 2 h 19"/>
              <a:gd name="T34" fmla="*/ 17 w 26"/>
              <a:gd name="T35" fmla="*/ 2 h 19"/>
              <a:gd name="T36" fmla="*/ 21 w 26"/>
              <a:gd name="T37" fmla="*/ 2 h 19"/>
              <a:gd name="T38" fmla="*/ 21 w 26"/>
              <a:gd name="T39" fmla="*/ 0 h 19"/>
              <a:gd name="T40" fmla="*/ 17 w 26"/>
              <a:gd name="T41" fmla="*/ 0 h 19"/>
              <a:gd name="T42" fmla="*/ 17 w 26"/>
              <a:gd name="T43" fmla="*/ 2 h 19"/>
              <a:gd name="T44" fmla="*/ 13 w 26"/>
              <a:gd name="T45" fmla="*/ 4 h 19"/>
              <a:gd name="T46" fmla="*/ 7 w 26"/>
              <a:gd name="T47" fmla="*/ 10 h 19"/>
              <a:gd name="T48" fmla="*/ 13 w 26"/>
              <a:gd name="T49" fmla="*/ 17 h 19"/>
              <a:gd name="T50" fmla="*/ 20 w 26"/>
              <a:gd name="T51" fmla="*/ 10 h 19"/>
              <a:gd name="T52" fmla="*/ 13 w 26"/>
              <a:gd name="T53" fmla="*/ 4 h 19"/>
              <a:gd name="T54" fmla="*/ 18 w 26"/>
              <a:gd name="T55" fmla="*/ 10 h 19"/>
              <a:gd name="T56" fmla="*/ 13 w 26"/>
              <a:gd name="T57" fmla="*/ 6 h 19"/>
              <a:gd name="T58" fmla="*/ 9 w 26"/>
              <a:gd name="T59" fmla="*/ 10 h 19"/>
              <a:gd name="T60" fmla="*/ 13 w 26"/>
              <a:gd name="T61" fmla="*/ 15 h 19"/>
              <a:gd name="T62" fmla="*/ 18 w 26"/>
              <a:gd name="T63" fmla="*/ 10 h 19"/>
              <a:gd name="T64" fmla="*/ 13 w 26"/>
              <a:gd name="T65" fmla="*/ 5 h 19"/>
              <a:gd name="T66" fmla="*/ 8 w 26"/>
              <a:gd name="T67" fmla="*/ 10 h 19"/>
              <a:gd name="T68" fmla="*/ 13 w 26"/>
              <a:gd name="T69" fmla="*/ 16 h 19"/>
              <a:gd name="T70" fmla="*/ 18 w 26"/>
              <a:gd name="T71" fmla="*/ 10 h 19"/>
              <a:gd name="T72" fmla="*/ 13 w 26"/>
              <a:gd name="T73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19">
                <a:moveTo>
                  <a:pt x="3" y="2"/>
                </a:moveTo>
                <a:cubicBezTo>
                  <a:pt x="16" y="2"/>
                  <a:pt x="16" y="2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7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3" y="0"/>
                  <a:pt x="23" y="1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5" y="2"/>
                  <a:pt x="26" y="3"/>
                  <a:pt x="26" y="5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7"/>
                  <a:pt x="25" y="19"/>
                  <a:pt x="2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19"/>
                  <a:pt x="0" y="17"/>
                  <a:pt x="0" y="16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2"/>
                  <a:pt x="3" y="2"/>
                </a:cubicBezTo>
                <a:close/>
                <a:moveTo>
                  <a:pt x="17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0"/>
                  <a:pt x="21" y="0"/>
                  <a:pt x="21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2"/>
                  <a:pt x="17" y="2"/>
                  <a:pt x="17" y="2"/>
                </a:cubicBezTo>
                <a:close/>
                <a:moveTo>
                  <a:pt x="13" y="4"/>
                </a:moveTo>
                <a:cubicBezTo>
                  <a:pt x="10" y="4"/>
                  <a:pt x="7" y="7"/>
                  <a:pt x="7" y="10"/>
                </a:cubicBezTo>
                <a:cubicBezTo>
                  <a:pt x="7" y="14"/>
                  <a:pt x="10" y="17"/>
                  <a:pt x="13" y="17"/>
                </a:cubicBezTo>
                <a:cubicBezTo>
                  <a:pt x="17" y="17"/>
                  <a:pt x="20" y="14"/>
                  <a:pt x="20" y="10"/>
                </a:cubicBezTo>
                <a:cubicBezTo>
                  <a:pt x="20" y="7"/>
                  <a:pt x="17" y="4"/>
                  <a:pt x="13" y="4"/>
                </a:cubicBezTo>
                <a:close/>
                <a:moveTo>
                  <a:pt x="18" y="10"/>
                </a:moveTo>
                <a:cubicBezTo>
                  <a:pt x="18" y="8"/>
                  <a:pt x="16" y="6"/>
                  <a:pt x="13" y="6"/>
                </a:cubicBezTo>
                <a:cubicBezTo>
                  <a:pt x="11" y="6"/>
                  <a:pt x="9" y="8"/>
                  <a:pt x="9" y="10"/>
                </a:cubicBezTo>
                <a:cubicBezTo>
                  <a:pt x="9" y="13"/>
                  <a:pt x="11" y="15"/>
                  <a:pt x="13" y="15"/>
                </a:cubicBezTo>
                <a:cubicBezTo>
                  <a:pt x="16" y="15"/>
                  <a:pt x="18" y="13"/>
                  <a:pt x="18" y="10"/>
                </a:cubicBezTo>
                <a:close/>
                <a:moveTo>
                  <a:pt x="13" y="5"/>
                </a:moveTo>
                <a:cubicBezTo>
                  <a:pt x="11" y="5"/>
                  <a:pt x="8" y="7"/>
                  <a:pt x="8" y="10"/>
                </a:cubicBezTo>
                <a:cubicBezTo>
                  <a:pt x="8" y="13"/>
                  <a:pt x="11" y="16"/>
                  <a:pt x="13" y="16"/>
                </a:cubicBezTo>
                <a:cubicBezTo>
                  <a:pt x="16" y="16"/>
                  <a:pt x="18" y="13"/>
                  <a:pt x="18" y="10"/>
                </a:cubicBezTo>
                <a:cubicBezTo>
                  <a:pt x="18" y="7"/>
                  <a:pt x="16" y="5"/>
                  <a:pt x="13" y="5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7366696" y="1528296"/>
            <a:ext cx="3122565" cy="1307409"/>
            <a:chOff x="7379396" y="1782296"/>
            <a:chExt cx="3122565" cy="1307409"/>
          </a:xfrm>
        </p:grpSpPr>
        <p:sp>
          <p:nvSpPr>
            <p:cNvPr id="27" name="矩形 26"/>
            <p:cNvSpPr/>
            <p:nvPr/>
          </p:nvSpPr>
          <p:spPr>
            <a:xfrm>
              <a:off x="7385983" y="1782296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请输入你的题目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379396" y="2157142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30804" y="4783515"/>
            <a:ext cx="3122565" cy="1307409"/>
            <a:chOff x="1443504" y="5037515"/>
            <a:chExt cx="3122565" cy="1307409"/>
          </a:xfrm>
        </p:grpSpPr>
        <p:sp>
          <p:nvSpPr>
            <p:cNvPr id="30" name="矩形 29"/>
            <p:cNvSpPr/>
            <p:nvPr/>
          </p:nvSpPr>
          <p:spPr>
            <a:xfrm>
              <a:off x="1962140" y="5037515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请输入你的题目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443504" y="5412361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784861" y="4274590"/>
            <a:ext cx="3122565" cy="1307409"/>
            <a:chOff x="7797561" y="4528590"/>
            <a:chExt cx="3122565" cy="1307409"/>
          </a:xfrm>
        </p:grpSpPr>
        <p:sp>
          <p:nvSpPr>
            <p:cNvPr id="33" name="矩形 32"/>
            <p:cNvSpPr/>
            <p:nvPr/>
          </p:nvSpPr>
          <p:spPr>
            <a:xfrm>
              <a:off x="7804148" y="4528590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请输入你的题目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797561" y="4903436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22262" y="2334021"/>
            <a:ext cx="3122565" cy="1307409"/>
            <a:chOff x="1034962" y="2588021"/>
            <a:chExt cx="3122565" cy="1307409"/>
          </a:xfrm>
        </p:grpSpPr>
        <p:sp>
          <p:nvSpPr>
            <p:cNvPr id="36" name="矩形 35"/>
            <p:cNvSpPr/>
            <p:nvPr/>
          </p:nvSpPr>
          <p:spPr>
            <a:xfrm>
              <a:off x="1553598" y="2588021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请输入你的题目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034962" y="2962867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8" name="椭圆 37"/>
          <p:cNvSpPr/>
          <p:nvPr/>
        </p:nvSpPr>
        <p:spPr>
          <a:xfrm>
            <a:off x="4717029" y="243788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897602" y="478032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H="1">
            <a:off x="7082026" y="243625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flipH="1">
            <a:off x="4649938" y="472260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627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spect="1" noChangeArrowheads="1" noTextEdit="1"/>
          </p:cNvSpPr>
          <p:nvPr/>
        </p:nvSpPr>
        <p:spPr bwMode="auto">
          <a:xfrm>
            <a:off x="6152793" y="3803645"/>
            <a:ext cx="202202" cy="51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grpSp>
        <p:nvGrpSpPr>
          <p:cNvPr id="3" name="组合 2"/>
          <p:cNvGrpSpPr/>
          <p:nvPr/>
        </p:nvGrpSpPr>
        <p:grpSpPr>
          <a:xfrm>
            <a:off x="2885899" y="1771009"/>
            <a:ext cx="2139194" cy="1559786"/>
            <a:chOff x="2885899" y="1771009"/>
            <a:chExt cx="2139194" cy="1559786"/>
          </a:xfrm>
        </p:grpSpPr>
        <p:sp>
          <p:nvSpPr>
            <p:cNvPr id="4" name="矩形 3"/>
            <p:cNvSpPr/>
            <p:nvPr/>
          </p:nvSpPr>
          <p:spPr>
            <a:xfrm>
              <a:off x="2987499" y="1771009"/>
              <a:ext cx="2037594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请输入你的题目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885899" y="2145855"/>
              <a:ext cx="2139194" cy="1184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60071" y="5062659"/>
            <a:ext cx="2139194" cy="1559786"/>
            <a:chOff x="2460071" y="5062659"/>
            <a:chExt cx="2139194" cy="1559786"/>
          </a:xfrm>
        </p:grpSpPr>
        <p:sp>
          <p:nvSpPr>
            <p:cNvPr id="7" name="矩形 6"/>
            <p:cNvSpPr/>
            <p:nvPr/>
          </p:nvSpPr>
          <p:spPr>
            <a:xfrm>
              <a:off x="2460071" y="5062659"/>
              <a:ext cx="2139194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请输入你的题目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460071" y="5437505"/>
              <a:ext cx="2139194" cy="1184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608504" y="1739395"/>
            <a:ext cx="2691195" cy="1307409"/>
            <a:chOff x="7608504" y="1739395"/>
            <a:chExt cx="2691195" cy="1307409"/>
          </a:xfrm>
        </p:grpSpPr>
        <p:sp>
          <p:nvSpPr>
            <p:cNvPr id="10" name="矩形 9"/>
            <p:cNvSpPr/>
            <p:nvPr/>
          </p:nvSpPr>
          <p:spPr>
            <a:xfrm>
              <a:off x="7608505" y="1739395"/>
              <a:ext cx="2037594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请输入你的题目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608504" y="2114241"/>
              <a:ext cx="269119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166908" y="4926538"/>
            <a:ext cx="2139194" cy="1559786"/>
            <a:chOff x="7166908" y="4926538"/>
            <a:chExt cx="2139194" cy="1559786"/>
          </a:xfrm>
        </p:grpSpPr>
        <p:sp>
          <p:nvSpPr>
            <p:cNvPr id="13" name="矩形 12"/>
            <p:cNvSpPr/>
            <p:nvPr/>
          </p:nvSpPr>
          <p:spPr>
            <a:xfrm>
              <a:off x="7166908" y="4926538"/>
              <a:ext cx="2037594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请输入你的题目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166908" y="5301384"/>
              <a:ext cx="2139194" cy="1184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137997" y="1684672"/>
            <a:ext cx="850545" cy="2204331"/>
            <a:chOff x="5141736" y="1742547"/>
            <a:chExt cx="850545" cy="2204331"/>
          </a:xfrm>
        </p:grpSpPr>
        <p:grpSp>
          <p:nvGrpSpPr>
            <p:cNvPr id="16" name="组合 15"/>
            <p:cNvGrpSpPr/>
            <p:nvPr/>
          </p:nvGrpSpPr>
          <p:grpSpPr>
            <a:xfrm>
              <a:off x="5141736" y="1742547"/>
              <a:ext cx="850545" cy="2204331"/>
              <a:chOff x="4795210" y="1742547"/>
              <a:chExt cx="850545" cy="2204331"/>
            </a:xfrm>
          </p:grpSpPr>
          <p:sp>
            <p:nvSpPr>
              <p:cNvPr id="20" name="圆角矩形 135"/>
              <p:cNvSpPr/>
              <p:nvPr/>
            </p:nvSpPr>
            <p:spPr>
              <a:xfrm>
                <a:off x="4795210" y="1742547"/>
                <a:ext cx="850545" cy="220433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4848795" y="1810322"/>
                <a:ext cx="751721" cy="744071"/>
                <a:chOff x="734695" y="4865256"/>
                <a:chExt cx="1038341" cy="1027776"/>
              </a:xfrm>
              <a:effectLst/>
            </p:grpSpPr>
            <p:grpSp>
              <p:nvGrpSpPr>
                <p:cNvPr id="22" name="组合 49"/>
                <p:cNvGrpSpPr>
                  <a:grpSpLocks/>
                </p:cNvGrpSpPr>
                <p:nvPr/>
              </p:nvGrpSpPr>
              <p:grpSpPr bwMode="auto">
                <a:xfrm>
                  <a:off x="734696" y="4865256"/>
                  <a:ext cx="1026811" cy="1027776"/>
                  <a:chOff x="871210" y="892008"/>
                  <a:chExt cx="1362381" cy="1362527"/>
                </a:xfrm>
              </p:grpSpPr>
              <p:sp>
                <p:nvSpPr>
                  <p:cNvPr id="24" name="椭圆 23"/>
                  <p:cNvSpPr/>
                  <p:nvPr/>
                </p:nvSpPr>
                <p:spPr>
                  <a:xfrm>
                    <a:off x="871211" y="892008"/>
                    <a:ext cx="1362380" cy="1361247"/>
                  </a:xfrm>
                  <a:prstGeom prst="ellipse">
                    <a:avLst/>
                  </a:prstGeom>
                  <a:solidFill>
                    <a:schemeClr val="bg1">
                      <a:alpha val="2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25" name="椭圆 24"/>
                  <p:cNvSpPr/>
                  <p:nvPr/>
                </p:nvSpPr>
                <p:spPr>
                  <a:xfrm>
                    <a:off x="871210" y="893288"/>
                    <a:ext cx="1362379" cy="1361247"/>
                  </a:xfrm>
                  <a:prstGeom prst="ellipse">
                    <a:avLst/>
                  </a:prstGeom>
                  <a:solidFill>
                    <a:schemeClr val="bg1">
                      <a:alpha val="4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softEdge rad="38100"/>
                  </a:effec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endParaRPr>
                  </a:p>
                </p:txBody>
              </p:sp>
            </p:grpSp>
            <p:sp>
              <p:nvSpPr>
                <p:cNvPr id="23" name="文本框 22"/>
                <p:cNvSpPr txBox="1"/>
                <p:nvPr/>
              </p:nvSpPr>
              <p:spPr>
                <a:xfrm>
                  <a:off x="734695" y="4925367"/>
                  <a:ext cx="1038341" cy="8927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360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  <a:ea typeface="微软雅黑"/>
                    </a:rPr>
                    <a:t>01</a:t>
                  </a:r>
                  <a:endParaRPr kumimoji="0" lang="zh-CN" altLang="en-US" sz="360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17" name="组合 16"/>
            <p:cNvGrpSpPr/>
            <p:nvPr/>
          </p:nvGrpSpPr>
          <p:grpSpPr>
            <a:xfrm>
              <a:off x="5300019" y="2807432"/>
              <a:ext cx="582293" cy="429530"/>
              <a:chOff x="5379174" y="3818338"/>
              <a:chExt cx="657007" cy="484643"/>
            </a:xfrm>
            <a:solidFill>
              <a:schemeClr val="bg1"/>
            </a:solidFill>
          </p:grpSpPr>
          <p:sp>
            <p:nvSpPr>
              <p:cNvPr id="18" name="Freeform 95"/>
              <p:cNvSpPr>
                <a:spLocks/>
              </p:cNvSpPr>
              <p:nvPr/>
            </p:nvSpPr>
            <p:spPr bwMode="auto">
              <a:xfrm>
                <a:off x="5379174" y="3962311"/>
                <a:ext cx="657007" cy="340670"/>
              </a:xfrm>
              <a:custGeom>
                <a:avLst/>
                <a:gdLst>
                  <a:gd name="T0" fmla="*/ 132 w 137"/>
                  <a:gd name="T1" fmla="*/ 58 h 71"/>
                  <a:gd name="T2" fmla="*/ 118 w 137"/>
                  <a:gd name="T3" fmla="*/ 23 h 71"/>
                  <a:gd name="T4" fmla="*/ 88 w 137"/>
                  <a:gd name="T5" fmla="*/ 12 h 71"/>
                  <a:gd name="T6" fmla="*/ 88 w 137"/>
                  <a:gd name="T7" fmla="*/ 0 h 71"/>
                  <a:gd name="T8" fmla="*/ 31 w 137"/>
                  <a:gd name="T9" fmla="*/ 0 h 71"/>
                  <a:gd name="T10" fmla="*/ 31 w 137"/>
                  <a:gd name="T11" fmla="*/ 11 h 71"/>
                  <a:gd name="T12" fmla="*/ 20 w 137"/>
                  <a:gd name="T13" fmla="*/ 11 h 71"/>
                  <a:gd name="T14" fmla="*/ 20 w 137"/>
                  <a:gd name="T15" fmla="*/ 1 h 71"/>
                  <a:gd name="T16" fmla="*/ 0 w 137"/>
                  <a:gd name="T17" fmla="*/ 1 h 71"/>
                  <a:gd name="T18" fmla="*/ 0 w 137"/>
                  <a:gd name="T19" fmla="*/ 63 h 71"/>
                  <a:gd name="T20" fmla="*/ 20 w 137"/>
                  <a:gd name="T21" fmla="*/ 63 h 71"/>
                  <a:gd name="T22" fmla="*/ 20 w 137"/>
                  <a:gd name="T23" fmla="*/ 37 h 71"/>
                  <a:gd name="T24" fmla="*/ 26 w 137"/>
                  <a:gd name="T25" fmla="*/ 37 h 71"/>
                  <a:gd name="T26" fmla="*/ 59 w 137"/>
                  <a:gd name="T27" fmla="*/ 71 h 71"/>
                  <a:gd name="T28" fmla="*/ 92 w 137"/>
                  <a:gd name="T29" fmla="*/ 37 h 71"/>
                  <a:gd name="T30" fmla="*/ 92 w 137"/>
                  <a:gd name="T31" fmla="*/ 31 h 71"/>
                  <a:gd name="T32" fmla="*/ 106 w 137"/>
                  <a:gd name="T33" fmla="*/ 37 h 71"/>
                  <a:gd name="T34" fmla="*/ 113 w 137"/>
                  <a:gd name="T35" fmla="*/ 58 h 71"/>
                  <a:gd name="T36" fmla="*/ 108 w 137"/>
                  <a:gd name="T37" fmla="*/ 58 h 71"/>
                  <a:gd name="T38" fmla="*/ 108 w 137"/>
                  <a:gd name="T39" fmla="*/ 64 h 71"/>
                  <a:gd name="T40" fmla="*/ 137 w 137"/>
                  <a:gd name="T41" fmla="*/ 64 h 71"/>
                  <a:gd name="T42" fmla="*/ 137 w 137"/>
                  <a:gd name="T43" fmla="*/ 58 h 71"/>
                  <a:gd name="T44" fmla="*/ 132 w 137"/>
                  <a:gd name="T45" fmla="*/ 5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71">
                    <a:moveTo>
                      <a:pt x="132" y="58"/>
                    </a:moveTo>
                    <a:cubicBezTo>
                      <a:pt x="131" y="39"/>
                      <a:pt x="129" y="32"/>
                      <a:pt x="118" y="23"/>
                    </a:cubicBezTo>
                    <a:cubicBezTo>
                      <a:pt x="108" y="14"/>
                      <a:pt x="96" y="12"/>
                      <a:pt x="88" y="12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56"/>
                      <a:pt x="41" y="71"/>
                      <a:pt x="59" y="71"/>
                    </a:cubicBezTo>
                    <a:cubicBezTo>
                      <a:pt x="78" y="71"/>
                      <a:pt x="92" y="56"/>
                      <a:pt x="92" y="37"/>
                    </a:cubicBezTo>
                    <a:cubicBezTo>
                      <a:pt x="92" y="35"/>
                      <a:pt x="92" y="33"/>
                      <a:pt x="92" y="31"/>
                    </a:cubicBezTo>
                    <a:cubicBezTo>
                      <a:pt x="96" y="32"/>
                      <a:pt x="102" y="34"/>
                      <a:pt x="106" y="37"/>
                    </a:cubicBezTo>
                    <a:cubicBezTo>
                      <a:pt x="113" y="43"/>
                      <a:pt x="112" y="45"/>
                      <a:pt x="113" y="58"/>
                    </a:cubicBezTo>
                    <a:cubicBezTo>
                      <a:pt x="108" y="58"/>
                      <a:pt x="108" y="58"/>
                      <a:pt x="108" y="58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37" y="64"/>
                      <a:pt x="137" y="64"/>
                      <a:pt x="137" y="64"/>
                    </a:cubicBezTo>
                    <a:cubicBezTo>
                      <a:pt x="137" y="58"/>
                      <a:pt x="137" y="58"/>
                      <a:pt x="137" y="58"/>
                    </a:cubicBezTo>
                    <a:lnTo>
                      <a:pt x="132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9" name="Freeform 96"/>
              <p:cNvSpPr>
                <a:spLocks/>
              </p:cNvSpPr>
              <p:nvPr/>
            </p:nvSpPr>
            <p:spPr bwMode="auto">
              <a:xfrm>
                <a:off x="5464341" y="3818338"/>
                <a:ext cx="403532" cy="133835"/>
              </a:xfrm>
              <a:custGeom>
                <a:avLst/>
                <a:gdLst>
                  <a:gd name="T0" fmla="*/ 4 w 84"/>
                  <a:gd name="T1" fmla="*/ 24 h 28"/>
                  <a:gd name="T2" fmla="*/ 8 w 84"/>
                  <a:gd name="T3" fmla="*/ 20 h 28"/>
                  <a:gd name="T4" fmla="*/ 8 w 84"/>
                  <a:gd name="T5" fmla="*/ 16 h 28"/>
                  <a:gd name="T6" fmla="*/ 35 w 84"/>
                  <a:gd name="T7" fmla="*/ 16 h 28"/>
                  <a:gd name="T8" fmla="*/ 35 w 84"/>
                  <a:gd name="T9" fmla="*/ 28 h 28"/>
                  <a:gd name="T10" fmla="*/ 48 w 84"/>
                  <a:gd name="T11" fmla="*/ 28 h 28"/>
                  <a:gd name="T12" fmla="*/ 48 w 84"/>
                  <a:gd name="T13" fmla="*/ 16 h 28"/>
                  <a:gd name="T14" fmla="*/ 75 w 84"/>
                  <a:gd name="T15" fmla="*/ 16 h 28"/>
                  <a:gd name="T16" fmla="*/ 75 w 84"/>
                  <a:gd name="T17" fmla="*/ 20 h 28"/>
                  <a:gd name="T18" fmla="*/ 79 w 84"/>
                  <a:gd name="T19" fmla="*/ 24 h 28"/>
                  <a:gd name="T20" fmla="*/ 84 w 84"/>
                  <a:gd name="T21" fmla="*/ 20 h 28"/>
                  <a:gd name="T22" fmla="*/ 84 w 84"/>
                  <a:gd name="T23" fmla="*/ 16 h 28"/>
                  <a:gd name="T24" fmla="*/ 84 w 84"/>
                  <a:gd name="T25" fmla="*/ 9 h 28"/>
                  <a:gd name="T26" fmla="*/ 84 w 84"/>
                  <a:gd name="T27" fmla="*/ 4 h 28"/>
                  <a:gd name="T28" fmla="*/ 79 w 84"/>
                  <a:gd name="T29" fmla="*/ 0 h 28"/>
                  <a:gd name="T30" fmla="*/ 75 w 84"/>
                  <a:gd name="T31" fmla="*/ 4 h 28"/>
                  <a:gd name="T32" fmla="*/ 75 w 84"/>
                  <a:gd name="T33" fmla="*/ 9 h 28"/>
                  <a:gd name="T34" fmla="*/ 48 w 84"/>
                  <a:gd name="T35" fmla="*/ 9 h 28"/>
                  <a:gd name="T36" fmla="*/ 48 w 84"/>
                  <a:gd name="T37" fmla="*/ 3 h 28"/>
                  <a:gd name="T38" fmla="*/ 35 w 84"/>
                  <a:gd name="T39" fmla="*/ 3 h 28"/>
                  <a:gd name="T40" fmla="*/ 35 w 84"/>
                  <a:gd name="T41" fmla="*/ 9 h 28"/>
                  <a:gd name="T42" fmla="*/ 8 w 84"/>
                  <a:gd name="T43" fmla="*/ 9 h 28"/>
                  <a:gd name="T44" fmla="*/ 8 w 84"/>
                  <a:gd name="T45" fmla="*/ 4 h 28"/>
                  <a:gd name="T46" fmla="*/ 4 w 84"/>
                  <a:gd name="T47" fmla="*/ 0 h 28"/>
                  <a:gd name="T48" fmla="*/ 0 w 84"/>
                  <a:gd name="T49" fmla="*/ 4 h 28"/>
                  <a:gd name="T50" fmla="*/ 0 w 84"/>
                  <a:gd name="T51" fmla="*/ 20 h 28"/>
                  <a:gd name="T52" fmla="*/ 4 w 84"/>
                  <a:gd name="T53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4" h="28">
                    <a:moveTo>
                      <a:pt x="4" y="24"/>
                    </a:moveTo>
                    <a:cubicBezTo>
                      <a:pt x="6" y="24"/>
                      <a:pt x="8" y="23"/>
                      <a:pt x="8" y="2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3"/>
                      <a:pt x="77" y="24"/>
                      <a:pt x="79" y="24"/>
                    </a:cubicBezTo>
                    <a:cubicBezTo>
                      <a:pt x="82" y="24"/>
                      <a:pt x="84" y="23"/>
                      <a:pt x="84" y="20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84" y="2"/>
                      <a:pt x="82" y="0"/>
                      <a:pt x="79" y="0"/>
                    </a:cubicBezTo>
                    <a:cubicBezTo>
                      <a:pt x="77" y="0"/>
                      <a:pt x="75" y="2"/>
                      <a:pt x="75" y="4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2" y="24"/>
                      <a:pt x="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6216020" y="3038458"/>
            <a:ext cx="2204331" cy="850545"/>
            <a:chOff x="6197098" y="3083158"/>
            <a:chExt cx="2204331" cy="850545"/>
          </a:xfrm>
        </p:grpSpPr>
        <p:grpSp>
          <p:nvGrpSpPr>
            <p:cNvPr id="27" name="组合 26"/>
            <p:cNvGrpSpPr/>
            <p:nvPr/>
          </p:nvGrpSpPr>
          <p:grpSpPr>
            <a:xfrm rot="5400000">
              <a:off x="6873991" y="2406265"/>
              <a:ext cx="850545" cy="2204331"/>
              <a:chOff x="4795210" y="1742547"/>
              <a:chExt cx="850545" cy="2204331"/>
            </a:xfrm>
          </p:grpSpPr>
          <p:sp>
            <p:nvSpPr>
              <p:cNvPr id="32" name="圆角矩形 148"/>
              <p:cNvSpPr/>
              <p:nvPr/>
            </p:nvSpPr>
            <p:spPr>
              <a:xfrm>
                <a:off x="4795210" y="1742547"/>
                <a:ext cx="850545" cy="220433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4848796" y="1801145"/>
                <a:ext cx="743374" cy="753248"/>
                <a:chOff x="734696" y="4852580"/>
                <a:chExt cx="1026811" cy="1040452"/>
              </a:xfrm>
              <a:effectLst/>
            </p:grpSpPr>
            <p:grpSp>
              <p:nvGrpSpPr>
                <p:cNvPr id="34" name="组合 49"/>
                <p:cNvGrpSpPr>
                  <a:grpSpLocks/>
                </p:cNvGrpSpPr>
                <p:nvPr/>
              </p:nvGrpSpPr>
              <p:grpSpPr bwMode="auto">
                <a:xfrm>
                  <a:off x="734696" y="4865256"/>
                  <a:ext cx="1026811" cy="1027776"/>
                  <a:chOff x="871210" y="892008"/>
                  <a:chExt cx="1362381" cy="1362527"/>
                </a:xfrm>
              </p:grpSpPr>
              <p:sp>
                <p:nvSpPr>
                  <p:cNvPr id="36" name="椭圆 35"/>
                  <p:cNvSpPr/>
                  <p:nvPr/>
                </p:nvSpPr>
                <p:spPr>
                  <a:xfrm>
                    <a:off x="871211" y="892008"/>
                    <a:ext cx="1362380" cy="1361247"/>
                  </a:xfrm>
                  <a:prstGeom prst="ellipse">
                    <a:avLst/>
                  </a:prstGeom>
                  <a:solidFill>
                    <a:schemeClr val="bg1">
                      <a:alpha val="2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37" name="椭圆 36"/>
                  <p:cNvSpPr/>
                  <p:nvPr/>
                </p:nvSpPr>
                <p:spPr>
                  <a:xfrm>
                    <a:off x="871210" y="893288"/>
                    <a:ext cx="1362379" cy="1361247"/>
                  </a:xfrm>
                  <a:prstGeom prst="ellipse">
                    <a:avLst/>
                  </a:prstGeom>
                  <a:solidFill>
                    <a:schemeClr val="bg1">
                      <a:alpha val="4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softEdge rad="38100"/>
                  </a:effec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endParaRPr>
                  </a:p>
                </p:txBody>
              </p:sp>
            </p:grpSp>
            <p:sp>
              <p:nvSpPr>
                <p:cNvPr id="35" name="文本框 34"/>
                <p:cNvSpPr txBox="1"/>
                <p:nvPr/>
              </p:nvSpPr>
              <p:spPr>
                <a:xfrm rot="16200000">
                  <a:off x="734694" y="4925368"/>
                  <a:ext cx="1038343" cy="8927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360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  <a:ea typeface="微软雅黑"/>
                    </a:rPr>
                    <a:t>02</a:t>
                  </a:r>
                  <a:endParaRPr kumimoji="0" lang="zh-CN" altLang="en-US" sz="360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8" name="组合 27"/>
            <p:cNvGrpSpPr/>
            <p:nvPr/>
          </p:nvGrpSpPr>
          <p:grpSpPr>
            <a:xfrm>
              <a:off x="6620563" y="3348168"/>
              <a:ext cx="606514" cy="388750"/>
              <a:chOff x="10391892" y="3871061"/>
              <a:chExt cx="762452" cy="488699"/>
            </a:xfrm>
            <a:solidFill>
              <a:schemeClr val="bg1"/>
            </a:solidFill>
          </p:grpSpPr>
          <p:sp>
            <p:nvSpPr>
              <p:cNvPr id="29" name="Freeform 105"/>
              <p:cNvSpPr>
                <a:spLocks noEditPoints="1"/>
              </p:cNvSpPr>
              <p:nvPr/>
            </p:nvSpPr>
            <p:spPr bwMode="auto">
              <a:xfrm>
                <a:off x="10391892" y="3986645"/>
                <a:ext cx="762452" cy="292003"/>
              </a:xfrm>
              <a:custGeom>
                <a:avLst/>
                <a:gdLst>
                  <a:gd name="T0" fmla="*/ 94 w 159"/>
                  <a:gd name="T1" fmla="*/ 42 h 61"/>
                  <a:gd name="T2" fmla="*/ 115 w 159"/>
                  <a:gd name="T3" fmla="*/ 50 h 61"/>
                  <a:gd name="T4" fmla="*/ 129 w 159"/>
                  <a:gd name="T5" fmla="*/ 44 h 61"/>
                  <a:gd name="T6" fmla="*/ 144 w 159"/>
                  <a:gd name="T7" fmla="*/ 52 h 61"/>
                  <a:gd name="T8" fmla="*/ 159 w 159"/>
                  <a:gd name="T9" fmla="*/ 6 h 61"/>
                  <a:gd name="T10" fmla="*/ 55 w 159"/>
                  <a:gd name="T11" fmla="*/ 6 h 61"/>
                  <a:gd name="T12" fmla="*/ 55 w 159"/>
                  <a:gd name="T13" fmla="*/ 19 h 61"/>
                  <a:gd name="T14" fmla="*/ 5 w 159"/>
                  <a:gd name="T15" fmla="*/ 3 h 61"/>
                  <a:gd name="T16" fmla="*/ 2 w 159"/>
                  <a:gd name="T17" fmla="*/ 12 h 61"/>
                  <a:gd name="T18" fmla="*/ 55 w 159"/>
                  <a:gd name="T19" fmla="*/ 29 h 61"/>
                  <a:gd name="T20" fmla="*/ 55 w 159"/>
                  <a:gd name="T21" fmla="*/ 29 h 61"/>
                  <a:gd name="T22" fmla="*/ 59 w 159"/>
                  <a:gd name="T23" fmla="*/ 31 h 61"/>
                  <a:gd name="T24" fmla="*/ 59 w 159"/>
                  <a:gd name="T25" fmla="*/ 56 h 61"/>
                  <a:gd name="T26" fmla="*/ 59 w 159"/>
                  <a:gd name="T27" fmla="*/ 59 h 61"/>
                  <a:gd name="T28" fmla="*/ 59 w 159"/>
                  <a:gd name="T29" fmla="*/ 61 h 61"/>
                  <a:gd name="T30" fmla="*/ 75 w 159"/>
                  <a:gd name="T31" fmla="*/ 61 h 61"/>
                  <a:gd name="T32" fmla="*/ 75 w 159"/>
                  <a:gd name="T33" fmla="*/ 61 h 61"/>
                  <a:gd name="T34" fmla="*/ 94 w 159"/>
                  <a:gd name="T35" fmla="*/ 42 h 61"/>
                  <a:gd name="T36" fmla="*/ 65 w 159"/>
                  <a:gd name="T37" fmla="*/ 33 h 61"/>
                  <a:gd name="T38" fmla="*/ 87 w 159"/>
                  <a:gd name="T39" fmla="*/ 40 h 61"/>
                  <a:gd name="T40" fmla="*/ 72 w 159"/>
                  <a:gd name="T41" fmla="*/ 56 h 61"/>
                  <a:gd name="T42" fmla="*/ 65 w 159"/>
                  <a:gd name="T43" fmla="*/ 56 h 61"/>
                  <a:gd name="T44" fmla="*/ 65 w 159"/>
                  <a:gd name="T45" fmla="*/ 3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9" h="61">
                    <a:moveTo>
                      <a:pt x="94" y="42"/>
                    </a:moveTo>
                    <a:cubicBezTo>
                      <a:pt x="115" y="50"/>
                      <a:pt x="115" y="50"/>
                      <a:pt x="115" y="50"/>
                    </a:cubicBezTo>
                    <a:cubicBezTo>
                      <a:pt x="119" y="46"/>
                      <a:pt x="123" y="44"/>
                      <a:pt x="129" y="44"/>
                    </a:cubicBezTo>
                    <a:cubicBezTo>
                      <a:pt x="135" y="44"/>
                      <a:pt x="141" y="47"/>
                      <a:pt x="144" y="52"/>
                    </a:cubicBezTo>
                    <a:cubicBezTo>
                      <a:pt x="159" y="6"/>
                      <a:pt x="159" y="6"/>
                      <a:pt x="159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0" y="0"/>
                      <a:pt x="2" y="12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56"/>
                      <a:pt x="59" y="56"/>
                      <a:pt x="59" y="56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75" y="61"/>
                      <a:pt x="75" y="61"/>
                      <a:pt x="75" y="61"/>
                    </a:cubicBezTo>
                    <a:lnTo>
                      <a:pt x="94" y="42"/>
                    </a:lnTo>
                    <a:close/>
                    <a:moveTo>
                      <a:pt x="65" y="33"/>
                    </a:moveTo>
                    <a:cubicBezTo>
                      <a:pt x="87" y="40"/>
                      <a:pt x="87" y="40"/>
                      <a:pt x="87" y="40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5" y="56"/>
                      <a:pt x="65" y="56"/>
                      <a:pt x="65" y="56"/>
                    </a:cubicBezTo>
                    <a:lnTo>
                      <a:pt x="65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0" name="Freeform 106"/>
              <p:cNvSpPr>
                <a:spLocks noEditPoints="1"/>
              </p:cNvSpPr>
              <p:nvPr/>
            </p:nvSpPr>
            <p:spPr bwMode="auto">
              <a:xfrm>
                <a:off x="10929258" y="4201592"/>
                <a:ext cx="158168" cy="158168"/>
              </a:xfrm>
              <a:custGeom>
                <a:avLst/>
                <a:gdLst>
                  <a:gd name="T0" fmla="*/ 17 w 33"/>
                  <a:gd name="T1" fmla="*/ 0 h 33"/>
                  <a:gd name="T2" fmla="*/ 0 w 33"/>
                  <a:gd name="T3" fmla="*/ 16 h 33"/>
                  <a:gd name="T4" fmla="*/ 17 w 33"/>
                  <a:gd name="T5" fmla="*/ 33 h 33"/>
                  <a:gd name="T6" fmla="*/ 33 w 33"/>
                  <a:gd name="T7" fmla="*/ 16 h 33"/>
                  <a:gd name="T8" fmla="*/ 17 w 33"/>
                  <a:gd name="T9" fmla="*/ 0 h 33"/>
                  <a:gd name="T10" fmla="*/ 17 w 33"/>
                  <a:gd name="T11" fmla="*/ 25 h 33"/>
                  <a:gd name="T12" fmla="*/ 8 w 33"/>
                  <a:gd name="T13" fmla="*/ 16 h 33"/>
                  <a:gd name="T14" fmla="*/ 17 w 33"/>
                  <a:gd name="T15" fmla="*/ 8 h 33"/>
                  <a:gd name="T16" fmla="*/ 25 w 33"/>
                  <a:gd name="T17" fmla="*/ 16 h 33"/>
                  <a:gd name="T18" fmla="*/ 17 w 33"/>
                  <a:gd name="T19" fmla="*/ 2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33">
                    <a:moveTo>
                      <a:pt x="17" y="0"/>
                    </a:moveTo>
                    <a:cubicBezTo>
                      <a:pt x="8" y="0"/>
                      <a:pt x="0" y="8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5" y="33"/>
                      <a:pt x="33" y="25"/>
                      <a:pt x="33" y="16"/>
                    </a:cubicBezTo>
                    <a:cubicBezTo>
                      <a:pt x="33" y="8"/>
                      <a:pt x="25" y="0"/>
                      <a:pt x="17" y="0"/>
                    </a:cubicBezTo>
                    <a:close/>
                    <a:moveTo>
                      <a:pt x="17" y="25"/>
                    </a:moveTo>
                    <a:cubicBezTo>
                      <a:pt x="12" y="25"/>
                      <a:pt x="8" y="21"/>
                      <a:pt x="8" y="16"/>
                    </a:cubicBezTo>
                    <a:cubicBezTo>
                      <a:pt x="8" y="12"/>
                      <a:pt x="12" y="8"/>
                      <a:pt x="17" y="8"/>
                    </a:cubicBezTo>
                    <a:cubicBezTo>
                      <a:pt x="21" y="8"/>
                      <a:pt x="25" y="12"/>
                      <a:pt x="25" y="16"/>
                    </a:cubicBezTo>
                    <a:cubicBezTo>
                      <a:pt x="25" y="21"/>
                      <a:pt x="21" y="25"/>
                      <a:pt x="1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1" name="Freeform 107"/>
              <p:cNvSpPr>
                <a:spLocks/>
              </p:cNvSpPr>
              <p:nvPr/>
            </p:nvSpPr>
            <p:spPr bwMode="auto">
              <a:xfrm>
                <a:off x="10750812" y="3871061"/>
                <a:ext cx="340670" cy="129779"/>
              </a:xfrm>
              <a:custGeom>
                <a:avLst/>
                <a:gdLst>
                  <a:gd name="T0" fmla="*/ 52 w 71"/>
                  <a:gd name="T1" fmla="*/ 7 h 27"/>
                  <a:gd name="T2" fmla="*/ 37 w 71"/>
                  <a:gd name="T3" fmla="*/ 0 h 27"/>
                  <a:gd name="T4" fmla="*/ 19 w 71"/>
                  <a:gd name="T5" fmla="*/ 11 h 27"/>
                  <a:gd name="T6" fmla="*/ 0 w 71"/>
                  <a:gd name="T7" fmla="*/ 27 h 27"/>
                  <a:gd name="T8" fmla="*/ 71 w 71"/>
                  <a:gd name="T9" fmla="*/ 27 h 27"/>
                  <a:gd name="T10" fmla="*/ 52 w 71"/>
                  <a:gd name="T11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27">
                    <a:moveTo>
                      <a:pt x="52" y="7"/>
                    </a:moveTo>
                    <a:cubicBezTo>
                      <a:pt x="49" y="3"/>
                      <a:pt x="43" y="0"/>
                      <a:pt x="37" y="0"/>
                    </a:cubicBezTo>
                    <a:cubicBezTo>
                      <a:pt x="29" y="0"/>
                      <a:pt x="22" y="5"/>
                      <a:pt x="19" y="11"/>
                    </a:cubicBezTo>
                    <a:cubicBezTo>
                      <a:pt x="9" y="11"/>
                      <a:pt x="2" y="18"/>
                      <a:pt x="0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0" y="16"/>
                      <a:pt x="62" y="8"/>
                      <a:pt x="5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3784211" y="4121191"/>
            <a:ext cx="2204331" cy="850545"/>
            <a:chOff x="3795786" y="4098041"/>
            <a:chExt cx="2204331" cy="850545"/>
          </a:xfrm>
        </p:grpSpPr>
        <p:grpSp>
          <p:nvGrpSpPr>
            <p:cNvPr id="39" name="组合 38"/>
            <p:cNvGrpSpPr/>
            <p:nvPr/>
          </p:nvGrpSpPr>
          <p:grpSpPr>
            <a:xfrm rot="16200000" flipH="1">
              <a:off x="4472679" y="3421148"/>
              <a:ext cx="850545" cy="2204331"/>
              <a:chOff x="4795210" y="1742547"/>
              <a:chExt cx="850545" cy="2204331"/>
            </a:xfrm>
          </p:grpSpPr>
          <p:sp>
            <p:nvSpPr>
              <p:cNvPr id="45" name="圆角矩形 161"/>
              <p:cNvSpPr/>
              <p:nvPr/>
            </p:nvSpPr>
            <p:spPr>
              <a:xfrm>
                <a:off x="4795210" y="1742547"/>
                <a:ext cx="850545" cy="220433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46" name="组合 45"/>
              <p:cNvGrpSpPr/>
              <p:nvPr/>
            </p:nvGrpSpPr>
            <p:grpSpPr>
              <a:xfrm>
                <a:off x="4848796" y="1801145"/>
                <a:ext cx="743374" cy="753248"/>
                <a:chOff x="734696" y="4852580"/>
                <a:chExt cx="1026811" cy="1040452"/>
              </a:xfrm>
              <a:effectLst/>
            </p:grpSpPr>
            <p:grpSp>
              <p:nvGrpSpPr>
                <p:cNvPr id="47" name="组合 49"/>
                <p:cNvGrpSpPr>
                  <a:grpSpLocks/>
                </p:cNvGrpSpPr>
                <p:nvPr/>
              </p:nvGrpSpPr>
              <p:grpSpPr bwMode="auto">
                <a:xfrm>
                  <a:off x="734696" y="4865256"/>
                  <a:ext cx="1026811" cy="1027776"/>
                  <a:chOff x="871210" y="892008"/>
                  <a:chExt cx="1362381" cy="1362527"/>
                </a:xfrm>
              </p:grpSpPr>
              <p:sp>
                <p:nvSpPr>
                  <p:cNvPr id="49" name="椭圆 48"/>
                  <p:cNvSpPr/>
                  <p:nvPr/>
                </p:nvSpPr>
                <p:spPr>
                  <a:xfrm>
                    <a:off x="871211" y="892008"/>
                    <a:ext cx="1362380" cy="1361247"/>
                  </a:xfrm>
                  <a:prstGeom prst="ellipse">
                    <a:avLst/>
                  </a:prstGeom>
                  <a:solidFill>
                    <a:schemeClr val="bg1">
                      <a:alpha val="2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50" name="椭圆 49"/>
                  <p:cNvSpPr/>
                  <p:nvPr/>
                </p:nvSpPr>
                <p:spPr>
                  <a:xfrm>
                    <a:off x="871210" y="893288"/>
                    <a:ext cx="1362379" cy="1361247"/>
                  </a:xfrm>
                  <a:prstGeom prst="ellipse">
                    <a:avLst/>
                  </a:prstGeom>
                  <a:solidFill>
                    <a:schemeClr val="bg1">
                      <a:alpha val="4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softEdge rad="38100"/>
                  </a:effec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endParaRPr>
                  </a:p>
                </p:txBody>
              </p:sp>
            </p:grpSp>
            <p:sp>
              <p:nvSpPr>
                <p:cNvPr id="48" name="文本框 47"/>
                <p:cNvSpPr txBox="1"/>
                <p:nvPr/>
              </p:nvSpPr>
              <p:spPr>
                <a:xfrm rot="16200000">
                  <a:off x="734694" y="4925368"/>
                  <a:ext cx="1038343" cy="8927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360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  <a:ea typeface="微软雅黑"/>
                    </a:rPr>
                    <a:t>04</a:t>
                  </a:r>
                  <a:endParaRPr kumimoji="0" lang="zh-CN" altLang="en-US" sz="360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40" name="组合 39"/>
            <p:cNvGrpSpPr/>
            <p:nvPr/>
          </p:nvGrpSpPr>
          <p:grpSpPr>
            <a:xfrm>
              <a:off x="4808992" y="4316205"/>
              <a:ext cx="620955" cy="408523"/>
              <a:chOff x="1143103" y="4882932"/>
              <a:chExt cx="847619" cy="557645"/>
            </a:xfrm>
            <a:solidFill>
              <a:schemeClr val="bg1"/>
            </a:solidFill>
          </p:grpSpPr>
          <p:sp>
            <p:nvSpPr>
              <p:cNvPr id="41" name="Freeform 108"/>
              <p:cNvSpPr>
                <a:spLocks noEditPoints="1"/>
              </p:cNvSpPr>
              <p:nvPr/>
            </p:nvSpPr>
            <p:spPr bwMode="auto">
              <a:xfrm>
                <a:off x="1189742" y="4882932"/>
                <a:ext cx="519116" cy="470449"/>
              </a:xfrm>
              <a:custGeom>
                <a:avLst/>
                <a:gdLst>
                  <a:gd name="T0" fmla="*/ 69 w 108"/>
                  <a:gd name="T1" fmla="*/ 13 h 98"/>
                  <a:gd name="T2" fmla="*/ 15 w 108"/>
                  <a:gd name="T3" fmla="*/ 13 h 98"/>
                  <a:gd name="T4" fmla="*/ 15 w 108"/>
                  <a:gd name="T5" fmla="*/ 0 h 98"/>
                  <a:gd name="T6" fmla="*/ 13 w 108"/>
                  <a:gd name="T7" fmla="*/ 0 h 98"/>
                  <a:gd name="T8" fmla="*/ 13 w 108"/>
                  <a:gd name="T9" fmla="*/ 13 h 98"/>
                  <a:gd name="T10" fmla="*/ 12 w 108"/>
                  <a:gd name="T11" fmla="*/ 13 h 98"/>
                  <a:gd name="T12" fmla="*/ 7 w 108"/>
                  <a:gd name="T13" fmla="*/ 53 h 98"/>
                  <a:gd name="T14" fmla="*/ 0 w 108"/>
                  <a:gd name="T15" fmla="*/ 64 h 98"/>
                  <a:gd name="T16" fmla="*/ 16 w 108"/>
                  <a:gd name="T17" fmla="*/ 64 h 98"/>
                  <a:gd name="T18" fmla="*/ 43 w 108"/>
                  <a:gd name="T19" fmla="*/ 92 h 98"/>
                  <a:gd name="T20" fmla="*/ 43 w 108"/>
                  <a:gd name="T21" fmla="*/ 98 h 98"/>
                  <a:gd name="T22" fmla="*/ 84 w 108"/>
                  <a:gd name="T23" fmla="*/ 98 h 98"/>
                  <a:gd name="T24" fmla="*/ 96 w 108"/>
                  <a:gd name="T25" fmla="*/ 90 h 98"/>
                  <a:gd name="T26" fmla="*/ 108 w 108"/>
                  <a:gd name="T27" fmla="*/ 98 h 98"/>
                  <a:gd name="T28" fmla="*/ 108 w 108"/>
                  <a:gd name="T29" fmla="*/ 98 h 98"/>
                  <a:gd name="T30" fmla="*/ 108 w 108"/>
                  <a:gd name="T31" fmla="*/ 53 h 98"/>
                  <a:gd name="T32" fmla="*/ 80 w 108"/>
                  <a:gd name="T33" fmla="*/ 53 h 98"/>
                  <a:gd name="T34" fmla="*/ 69 w 108"/>
                  <a:gd name="T35" fmla="*/ 13 h 98"/>
                  <a:gd name="T36" fmla="*/ 23 w 108"/>
                  <a:gd name="T37" fmla="*/ 20 h 98"/>
                  <a:gd name="T38" fmla="*/ 60 w 108"/>
                  <a:gd name="T39" fmla="*/ 20 h 98"/>
                  <a:gd name="T40" fmla="*/ 67 w 108"/>
                  <a:gd name="T41" fmla="*/ 46 h 98"/>
                  <a:gd name="T42" fmla="*/ 20 w 108"/>
                  <a:gd name="T43" fmla="*/ 46 h 98"/>
                  <a:gd name="T44" fmla="*/ 23 w 108"/>
                  <a:gd name="T4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8" h="98">
                    <a:moveTo>
                      <a:pt x="69" y="13"/>
                    </a:move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31" y="64"/>
                      <a:pt x="43" y="77"/>
                      <a:pt x="43" y="92"/>
                    </a:cubicBezTo>
                    <a:cubicBezTo>
                      <a:pt x="43" y="94"/>
                      <a:pt x="43" y="96"/>
                      <a:pt x="43" y="98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86" y="93"/>
                      <a:pt x="90" y="90"/>
                      <a:pt x="96" y="90"/>
                    </a:cubicBezTo>
                    <a:cubicBezTo>
                      <a:pt x="101" y="90"/>
                      <a:pt x="105" y="93"/>
                      <a:pt x="108" y="98"/>
                    </a:cubicBezTo>
                    <a:cubicBezTo>
                      <a:pt x="108" y="98"/>
                      <a:pt x="108" y="98"/>
                      <a:pt x="108" y="98"/>
                    </a:cubicBezTo>
                    <a:cubicBezTo>
                      <a:pt x="108" y="53"/>
                      <a:pt x="108" y="53"/>
                      <a:pt x="108" y="53"/>
                    </a:cubicBezTo>
                    <a:cubicBezTo>
                      <a:pt x="80" y="53"/>
                      <a:pt x="80" y="53"/>
                      <a:pt x="80" y="53"/>
                    </a:cubicBezTo>
                    <a:lnTo>
                      <a:pt x="69" y="13"/>
                    </a:lnTo>
                    <a:close/>
                    <a:moveTo>
                      <a:pt x="23" y="20"/>
                    </a:moveTo>
                    <a:cubicBezTo>
                      <a:pt x="60" y="20"/>
                      <a:pt x="60" y="20"/>
                      <a:pt x="60" y="20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20" y="46"/>
                      <a:pt x="20" y="46"/>
                      <a:pt x="20" y="46"/>
                    </a:cubicBezTo>
                    <a:lnTo>
                      <a:pt x="2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42" name="Freeform 109"/>
              <p:cNvSpPr>
                <a:spLocks noEditPoints="1"/>
              </p:cNvSpPr>
              <p:nvPr/>
            </p:nvSpPr>
            <p:spPr bwMode="auto">
              <a:xfrm>
                <a:off x="1143103" y="5205352"/>
                <a:ext cx="235225" cy="235225"/>
              </a:xfrm>
              <a:custGeom>
                <a:avLst/>
                <a:gdLst>
                  <a:gd name="T0" fmla="*/ 24 w 49"/>
                  <a:gd name="T1" fmla="*/ 0 h 49"/>
                  <a:gd name="T2" fmla="*/ 0 w 49"/>
                  <a:gd name="T3" fmla="*/ 24 h 49"/>
                  <a:gd name="T4" fmla="*/ 24 w 49"/>
                  <a:gd name="T5" fmla="*/ 49 h 49"/>
                  <a:gd name="T6" fmla="*/ 49 w 49"/>
                  <a:gd name="T7" fmla="*/ 24 h 49"/>
                  <a:gd name="T8" fmla="*/ 24 w 49"/>
                  <a:gd name="T9" fmla="*/ 0 h 49"/>
                  <a:gd name="T10" fmla="*/ 24 w 49"/>
                  <a:gd name="T11" fmla="*/ 41 h 49"/>
                  <a:gd name="T12" fmla="*/ 8 w 49"/>
                  <a:gd name="T13" fmla="*/ 24 h 49"/>
                  <a:gd name="T14" fmla="*/ 24 w 49"/>
                  <a:gd name="T15" fmla="*/ 8 h 49"/>
                  <a:gd name="T16" fmla="*/ 41 w 49"/>
                  <a:gd name="T17" fmla="*/ 24 h 49"/>
                  <a:gd name="T18" fmla="*/ 24 w 49"/>
                  <a:gd name="T1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49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9"/>
                      <a:pt x="24" y="49"/>
                    </a:cubicBezTo>
                    <a:cubicBezTo>
                      <a:pt x="38" y="49"/>
                      <a:pt x="49" y="38"/>
                      <a:pt x="49" y="24"/>
                    </a:cubicBezTo>
                    <a:cubicBezTo>
                      <a:pt x="49" y="11"/>
                      <a:pt x="38" y="0"/>
                      <a:pt x="24" y="0"/>
                    </a:cubicBezTo>
                    <a:close/>
                    <a:moveTo>
                      <a:pt x="24" y="41"/>
                    </a:moveTo>
                    <a:cubicBezTo>
                      <a:pt x="15" y="41"/>
                      <a:pt x="8" y="33"/>
                      <a:pt x="8" y="24"/>
                    </a:cubicBezTo>
                    <a:cubicBezTo>
                      <a:pt x="8" y="15"/>
                      <a:pt x="15" y="8"/>
                      <a:pt x="24" y="8"/>
                    </a:cubicBezTo>
                    <a:cubicBezTo>
                      <a:pt x="33" y="8"/>
                      <a:pt x="41" y="15"/>
                      <a:pt x="41" y="24"/>
                    </a:cubicBezTo>
                    <a:cubicBezTo>
                      <a:pt x="41" y="33"/>
                      <a:pt x="33" y="41"/>
                      <a:pt x="2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43" name="Freeform 110"/>
              <p:cNvSpPr>
                <a:spLocks/>
              </p:cNvSpPr>
              <p:nvPr/>
            </p:nvSpPr>
            <p:spPr bwMode="auto">
              <a:xfrm>
                <a:off x="1741303" y="5138434"/>
                <a:ext cx="249419" cy="214947"/>
              </a:xfrm>
              <a:custGeom>
                <a:avLst/>
                <a:gdLst>
                  <a:gd name="T0" fmla="*/ 26 w 123"/>
                  <a:gd name="T1" fmla="*/ 76 h 106"/>
                  <a:gd name="T2" fmla="*/ 26 w 123"/>
                  <a:gd name="T3" fmla="*/ 61 h 106"/>
                  <a:gd name="T4" fmla="*/ 0 w 123"/>
                  <a:gd name="T5" fmla="*/ 0 h 106"/>
                  <a:gd name="T6" fmla="*/ 0 w 123"/>
                  <a:gd name="T7" fmla="*/ 106 h 106"/>
                  <a:gd name="T8" fmla="*/ 26 w 123"/>
                  <a:gd name="T9" fmla="*/ 106 h 106"/>
                  <a:gd name="T10" fmla="*/ 123 w 123"/>
                  <a:gd name="T11" fmla="*/ 106 h 106"/>
                  <a:gd name="T12" fmla="*/ 123 w 123"/>
                  <a:gd name="T13" fmla="*/ 102 h 106"/>
                  <a:gd name="T14" fmla="*/ 26 w 123"/>
                  <a:gd name="T15" fmla="*/ 7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106">
                    <a:moveTo>
                      <a:pt x="26" y="76"/>
                    </a:moveTo>
                    <a:lnTo>
                      <a:pt x="26" y="61"/>
                    </a:lnTo>
                    <a:lnTo>
                      <a:pt x="0" y="0"/>
                    </a:lnTo>
                    <a:lnTo>
                      <a:pt x="0" y="106"/>
                    </a:lnTo>
                    <a:lnTo>
                      <a:pt x="26" y="106"/>
                    </a:lnTo>
                    <a:lnTo>
                      <a:pt x="123" y="106"/>
                    </a:lnTo>
                    <a:lnTo>
                      <a:pt x="123" y="102"/>
                    </a:lnTo>
                    <a:lnTo>
                      <a:pt x="26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44" name="Freeform 111"/>
              <p:cNvSpPr>
                <a:spLocks noEditPoints="1"/>
              </p:cNvSpPr>
              <p:nvPr/>
            </p:nvSpPr>
            <p:spPr bwMode="auto">
              <a:xfrm>
                <a:off x="1589218" y="5320936"/>
                <a:ext cx="119640" cy="119640"/>
              </a:xfrm>
              <a:custGeom>
                <a:avLst/>
                <a:gdLst>
                  <a:gd name="T0" fmla="*/ 13 w 25"/>
                  <a:gd name="T1" fmla="*/ 0 h 25"/>
                  <a:gd name="T2" fmla="*/ 0 w 25"/>
                  <a:gd name="T3" fmla="*/ 13 h 25"/>
                  <a:gd name="T4" fmla="*/ 13 w 25"/>
                  <a:gd name="T5" fmla="*/ 25 h 25"/>
                  <a:gd name="T6" fmla="*/ 25 w 25"/>
                  <a:gd name="T7" fmla="*/ 13 h 25"/>
                  <a:gd name="T8" fmla="*/ 13 w 25"/>
                  <a:gd name="T9" fmla="*/ 0 h 25"/>
                  <a:gd name="T10" fmla="*/ 13 w 25"/>
                  <a:gd name="T11" fmla="*/ 21 h 25"/>
                  <a:gd name="T12" fmla="*/ 5 w 25"/>
                  <a:gd name="T13" fmla="*/ 13 h 25"/>
                  <a:gd name="T14" fmla="*/ 13 w 25"/>
                  <a:gd name="T15" fmla="*/ 5 h 25"/>
                  <a:gd name="T16" fmla="*/ 21 w 25"/>
                  <a:gd name="T17" fmla="*/ 13 h 25"/>
                  <a:gd name="T18" fmla="*/ 13 w 25"/>
                  <a:gd name="T1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5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19"/>
                      <a:pt x="6" y="25"/>
                      <a:pt x="13" y="25"/>
                    </a:cubicBezTo>
                    <a:cubicBezTo>
                      <a:pt x="19" y="25"/>
                      <a:pt x="25" y="19"/>
                      <a:pt x="25" y="13"/>
                    </a:cubicBezTo>
                    <a:cubicBezTo>
                      <a:pt x="25" y="6"/>
                      <a:pt x="19" y="0"/>
                      <a:pt x="13" y="0"/>
                    </a:cubicBezTo>
                    <a:close/>
                    <a:moveTo>
                      <a:pt x="13" y="21"/>
                    </a:moveTo>
                    <a:cubicBezTo>
                      <a:pt x="8" y="21"/>
                      <a:pt x="5" y="17"/>
                      <a:pt x="5" y="13"/>
                    </a:cubicBezTo>
                    <a:cubicBezTo>
                      <a:pt x="5" y="8"/>
                      <a:pt x="8" y="5"/>
                      <a:pt x="13" y="5"/>
                    </a:cubicBezTo>
                    <a:cubicBezTo>
                      <a:pt x="17" y="5"/>
                      <a:pt x="21" y="8"/>
                      <a:pt x="21" y="13"/>
                    </a:cubicBezTo>
                    <a:cubicBezTo>
                      <a:pt x="21" y="17"/>
                      <a:pt x="17" y="21"/>
                      <a:pt x="1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6216020" y="4121191"/>
            <a:ext cx="850545" cy="2204331"/>
            <a:chOff x="6181295" y="4098089"/>
            <a:chExt cx="850545" cy="2204331"/>
          </a:xfrm>
        </p:grpSpPr>
        <p:grpSp>
          <p:nvGrpSpPr>
            <p:cNvPr id="52" name="组合 51"/>
            <p:cNvGrpSpPr/>
            <p:nvPr/>
          </p:nvGrpSpPr>
          <p:grpSpPr>
            <a:xfrm rot="10800000">
              <a:off x="6181295" y="4098089"/>
              <a:ext cx="850545" cy="2204331"/>
              <a:chOff x="4795210" y="1742547"/>
              <a:chExt cx="850545" cy="2204331"/>
            </a:xfrm>
          </p:grpSpPr>
          <p:sp>
            <p:nvSpPr>
              <p:cNvPr id="54" name="圆角矩形 170"/>
              <p:cNvSpPr/>
              <p:nvPr/>
            </p:nvSpPr>
            <p:spPr>
              <a:xfrm>
                <a:off x="4795210" y="1742547"/>
                <a:ext cx="850545" cy="220433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55" name="组合 54"/>
              <p:cNvGrpSpPr/>
              <p:nvPr/>
            </p:nvGrpSpPr>
            <p:grpSpPr>
              <a:xfrm>
                <a:off x="4848796" y="1810322"/>
                <a:ext cx="751721" cy="744071"/>
                <a:chOff x="734696" y="4865256"/>
                <a:chExt cx="1038341" cy="1027776"/>
              </a:xfrm>
              <a:effectLst/>
            </p:grpSpPr>
            <p:grpSp>
              <p:nvGrpSpPr>
                <p:cNvPr id="56" name="组合 49"/>
                <p:cNvGrpSpPr>
                  <a:grpSpLocks/>
                </p:cNvGrpSpPr>
                <p:nvPr/>
              </p:nvGrpSpPr>
              <p:grpSpPr bwMode="auto">
                <a:xfrm>
                  <a:off x="734696" y="4865256"/>
                  <a:ext cx="1026811" cy="1027776"/>
                  <a:chOff x="871210" y="892008"/>
                  <a:chExt cx="1362381" cy="1362527"/>
                </a:xfrm>
              </p:grpSpPr>
              <p:sp>
                <p:nvSpPr>
                  <p:cNvPr id="58" name="椭圆 57"/>
                  <p:cNvSpPr/>
                  <p:nvPr/>
                </p:nvSpPr>
                <p:spPr>
                  <a:xfrm>
                    <a:off x="871211" y="892008"/>
                    <a:ext cx="1362380" cy="1361247"/>
                  </a:xfrm>
                  <a:prstGeom prst="ellipse">
                    <a:avLst/>
                  </a:prstGeom>
                  <a:solidFill>
                    <a:schemeClr val="bg1">
                      <a:alpha val="2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59" name="椭圆 58"/>
                  <p:cNvSpPr/>
                  <p:nvPr/>
                </p:nvSpPr>
                <p:spPr>
                  <a:xfrm>
                    <a:off x="871210" y="893288"/>
                    <a:ext cx="1362379" cy="1361247"/>
                  </a:xfrm>
                  <a:prstGeom prst="ellipse">
                    <a:avLst/>
                  </a:prstGeom>
                  <a:solidFill>
                    <a:schemeClr val="bg1">
                      <a:alpha val="4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softEdge rad="38100"/>
                  </a:effec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endParaRPr>
                  </a:p>
                </p:txBody>
              </p:sp>
            </p:grpSp>
            <p:sp>
              <p:nvSpPr>
                <p:cNvPr id="57" name="文本框 56"/>
                <p:cNvSpPr txBox="1"/>
                <p:nvPr/>
              </p:nvSpPr>
              <p:spPr>
                <a:xfrm rot="10800000">
                  <a:off x="734696" y="4925367"/>
                  <a:ext cx="1038341" cy="8927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360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  <a:ea typeface="微软雅黑"/>
                    </a:rPr>
                    <a:t>03</a:t>
                  </a:r>
                  <a:endParaRPr kumimoji="0" lang="zh-CN" altLang="en-US" sz="360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53" name="Freeform 168"/>
            <p:cNvSpPr>
              <a:spLocks noEditPoints="1"/>
            </p:cNvSpPr>
            <p:nvPr/>
          </p:nvSpPr>
          <p:spPr bwMode="auto">
            <a:xfrm>
              <a:off x="6393178" y="4724728"/>
              <a:ext cx="353492" cy="537665"/>
            </a:xfrm>
            <a:custGeom>
              <a:avLst/>
              <a:gdLst>
                <a:gd name="T0" fmla="*/ 86 w 101"/>
                <a:gd name="T1" fmla="*/ 29 h 153"/>
                <a:gd name="T2" fmla="*/ 86 w 101"/>
                <a:gd name="T3" fmla="*/ 19 h 153"/>
                <a:gd name="T4" fmla="*/ 88 w 101"/>
                <a:gd name="T5" fmla="*/ 19 h 153"/>
                <a:gd name="T6" fmla="*/ 96 w 101"/>
                <a:gd name="T7" fmla="*/ 19 h 153"/>
                <a:gd name="T8" fmla="*/ 96 w 101"/>
                <a:gd name="T9" fmla="*/ 22 h 153"/>
                <a:gd name="T10" fmla="*/ 97 w 101"/>
                <a:gd name="T11" fmla="*/ 24 h 153"/>
                <a:gd name="T12" fmla="*/ 99 w 101"/>
                <a:gd name="T13" fmla="*/ 22 h 153"/>
                <a:gd name="T14" fmla="*/ 99 w 101"/>
                <a:gd name="T15" fmla="*/ 9 h 153"/>
                <a:gd name="T16" fmla="*/ 97 w 101"/>
                <a:gd name="T17" fmla="*/ 8 h 153"/>
                <a:gd name="T18" fmla="*/ 96 w 101"/>
                <a:gd name="T19" fmla="*/ 9 h 153"/>
                <a:gd name="T20" fmla="*/ 96 w 101"/>
                <a:gd name="T21" fmla="*/ 12 h 153"/>
                <a:gd name="T22" fmla="*/ 88 w 101"/>
                <a:gd name="T23" fmla="*/ 12 h 153"/>
                <a:gd name="T24" fmla="*/ 86 w 101"/>
                <a:gd name="T25" fmla="*/ 12 h 153"/>
                <a:gd name="T26" fmla="*/ 86 w 101"/>
                <a:gd name="T27" fmla="*/ 8 h 153"/>
                <a:gd name="T28" fmla="*/ 74 w 101"/>
                <a:gd name="T29" fmla="*/ 8 h 153"/>
                <a:gd name="T30" fmla="*/ 74 w 101"/>
                <a:gd name="T31" fmla="*/ 12 h 153"/>
                <a:gd name="T32" fmla="*/ 71 w 101"/>
                <a:gd name="T33" fmla="*/ 12 h 153"/>
                <a:gd name="T34" fmla="*/ 71 w 101"/>
                <a:gd name="T35" fmla="*/ 10 h 153"/>
                <a:gd name="T36" fmla="*/ 0 w 101"/>
                <a:gd name="T37" fmla="*/ 0 h 153"/>
                <a:gd name="T38" fmla="*/ 0 w 101"/>
                <a:gd name="T39" fmla="*/ 35 h 153"/>
                <a:gd name="T40" fmla="*/ 71 w 101"/>
                <a:gd name="T41" fmla="*/ 21 h 153"/>
                <a:gd name="T42" fmla="*/ 71 w 101"/>
                <a:gd name="T43" fmla="*/ 19 h 153"/>
                <a:gd name="T44" fmla="*/ 74 w 101"/>
                <a:gd name="T45" fmla="*/ 19 h 153"/>
                <a:gd name="T46" fmla="*/ 74 w 101"/>
                <a:gd name="T47" fmla="*/ 29 h 153"/>
                <a:gd name="T48" fmla="*/ 59 w 101"/>
                <a:gd name="T49" fmla="*/ 45 h 153"/>
                <a:gd name="T50" fmla="*/ 59 w 101"/>
                <a:gd name="T51" fmla="*/ 63 h 153"/>
                <a:gd name="T52" fmla="*/ 59 w 101"/>
                <a:gd name="T53" fmla="*/ 82 h 153"/>
                <a:gd name="T54" fmla="*/ 59 w 101"/>
                <a:gd name="T55" fmla="*/ 153 h 153"/>
                <a:gd name="T56" fmla="*/ 101 w 101"/>
                <a:gd name="T57" fmla="*/ 153 h 153"/>
                <a:gd name="T58" fmla="*/ 101 w 101"/>
                <a:gd name="T59" fmla="*/ 82 h 153"/>
                <a:gd name="T60" fmla="*/ 101 w 101"/>
                <a:gd name="T61" fmla="*/ 63 h 153"/>
                <a:gd name="T62" fmla="*/ 101 w 101"/>
                <a:gd name="T63" fmla="*/ 45 h 153"/>
                <a:gd name="T64" fmla="*/ 86 w 101"/>
                <a:gd name="T65" fmla="*/ 29 h 153"/>
                <a:gd name="T66" fmla="*/ 81 w 101"/>
                <a:gd name="T67" fmla="*/ 95 h 153"/>
                <a:gd name="T68" fmla="*/ 83 w 101"/>
                <a:gd name="T69" fmla="*/ 100 h 153"/>
                <a:gd name="T70" fmla="*/ 85 w 101"/>
                <a:gd name="T71" fmla="*/ 104 h 153"/>
                <a:gd name="T72" fmla="*/ 75 w 101"/>
                <a:gd name="T73" fmla="*/ 104 h 153"/>
                <a:gd name="T74" fmla="*/ 78 w 101"/>
                <a:gd name="T75" fmla="*/ 100 h 153"/>
                <a:gd name="T76" fmla="*/ 81 w 101"/>
                <a:gd name="T77" fmla="*/ 95 h 153"/>
                <a:gd name="T78" fmla="*/ 97 w 101"/>
                <a:gd name="T79" fmla="*/ 104 h 153"/>
                <a:gd name="T80" fmla="*/ 87 w 101"/>
                <a:gd name="T81" fmla="*/ 104 h 153"/>
                <a:gd name="T82" fmla="*/ 90 w 101"/>
                <a:gd name="T83" fmla="*/ 99 h 153"/>
                <a:gd name="T84" fmla="*/ 85 w 101"/>
                <a:gd name="T85" fmla="*/ 83 h 153"/>
                <a:gd name="T86" fmla="*/ 81 w 101"/>
                <a:gd name="T87" fmla="*/ 90 h 153"/>
                <a:gd name="T88" fmla="*/ 80 w 101"/>
                <a:gd name="T89" fmla="*/ 79 h 153"/>
                <a:gd name="T90" fmla="*/ 76 w 101"/>
                <a:gd name="T91" fmla="*/ 90 h 153"/>
                <a:gd name="T92" fmla="*/ 71 w 101"/>
                <a:gd name="T93" fmla="*/ 97 h 153"/>
                <a:gd name="T94" fmla="*/ 72 w 101"/>
                <a:gd name="T95" fmla="*/ 104 h 153"/>
                <a:gd name="T96" fmla="*/ 63 w 101"/>
                <a:gd name="T97" fmla="*/ 104 h 153"/>
                <a:gd name="T98" fmla="*/ 63 w 101"/>
                <a:gd name="T99" fmla="*/ 70 h 153"/>
                <a:gd name="T100" fmla="*/ 97 w 101"/>
                <a:gd name="T101" fmla="*/ 70 h 153"/>
                <a:gd name="T102" fmla="*/ 97 w 101"/>
                <a:gd name="T103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" h="153">
                  <a:moveTo>
                    <a:pt x="86" y="29"/>
                  </a:moveTo>
                  <a:cubicBezTo>
                    <a:pt x="86" y="19"/>
                    <a:pt x="86" y="19"/>
                    <a:pt x="86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4"/>
                    <a:pt x="96" y="24"/>
                    <a:pt x="97" y="24"/>
                  </a:cubicBezTo>
                  <a:cubicBezTo>
                    <a:pt x="99" y="24"/>
                    <a:pt x="99" y="24"/>
                    <a:pt x="99" y="22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8"/>
                    <a:pt x="99" y="8"/>
                    <a:pt x="97" y="8"/>
                  </a:cubicBezTo>
                  <a:cubicBezTo>
                    <a:pt x="96" y="8"/>
                    <a:pt x="96" y="8"/>
                    <a:pt x="96" y="9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65" y="31"/>
                    <a:pt x="59" y="37"/>
                    <a:pt x="59" y="4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1" y="37"/>
                    <a:pt x="95" y="31"/>
                    <a:pt x="86" y="29"/>
                  </a:cubicBezTo>
                  <a:close/>
                  <a:moveTo>
                    <a:pt x="81" y="95"/>
                  </a:moveTo>
                  <a:cubicBezTo>
                    <a:pt x="81" y="95"/>
                    <a:pt x="82" y="98"/>
                    <a:pt x="83" y="100"/>
                  </a:cubicBezTo>
                  <a:cubicBezTo>
                    <a:pt x="84" y="101"/>
                    <a:pt x="85" y="102"/>
                    <a:pt x="8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2"/>
                    <a:pt x="76" y="101"/>
                    <a:pt x="78" y="100"/>
                  </a:cubicBezTo>
                  <a:cubicBezTo>
                    <a:pt x="81" y="97"/>
                    <a:pt x="81" y="95"/>
                    <a:pt x="81" y="95"/>
                  </a:cubicBezTo>
                  <a:close/>
                  <a:moveTo>
                    <a:pt x="97" y="104"/>
                  </a:moveTo>
                  <a:cubicBezTo>
                    <a:pt x="87" y="104"/>
                    <a:pt x="87" y="104"/>
                    <a:pt x="87" y="104"/>
                  </a:cubicBezTo>
                  <a:cubicBezTo>
                    <a:pt x="88" y="102"/>
                    <a:pt x="89" y="100"/>
                    <a:pt x="90" y="99"/>
                  </a:cubicBezTo>
                  <a:cubicBezTo>
                    <a:pt x="90" y="90"/>
                    <a:pt x="87" y="90"/>
                    <a:pt x="85" y="83"/>
                  </a:cubicBezTo>
                  <a:cubicBezTo>
                    <a:pt x="85" y="83"/>
                    <a:pt x="83" y="89"/>
                    <a:pt x="81" y="90"/>
                  </a:cubicBezTo>
                  <a:cubicBezTo>
                    <a:pt x="81" y="90"/>
                    <a:pt x="82" y="83"/>
                    <a:pt x="80" y="79"/>
                  </a:cubicBezTo>
                  <a:cubicBezTo>
                    <a:pt x="80" y="79"/>
                    <a:pt x="80" y="85"/>
                    <a:pt x="76" y="90"/>
                  </a:cubicBezTo>
                  <a:cubicBezTo>
                    <a:pt x="72" y="93"/>
                    <a:pt x="71" y="94"/>
                    <a:pt x="71" y="97"/>
                  </a:cubicBezTo>
                  <a:cubicBezTo>
                    <a:pt x="71" y="98"/>
                    <a:pt x="71" y="101"/>
                    <a:pt x="72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97" y="70"/>
                    <a:pt x="97" y="70"/>
                    <a:pt x="97" y="70"/>
                  </a:cubicBezTo>
                  <a:lnTo>
                    <a:pt x="97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sp>
        <p:nvSpPr>
          <p:cNvPr id="60" name="椭圆 59"/>
          <p:cNvSpPr/>
          <p:nvPr/>
        </p:nvSpPr>
        <p:spPr>
          <a:xfrm flipH="1">
            <a:off x="5390304" y="380939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 flipH="1">
            <a:off x="5939582" y="327745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 flipH="1">
            <a:off x="5939582" y="434852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 flipH="1">
            <a:off x="6467423" y="3808140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414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5738366" y="2146031"/>
            <a:ext cx="1358706" cy="1165940"/>
          </a:xfrm>
          <a:custGeom>
            <a:avLst/>
            <a:gdLst>
              <a:gd name="T0" fmla="*/ 43 w 200"/>
              <a:gd name="T1" fmla="*/ 171 h 171"/>
              <a:gd name="T2" fmla="*/ 0 w 200"/>
              <a:gd name="T3" fmla="*/ 116 h 171"/>
              <a:gd name="T4" fmla="*/ 25 w 200"/>
              <a:gd name="T5" fmla="*/ 125 h 171"/>
              <a:gd name="T6" fmla="*/ 200 w 200"/>
              <a:gd name="T7" fmla="*/ 0 h 171"/>
              <a:gd name="T8" fmla="*/ 200 w 200"/>
              <a:gd name="T9" fmla="*/ 69 h 171"/>
              <a:gd name="T10" fmla="*/ 90 w 200"/>
              <a:gd name="T11" fmla="*/ 148 h 171"/>
              <a:gd name="T12" fmla="*/ 118 w 200"/>
              <a:gd name="T13" fmla="*/ 157 h 171"/>
              <a:gd name="T14" fmla="*/ 43 w 200"/>
              <a:gd name="T15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71">
                <a:moveTo>
                  <a:pt x="43" y="171"/>
                </a:moveTo>
                <a:cubicBezTo>
                  <a:pt x="0" y="116"/>
                  <a:pt x="0" y="116"/>
                  <a:pt x="0" y="116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50" y="52"/>
                  <a:pt x="119" y="0"/>
                  <a:pt x="200" y="0"/>
                </a:cubicBezTo>
                <a:cubicBezTo>
                  <a:pt x="200" y="69"/>
                  <a:pt x="200" y="69"/>
                  <a:pt x="200" y="69"/>
                </a:cubicBezTo>
                <a:cubicBezTo>
                  <a:pt x="149" y="69"/>
                  <a:pt x="106" y="102"/>
                  <a:pt x="90" y="148"/>
                </a:cubicBezTo>
                <a:cubicBezTo>
                  <a:pt x="118" y="157"/>
                  <a:pt x="118" y="157"/>
                  <a:pt x="118" y="157"/>
                </a:cubicBezTo>
                <a:lnTo>
                  <a:pt x="43" y="171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5120348" y="3413611"/>
            <a:ext cx="1168277" cy="1369220"/>
          </a:xfrm>
          <a:custGeom>
            <a:avLst/>
            <a:gdLst>
              <a:gd name="T0" fmla="*/ 0 w 172"/>
              <a:gd name="T1" fmla="*/ 157 h 201"/>
              <a:gd name="T2" fmla="*/ 56 w 172"/>
              <a:gd name="T3" fmla="*/ 201 h 201"/>
              <a:gd name="T4" fmla="*/ 47 w 172"/>
              <a:gd name="T5" fmla="*/ 176 h 201"/>
              <a:gd name="T6" fmla="*/ 172 w 172"/>
              <a:gd name="T7" fmla="*/ 0 h 201"/>
              <a:gd name="T8" fmla="*/ 103 w 172"/>
              <a:gd name="T9" fmla="*/ 0 h 201"/>
              <a:gd name="T10" fmla="*/ 24 w 172"/>
              <a:gd name="T11" fmla="*/ 110 h 201"/>
              <a:gd name="T12" fmla="*/ 15 w 172"/>
              <a:gd name="T13" fmla="*/ 83 h 201"/>
              <a:gd name="T14" fmla="*/ 0 w 172"/>
              <a:gd name="T15" fmla="*/ 157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" h="201">
                <a:moveTo>
                  <a:pt x="0" y="157"/>
                </a:moveTo>
                <a:cubicBezTo>
                  <a:pt x="56" y="201"/>
                  <a:pt x="56" y="201"/>
                  <a:pt x="56" y="201"/>
                </a:cubicBezTo>
                <a:cubicBezTo>
                  <a:pt x="47" y="176"/>
                  <a:pt x="47" y="176"/>
                  <a:pt x="47" y="176"/>
                </a:cubicBezTo>
                <a:cubicBezTo>
                  <a:pt x="120" y="150"/>
                  <a:pt x="172" y="81"/>
                  <a:pt x="172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51"/>
                  <a:pt x="70" y="95"/>
                  <a:pt x="24" y="110"/>
                </a:cubicBezTo>
                <a:cubicBezTo>
                  <a:pt x="15" y="83"/>
                  <a:pt x="15" y="83"/>
                  <a:pt x="15" y="83"/>
                </a:cubicBezTo>
                <a:lnTo>
                  <a:pt x="0" y="157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3626122" y="3536280"/>
            <a:ext cx="1358706" cy="1171781"/>
          </a:xfrm>
          <a:custGeom>
            <a:avLst/>
            <a:gdLst>
              <a:gd name="T0" fmla="*/ 43 w 200"/>
              <a:gd name="T1" fmla="*/ 0 h 172"/>
              <a:gd name="T2" fmla="*/ 0 w 200"/>
              <a:gd name="T3" fmla="*/ 56 h 172"/>
              <a:gd name="T4" fmla="*/ 25 w 200"/>
              <a:gd name="T5" fmla="*/ 47 h 172"/>
              <a:gd name="T6" fmla="*/ 200 w 200"/>
              <a:gd name="T7" fmla="*/ 172 h 172"/>
              <a:gd name="T8" fmla="*/ 200 w 200"/>
              <a:gd name="T9" fmla="*/ 103 h 172"/>
              <a:gd name="T10" fmla="*/ 90 w 200"/>
              <a:gd name="T11" fmla="*/ 24 h 172"/>
              <a:gd name="T12" fmla="*/ 118 w 200"/>
              <a:gd name="T13" fmla="*/ 15 h 172"/>
              <a:gd name="T14" fmla="*/ 43 w 200"/>
              <a:gd name="T15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72">
                <a:moveTo>
                  <a:pt x="43" y="0"/>
                </a:moveTo>
                <a:cubicBezTo>
                  <a:pt x="0" y="56"/>
                  <a:pt x="0" y="56"/>
                  <a:pt x="0" y="56"/>
                </a:cubicBezTo>
                <a:cubicBezTo>
                  <a:pt x="25" y="47"/>
                  <a:pt x="25" y="47"/>
                  <a:pt x="25" y="47"/>
                </a:cubicBezTo>
                <a:cubicBezTo>
                  <a:pt x="50" y="120"/>
                  <a:pt x="119" y="172"/>
                  <a:pt x="200" y="172"/>
                </a:cubicBezTo>
                <a:cubicBezTo>
                  <a:pt x="200" y="103"/>
                  <a:pt x="200" y="103"/>
                  <a:pt x="200" y="103"/>
                </a:cubicBezTo>
                <a:cubicBezTo>
                  <a:pt x="149" y="103"/>
                  <a:pt x="106" y="70"/>
                  <a:pt x="90" y="24"/>
                </a:cubicBezTo>
                <a:cubicBezTo>
                  <a:pt x="118" y="15"/>
                  <a:pt x="118" y="15"/>
                  <a:pt x="118" y="15"/>
                </a:cubicBezTo>
                <a:lnTo>
                  <a:pt x="43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3720752" y="2071261"/>
            <a:ext cx="1169445" cy="1369220"/>
          </a:xfrm>
          <a:custGeom>
            <a:avLst/>
            <a:gdLst>
              <a:gd name="T0" fmla="*/ 172 w 172"/>
              <a:gd name="T1" fmla="*/ 44 h 201"/>
              <a:gd name="T2" fmla="*/ 116 w 172"/>
              <a:gd name="T3" fmla="*/ 0 h 201"/>
              <a:gd name="T4" fmla="*/ 125 w 172"/>
              <a:gd name="T5" fmla="*/ 25 h 201"/>
              <a:gd name="T6" fmla="*/ 0 w 172"/>
              <a:gd name="T7" fmla="*/ 201 h 201"/>
              <a:gd name="T8" fmla="*/ 69 w 172"/>
              <a:gd name="T9" fmla="*/ 201 h 201"/>
              <a:gd name="T10" fmla="*/ 148 w 172"/>
              <a:gd name="T11" fmla="*/ 90 h 201"/>
              <a:gd name="T12" fmla="*/ 157 w 172"/>
              <a:gd name="T13" fmla="*/ 118 h 201"/>
              <a:gd name="T14" fmla="*/ 172 w 172"/>
              <a:gd name="T15" fmla="*/ 44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" h="201">
                <a:moveTo>
                  <a:pt x="172" y="44"/>
                </a:moveTo>
                <a:cubicBezTo>
                  <a:pt x="116" y="0"/>
                  <a:pt x="116" y="0"/>
                  <a:pt x="116" y="0"/>
                </a:cubicBezTo>
                <a:cubicBezTo>
                  <a:pt x="125" y="25"/>
                  <a:pt x="125" y="25"/>
                  <a:pt x="125" y="25"/>
                </a:cubicBezTo>
                <a:cubicBezTo>
                  <a:pt x="52" y="50"/>
                  <a:pt x="0" y="120"/>
                  <a:pt x="0" y="201"/>
                </a:cubicBezTo>
                <a:cubicBezTo>
                  <a:pt x="69" y="201"/>
                  <a:pt x="69" y="201"/>
                  <a:pt x="69" y="201"/>
                </a:cubicBezTo>
                <a:cubicBezTo>
                  <a:pt x="69" y="150"/>
                  <a:pt x="102" y="106"/>
                  <a:pt x="148" y="90"/>
                </a:cubicBezTo>
                <a:cubicBezTo>
                  <a:pt x="157" y="118"/>
                  <a:pt x="157" y="118"/>
                  <a:pt x="157" y="118"/>
                </a:cubicBezTo>
                <a:lnTo>
                  <a:pt x="172" y="4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7104082" y="3597030"/>
            <a:ext cx="1365715" cy="1165940"/>
          </a:xfrm>
          <a:custGeom>
            <a:avLst/>
            <a:gdLst>
              <a:gd name="T0" fmla="*/ 158 w 201"/>
              <a:gd name="T1" fmla="*/ 0 h 171"/>
              <a:gd name="T2" fmla="*/ 201 w 201"/>
              <a:gd name="T3" fmla="*/ 55 h 171"/>
              <a:gd name="T4" fmla="*/ 176 w 201"/>
              <a:gd name="T5" fmla="*/ 46 h 171"/>
              <a:gd name="T6" fmla="*/ 0 w 201"/>
              <a:gd name="T7" fmla="*/ 171 h 171"/>
              <a:gd name="T8" fmla="*/ 0 w 201"/>
              <a:gd name="T9" fmla="*/ 102 h 171"/>
              <a:gd name="T10" fmla="*/ 111 w 201"/>
              <a:gd name="T11" fmla="*/ 24 h 171"/>
              <a:gd name="T12" fmla="*/ 83 w 201"/>
              <a:gd name="T13" fmla="*/ 14 h 171"/>
              <a:gd name="T14" fmla="*/ 158 w 201"/>
              <a:gd name="T15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1" h="171">
                <a:moveTo>
                  <a:pt x="158" y="0"/>
                </a:moveTo>
                <a:cubicBezTo>
                  <a:pt x="201" y="55"/>
                  <a:pt x="201" y="55"/>
                  <a:pt x="201" y="55"/>
                </a:cubicBezTo>
                <a:cubicBezTo>
                  <a:pt x="176" y="46"/>
                  <a:pt x="176" y="46"/>
                  <a:pt x="176" y="46"/>
                </a:cubicBezTo>
                <a:cubicBezTo>
                  <a:pt x="151" y="119"/>
                  <a:pt x="82" y="171"/>
                  <a:pt x="0" y="171"/>
                </a:cubicBezTo>
                <a:cubicBezTo>
                  <a:pt x="0" y="102"/>
                  <a:pt x="0" y="102"/>
                  <a:pt x="0" y="102"/>
                </a:cubicBezTo>
                <a:cubicBezTo>
                  <a:pt x="52" y="102"/>
                  <a:pt x="95" y="69"/>
                  <a:pt x="111" y="24"/>
                </a:cubicBezTo>
                <a:cubicBezTo>
                  <a:pt x="83" y="14"/>
                  <a:pt x="83" y="14"/>
                  <a:pt x="83" y="14"/>
                </a:cubicBezTo>
                <a:lnTo>
                  <a:pt x="158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7232592" y="2092290"/>
            <a:ext cx="1162435" cy="1362211"/>
          </a:xfrm>
          <a:custGeom>
            <a:avLst/>
            <a:gdLst>
              <a:gd name="T0" fmla="*/ 0 w 171"/>
              <a:gd name="T1" fmla="*/ 43 h 200"/>
              <a:gd name="T2" fmla="*/ 55 w 171"/>
              <a:gd name="T3" fmla="*/ 0 h 200"/>
              <a:gd name="T4" fmla="*/ 46 w 171"/>
              <a:gd name="T5" fmla="*/ 25 h 200"/>
              <a:gd name="T6" fmla="*/ 171 w 171"/>
              <a:gd name="T7" fmla="*/ 200 h 200"/>
              <a:gd name="T8" fmla="*/ 102 w 171"/>
              <a:gd name="T9" fmla="*/ 200 h 200"/>
              <a:gd name="T10" fmla="*/ 24 w 171"/>
              <a:gd name="T11" fmla="*/ 90 h 200"/>
              <a:gd name="T12" fmla="*/ 14 w 171"/>
              <a:gd name="T13" fmla="*/ 118 h 200"/>
              <a:gd name="T14" fmla="*/ 0 w 171"/>
              <a:gd name="T15" fmla="*/ 4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1" h="200">
                <a:moveTo>
                  <a:pt x="0" y="43"/>
                </a:moveTo>
                <a:cubicBezTo>
                  <a:pt x="55" y="0"/>
                  <a:pt x="55" y="0"/>
                  <a:pt x="55" y="0"/>
                </a:cubicBezTo>
                <a:cubicBezTo>
                  <a:pt x="46" y="25"/>
                  <a:pt x="46" y="25"/>
                  <a:pt x="46" y="25"/>
                </a:cubicBezTo>
                <a:cubicBezTo>
                  <a:pt x="119" y="50"/>
                  <a:pt x="171" y="119"/>
                  <a:pt x="171" y="200"/>
                </a:cubicBezTo>
                <a:cubicBezTo>
                  <a:pt x="102" y="200"/>
                  <a:pt x="102" y="200"/>
                  <a:pt x="102" y="200"/>
                </a:cubicBezTo>
                <a:cubicBezTo>
                  <a:pt x="102" y="149"/>
                  <a:pt x="69" y="106"/>
                  <a:pt x="24" y="90"/>
                </a:cubicBezTo>
                <a:cubicBezTo>
                  <a:pt x="14" y="118"/>
                  <a:pt x="14" y="118"/>
                  <a:pt x="14" y="118"/>
                </a:cubicBezTo>
                <a:lnTo>
                  <a:pt x="0" y="4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377128" y="2991402"/>
            <a:ext cx="12409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01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24145" y="2991402"/>
            <a:ext cx="12409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02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 flipH="1">
            <a:off x="6974576" y="219862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 flipH="1">
            <a:off x="7986252" y="337622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 flipH="1">
            <a:off x="5880008" y="317375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 flipH="1">
            <a:off x="4886593" y="429094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 flipH="1">
            <a:off x="3756866" y="329568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 flipH="1">
            <a:off x="4710197" y="217896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8638601" y="2755902"/>
            <a:ext cx="3122565" cy="1307409"/>
            <a:chOff x="8613201" y="3327402"/>
            <a:chExt cx="3122565" cy="1307409"/>
          </a:xfrm>
        </p:grpSpPr>
        <p:sp>
          <p:nvSpPr>
            <p:cNvPr id="17" name="矩形 16"/>
            <p:cNvSpPr/>
            <p:nvPr/>
          </p:nvSpPr>
          <p:spPr>
            <a:xfrm>
              <a:off x="8619788" y="3327402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请输入你的题目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613201" y="3702248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59983" y="2755902"/>
            <a:ext cx="3122565" cy="1307409"/>
            <a:chOff x="234583" y="3327402"/>
            <a:chExt cx="3122565" cy="1307409"/>
          </a:xfrm>
        </p:grpSpPr>
        <p:sp>
          <p:nvSpPr>
            <p:cNvPr id="20" name="矩形 19"/>
            <p:cNvSpPr/>
            <p:nvPr/>
          </p:nvSpPr>
          <p:spPr>
            <a:xfrm>
              <a:off x="753219" y="3327402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请输入你的题目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34583" y="3702248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9130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文本框 95"/>
          <p:cNvSpPr txBox="1"/>
          <p:nvPr/>
        </p:nvSpPr>
        <p:spPr>
          <a:xfrm>
            <a:off x="2744984" y="589235"/>
            <a:ext cx="298994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b="1" dirty="0">
                <a:ln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</a:rPr>
              <a:t>2</a:t>
            </a:r>
            <a:endParaRPr lang="zh-CN" altLang="en-US" sz="34400" b="1" dirty="0">
              <a:ln>
                <a:solidFill>
                  <a:schemeClr val="bg1">
                    <a:alpha val="50000"/>
                  </a:schemeClr>
                </a:solidFill>
              </a:ln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3772237" y="1541222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3492218" y="256070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3792478" y="207911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4111312" y="467675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4878865" y="471213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2866415" y="2484823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4179089" y="357537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3998833" y="307445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4795437" y="234365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4589541" y="1828938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7" name="直接连接符 106"/>
          <p:cNvCxnSpPr>
            <a:stCxn id="101" idx="1"/>
            <a:endCxn id="136" idx="4"/>
          </p:cNvCxnSpPr>
          <p:nvPr/>
        </p:nvCxnSpPr>
        <p:spPr>
          <a:xfrm flipH="1" flipV="1">
            <a:off x="4400229" y="4472589"/>
            <a:ext cx="522109" cy="28309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>
            <a:stCxn id="113" idx="4"/>
            <a:endCxn id="103" idx="0"/>
          </p:cNvCxnSpPr>
          <p:nvPr/>
        </p:nvCxnSpPr>
        <p:spPr>
          <a:xfrm flipH="1">
            <a:off x="4376693" y="2788222"/>
            <a:ext cx="23536" cy="7871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>
            <a:stCxn id="100" idx="1"/>
            <a:endCxn id="138" idx="5"/>
          </p:cNvCxnSpPr>
          <p:nvPr/>
        </p:nvCxnSpPr>
        <p:spPr>
          <a:xfrm flipH="1" flipV="1">
            <a:off x="3935555" y="4431975"/>
            <a:ext cx="233634" cy="302762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>
            <a:stCxn id="106" idx="4"/>
            <a:endCxn id="105" idx="0"/>
          </p:cNvCxnSpPr>
          <p:nvPr/>
        </p:nvCxnSpPr>
        <p:spPr>
          <a:xfrm>
            <a:off x="4737966" y="2126309"/>
            <a:ext cx="255075" cy="21734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>
            <a:stCxn id="104" idx="4"/>
            <a:endCxn id="138" idx="1"/>
          </p:cNvCxnSpPr>
          <p:nvPr/>
        </p:nvCxnSpPr>
        <p:spPr>
          <a:xfrm flipH="1">
            <a:off x="3725652" y="3371823"/>
            <a:ext cx="421606" cy="849879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椭圆 111"/>
          <p:cNvSpPr/>
          <p:nvPr/>
        </p:nvSpPr>
        <p:spPr>
          <a:xfrm>
            <a:off x="4689491" y="2984909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4202625" y="239231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5770072" y="466286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6803121" y="471213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3175431" y="181881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7" name="直接连接符 116"/>
          <p:cNvCxnSpPr>
            <a:stCxn id="116" idx="3"/>
            <a:endCxn id="98" idx="1"/>
          </p:cNvCxnSpPr>
          <p:nvPr/>
        </p:nvCxnSpPr>
        <p:spPr>
          <a:xfrm>
            <a:off x="3218904" y="2072634"/>
            <a:ext cx="316787" cy="53161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>
            <a:stCxn id="104" idx="6"/>
            <a:endCxn id="112" idx="1"/>
          </p:cNvCxnSpPr>
          <p:nvPr/>
        </p:nvCxnSpPr>
        <p:spPr>
          <a:xfrm flipV="1">
            <a:off x="4295682" y="3028458"/>
            <a:ext cx="437282" cy="19468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椭圆 118"/>
          <p:cNvSpPr/>
          <p:nvPr/>
        </p:nvSpPr>
        <p:spPr>
          <a:xfrm>
            <a:off x="8827378" y="471213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7745767" y="4662868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1" name="直接连接符 120"/>
          <p:cNvCxnSpPr>
            <a:stCxn id="101" idx="6"/>
            <a:endCxn id="114" idx="2"/>
          </p:cNvCxnSpPr>
          <p:nvPr/>
        </p:nvCxnSpPr>
        <p:spPr>
          <a:xfrm>
            <a:off x="5175714" y="4860821"/>
            <a:ext cx="594358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>
            <a:stCxn id="114" idx="6"/>
            <a:endCxn id="115" idx="2"/>
          </p:cNvCxnSpPr>
          <p:nvPr/>
        </p:nvCxnSpPr>
        <p:spPr>
          <a:xfrm>
            <a:off x="6165280" y="4860821"/>
            <a:ext cx="637841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>
            <a:stCxn id="115" idx="6"/>
            <a:endCxn id="120" idx="2"/>
          </p:cNvCxnSpPr>
          <p:nvPr/>
        </p:nvCxnSpPr>
        <p:spPr>
          <a:xfrm>
            <a:off x="7099970" y="4860821"/>
            <a:ext cx="645797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>
            <a:stCxn id="120" idx="6"/>
            <a:endCxn id="119" idx="2"/>
          </p:cNvCxnSpPr>
          <p:nvPr/>
        </p:nvCxnSpPr>
        <p:spPr>
          <a:xfrm>
            <a:off x="8140975" y="4860821"/>
            <a:ext cx="686403" cy="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>
            <a:stCxn id="106" idx="3"/>
            <a:endCxn id="112" idx="1"/>
          </p:cNvCxnSpPr>
          <p:nvPr/>
        </p:nvCxnSpPr>
        <p:spPr>
          <a:xfrm>
            <a:off x="4633014" y="2082760"/>
            <a:ext cx="99950" cy="94569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>
            <a:stCxn id="97" idx="5"/>
            <a:endCxn id="105" idx="3"/>
          </p:cNvCxnSpPr>
          <p:nvPr/>
        </p:nvCxnSpPr>
        <p:spPr>
          <a:xfrm>
            <a:off x="4109568" y="1879148"/>
            <a:ext cx="743746" cy="802429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>
            <a:stCxn id="99" idx="7"/>
            <a:endCxn id="106" idx="3"/>
          </p:cNvCxnSpPr>
          <p:nvPr/>
        </p:nvCxnSpPr>
        <p:spPr>
          <a:xfrm flipV="1">
            <a:off x="4045854" y="2082760"/>
            <a:ext cx="587160" cy="39899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/>
          <p:cNvCxnSpPr>
            <a:stCxn id="116" idx="5"/>
            <a:endCxn id="99" idx="1"/>
          </p:cNvCxnSpPr>
          <p:nvPr/>
        </p:nvCxnSpPr>
        <p:spPr>
          <a:xfrm>
            <a:off x="3428807" y="2072634"/>
            <a:ext cx="407144" cy="50025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>
            <a:stCxn id="103" idx="2"/>
            <a:endCxn id="132" idx="6"/>
          </p:cNvCxnSpPr>
          <p:nvPr/>
        </p:nvCxnSpPr>
        <p:spPr>
          <a:xfrm flipH="1">
            <a:off x="3410047" y="3773330"/>
            <a:ext cx="769042" cy="348527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椭圆 129"/>
          <p:cNvSpPr/>
          <p:nvPr/>
        </p:nvSpPr>
        <p:spPr>
          <a:xfrm>
            <a:off x="9408544" y="411437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1" name="直接连接符 130"/>
          <p:cNvCxnSpPr>
            <a:stCxn id="130" idx="3"/>
            <a:endCxn id="119" idx="7"/>
          </p:cNvCxnSpPr>
          <p:nvPr/>
        </p:nvCxnSpPr>
        <p:spPr>
          <a:xfrm flipH="1">
            <a:off x="9080754" y="4452303"/>
            <a:ext cx="385667" cy="30338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椭圆 131"/>
          <p:cNvSpPr/>
          <p:nvPr/>
        </p:nvSpPr>
        <p:spPr>
          <a:xfrm>
            <a:off x="3113198" y="3973171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3481696" y="346360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2751411" y="468495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3472280" y="4734737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4251804" y="4175218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4828037" y="4128660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3682179" y="4178153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9" name="直接连接符 138"/>
          <p:cNvCxnSpPr>
            <a:stCxn id="135" idx="0"/>
            <a:endCxn id="132" idx="5"/>
          </p:cNvCxnSpPr>
          <p:nvPr/>
        </p:nvCxnSpPr>
        <p:spPr>
          <a:xfrm flipH="1" flipV="1">
            <a:off x="3366574" y="4226993"/>
            <a:ext cx="254131" cy="507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>
            <a:stCxn id="134" idx="7"/>
            <a:endCxn id="138" idx="3"/>
          </p:cNvCxnSpPr>
          <p:nvPr/>
        </p:nvCxnSpPr>
        <p:spPr>
          <a:xfrm flipV="1">
            <a:off x="3088742" y="4431975"/>
            <a:ext cx="636910" cy="310961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/>
          <p:cNvCxnSpPr>
            <a:stCxn id="135" idx="0"/>
            <a:endCxn id="137" idx="3"/>
          </p:cNvCxnSpPr>
          <p:nvPr/>
        </p:nvCxnSpPr>
        <p:spPr>
          <a:xfrm flipV="1">
            <a:off x="3620705" y="4466586"/>
            <a:ext cx="1265209" cy="268151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>
            <a:stCxn id="100" idx="1"/>
            <a:endCxn id="136" idx="4"/>
          </p:cNvCxnSpPr>
          <p:nvPr/>
        </p:nvCxnSpPr>
        <p:spPr>
          <a:xfrm flipV="1">
            <a:off x="4169189" y="4472589"/>
            <a:ext cx="231040" cy="262148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矩形 143"/>
          <p:cNvSpPr/>
          <p:nvPr/>
        </p:nvSpPr>
        <p:spPr>
          <a:xfrm>
            <a:off x="5651916" y="2052287"/>
            <a:ext cx="243103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504947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45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9" grpId="0" animBg="1"/>
      <p:bldP spid="120" grpId="0" animBg="1"/>
      <p:bldP spid="130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25240" y="3500517"/>
            <a:ext cx="139905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Arial"/>
                <a:ea typeface="微软雅黑"/>
              </a:rPr>
              <a:t>请输入你的题目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613201" y="3327402"/>
            <a:ext cx="3122565" cy="1307409"/>
            <a:chOff x="8613201" y="3327402"/>
            <a:chExt cx="3122565" cy="1307409"/>
          </a:xfrm>
        </p:grpSpPr>
        <p:sp>
          <p:nvSpPr>
            <p:cNvPr id="5" name="矩形 4"/>
            <p:cNvSpPr/>
            <p:nvPr/>
          </p:nvSpPr>
          <p:spPr>
            <a:xfrm>
              <a:off x="8619788" y="3327402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请输入你的题目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8613201" y="3702248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34583" y="3327402"/>
            <a:ext cx="3122565" cy="1307409"/>
            <a:chOff x="234583" y="3327402"/>
            <a:chExt cx="3122565" cy="1307409"/>
          </a:xfrm>
        </p:grpSpPr>
        <p:sp>
          <p:nvSpPr>
            <p:cNvPr id="8" name="矩形 7"/>
            <p:cNvSpPr/>
            <p:nvPr/>
          </p:nvSpPr>
          <p:spPr>
            <a:xfrm>
              <a:off x="753219" y="3327402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/>
                </a:rPr>
                <a:t>请输入你的题目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4583" y="3702248"/>
              <a:ext cx="312256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itchFamily="34" charset="-122"/>
                  <a:ea typeface="微软雅黑"/>
                </a:rPr>
                <a:t>请在此处添加详细描述文本，尽量与标题文本语言风格相符合，语言描述尽量简洁生动。</a:t>
              </a:r>
              <a:endParaRPr lang="zh-CN" altLang="en-US" sz="1600" dirty="0">
                <a:solidFill>
                  <a:schemeClr val="bg1">
                    <a:alpha val="80000"/>
                  </a:scheme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877330" y="2076530"/>
            <a:ext cx="4302695" cy="4023273"/>
            <a:chOff x="3877330" y="2076530"/>
            <a:chExt cx="4302695" cy="4023273"/>
          </a:xfrm>
        </p:grpSpPr>
        <p:grpSp>
          <p:nvGrpSpPr>
            <p:cNvPr id="11" name="组合 10"/>
            <p:cNvGrpSpPr/>
            <p:nvPr/>
          </p:nvGrpSpPr>
          <p:grpSpPr>
            <a:xfrm>
              <a:off x="5749846" y="2076530"/>
              <a:ext cx="2430179" cy="3299023"/>
              <a:chOff x="5749846" y="2082880"/>
              <a:chExt cx="2430179" cy="3299023"/>
            </a:xfrm>
          </p:grpSpPr>
          <p:sp>
            <p:nvSpPr>
              <p:cNvPr id="15" name="Freeform 14"/>
              <p:cNvSpPr>
                <a:spLocks noEditPoints="1"/>
              </p:cNvSpPr>
              <p:nvPr/>
            </p:nvSpPr>
            <p:spPr bwMode="auto">
              <a:xfrm>
                <a:off x="5749846" y="2082880"/>
                <a:ext cx="2074139" cy="1468675"/>
              </a:xfrm>
              <a:custGeom>
                <a:avLst/>
                <a:gdLst>
                  <a:gd name="T0" fmla="*/ 242 w 353"/>
                  <a:gd name="T1" fmla="*/ 240 h 250"/>
                  <a:gd name="T2" fmla="*/ 316 w 353"/>
                  <a:gd name="T3" fmla="*/ 250 h 250"/>
                  <a:gd name="T4" fmla="*/ 353 w 353"/>
                  <a:gd name="T5" fmla="*/ 174 h 250"/>
                  <a:gd name="T6" fmla="*/ 351 w 353"/>
                  <a:gd name="T7" fmla="*/ 170 h 250"/>
                  <a:gd name="T8" fmla="*/ 60 w 353"/>
                  <a:gd name="T9" fmla="*/ 0 h 250"/>
                  <a:gd name="T10" fmla="*/ 60 w 353"/>
                  <a:gd name="T11" fmla="*/ 129 h 250"/>
                  <a:gd name="T12" fmla="*/ 240 w 353"/>
                  <a:gd name="T13" fmla="*/ 236 h 250"/>
                  <a:gd name="T14" fmla="*/ 242 w 353"/>
                  <a:gd name="T15" fmla="*/ 240 h 250"/>
                  <a:gd name="T16" fmla="*/ 0 w 353"/>
                  <a:gd name="T17" fmla="*/ 5 h 250"/>
                  <a:gd name="T18" fmla="*/ 60 w 353"/>
                  <a:gd name="T19" fmla="*/ 0 h 250"/>
                  <a:gd name="T20" fmla="*/ 60 w 353"/>
                  <a:gd name="T21" fmla="*/ 64 h 250"/>
                  <a:gd name="T22" fmla="*/ 60 w 353"/>
                  <a:gd name="T23" fmla="*/ 129 h 250"/>
                  <a:gd name="T24" fmla="*/ 28 w 353"/>
                  <a:gd name="T25" fmla="*/ 131 h 250"/>
                  <a:gd name="T26" fmla="*/ 60 w 353"/>
                  <a:gd name="T27" fmla="*/ 64 h 250"/>
                  <a:gd name="T28" fmla="*/ 0 w 353"/>
                  <a:gd name="T29" fmla="*/ 5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3" h="250">
                    <a:moveTo>
                      <a:pt x="242" y="240"/>
                    </a:moveTo>
                    <a:cubicBezTo>
                      <a:pt x="316" y="250"/>
                      <a:pt x="316" y="250"/>
                      <a:pt x="316" y="250"/>
                    </a:cubicBezTo>
                    <a:cubicBezTo>
                      <a:pt x="353" y="174"/>
                      <a:pt x="353" y="174"/>
                      <a:pt x="353" y="174"/>
                    </a:cubicBezTo>
                    <a:cubicBezTo>
                      <a:pt x="352" y="173"/>
                      <a:pt x="352" y="172"/>
                      <a:pt x="351" y="170"/>
                    </a:cubicBezTo>
                    <a:cubicBezTo>
                      <a:pt x="292" y="64"/>
                      <a:pt x="179" y="0"/>
                      <a:pt x="60" y="0"/>
                    </a:cubicBezTo>
                    <a:cubicBezTo>
                      <a:pt x="60" y="129"/>
                      <a:pt x="60" y="129"/>
                      <a:pt x="60" y="129"/>
                    </a:cubicBezTo>
                    <a:cubicBezTo>
                      <a:pt x="134" y="129"/>
                      <a:pt x="204" y="169"/>
                      <a:pt x="240" y="236"/>
                    </a:cubicBezTo>
                    <a:cubicBezTo>
                      <a:pt x="241" y="237"/>
                      <a:pt x="242" y="239"/>
                      <a:pt x="242" y="240"/>
                    </a:cubicBezTo>
                    <a:close/>
                    <a:moveTo>
                      <a:pt x="0" y="5"/>
                    </a:moveTo>
                    <a:cubicBezTo>
                      <a:pt x="19" y="2"/>
                      <a:pt x="39" y="0"/>
                      <a:pt x="60" y="0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60" y="129"/>
                      <a:pt x="60" y="129"/>
                      <a:pt x="60" y="129"/>
                    </a:cubicBezTo>
                    <a:cubicBezTo>
                      <a:pt x="49" y="129"/>
                      <a:pt x="39" y="129"/>
                      <a:pt x="28" y="131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 dirty="0"/>
              </a:p>
            </p:txBody>
          </p:sp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6952076" y="3102296"/>
                <a:ext cx="1227949" cy="2279607"/>
              </a:xfrm>
              <a:custGeom>
                <a:avLst/>
                <a:gdLst>
                  <a:gd name="T0" fmla="*/ 111 w 209"/>
                  <a:gd name="T1" fmla="*/ 76 h 388"/>
                  <a:gd name="T2" fmla="*/ 38 w 209"/>
                  <a:gd name="T3" fmla="*/ 66 h 388"/>
                  <a:gd name="T4" fmla="*/ 50 w 209"/>
                  <a:gd name="T5" fmla="*/ 95 h 388"/>
                  <a:gd name="T6" fmla="*/ 50 w 209"/>
                  <a:gd name="T7" fmla="*/ 96 h 388"/>
                  <a:gd name="T8" fmla="*/ 3 w 209"/>
                  <a:gd name="T9" fmla="*/ 299 h 388"/>
                  <a:gd name="T10" fmla="*/ 0 w 209"/>
                  <a:gd name="T11" fmla="*/ 303 h 388"/>
                  <a:gd name="T12" fmla="*/ 13 w 209"/>
                  <a:gd name="T13" fmla="*/ 376 h 388"/>
                  <a:gd name="T14" fmla="*/ 97 w 209"/>
                  <a:gd name="T15" fmla="*/ 388 h 388"/>
                  <a:gd name="T16" fmla="*/ 100 w 209"/>
                  <a:gd name="T17" fmla="*/ 385 h 388"/>
                  <a:gd name="T18" fmla="*/ 172 w 209"/>
                  <a:gd name="T19" fmla="*/ 56 h 388"/>
                  <a:gd name="T20" fmla="*/ 172 w 209"/>
                  <a:gd name="T21" fmla="*/ 56 h 388"/>
                  <a:gd name="T22" fmla="*/ 149 w 209"/>
                  <a:gd name="T23" fmla="*/ 0 h 388"/>
                  <a:gd name="T24" fmla="*/ 111 w 209"/>
                  <a:gd name="T25" fmla="*/ 76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9" h="388">
                    <a:moveTo>
                      <a:pt x="111" y="76"/>
                    </a:moveTo>
                    <a:cubicBezTo>
                      <a:pt x="38" y="66"/>
                      <a:pt x="38" y="66"/>
                      <a:pt x="38" y="66"/>
                    </a:cubicBezTo>
                    <a:cubicBezTo>
                      <a:pt x="42" y="76"/>
                      <a:pt x="47" y="85"/>
                      <a:pt x="50" y="95"/>
                    </a:cubicBezTo>
                    <a:cubicBezTo>
                      <a:pt x="50" y="96"/>
                      <a:pt x="50" y="96"/>
                      <a:pt x="50" y="96"/>
                    </a:cubicBezTo>
                    <a:cubicBezTo>
                      <a:pt x="73" y="166"/>
                      <a:pt x="55" y="245"/>
                      <a:pt x="3" y="299"/>
                    </a:cubicBezTo>
                    <a:cubicBezTo>
                      <a:pt x="2" y="301"/>
                      <a:pt x="1" y="302"/>
                      <a:pt x="0" y="303"/>
                    </a:cubicBezTo>
                    <a:cubicBezTo>
                      <a:pt x="13" y="376"/>
                      <a:pt x="13" y="376"/>
                      <a:pt x="13" y="376"/>
                    </a:cubicBezTo>
                    <a:cubicBezTo>
                      <a:pt x="97" y="388"/>
                      <a:pt x="97" y="388"/>
                      <a:pt x="97" y="388"/>
                    </a:cubicBezTo>
                    <a:cubicBezTo>
                      <a:pt x="98" y="387"/>
                      <a:pt x="99" y="386"/>
                      <a:pt x="100" y="385"/>
                    </a:cubicBezTo>
                    <a:cubicBezTo>
                      <a:pt x="182" y="296"/>
                      <a:pt x="209" y="169"/>
                      <a:pt x="172" y="56"/>
                    </a:cubicBezTo>
                    <a:cubicBezTo>
                      <a:pt x="172" y="56"/>
                      <a:pt x="172" y="56"/>
                      <a:pt x="172" y="56"/>
                    </a:cubicBezTo>
                    <a:cubicBezTo>
                      <a:pt x="166" y="36"/>
                      <a:pt x="158" y="18"/>
                      <a:pt x="149" y="0"/>
                    </a:cubicBezTo>
                    <a:cubicBezTo>
                      <a:pt x="111" y="76"/>
                      <a:pt x="111" y="76"/>
                      <a:pt x="111" y="76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/>
              </a:p>
            </p:txBody>
          </p:sp>
        </p:grp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5175764" y="4871855"/>
              <a:ext cx="2344045" cy="1227948"/>
            </a:xfrm>
            <a:custGeom>
              <a:avLst/>
              <a:gdLst>
                <a:gd name="T0" fmla="*/ 65 w 399"/>
                <a:gd name="T1" fmla="*/ 38 h 209"/>
                <a:gd name="T2" fmla="*/ 0 w 399"/>
                <a:gd name="T3" fmla="*/ 73 h 209"/>
                <a:gd name="T4" fmla="*/ 14 w 399"/>
                <a:gd name="T5" fmla="*/ 156 h 209"/>
                <a:gd name="T6" fmla="*/ 18 w 399"/>
                <a:gd name="T7" fmla="*/ 158 h 209"/>
                <a:gd name="T8" fmla="*/ 354 w 399"/>
                <a:gd name="T9" fmla="*/ 125 h 209"/>
                <a:gd name="T10" fmla="*/ 399 w 399"/>
                <a:gd name="T11" fmla="*/ 85 h 209"/>
                <a:gd name="T12" fmla="*/ 316 w 399"/>
                <a:gd name="T13" fmla="*/ 73 h 209"/>
                <a:gd name="T14" fmla="*/ 316 w 399"/>
                <a:gd name="T15" fmla="*/ 73 h 209"/>
                <a:gd name="T16" fmla="*/ 302 w 399"/>
                <a:gd name="T17" fmla="*/ 0 h 209"/>
                <a:gd name="T18" fmla="*/ 278 w 399"/>
                <a:gd name="T19" fmla="*/ 21 h 209"/>
                <a:gd name="T20" fmla="*/ 278 w 399"/>
                <a:gd name="T21" fmla="*/ 21 h 209"/>
                <a:gd name="T22" fmla="*/ 70 w 399"/>
                <a:gd name="T23" fmla="*/ 40 h 209"/>
                <a:gd name="T24" fmla="*/ 65 w 399"/>
                <a:gd name="T25" fmla="*/ 3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209">
                  <a:moveTo>
                    <a:pt x="65" y="38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4" y="156"/>
                    <a:pt x="14" y="156"/>
                    <a:pt x="14" y="156"/>
                  </a:cubicBezTo>
                  <a:cubicBezTo>
                    <a:pt x="16" y="157"/>
                    <a:pt x="17" y="158"/>
                    <a:pt x="18" y="158"/>
                  </a:cubicBezTo>
                  <a:cubicBezTo>
                    <a:pt x="128" y="209"/>
                    <a:pt x="257" y="195"/>
                    <a:pt x="354" y="125"/>
                  </a:cubicBezTo>
                  <a:cubicBezTo>
                    <a:pt x="370" y="113"/>
                    <a:pt x="385" y="100"/>
                    <a:pt x="399" y="85"/>
                  </a:cubicBezTo>
                  <a:cubicBezTo>
                    <a:pt x="316" y="73"/>
                    <a:pt x="316" y="73"/>
                    <a:pt x="316" y="73"/>
                  </a:cubicBezTo>
                  <a:cubicBezTo>
                    <a:pt x="316" y="73"/>
                    <a:pt x="316" y="73"/>
                    <a:pt x="316" y="73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295" y="7"/>
                    <a:pt x="287" y="14"/>
                    <a:pt x="278" y="21"/>
                  </a:cubicBezTo>
                  <a:cubicBezTo>
                    <a:pt x="278" y="21"/>
                    <a:pt x="278" y="21"/>
                    <a:pt x="278" y="21"/>
                  </a:cubicBezTo>
                  <a:cubicBezTo>
                    <a:pt x="218" y="64"/>
                    <a:pt x="138" y="73"/>
                    <a:pt x="70" y="40"/>
                  </a:cubicBezTo>
                  <a:cubicBezTo>
                    <a:pt x="68" y="39"/>
                    <a:pt x="67" y="39"/>
                    <a:pt x="65" y="38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 rot="4320000">
              <a:off x="3619025" y="4095313"/>
              <a:ext cx="2344045" cy="1227948"/>
            </a:xfrm>
            <a:custGeom>
              <a:avLst/>
              <a:gdLst>
                <a:gd name="T0" fmla="*/ 65 w 399"/>
                <a:gd name="T1" fmla="*/ 38 h 209"/>
                <a:gd name="T2" fmla="*/ 0 w 399"/>
                <a:gd name="T3" fmla="*/ 73 h 209"/>
                <a:gd name="T4" fmla="*/ 14 w 399"/>
                <a:gd name="T5" fmla="*/ 156 h 209"/>
                <a:gd name="T6" fmla="*/ 18 w 399"/>
                <a:gd name="T7" fmla="*/ 158 h 209"/>
                <a:gd name="T8" fmla="*/ 354 w 399"/>
                <a:gd name="T9" fmla="*/ 125 h 209"/>
                <a:gd name="T10" fmla="*/ 399 w 399"/>
                <a:gd name="T11" fmla="*/ 85 h 209"/>
                <a:gd name="T12" fmla="*/ 316 w 399"/>
                <a:gd name="T13" fmla="*/ 73 h 209"/>
                <a:gd name="T14" fmla="*/ 316 w 399"/>
                <a:gd name="T15" fmla="*/ 73 h 209"/>
                <a:gd name="T16" fmla="*/ 302 w 399"/>
                <a:gd name="T17" fmla="*/ 0 h 209"/>
                <a:gd name="T18" fmla="*/ 278 w 399"/>
                <a:gd name="T19" fmla="*/ 21 h 209"/>
                <a:gd name="T20" fmla="*/ 278 w 399"/>
                <a:gd name="T21" fmla="*/ 21 h 209"/>
                <a:gd name="T22" fmla="*/ 70 w 399"/>
                <a:gd name="T23" fmla="*/ 40 h 209"/>
                <a:gd name="T24" fmla="*/ 65 w 399"/>
                <a:gd name="T25" fmla="*/ 3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209">
                  <a:moveTo>
                    <a:pt x="65" y="38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4" y="156"/>
                    <a:pt x="14" y="156"/>
                    <a:pt x="14" y="156"/>
                  </a:cubicBezTo>
                  <a:cubicBezTo>
                    <a:pt x="16" y="157"/>
                    <a:pt x="17" y="158"/>
                    <a:pt x="18" y="158"/>
                  </a:cubicBezTo>
                  <a:cubicBezTo>
                    <a:pt x="128" y="209"/>
                    <a:pt x="257" y="195"/>
                    <a:pt x="354" y="125"/>
                  </a:cubicBezTo>
                  <a:cubicBezTo>
                    <a:pt x="370" y="113"/>
                    <a:pt x="385" y="100"/>
                    <a:pt x="399" y="85"/>
                  </a:cubicBezTo>
                  <a:cubicBezTo>
                    <a:pt x="316" y="73"/>
                    <a:pt x="316" y="73"/>
                    <a:pt x="316" y="73"/>
                  </a:cubicBezTo>
                  <a:cubicBezTo>
                    <a:pt x="316" y="73"/>
                    <a:pt x="316" y="73"/>
                    <a:pt x="316" y="73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295" y="7"/>
                    <a:pt x="287" y="14"/>
                    <a:pt x="278" y="21"/>
                  </a:cubicBezTo>
                  <a:cubicBezTo>
                    <a:pt x="278" y="21"/>
                    <a:pt x="278" y="21"/>
                    <a:pt x="278" y="21"/>
                  </a:cubicBezTo>
                  <a:cubicBezTo>
                    <a:pt x="218" y="64"/>
                    <a:pt x="138" y="73"/>
                    <a:pt x="70" y="40"/>
                  </a:cubicBezTo>
                  <a:cubicBezTo>
                    <a:pt x="68" y="39"/>
                    <a:pt x="67" y="39"/>
                    <a:pt x="65" y="38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 rot="8640000">
              <a:off x="3877330" y="2371094"/>
              <a:ext cx="2344045" cy="1227948"/>
            </a:xfrm>
            <a:custGeom>
              <a:avLst/>
              <a:gdLst>
                <a:gd name="T0" fmla="*/ 65 w 399"/>
                <a:gd name="T1" fmla="*/ 38 h 209"/>
                <a:gd name="T2" fmla="*/ 0 w 399"/>
                <a:gd name="T3" fmla="*/ 73 h 209"/>
                <a:gd name="T4" fmla="*/ 14 w 399"/>
                <a:gd name="T5" fmla="*/ 156 h 209"/>
                <a:gd name="T6" fmla="*/ 18 w 399"/>
                <a:gd name="T7" fmla="*/ 158 h 209"/>
                <a:gd name="T8" fmla="*/ 354 w 399"/>
                <a:gd name="T9" fmla="*/ 125 h 209"/>
                <a:gd name="T10" fmla="*/ 399 w 399"/>
                <a:gd name="T11" fmla="*/ 85 h 209"/>
                <a:gd name="T12" fmla="*/ 316 w 399"/>
                <a:gd name="T13" fmla="*/ 73 h 209"/>
                <a:gd name="T14" fmla="*/ 316 w 399"/>
                <a:gd name="T15" fmla="*/ 73 h 209"/>
                <a:gd name="T16" fmla="*/ 302 w 399"/>
                <a:gd name="T17" fmla="*/ 0 h 209"/>
                <a:gd name="T18" fmla="*/ 278 w 399"/>
                <a:gd name="T19" fmla="*/ 21 h 209"/>
                <a:gd name="T20" fmla="*/ 278 w 399"/>
                <a:gd name="T21" fmla="*/ 21 h 209"/>
                <a:gd name="T22" fmla="*/ 70 w 399"/>
                <a:gd name="T23" fmla="*/ 40 h 209"/>
                <a:gd name="T24" fmla="*/ 65 w 399"/>
                <a:gd name="T25" fmla="*/ 3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209">
                  <a:moveTo>
                    <a:pt x="65" y="38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4" y="156"/>
                    <a:pt x="14" y="156"/>
                    <a:pt x="14" y="156"/>
                  </a:cubicBezTo>
                  <a:cubicBezTo>
                    <a:pt x="16" y="157"/>
                    <a:pt x="17" y="158"/>
                    <a:pt x="18" y="158"/>
                  </a:cubicBezTo>
                  <a:cubicBezTo>
                    <a:pt x="128" y="209"/>
                    <a:pt x="257" y="195"/>
                    <a:pt x="354" y="125"/>
                  </a:cubicBezTo>
                  <a:cubicBezTo>
                    <a:pt x="370" y="113"/>
                    <a:pt x="385" y="100"/>
                    <a:pt x="399" y="85"/>
                  </a:cubicBezTo>
                  <a:cubicBezTo>
                    <a:pt x="316" y="73"/>
                    <a:pt x="316" y="73"/>
                    <a:pt x="316" y="73"/>
                  </a:cubicBezTo>
                  <a:cubicBezTo>
                    <a:pt x="316" y="73"/>
                    <a:pt x="316" y="73"/>
                    <a:pt x="316" y="73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295" y="7"/>
                    <a:pt x="287" y="14"/>
                    <a:pt x="278" y="21"/>
                  </a:cubicBezTo>
                  <a:cubicBezTo>
                    <a:pt x="278" y="21"/>
                    <a:pt x="278" y="21"/>
                    <a:pt x="278" y="21"/>
                  </a:cubicBezTo>
                  <a:cubicBezTo>
                    <a:pt x="218" y="64"/>
                    <a:pt x="138" y="73"/>
                    <a:pt x="70" y="40"/>
                  </a:cubicBezTo>
                  <a:cubicBezTo>
                    <a:pt x="68" y="39"/>
                    <a:pt x="67" y="39"/>
                    <a:pt x="65" y="38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 dirty="0"/>
            </a:p>
          </p:txBody>
        </p:sp>
      </p:grpSp>
      <p:sp>
        <p:nvSpPr>
          <p:cNvPr id="17" name="椭圆 16"/>
          <p:cNvSpPr/>
          <p:nvPr/>
        </p:nvSpPr>
        <p:spPr>
          <a:xfrm flipH="1">
            <a:off x="5742066" y="267322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 flipH="1">
            <a:off x="5929846" y="224702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 flipH="1">
            <a:off x="7334732" y="520797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 flipH="1">
            <a:off x="6738835" y="471775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 flipH="1">
            <a:off x="5569846" y="191831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椭圆 21"/>
          <p:cNvSpPr/>
          <p:nvPr/>
        </p:nvSpPr>
        <p:spPr>
          <a:xfrm flipH="1">
            <a:off x="6860724" y="512074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 rot="12907548">
            <a:off x="6994697" y="4647484"/>
            <a:ext cx="714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</a:rPr>
              <a:t>01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 rot="4249810">
            <a:off x="5344889" y="2193348"/>
            <a:ext cx="714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</a:rPr>
              <a:t>02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772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00"/>
                            </p:stCondLst>
                            <p:childTnLst>
                              <p:par>
                                <p:cTn id="3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2158</Words>
  <PresentationFormat>宽屏</PresentationFormat>
  <Paragraphs>202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等线</vt:lpstr>
      <vt:lpstr>等线 Light</vt:lpstr>
      <vt:lpstr>宋体</vt:lpstr>
      <vt:lpstr>微软雅黑</vt:lpstr>
      <vt:lpstr>Arial</vt:lpstr>
      <vt:lpstr>Arial Black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2017-05-25T10:59:47Z</dcterms:created>
  <dcterms:modified xsi:type="dcterms:W3CDTF">2017-05-25T12:39:34Z</dcterms:modified>
</cp:coreProperties>
</file>